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26" r:id="rId2"/>
    <p:sldId id="257" r:id="rId3"/>
    <p:sldId id="314" r:id="rId4"/>
    <p:sldId id="304" r:id="rId5"/>
    <p:sldId id="292" r:id="rId6"/>
    <p:sldId id="262" r:id="rId7"/>
    <p:sldId id="291" r:id="rId8"/>
    <p:sldId id="289" r:id="rId9"/>
    <p:sldId id="263" r:id="rId10"/>
    <p:sldId id="264" r:id="rId11"/>
    <p:sldId id="266" r:id="rId12"/>
    <p:sldId id="305" r:id="rId13"/>
    <p:sldId id="265" r:id="rId14"/>
    <p:sldId id="268" r:id="rId15"/>
    <p:sldId id="269" r:id="rId16"/>
    <p:sldId id="270" r:id="rId17"/>
    <p:sldId id="271" r:id="rId18"/>
    <p:sldId id="295" r:id="rId19"/>
    <p:sldId id="273" r:id="rId20"/>
    <p:sldId id="306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307" r:id="rId30"/>
    <p:sldId id="282" r:id="rId31"/>
    <p:sldId id="283" r:id="rId32"/>
    <p:sldId id="284" r:id="rId33"/>
    <p:sldId id="285" r:id="rId34"/>
    <p:sldId id="286" r:id="rId35"/>
    <p:sldId id="308" r:id="rId36"/>
    <p:sldId id="287" r:id="rId37"/>
    <p:sldId id="288" r:id="rId38"/>
    <p:sldId id="313" r:id="rId39"/>
    <p:sldId id="299" r:id="rId40"/>
    <p:sldId id="300" r:id="rId41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84E2"/>
    <a:srgbClr val="3CCCC7"/>
    <a:srgbClr val="1C76CE"/>
    <a:srgbClr val="FA783A"/>
    <a:srgbClr val="00AF92"/>
    <a:srgbClr val="FF6D67"/>
    <a:srgbClr val="FF3D33"/>
    <a:srgbClr val="000000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20" y="276"/>
      </p:cViewPr>
      <p:guideLst>
        <p:guide orient="horz" pos="4319"/>
        <p:guide pos="76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0B0F0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2684E2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8D8D8"/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1F497D">
                  <a:lumMod val="60000"/>
                  <a:lumOff val="40000"/>
                </a:srgbClr>
              </a:solidFill>
              <a:ln w="1905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54A1DB-77B4-46A1-8248-376E3A826541}" type="datetimeFigureOut">
              <a:rPr lang="zh-CN" altLang="en-US" smtClean="0"/>
              <a:t>2016/8/14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F4DA30-AA03-4F72-96B9-33D624FA8F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987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1173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2318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2055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322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8230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4492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182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7759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687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4288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679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2799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322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8843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9356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4213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2748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70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3908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8849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9731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32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322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0584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7444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1158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07407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0111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322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66627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9883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764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241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3226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0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6178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8484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6158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780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084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280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326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079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033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599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377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  <a:t>2016/8/14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15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  <a:t>2016/8/14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575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  <a:t>2016/8/14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41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32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F50FB-A872-4548-BE96-D55726568788}" type="datetimeFigureOut">
              <a:rPr lang="zh-CN" altLang="en-US" smtClean="0"/>
              <a:t>2016/8/14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FABEE-F649-434F-AA04-C5194DFCC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581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F50FB-A872-4548-BE96-D55726568788}" type="datetimeFigureOut">
              <a:rPr lang="zh-CN" altLang="en-US" smtClean="0"/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FABEE-F649-434F-AA04-C5194DFCC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037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9.jpeg"/><Relationship Id="rId4" Type="http://schemas.microsoft.com/office/2007/relationships/hdphoto" Target="../media/hdphoto5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2" descr="C:\Users\Administrator\Desktop\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87" y="5493916"/>
            <a:ext cx="12237953" cy="3113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2" name="组合 81"/>
          <p:cNvGrpSpPr/>
          <p:nvPr/>
        </p:nvGrpSpPr>
        <p:grpSpPr>
          <a:xfrm>
            <a:off x="10202043" y="5250598"/>
            <a:ext cx="1690790" cy="122618"/>
            <a:chOff x="585237" y="-414066"/>
            <a:chExt cx="2620712" cy="190057"/>
          </a:xfrm>
        </p:grpSpPr>
        <p:sp>
          <p:nvSpPr>
            <p:cNvPr id="83" name="Oval 12"/>
            <p:cNvSpPr>
              <a:spLocks noChangeArrowheads="1"/>
            </p:cNvSpPr>
            <p:nvPr/>
          </p:nvSpPr>
          <p:spPr bwMode="auto">
            <a:xfrm>
              <a:off x="2996569" y="-409161"/>
              <a:ext cx="209380" cy="185152"/>
            </a:xfrm>
            <a:prstGeom prst="ellipse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13"/>
            <p:cNvSpPr>
              <a:spLocks noChangeArrowheads="1"/>
            </p:cNvSpPr>
            <p:nvPr/>
          </p:nvSpPr>
          <p:spPr bwMode="auto">
            <a:xfrm>
              <a:off x="1013702" y="-409161"/>
              <a:ext cx="2088250" cy="185152"/>
            </a:xfrm>
            <a:prstGeom prst="rect">
              <a:avLst/>
            </a:prstGeom>
            <a:solidFill>
              <a:srgbClr val="F8C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14"/>
            <p:cNvSpPr>
              <a:spLocks noChangeArrowheads="1"/>
            </p:cNvSpPr>
            <p:nvPr/>
          </p:nvSpPr>
          <p:spPr bwMode="auto">
            <a:xfrm>
              <a:off x="2871773" y="-409161"/>
              <a:ext cx="52692" cy="185152"/>
            </a:xfrm>
            <a:prstGeom prst="rect">
              <a:avLst/>
            </a:pr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5"/>
            <p:cNvSpPr>
              <a:spLocks/>
            </p:cNvSpPr>
            <p:nvPr/>
          </p:nvSpPr>
          <p:spPr bwMode="auto">
            <a:xfrm>
              <a:off x="715579" y="-414066"/>
              <a:ext cx="298124" cy="190057"/>
            </a:xfrm>
            <a:custGeom>
              <a:avLst/>
              <a:gdLst>
                <a:gd name="T0" fmla="*/ 215 w 215"/>
                <a:gd name="T1" fmla="*/ 155 h 155"/>
                <a:gd name="T2" fmla="*/ 215 w 215"/>
                <a:gd name="T3" fmla="*/ 0 h 155"/>
                <a:gd name="T4" fmla="*/ 0 w 215"/>
                <a:gd name="T5" fmla="*/ 54 h 155"/>
                <a:gd name="T6" fmla="*/ 0 w 215"/>
                <a:gd name="T7" fmla="*/ 100 h 155"/>
                <a:gd name="T8" fmla="*/ 215 w 215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55">
                  <a:moveTo>
                    <a:pt x="215" y="155"/>
                  </a:moveTo>
                  <a:lnTo>
                    <a:pt x="215" y="0"/>
                  </a:lnTo>
                  <a:lnTo>
                    <a:pt x="0" y="54"/>
                  </a:lnTo>
                  <a:lnTo>
                    <a:pt x="0" y="100"/>
                  </a:lnTo>
                  <a:lnTo>
                    <a:pt x="215" y="155"/>
                  </a:lnTo>
                  <a:close/>
                </a:path>
              </a:pathLst>
            </a:custGeom>
            <a:solidFill>
              <a:srgbClr val="FFD07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" name="Freeform 16"/>
            <p:cNvSpPr>
              <a:spLocks/>
            </p:cNvSpPr>
            <p:nvPr/>
          </p:nvSpPr>
          <p:spPr bwMode="auto">
            <a:xfrm>
              <a:off x="585237" y="-347852"/>
              <a:ext cx="130342" cy="56404"/>
            </a:xfrm>
            <a:custGeom>
              <a:avLst/>
              <a:gdLst>
                <a:gd name="T0" fmla="*/ 94 w 94"/>
                <a:gd name="T1" fmla="*/ 46 h 46"/>
                <a:gd name="T2" fmla="*/ 94 w 94"/>
                <a:gd name="T3" fmla="*/ 0 h 46"/>
                <a:gd name="T4" fmla="*/ 0 w 94"/>
                <a:gd name="T5" fmla="*/ 23 h 46"/>
                <a:gd name="T6" fmla="*/ 94 w 94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46">
                  <a:moveTo>
                    <a:pt x="94" y="46"/>
                  </a:moveTo>
                  <a:lnTo>
                    <a:pt x="94" y="0"/>
                  </a:lnTo>
                  <a:lnTo>
                    <a:pt x="0" y="23"/>
                  </a:lnTo>
                  <a:lnTo>
                    <a:pt x="94" y="46"/>
                  </a:ln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972013" y="1351046"/>
            <a:ext cx="5390270" cy="4166186"/>
            <a:chOff x="4139952" y="769866"/>
            <a:chExt cx="4678495" cy="3616049"/>
          </a:xfrm>
        </p:grpSpPr>
        <p:grpSp>
          <p:nvGrpSpPr>
            <p:cNvPr id="89" name="组合 88"/>
            <p:cNvGrpSpPr/>
            <p:nvPr/>
          </p:nvGrpSpPr>
          <p:grpSpPr>
            <a:xfrm>
              <a:off x="4139952" y="769866"/>
              <a:ext cx="4392488" cy="3616049"/>
              <a:chOff x="4139952" y="769866"/>
              <a:chExt cx="4392488" cy="3616049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4139952" y="769866"/>
                <a:ext cx="4392488" cy="3616049"/>
                <a:chOff x="4156370" y="836314"/>
                <a:chExt cx="4542654" cy="3739671"/>
              </a:xfrm>
            </p:grpSpPr>
            <p:sp>
              <p:nvSpPr>
                <p:cNvPr id="93" name="矩形 92"/>
                <p:cNvSpPr/>
                <p:nvPr/>
              </p:nvSpPr>
              <p:spPr>
                <a:xfrm>
                  <a:off x="4464558" y="1192837"/>
                  <a:ext cx="3993223" cy="224300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94" name="Picture 3" descr="C:\Users\Administrator.MICROSO-BQCPAHA\Desktop\电脑.png"/>
                <p:cNvPicPr>
                  <a:picLocks noChangeAspect="1" noChangeArrowheads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4733" b="3583"/>
                <a:stretch/>
              </p:blipFill>
              <p:spPr bwMode="auto">
                <a:xfrm>
                  <a:off x="4156370" y="836314"/>
                  <a:ext cx="4542654" cy="3739671"/>
                </a:xfrm>
                <a:prstGeom prst="rect">
                  <a:avLst/>
                </a:prstGeom>
                <a:noFill/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92" name="Picture 2" descr="D:\小星星星星星星星\我下载的素材\2yue\图片11111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37952" y="1095850"/>
                <a:ext cx="3868883" cy="22104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90" name="矩形 12"/>
            <p:cNvSpPr/>
            <p:nvPr/>
          </p:nvSpPr>
          <p:spPr>
            <a:xfrm rot="1872432">
              <a:off x="6746242" y="847193"/>
              <a:ext cx="2072205" cy="3326162"/>
            </a:xfrm>
            <a:custGeom>
              <a:avLst/>
              <a:gdLst/>
              <a:ahLst/>
              <a:cxnLst/>
              <a:rect l="l" t="t" r="r" b="b"/>
              <a:pathLst>
                <a:path w="2072205" h="3326162">
                  <a:moveTo>
                    <a:pt x="0" y="464340"/>
                  </a:moveTo>
                  <a:lnTo>
                    <a:pt x="766499" y="0"/>
                  </a:lnTo>
                  <a:lnTo>
                    <a:pt x="801012" y="0"/>
                  </a:lnTo>
                  <a:lnTo>
                    <a:pt x="2072205" y="2098395"/>
                  </a:lnTo>
                  <a:lnTo>
                    <a:pt x="45496" y="3326162"/>
                  </a:lnTo>
                  <a:lnTo>
                    <a:pt x="0" y="3326162"/>
                  </a:lnTo>
                  <a:close/>
                </a:path>
              </a:pathLst>
            </a:custGeom>
            <a:solidFill>
              <a:schemeClr val="bg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17862" y="-594360"/>
            <a:ext cx="609600" cy="609600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7311593" y="2046811"/>
            <a:ext cx="4883582" cy="1988154"/>
          </a:xfrm>
          <a:prstGeom prst="rect">
            <a:avLst/>
          </a:prstGeom>
          <a:solidFill>
            <a:srgbClr val="2684E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0" y="2046811"/>
            <a:ext cx="7743643" cy="1988154"/>
          </a:xfrm>
          <a:prstGeom prst="rect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标题 4"/>
          <p:cNvSpPr txBox="1">
            <a:spLocks/>
          </p:cNvSpPr>
          <p:nvPr/>
        </p:nvSpPr>
        <p:spPr>
          <a:xfrm>
            <a:off x="1823462" y="1484784"/>
            <a:ext cx="5284328" cy="535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3600" b="1" dirty="0" smtClean="0">
                <a:solidFill>
                  <a:srgbClr val="2684E2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THEBUSINESS PLAN</a:t>
            </a:r>
            <a:endParaRPr lang="en-US" altLang="zh-CN" sz="3600" b="1" dirty="0">
              <a:solidFill>
                <a:srgbClr val="2684E2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80963" y="2204864"/>
            <a:ext cx="66268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计划书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标题 4"/>
          <p:cNvSpPr txBox="1">
            <a:spLocks/>
          </p:cNvSpPr>
          <p:nvPr/>
        </p:nvSpPr>
        <p:spPr>
          <a:xfrm>
            <a:off x="3289275" y="3366199"/>
            <a:ext cx="3744416" cy="368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简洁实用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适用于初创企业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团队管理等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2065139" y="4221088"/>
            <a:ext cx="936104" cy="936104"/>
            <a:chOff x="1677608" y="2996952"/>
            <a:chExt cx="1395643" cy="1395643"/>
          </a:xfrm>
        </p:grpSpPr>
        <p:sp>
          <p:nvSpPr>
            <p:cNvPr id="6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6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63" name="KSO_Shape"/>
          <p:cNvSpPr>
            <a:spLocks/>
          </p:cNvSpPr>
          <p:nvPr/>
        </p:nvSpPr>
        <p:spPr bwMode="auto">
          <a:xfrm>
            <a:off x="2306981" y="4558499"/>
            <a:ext cx="452420" cy="31066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073251" y="4221088"/>
            <a:ext cx="936104" cy="936104"/>
            <a:chOff x="1677608" y="2996952"/>
            <a:chExt cx="1395643" cy="1395643"/>
          </a:xfrm>
        </p:grpSpPr>
        <p:sp>
          <p:nvSpPr>
            <p:cNvPr id="6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6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F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67" name="KSO_Shape"/>
          <p:cNvSpPr>
            <a:spLocks/>
          </p:cNvSpPr>
          <p:nvPr/>
        </p:nvSpPr>
        <p:spPr bwMode="auto">
          <a:xfrm>
            <a:off x="3368687" y="4554144"/>
            <a:ext cx="400966" cy="31501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081363" y="4221088"/>
            <a:ext cx="936104" cy="936104"/>
            <a:chOff x="1677608" y="2996952"/>
            <a:chExt cx="1395643" cy="1395643"/>
          </a:xfrm>
        </p:grpSpPr>
        <p:sp>
          <p:nvSpPr>
            <p:cNvPr id="6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7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71" name="KSO_Shape"/>
          <p:cNvSpPr>
            <a:spLocks/>
          </p:cNvSpPr>
          <p:nvPr/>
        </p:nvSpPr>
        <p:spPr bwMode="auto">
          <a:xfrm>
            <a:off x="4337805" y="4516786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089475" y="4221088"/>
            <a:ext cx="936104" cy="936104"/>
            <a:chOff x="1677608" y="2996952"/>
            <a:chExt cx="1395643" cy="1395643"/>
          </a:xfrm>
        </p:grpSpPr>
        <p:sp>
          <p:nvSpPr>
            <p:cNvPr id="7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7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75" name="KSO_Shape"/>
          <p:cNvSpPr>
            <a:spLocks/>
          </p:cNvSpPr>
          <p:nvPr/>
        </p:nvSpPr>
        <p:spPr bwMode="auto">
          <a:xfrm>
            <a:off x="5384911" y="4525781"/>
            <a:ext cx="403977" cy="34337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082779" y="4221088"/>
            <a:ext cx="936104" cy="936104"/>
            <a:chOff x="1677608" y="2996952"/>
            <a:chExt cx="1395643" cy="1395643"/>
          </a:xfrm>
        </p:grpSpPr>
        <p:sp>
          <p:nvSpPr>
            <p:cNvPr id="7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7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79" name="KSO_Shape"/>
          <p:cNvSpPr>
            <a:spLocks/>
          </p:cNvSpPr>
          <p:nvPr/>
        </p:nvSpPr>
        <p:spPr bwMode="auto">
          <a:xfrm>
            <a:off x="6381215" y="4545110"/>
            <a:ext cx="353552" cy="33941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46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1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15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4" grpId="0" animBg="1"/>
      <p:bldP spid="56" grpId="0" animBg="1"/>
      <p:bldP spid="57" grpId="0"/>
      <p:bldP spid="58" grpId="0"/>
      <p:bldP spid="59" grpId="0"/>
      <p:bldP spid="63" grpId="0" animBg="1"/>
      <p:bldP spid="67" grpId="0" animBg="1"/>
      <p:bldP spid="71" grpId="0" animBg="1"/>
      <p:bldP spid="75" grpId="0" animBg="1"/>
      <p:bldP spid="79" grpId="0" animBg="1"/>
      <p:bldP spid="8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圆角矩形 51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54" name="燕尾形 5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8" name="燕尾形 5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公司大事记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8" name="任意多边形 177"/>
          <p:cNvSpPr/>
          <p:nvPr/>
        </p:nvSpPr>
        <p:spPr>
          <a:xfrm>
            <a:off x="1485900" y="3119631"/>
            <a:ext cx="8999702" cy="659180"/>
          </a:xfrm>
          <a:custGeom>
            <a:avLst/>
            <a:gdLst>
              <a:gd name="connsiteX0" fmla="*/ 0 w 8999702"/>
              <a:gd name="connsiteY0" fmla="*/ 0 h 659180"/>
              <a:gd name="connsiteX1" fmla="*/ 8610600 w 8999702"/>
              <a:gd name="connsiteY1" fmla="*/ 0 h 659180"/>
              <a:gd name="connsiteX2" fmla="*/ 8999702 w 8999702"/>
              <a:gd name="connsiteY2" fmla="*/ 329590 h 659180"/>
              <a:gd name="connsiteX3" fmla="*/ 8610600 w 8999702"/>
              <a:gd name="connsiteY3" fmla="*/ 659180 h 659180"/>
              <a:gd name="connsiteX4" fmla="*/ 8610600 w 8999702"/>
              <a:gd name="connsiteY4" fmla="*/ 659179 h 659180"/>
              <a:gd name="connsiteX5" fmla="*/ 1 w 8999702"/>
              <a:gd name="connsiteY5" fmla="*/ 659179 h 659180"/>
              <a:gd name="connsiteX6" fmla="*/ 389102 w 8999702"/>
              <a:gd name="connsiteY6" fmla="*/ 329590 h 65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99702" h="659180">
                <a:moveTo>
                  <a:pt x="0" y="0"/>
                </a:moveTo>
                <a:lnTo>
                  <a:pt x="8610600" y="0"/>
                </a:lnTo>
                <a:lnTo>
                  <a:pt x="8999702" y="329590"/>
                </a:lnTo>
                <a:lnTo>
                  <a:pt x="8610600" y="659180"/>
                </a:lnTo>
                <a:lnTo>
                  <a:pt x="8610600" y="659179"/>
                </a:lnTo>
                <a:lnTo>
                  <a:pt x="1" y="659179"/>
                </a:lnTo>
                <a:lnTo>
                  <a:pt x="389102" y="32959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2684E2"/>
              </a:solidFill>
              <a:latin typeface="Impact MT Std" pitchFamily="34" charset="0"/>
            </a:endParaRPr>
          </a:p>
        </p:txBody>
      </p:sp>
      <p:sp>
        <p:nvSpPr>
          <p:cNvPr id="179" name="任意多边形 178"/>
          <p:cNvSpPr/>
          <p:nvPr/>
        </p:nvSpPr>
        <p:spPr>
          <a:xfrm rot="-2700000">
            <a:off x="2736696" y="3041761"/>
            <a:ext cx="825808" cy="825808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0" name="任意多边形 179"/>
          <p:cNvSpPr/>
          <p:nvPr/>
        </p:nvSpPr>
        <p:spPr>
          <a:xfrm rot="-2700000">
            <a:off x="4578196" y="3041761"/>
            <a:ext cx="825808" cy="825808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1" name="任意多边形 180"/>
          <p:cNvSpPr/>
          <p:nvPr/>
        </p:nvSpPr>
        <p:spPr>
          <a:xfrm rot="-2700000">
            <a:off x="6419696" y="3041761"/>
            <a:ext cx="825808" cy="825808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rgbClr val="2684E2"/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2" name="任意多边形 181"/>
          <p:cNvSpPr/>
          <p:nvPr/>
        </p:nvSpPr>
        <p:spPr>
          <a:xfrm rot="-2700000">
            <a:off x="8261196" y="3041761"/>
            <a:ext cx="825808" cy="825808"/>
          </a:xfrm>
          <a:custGeom>
            <a:avLst/>
            <a:gdLst>
              <a:gd name="connsiteX0" fmla="*/ 571500 w 1013460"/>
              <a:gd name="connsiteY0" fmla="*/ 0 h 1013460"/>
              <a:gd name="connsiteX1" fmla="*/ 1013460 w 1013460"/>
              <a:gd name="connsiteY1" fmla="*/ 0 h 1013460"/>
              <a:gd name="connsiteX2" fmla="*/ 1013460 w 1013460"/>
              <a:gd name="connsiteY2" fmla="*/ 571500 h 1013460"/>
              <a:gd name="connsiteX3" fmla="*/ 1013460 w 1013460"/>
              <a:gd name="connsiteY3" fmla="*/ 1013460 h 1013460"/>
              <a:gd name="connsiteX4" fmla="*/ 571500 w 1013460"/>
              <a:gd name="connsiteY4" fmla="*/ 1013460 h 1013460"/>
              <a:gd name="connsiteX5" fmla="*/ 0 w 1013460"/>
              <a:gd name="connsiteY5" fmla="*/ 1013460 h 1013460"/>
              <a:gd name="connsiteX6" fmla="*/ 0 w 1013460"/>
              <a:gd name="connsiteY6" fmla="*/ 571500 h 1013460"/>
              <a:gd name="connsiteX7" fmla="*/ 571500 w 1013460"/>
              <a:gd name="connsiteY7" fmla="*/ 571500 h 101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3460" h="1013460">
                <a:moveTo>
                  <a:pt x="571500" y="0"/>
                </a:moveTo>
                <a:lnTo>
                  <a:pt x="1013460" y="0"/>
                </a:lnTo>
                <a:lnTo>
                  <a:pt x="1013460" y="571500"/>
                </a:lnTo>
                <a:lnTo>
                  <a:pt x="1013460" y="1013460"/>
                </a:lnTo>
                <a:lnTo>
                  <a:pt x="571500" y="1013460"/>
                </a:lnTo>
                <a:lnTo>
                  <a:pt x="0" y="1013460"/>
                </a:lnTo>
                <a:lnTo>
                  <a:pt x="0" y="571500"/>
                </a:lnTo>
                <a:lnTo>
                  <a:pt x="571500" y="57150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76200" dist="254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3" name="文本框 25"/>
          <p:cNvSpPr txBox="1"/>
          <p:nvPr/>
        </p:nvSpPr>
        <p:spPr>
          <a:xfrm>
            <a:off x="1921123" y="3218389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</a:rPr>
              <a:t>0</a:t>
            </a:r>
            <a:r>
              <a:rPr lang="en-US" altLang="zh-CN" sz="2400" dirty="0" smtClean="0">
                <a:solidFill>
                  <a:srgbClr val="2684E2"/>
                </a:solidFill>
                <a:latin typeface="Impact MT Std" pitchFamily="34" charset="0"/>
              </a:rPr>
              <a:t>1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</a:endParaRPr>
          </a:p>
        </p:txBody>
      </p:sp>
      <p:sp>
        <p:nvSpPr>
          <p:cNvPr id="184" name="文本框 26"/>
          <p:cNvSpPr txBox="1"/>
          <p:nvPr/>
        </p:nvSpPr>
        <p:spPr>
          <a:xfrm>
            <a:off x="3801326" y="3218389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</a:rPr>
              <a:t>0</a:t>
            </a:r>
            <a:r>
              <a:rPr lang="en-US" altLang="zh-CN" sz="2400" dirty="0" smtClean="0">
                <a:solidFill>
                  <a:srgbClr val="2684E2"/>
                </a:solidFill>
                <a:latin typeface="Impact MT Std" pitchFamily="34" charset="0"/>
              </a:rPr>
              <a:t>2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</a:endParaRPr>
          </a:p>
        </p:txBody>
      </p:sp>
      <p:sp>
        <p:nvSpPr>
          <p:cNvPr id="185" name="文本框 27"/>
          <p:cNvSpPr txBox="1"/>
          <p:nvPr/>
        </p:nvSpPr>
        <p:spPr>
          <a:xfrm>
            <a:off x="5614991" y="3218389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</a:rPr>
              <a:t>0</a:t>
            </a:r>
            <a:r>
              <a:rPr lang="en-US" altLang="zh-CN" sz="2400" dirty="0" smtClean="0">
                <a:solidFill>
                  <a:srgbClr val="2684E2"/>
                </a:solidFill>
                <a:latin typeface="Impact MT Std" pitchFamily="34" charset="0"/>
              </a:rPr>
              <a:t>3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</a:endParaRPr>
          </a:p>
        </p:txBody>
      </p:sp>
      <p:sp>
        <p:nvSpPr>
          <p:cNvPr id="186" name="文本框 28"/>
          <p:cNvSpPr txBox="1"/>
          <p:nvPr/>
        </p:nvSpPr>
        <p:spPr>
          <a:xfrm>
            <a:off x="7427916" y="3218389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</a:rPr>
              <a:t>0</a:t>
            </a:r>
            <a:r>
              <a:rPr lang="en-US" altLang="zh-CN" sz="2400" dirty="0" smtClean="0">
                <a:solidFill>
                  <a:srgbClr val="2684E2"/>
                </a:solidFill>
                <a:latin typeface="Impact MT Std" pitchFamily="34" charset="0"/>
              </a:rPr>
              <a:t>4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</a:endParaRPr>
          </a:p>
        </p:txBody>
      </p:sp>
      <p:sp>
        <p:nvSpPr>
          <p:cNvPr id="187" name="文本框 29"/>
          <p:cNvSpPr txBox="1"/>
          <p:nvPr/>
        </p:nvSpPr>
        <p:spPr>
          <a:xfrm>
            <a:off x="9240841" y="3218389"/>
            <a:ext cx="1000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</a:rPr>
              <a:t>0</a:t>
            </a:r>
            <a:r>
              <a:rPr lang="en-US" altLang="zh-CN" sz="2400" dirty="0" smtClean="0">
                <a:solidFill>
                  <a:srgbClr val="2684E2"/>
                </a:solidFill>
                <a:latin typeface="Impact MT Std" pitchFamily="34" charset="0"/>
              </a:rPr>
              <a:t>5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</a:endParaRPr>
          </a:p>
        </p:txBody>
      </p:sp>
      <p:grpSp>
        <p:nvGrpSpPr>
          <p:cNvPr id="228" name="组合 227"/>
          <p:cNvGrpSpPr/>
          <p:nvPr/>
        </p:nvGrpSpPr>
        <p:grpSpPr>
          <a:xfrm>
            <a:off x="2426252" y="3649897"/>
            <a:ext cx="93235" cy="715207"/>
            <a:chOff x="2690232" y="4097191"/>
            <a:chExt cx="93235" cy="715207"/>
          </a:xfrm>
        </p:grpSpPr>
        <p:sp>
          <p:nvSpPr>
            <p:cNvPr id="229" name="椭圆 228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1" name="直接连接符 230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2" name="文本框 91"/>
          <p:cNvSpPr txBox="1"/>
          <p:nvPr/>
        </p:nvSpPr>
        <p:spPr>
          <a:xfrm>
            <a:off x="1849116" y="4391036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2012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9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月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33" name="文本框 92"/>
          <p:cNvSpPr txBox="1"/>
          <p:nvPr/>
        </p:nvSpPr>
        <p:spPr>
          <a:xfrm>
            <a:off x="1849115" y="4706560"/>
            <a:ext cx="18012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成立三家分公司，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公司门户网站网布。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40" name="组合 239"/>
          <p:cNvGrpSpPr/>
          <p:nvPr/>
        </p:nvGrpSpPr>
        <p:grpSpPr>
          <a:xfrm>
            <a:off x="4204152" y="2569777"/>
            <a:ext cx="93235" cy="715207"/>
            <a:chOff x="2690232" y="4097191"/>
            <a:chExt cx="93235" cy="715207"/>
          </a:xfrm>
        </p:grpSpPr>
        <p:sp>
          <p:nvSpPr>
            <p:cNvPr id="241" name="椭圆 240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3" name="直接连接符 242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4" name="文本框 99"/>
          <p:cNvSpPr txBox="1"/>
          <p:nvPr/>
        </p:nvSpPr>
        <p:spPr>
          <a:xfrm>
            <a:off x="3576235" y="1520462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2013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5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月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45" name="文本框 100"/>
          <p:cNvSpPr txBox="1"/>
          <p:nvPr/>
        </p:nvSpPr>
        <p:spPr>
          <a:xfrm>
            <a:off x="3576234" y="1835986"/>
            <a:ext cx="2089305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股融资五千万美元，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进军房地产行业。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46" name="组合 245"/>
          <p:cNvGrpSpPr/>
          <p:nvPr/>
        </p:nvGrpSpPr>
        <p:grpSpPr>
          <a:xfrm>
            <a:off x="6071021" y="3649897"/>
            <a:ext cx="93235" cy="715207"/>
            <a:chOff x="2690232" y="4097191"/>
            <a:chExt cx="93235" cy="715207"/>
          </a:xfrm>
        </p:grpSpPr>
        <p:sp>
          <p:nvSpPr>
            <p:cNvPr id="247" name="椭圆 246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9" name="直接连接符 248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0" name="文本框 94"/>
          <p:cNvSpPr txBox="1"/>
          <p:nvPr/>
        </p:nvSpPr>
        <p:spPr>
          <a:xfrm>
            <a:off x="5494957" y="4437112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2014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6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月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51" name="文本框 95"/>
          <p:cNvSpPr txBox="1"/>
          <p:nvPr/>
        </p:nvSpPr>
        <p:spPr>
          <a:xfrm>
            <a:off x="5494957" y="4752636"/>
            <a:ext cx="2114798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季度销售额突破三千万，是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全年两倍。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52" name="组合 251"/>
          <p:cNvGrpSpPr/>
          <p:nvPr/>
        </p:nvGrpSpPr>
        <p:grpSpPr>
          <a:xfrm>
            <a:off x="7832514" y="2569777"/>
            <a:ext cx="93235" cy="715207"/>
            <a:chOff x="2690232" y="4097191"/>
            <a:chExt cx="93235" cy="715207"/>
          </a:xfrm>
        </p:grpSpPr>
        <p:sp>
          <p:nvSpPr>
            <p:cNvPr id="253" name="椭圆 252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5" name="直接连接符 254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6" name="文本框 101"/>
          <p:cNvSpPr txBox="1"/>
          <p:nvPr/>
        </p:nvSpPr>
        <p:spPr>
          <a:xfrm>
            <a:off x="7205670" y="1482053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2015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3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月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57" name="文本框 102"/>
          <p:cNvSpPr txBox="1"/>
          <p:nvPr/>
        </p:nvSpPr>
        <p:spPr>
          <a:xfrm>
            <a:off x="7205669" y="1797577"/>
            <a:ext cx="2204286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美国交易所成功上市，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发布第一支股票。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58" name="组合 257"/>
          <p:cNvGrpSpPr/>
          <p:nvPr/>
        </p:nvGrpSpPr>
        <p:grpSpPr>
          <a:xfrm>
            <a:off x="9697987" y="3649897"/>
            <a:ext cx="93235" cy="715207"/>
            <a:chOff x="2690232" y="4097191"/>
            <a:chExt cx="93235" cy="715207"/>
          </a:xfrm>
        </p:grpSpPr>
        <p:sp>
          <p:nvSpPr>
            <p:cNvPr id="259" name="椭圆 258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1" name="直接连接符 260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2" name="文本框 94"/>
          <p:cNvSpPr txBox="1"/>
          <p:nvPr/>
        </p:nvSpPr>
        <p:spPr>
          <a:xfrm>
            <a:off x="9095357" y="4437112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2015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9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月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63" name="文本框 95"/>
          <p:cNvSpPr txBox="1"/>
          <p:nvPr/>
        </p:nvSpPr>
        <p:spPr>
          <a:xfrm>
            <a:off x="9095357" y="4752636"/>
            <a:ext cx="2114798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季度销售额突破八千万，是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79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11" grpId="0"/>
      <p:bldP spid="178" grpId="0" animBg="1"/>
      <p:bldP spid="179" grpId="0" animBg="1"/>
      <p:bldP spid="180" grpId="0" animBg="1"/>
      <p:bldP spid="181" grpId="0" animBg="1"/>
      <p:bldP spid="182" grpId="0" animBg="1"/>
      <p:bldP spid="183" grpId="0"/>
      <p:bldP spid="184" grpId="0"/>
      <p:bldP spid="185" grpId="0"/>
      <p:bldP spid="186" grpId="0"/>
      <p:bldP spid="187" grpId="0"/>
      <p:bldP spid="232" grpId="0"/>
      <p:bldP spid="233" grpId="0"/>
      <p:bldP spid="244" grpId="0"/>
      <p:bldP spid="245" grpId="0"/>
      <p:bldP spid="250" grpId="0"/>
      <p:bldP spid="251" grpId="0"/>
      <p:bldP spid="256" grpId="0"/>
      <p:bldP spid="257" grpId="0"/>
      <p:bldP spid="262" grpId="0"/>
      <p:bldP spid="2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矩形 58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61" name="燕尾形 60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3" name="燕尾形 62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65" name="燕尾形 64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企业理念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828445" y="4365786"/>
            <a:ext cx="6444701" cy="2163365"/>
            <a:chOff x="1685647" y="3197027"/>
            <a:chExt cx="8577897" cy="3167382"/>
          </a:xfrm>
        </p:grpSpPr>
        <p:sp>
          <p:nvSpPr>
            <p:cNvPr id="13" name="梯形 1037"/>
            <p:cNvSpPr/>
            <p:nvPr/>
          </p:nvSpPr>
          <p:spPr>
            <a:xfrm>
              <a:off x="1685647" y="4670719"/>
              <a:ext cx="8577897" cy="1693690"/>
            </a:xfrm>
            <a:custGeom>
              <a:avLst/>
              <a:gdLst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3676" h="1863059">
                  <a:moveTo>
                    <a:pt x="0" y="1863059"/>
                  </a:moveTo>
                  <a:lnTo>
                    <a:pt x="966909" y="0"/>
                  </a:lnTo>
                  <a:lnTo>
                    <a:pt x="7696767" y="0"/>
                  </a:lnTo>
                  <a:lnTo>
                    <a:pt x="8663676" y="1863059"/>
                  </a:lnTo>
                  <a:cubicBezTo>
                    <a:pt x="5631800" y="1614997"/>
                    <a:pt x="3200936" y="1608399"/>
                    <a:pt x="0" y="18630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7000"/>
                  </a:schemeClr>
                </a:gs>
                <a:gs pos="100000">
                  <a:srgbClr val="B2B2B2">
                    <a:alpha val="41000"/>
                  </a:srgbClr>
                </a:gs>
                <a:gs pos="58000">
                  <a:srgbClr val="777777">
                    <a:alpha val="29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Group 26"/>
            <p:cNvGrpSpPr>
              <a:grpSpLocks noChangeAspect="1"/>
            </p:cNvGrpSpPr>
            <p:nvPr/>
          </p:nvGrpSpPr>
          <p:grpSpPr bwMode="auto">
            <a:xfrm>
              <a:off x="2133872" y="3197027"/>
              <a:ext cx="7924257" cy="2195757"/>
              <a:chOff x="-40" y="982"/>
              <a:chExt cx="7747" cy="2356"/>
            </a:xfrm>
          </p:grpSpPr>
          <p:sp>
            <p:nvSpPr>
              <p:cNvPr id="15" name="Freeform 27"/>
              <p:cNvSpPr>
                <a:spLocks/>
              </p:cNvSpPr>
              <p:nvPr/>
            </p:nvSpPr>
            <p:spPr bwMode="auto">
              <a:xfrm>
                <a:off x="-7" y="2540"/>
                <a:ext cx="7692" cy="798"/>
              </a:xfrm>
              <a:custGeom>
                <a:avLst/>
                <a:gdLst>
                  <a:gd name="T0" fmla="*/ 3249 w 3253"/>
                  <a:gd name="T1" fmla="*/ 290 h 337"/>
                  <a:gd name="T2" fmla="*/ 3230 w 3253"/>
                  <a:gd name="T3" fmla="*/ 253 h 337"/>
                  <a:gd name="T4" fmla="*/ 3236 w 3253"/>
                  <a:gd name="T5" fmla="*/ 150 h 337"/>
                  <a:gd name="T6" fmla="*/ 3229 w 3253"/>
                  <a:gd name="T7" fmla="*/ 131 h 337"/>
                  <a:gd name="T8" fmla="*/ 3222 w 3253"/>
                  <a:gd name="T9" fmla="*/ 109 h 337"/>
                  <a:gd name="T10" fmla="*/ 2814 w 3253"/>
                  <a:gd name="T11" fmla="*/ 62 h 337"/>
                  <a:gd name="T12" fmla="*/ 1816 w 3253"/>
                  <a:gd name="T13" fmla="*/ 67 h 337"/>
                  <a:gd name="T14" fmla="*/ 1634 w 3253"/>
                  <a:gd name="T15" fmla="*/ 118 h 337"/>
                  <a:gd name="T16" fmla="*/ 1080 w 3253"/>
                  <a:gd name="T17" fmla="*/ 46 h 337"/>
                  <a:gd name="T18" fmla="*/ 414 w 3253"/>
                  <a:gd name="T19" fmla="*/ 80 h 337"/>
                  <a:gd name="T20" fmla="*/ 72 w 3253"/>
                  <a:gd name="T21" fmla="*/ 92 h 337"/>
                  <a:gd name="T22" fmla="*/ 26 w 3253"/>
                  <a:gd name="T23" fmla="*/ 101 h 337"/>
                  <a:gd name="T24" fmla="*/ 11 w 3253"/>
                  <a:gd name="T25" fmla="*/ 127 h 337"/>
                  <a:gd name="T26" fmla="*/ 6 w 3253"/>
                  <a:gd name="T27" fmla="*/ 206 h 337"/>
                  <a:gd name="T28" fmla="*/ 9 w 3253"/>
                  <a:gd name="T29" fmla="*/ 209 h 337"/>
                  <a:gd name="T30" fmla="*/ 9 w 3253"/>
                  <a:gd name="T31" fmla="*/ 314 h 337"/>
                  <a:gd name="T32" fmla="*/ 27 w 3253"/>
                  <a:gd name="T33" fmla="*/ 328 h 337"/>
                  <a:gd name="T34" fmla="*/ 56 w 3253"/>
                  <a:gd name="T35" fmla="*/ 327 h 337"/>
                  <a:gd name="T36" fmla="*/ 222 w 3253"/>
                  <a:gd name="T37" fmla="*/ 328 h 337"/>
                  <a:gd name="T38" fmla="*/ 353 w 3253"/>
                  <a:gd name="T39" fmla="*/ 329 h 337"/>
                  <a:gd name="T40" fmla="*/ 481 w 3253"/>
                  <a:gd name="T41" fmla="*/ 332 h 337"/>
                  <a:gd name="T42" fmla="*/ 511 w 3253"/>
                  <a:gd name="T43" fmla="*/ 330 h 337"/>
                  <a:gd name="T44" fmla="*/ 568 w 3253"/>
                  <a:gd name="T45" fmla="*/ 326 h 337"/>
                  <a:gd name="T46" fmla="*/ 652 w 3253"/>
                  <a:gd name="T47" fmla="*/ 328 h 337"/>
                  <a:gd name="T48" fmla="*/ 717 w 3253"/>
                  <a:gd name="T49" fmla="*/ 328 h 337"/>
                  <a:gd name="T50" fmla="*/ 762 w 3253"/>
                  <a:gd name="T51" fmla="*/ 331 h 337"/>
                  <a:gd name="T52" fmla="*/ 806 w 3253"/>
                  <a:gd name="T53" fmla="*/ 331 h 337"/>
                  <a:gd name="T54" fmla="*/ 1589 w 3253"/>
                  <a:gd name="T55" fmla="*/ 337 h 337"/>
                  <a:gd name="T56" fmla="*/ 1607 w 3253"/>
                  <a:gd name="T57" fmla="*/ 317 h 337"/>
                  <a:gd name="T58" fmla="*/ 1617 w 3253"/>
                  <a:gd name="T59" fmla="*/ 159 h 337"/>
                  <a:gd name="T60" fmla="*/ 1623 w 3253"/>
                  <a:gd name="T61" fmla="*/ 148 h 337"/>
                  <a:gd name="T62" fmla="*/ 1628 w 3253"/>
                  <a:gd name="T63" fmla="*/ 141 h 337"/>
                  <a:gd name="T64" fmla="*/ 1636 w 3253"/>
                  <a:gd name="T65" fmla="*/ 128 h 337"/>
                  <a:gd name="T66" fmla="*/ 1649 w 3253"/>
                  <a:gd name="T67" fmla="*/ 162 h 337"/>
                  <a:gd name="T68" fmla="*/ 1648 w 3253"/>
                  <a:gd name="T69" fmla="*/ 207 h 337"/>
                  <a:gd name="T70" fmla="*/ 1639 w 3253"/>
                  <a:gd name="T71" fmla="*/ 273 h 337"/>
                  <a:gd name="T72" fmla="*/ 1649 w 3253"/>
                  <a:gd name="T73" fmla="*/ 276 h 337"/>
                  <a:gd name="T74" fmla="*/ 1654 w 3253"/>
                  <a:gd name="T75" fmla="*/ 276 h 337"/>
                  <a:gd name="T76" fmla="*/ 1654 w 3253"/>
                  <a:gd name="T77" fmla="*/ 289 h 337"/>
                  <a:gd name="T78" fmla="*/ 1665 w 3253"/>
                  <a:gd name="T79" fmla="*/ 291 h 337"/>
                  <a:gd name="T80" fmla="*/ 1664 w 3253"/>
                  <a:gd name="T81" fmla="*/ 316 h 337"/>
                  <a:gd name="T82" fmla="*/ 1690 w 3253"/>
                  <a:gd name="T83" fmla="*/ 324 h 337"/>
                  <a:gd name="T84" fmla="*/ 3200 w 3253"/>
                  <a:gd name="T85" fmla="*/ 325 h 337"/>
                  <a:gd name="T86" fmla="*/ 3249 w 3253"/>
                  <a:gd name="T87" fmla="*/ 29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53" h="337">
                    <a:moveTo>
                      <a:pt x="3249" y="290"/>
                    </a:moveTo>
                    <a:cubicBezTo>
                      <a:pt x="3246" y="277"/>
                      <a:pt x="3230" y="253"/>
                      <a:pt x="3230" y="253"/>
                    </a:cubicBezTo>
                    <a:cubicBezTo>
                      <a:pt x="3236" y="150"/>
                      <a:pt x="3236" y="150"/>
                      <a:pt x="3236" y="150"/>
                    </a:cubicBezTo>
                    <a:cubicBezTo>
                      <a:pt x="3236" y="150"/>
                      <a:pt x="3238" y="141"/>
                      <a:pt x="3229" y="131"/>
                    </a:cubicBezTo>
                    <a:cubicBezTo>
                      <a:pt x="3221" y="116"/>
                      <a:pt x="3222" y="109"/>
                      <a:pt x="3222" y="109"/>
                    </a:cubicBezTo>
                    <a:cubicBezTo>
                      <a:pt x="3222" y="109"/>
                      <a:pt x="2992" y="77"/>
                      <a:pt x="2814" y="62"/>
                    </a:cubicBezTo>
                    <a:cubicBezTo>
                      <a:pt x="2625" y="46"/>
                      <a:pt x="2150" y="0"/>
                      <a:pt x="1816" y="67"/>
                    </a:cubicBezTo>
                    <a:cubicBezTo>
                      <a:pt x="1816" y="67"/>
                      <a:pt x="1700" y="97"/>
                      <a:pt x="1634" y="118"/>
                    </a:cubicBezTo>
                    <a:cubicBezTo>
                      <a:pt x="1387" y="41"/>
                      <a:pt x="1145" y="48"/>
                      <a:pt x="1080" y="46"/>
                    </a:cubicBezTo>
                    <a:cubicBezTo>
                      <a:pt x="961" y="47"/>
                      <a:pt x="467" y="77"/>
                      <a:pt x="414" y="80"/>
                    </a:cubicBezTo>
                    <a:cubicBezTo>
                      <a:pt x="361" y="82"/>
                      <a:pt x="108" y="95"/>
                      <a:pt x="72" y="92"/>
                    </a:cubicBezTo>
                    <a:cubicBezTo>
                      <a:pt x="33" y="93"/>
                      <a:pt x="26" y="101"/>
                      <a:pt x="26" y="101"/>
                    </a:cubicBezTo>
                    <a:cubicBezTo>
                      <a:pt x="8" y="122"/>
                      <a:pt x="11" y="121"/>
                      <a:pt x="11" y="127"/>
                    </a:cubicBezTo>
                    <a:cubicBezTo>
                      <a:pt x="1" y="178"/>
                      <a:pt x="6" y="206"/>
                      <a:pt x="6" y="206"/>
                    </a:cubicBezTo>
                    <a:cubicBezTo>
                      <a:pt x="6" y="206"/>
                      <a:pt x="6" y="206"/>
                      <a:pt x="9" y="209"/>
                    </a:cubicBezTo>
                    <a:cubicBezTo>
                      <a:pt x="0" y="249"/>
                      <a:pt x="6" y="299"/>
                      <a:pt x="9" y="314"/>
                    </a:cubicBezTo>
                    <a:cubicBezTo>
                      <a:pt x="11" y="329"/>
                      <a:pt x="27" y="328"/>
                      <a:pt x="27" y="328"/>
                    </a:cubicBezTo>
                    <a:cubicBezTo>
                      <a:pt x="27" y="328"/>
                      <a:pt x="35" y="328"/>
                      <a:pt x="56" y="327"/>
                    </a:cubicBezTo>
                    <a:cubicBezTo>
                      <a:pt x="86" y="324"/>
                      <a:pt x="110" y="326"/>
                      <a:pt x="222" y="328"/>
                    </a:cubicBezTo>
                    <a:cubicBezTo>
                      <a:pt x="254" y="326"/>
                      <a:pt x="320" y="327"/>
                      <a:pt x="353" y="329"/>
                    </a:cubicBezTo>
                    <a:cubicBezTo>
                      <a:pt x="369" y="331"/>
                      <a:pt x="472" y="331"/>
                      <a:pt x="481" y="332"/>
                    </a:cubicBezTo>
                    <a:cubicBezTo>
                      <a:pt x="490" y="332"/>
                      <a:pt x="511" y="330"/>
                      <a:pt x="511" y="330"/>
                    </a:cubicBezTo>
                    <a:cubicBezTo>
                      <a:pt x="511" y="330"/>
                      <a:pt x="511" y="330"/>
                      <a:pt x="568" y="326"/>
                    </a:cubicBezTo>
                    <a:cubicBezTo>
                      <a:pt x="631" y="328"/>
                      <a:pt x="652" y="328"/>
                      <a:pt x="652" y="328"/>
                    </a:cubicBezTo>
                    <a:cubicBezTo>
                      <a:pt x="652" y="328"/>
                      <a:pt x="699" y="328"/>
                      <a:pt x="717" y="328"/>
                    </a:cubicBezTo>
                    <a:cubicBezTo>
                      <a:pt x="735" y="328"/>
                      <a:pt x="745" y="331"/>
                      <a:pt x="762" y="331"/>
                    </a:cubicBezTo>
                    <a:cubicBezTo>
                      <a:pt x="777" y="329"/>
                      <a:pt x="806" y="331"/>
                      <a:pt x="806" y="331"/>
                    </a:cubicBezTo>
                    <a:cubicBezTo>
                      <a:pt x="806" y="331"/>
                      <a:pt x="1306" y="336"/>
                      <a:pt x="1589" y="337"/>
                    </a:cubicBezTo>
                    <a:cubicBezTo>
                      <a:pt x="1611" y="336"/>
                      <a:pt x="1607" y="317"/>
                      <a:pt x="1607" y="317"/>
                    </a:cubicBezTo>
                    <a:cubicBezTo>
                      <a:pt x="1607" y="317"/>
                      <a:pt x="1617" y="163"/>
                      <a:pt x="1617" y="159"/>
                    </a:cubicBezTo>
                    <a:cubicBezTo>
                      <a:pt x="1617" y="155"/>
                      <a:pt x="1623" y="148"/>
                      <a:pt x="1623" y="148"/>
                    </a:cubicBezTo>
                    <a:cubicBezTo>
                      <a:pt x="1623" y="148"/>
                      <a:pt x="1628" y="145"/>
                      <a:pt x="1628" y="141"/>
                    </a:cubicBezTo>
                    <a:cubicBezTo>
                      <a:pt x="1629" y="139"/>
                      <a:pt x="1633" y="133"/>
                      <a:pt x="1636" y="128"/>
                    </a:cubicBezTo>
                    <a:cubicBezTo>
                      <a:pt x="1640" y="132"/>
                      <a:pt x="1649" y="146"/>
                      <a:pt x="1649" y="162"/>
                    </a:cubicBezTo>
                    <a:cubicBezTo>
                      <a:pt x="1649" y="182"/>
                      <a:pt x="1654" y="179"/>
                      <a:pt x="1648" y="207"/>
                    </a:cubicBezTo>
                    <a:cubicBezTo>
                      <a:pt x="1644" y="237"/>
                      <a:pt x="1639" y="273"/>
                      <a:pt x="1639" y="273"/>
                    </a:cubicBezTo>
                    <a:cubicBezTo>
                      <a:pt x="1649" y="276"/>
                      <a:pt x="1649" y="276"/>
                      <a:pt x="1649" y="276"/>
                    </a:cubicBezTo>
                    <a:cubicBezTo>
                      <a:pt x="1654" y="276"/>
                      <a:pt x="1654" y="276"/>
                      <a:pt x="1654" y="276"/>
                    </a:cubicBezTo>
                    <a:cubicBezTo>
                      <a:pt x="1654" y="289"/>
                      <a:pt x="1654" y="289"/>
                      <a:pt x="1654" y="289"/>
                    </a:cubicBezTo>
                    <a:cubicBezTo>
                      <a:pt x="1654" y="289"/>
                      <a:pt x="1657" y="292"/>
                      <a:pt x="1665" y="291"/>
                    </a:cubicBezTo>
                    <a:cubicBezTo>
                      <a:pt x="1664" y="316"/>
                      <a:pt x="1664" y="316"/>
                      <a:pt x="1664" y="316"/>
                    </a:cubicBezTo>
                    <a:cubicBezTo>
                      <a:pt x="1664" y="316"/>
                      <a:pt x="1677" y="323"/>
                      <a:pt x="1690" y="324"/>
                    </a:cubicBezTo>
                    <a:cubicBezTo>
                      <a:pt x="1702" y="324"/>
                      <a:pt x="3200" y="325"/>
                      <a:pt x="3200" y="325"/>
                    </a:cubicBezTo>
                    <a:cubicBezTo>
                      <a:pt x="3200" y="325"/>
                      <a:pt x="3253" y="333"/>
                      <a:pt x="3249" y="29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8"/>
              <p:cNvSpPr>
                <a:spLocks/>
              </p:cNvSpPr>
              <p:nvPr/>
            </p:nvSpPr>
            <p:spPr bwMode="auto">
              <a:xfrm>
                <a:off x="21" y="1756"/>
                <a:ext cx="3821" cy="1066"/>
              </a:xfrm>
              <a:custGeom>
                <a:avLst/>
                <a:gdLst>
                  <a:gd name="T0" fmla="*/ 1616 w 1616"/>
                  <a:gd name="T1" fmla="*/ 450 h 450"/>
                  <a:gd name="T2" fmla="*/ 1607 w 1616"/>
                  <a:gd name="T3" fmla="*/ 446 h 450"/>
                  <a:gd name="T4" fmla="*/ 1055 w 1616"/>
                  <a:gd name="T5" fmla="*/ 369 h 450"/>
                  <a:gd name="T6" fmla="*/ 388 w 1616"/>
                  <a:gd name="T7" fmla="*/ 402 h 450"/>
                  <a:gd name="T8" fmla="*/ 47 w 1616"/>
                  <a:gd name="T9" fmla="*/ 415 h 450"/>
                  <a:gd name="T10" fmla="*/ 0 w 1616"/>
                  <a:gd name="T11" fmla="*/ 424 h 450"/>
                  <a:gd name="T12" fmla="*/ 95 w 1616"/>
                  <a:gd name="T13" fmla="*/ 292 h 450"/>
                  <a:gd name="T14" fmla="*/ 277 w 1616"/>
                  <a:gd name="T15" fmla="*/ 0 h 450"/>
                  <a:gd name="T16" fmla="*/ 284 w 1616"/>
                  <a:gd name="T17" fmla="*/ 1 h 450"/>
                  <a:gd name="T18" fmla="*/ 45 w 1616"/>
                  <a:gd name="T19" fmla="*/ 386 h 450"/>
                  <a:gd name="T20" fmla="*/ 451 w 1616"/>
                  <a:gd name="T21" fmla="*/ 361 h 450"/>
                  <a:gd name="T22" fmla="*/ 1239 w 1616"/>
                  <a:gd name="T23" fmla="*/ 353 h 450"/>
                  <a:gd name="T24" fmla="*/ 1616 w 1616"/>
                  <a:gd name="T25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16" h="450">
                    <a:moveTo>
                      <a:pt x="1616" y="450"/>
                    </a:moveTo>
                    <a:cubicBezTo>
                      <a:pt x="1607" y="446"/>
                      <a:pt x="1607" y="446"/>
                      <a:pt x="1607" y="446"/>
                    </a:cubicBezTo>
                    <a:cubicBezTo>
                      <a:pt x="1360" y="370"/>
                      <a:pt x="1120" y="371"/>
                      <a:pt x="1055" y="369"/>
                    </a:cubicBezTo>
                    <a:cubicBezTo>
                      <a:pt x="936" y="370"/>
                      <a:pt x="441" y="400"/>
                      <a:pt x="388" y="402"/>
                    </a:cubicBezTo>
                    <a:cubicBezTo>
                      <a:pt x="335" y="405"/>
                      <a:pt x="82" y="417"/>
                      <a:pt x="47" y="415"/>
                    </a:cubicBezTo>
                    <a:cubicBezTo>
                      <a:pt x="8" y="416"/>
                      <a:pt x="0" y="424"/>
                      <a:pt x="0" y="424"/>
                    </a:cubicBezTo>
                    <a:cubicBezTo>
                      <a:pt x="0" y="424"/>
                      <a:pt x="62" y="348"/>
                      <a:pt x="95" y="292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84" y="1"/>
                      <a:pt x="284" y="1"/>
                      <a:pt x="284" y="1"/>
                    </a:cubicBezTo>
                    <a:cubicBezTo>
                      <a:pt x="45" y="386"/>
                      <a:pt x="45" y="386"/>
                      <a:pt x="45" y="386"/>
                    </a:cubicBezTo>
                    <a:cubicBezTo>
                      <a:pt x="45" y="386"/>
                      <a:pt x="358" y="367"/>
                      <a:pt x="451" y="361"/>
                    </a:cubicBezTo>
                    <a:cubicBezTo>
                      <a:pt x="547" y="355"/>
                      <a:pt x="1008" y="317"/>
                      <a:pt x="1239" y="353"/>
                    </a:cubicBezTo>
                    <a:cubicBezTo>
                      <a:pt x="1287" y="360"/>
                      <a:pt x="1473" y="385"/>
                      <a:pt x="1616" y="45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9"/>
              <p:cNvSpPr>
                <a:spLocks/>
              </p:cNvSpPr>
              <p:nvPr/>
            </p:nvSpPr>
            <p:spPr bwMode="auto">
              <a:xfrm>
                <a:off x="3845" y="1801"/>
                <a:ext cx="3679" cy="1021"/>
              </a:xfrm>
              <a:custGeom>
                <a:avLst/>
                <a:gdLst>
                  <a:gd name="T0" fmla="*/ 9 w 1556"/>
                  <a:gd name="T1" fmla="*/ 424 h 431"/>
                  <a:gd name="T2" fmla="*/ 39 w 1556"/>
                  <a:gd name="T3" fmla="*/ 402 h 431"/>
                  <a:gd name="T4" fmla="*/ 162 w 1556"/>
                  <a:gd name="T5" fmla="*/ 307 h 431"/>
                  <a:gd name="T6" fmla="*/ 481 w 1556"/>
                  <a:gd name="T7" fmla="*/ 164 h 431"/>
                  <a:gd name="T8" fmla="*/ 1212 w 1556"/>
                  <a:gd name="T9" fmla="*/ 0 h 431"/>
                  <a:gd name="T10" fmla="*/ 1214 w 1556"/>
                  <a:gd name="T11" fmla="*/ 2 h 431"/>
                  <a:gd name="T12" fmla="*/ 1340 w 1556"/>
                  <a:gd name="T13" fmla="*/ 140 h 431"/>
                  <a:gd name="T14" fmla="*/ 1556 w 1556"/>
                  <a:gd name="T15" fmla="*/ 388 h 431"/>
                  <a:gd name="T16" fmla="*/ 1549 w 1556"/>
                  <a:gd name="T17" fmla="*/ 390 h 431"/>
                  <a:gd name="T18" fmla="*/ 1129 w 1556"/>
                  <a:gd name="T19" fmla="*/ 332 h 431"/>
                  <a:gd name="T20" fmla="*/ 641 w 1556"/>
                  <a:gd name="T21" fmla="*/ 302 h 431"/>
                  <a:gd name="T22" fmla="*/ 145 w 1556"/>
                  <a:gd name="T23" fmla="*/ 376 h 431"/>
                  <a:gd name="T24" fmla="*/ 19 w 1556"/>
                  <a:gd name="T25" fmla="*/ 426 h 431"/>
                  <a:gd name="T26" fmla="*/ 2 w 1556"/>
                  <a:gd name="T27" fmla="*/ 431 h 431"/>
                  <a:gd name="T28" fmla="*/ 0 w 1556"/>
                  <a:gd name="T29" fmla="*/ 430 h 431"/>
                  <a:gd name="T30" fmla="*/ 10 w 1556"/>
                  <a:gd name="T31" fmla="*/ 423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6" h="431">
                    <a:moveTo>
                      <a:pt x="9" y="424"/>
                    </a:moveTo>
                    <a:cubicBezTo>
                      <a:pt x="9" y="424"/>
                      <a:pt x="12" y="422"/>
                      <a:pt x="39" y="402"/>
                    </a:cubicBezTo>
                    <a:cubicBezTo>
                      <a:pt x="98" y="346"/>
                      <a:pt x="162" y="307"/>
                      <a:pt x="162" y="307"/>
                    </a:cubicBezTo>
                    <a:cubicBezTo>
                      <a:pt x="310" y="218"/>
                      <a:pt x="434" y="179"/>
                      <a:pt x="481" y="164"/>
                    </a:cubicBezTo>
                    <a:cubicBezTo>
                      <a:pt x="914" y="30"/>
                      <a:pt x="1212" y="0"/>
                      <a:pt x="1212" y="0"/>
                    </a:cubicBezTo>
                    <a:cubicBezTo>
                      <a:pt x="1212" y="0"/>
                      <a:pt x="1212" y="0"/>
                      <a:pt x="1214" y="2"/>
                    </a:cubicBezTo>
                    <a:cubicBezTo>
                      <a:pt x="1214" y="2"/>
                      <a:pt x="1222" y="17"/>
                      <a:pt x="1340" y="140"/>
                    </a:cubicBezTo>
                    <a:cubicBezTo>
                      <a:pt x="1459" y="251"/>
                      <a:pt x="1552" y="378"/>
                      <a:pt x="1556" y="388"/>
                    </a:cubicBezTo>
                    <a:cubicBezTo>
                      <a:pt x="1556" y="392"/>
                      <a:pt x="1549" y="390"/>
                      <a:pt x="1549" y="390"/>
                    </a:cubicBezTo>
                    <a:cubicBezTo>
                      <a:pt x="1489" y="375"/>
                      <a:pt x="1129" y="332"/>
                      <a:pt x="1129" y="332"/>
                    </a:cubicBezTo>
                    <a:cubicBezTo>
                      <a:pt x="912" y="306"/>
                      <a:pt x="731" y="300"/>
                      <a:pt x="641" y="302"/>
                    </a:cubicBezTo>
                    <a:cubicBezTo>
                      <a:pt x="324" y="306"/>
                      <a:pt x="172" y="366"/>
                      <a:pt x="145" y="376"/>
                    </a:cubicBezTo>
                    <a:cubicBezTo>
                      <a:pt x="109" y="388"/>
                      <a:pt x="19" y="426"/>
                      <a:pt x="19" y="426"/>
                    </a:cubicBezTo>
                    <a:cubicBezTo>
                      <a:pt x="2" y="431"/>
                      <a:pt x="2" y="431"/>
                      <a:pt x="2" y="431"/>
                    </a:cubicBezTo>
                    <a:cubicBezTo>
                      <a:pt x="0" y="430"/>
                      <a:pt x="0" y="430"/>
                      <a:pt x="0" y="430"/>
                    </a:cubicBezTo>
                    <a:cubicBezTo>
                      <a:pt x="10" y="423"/>
                      <a:pt x="10" y="423"/>
                      <a:pt x="10" y="423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30"/>
              <p:cNvSpPr>
                <a:spLocks/>
              </p:cNvSpPr>
              <p:nvPr/>
            </p:nvSpPr>
            <p:spPr bwMode="auto">
              <a:xfrm>
                <a:off x="130" y="1761"/>
                <a:ext cx="3736" cy="1061"/>
              </a:xfrm>
              <a:custGeom>
                <a:avLst/>
                <a:gdLst>
                  <a:gd name="T0" fmla="*/ 0 w 1580"/>
                  <a:gd name="T1" fmla="*/ 384 h 448"/>
                  <a:gd name="T2" fmla="*/ 237 w 1580"/>
                  <a:gd name="T3" fmla="*/ 0 h 448"/>
                  <a:gd name="T4" fmla="*/ 1235 w 1580"/>
                  <a:gd name="T5" fmla="*/ 244 h 448"/>
                  <a:gd name="T6" fmla="*/ 1580 w 1580"/>
                  <a:gd name="T7" fmla="*/ 441 h 448"/>
                  <a:gd name="T8" fmla="*/ 1570 w 1580"/>
                  <a:gd name="T9" fmla="*/ 448 h 448"/>
                  <a:gd name="T10" fmla="*/ 1285 w 1580"/>
                  <a:gd name="T11" fmla="*/ 366 h 448"/>
                  <a:gd name="T12" fmla="*/ 580 w 1580"/>
                  <a:gd name="T13" fmla="*/ 347 h 448"/>
                  <a:gd name="T14" fmla="*/ 0 w 1580"/>
                  <a:gd name="T15" fmla="*/ 384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0" h="448">
                    <a:moveTo>
                      <a:pt x="0" y="384"/>
                    </a:moveTo>
                    <a:cubicBezTo>
                      <a:pt x="237" y="0"/>
                      <a:pt x="237" y="0"/>
                      <a:pt x="237" y="0"/>
                    </a:cubicBezTo>
                    <a:cubicBezTo>
                      <a:pt x="237" y="0"/>
                      <a:pt x="993" y="132"/>
                      <a:pt x="1235" y="244"/>
                    </a:cubicBezTo>
                    <a:cubicBezTo>
                      <a:pt x="1358" y="293"/>
                      <a:pt x="1489" y="351"/>
                      <a:pt x="1580" y="441"/>
                    </a:cubicBezTo>
                    <a:cubicBezTo>
                      <a:pt x="1570" y="448"/>
                      <a:pt x="1570" y="448"/>
                      <a:pt x="1570" y="448"/>
                    </a:cubicBezTo>
                    <a:cubicBezTo>
                      <a:pt x="1570" y="448"/>
                      <a:pt x="1445" y="392"/>
                      <a:pt x="1285" y="366"/>
                    </a:cubicBezTo>
                    <a:cubicBezTo>
                      <a:pt x="1208" y="353"/>
                      <a:pt x="1062" y="318"/>
                      <a:pt x="580" y="347"/>
                    </a:cubicBezTo>
                    <a:cubicBezTo>
                      <a:pt x="103" y="382"/>
                      <a:pt x="0" y="384"/>
                      <a:pt x="0" y="38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31"/>
              <p:cNvSpPr>
                <a:spLocks/>
              </p:cNvSpPr>
              <p:nvPr/>
            </p:nvSpPr>
            <p:spPr bwMode="auto">
              <a:xfrm>
                <a:off x="-40" y="2630"/>
                <a:ext cx="3882" cy="689"/>
              </a:xfrm>
              <a:custGeom>
                <a:avLst/>
                <a:gdLst>
                  <a:gd name="T0" fmla="*/ 1633 w 1642"/>
                  <a:gd name="T1" fmla="*/ 77 h 291"/>
                  <a:gd name="T2" fmla="*/ 1081 w 1642"/>
                  <a:gd name="T3" fmla="*/ 0 h 291"/>
                  <a:gd name="T4" fmla="*/ 414 w 1642"/>
                  <a:gd name="T5" fmla="*/ 33 h 291"/>
                  <a:gd name="T6" fmla="*/ 73 w 1642"/>
                  <a:gd name="T7" fmla="*/ 46 h 291"/>
                  <a:gd name="T8" fmla="*/ 26 w 1642"/>
                  <a:gd name="T9" fmla="*/ 55 h 291"/>
                  <a:gd name="T10" fmla="*/ 11 w 1642"/>
                  <a:gd name="T11" fmla="*/ 80 h 291"/>
                  <a:gd name="T12" fmla="*/ 7 w 1642"/>
                  <a:gd name="T13" fmla="*/ 159 h 291"/>
                  <a:gd name="T14" fmla="*/ 9 w 1642"/>
                  <a:gd name="T15" fmla="*/ 163 h 291"/>
                  <a:gd name="T16" fmla="*/ 9 w 1642"/>
                  <a:gd name="T17" fmla="*/ 268 h 291"/>
                  <a:gd name="T18" fmla="*/ 28 w 1642"/>
                  <a:gd name="T19" fmla="*/ 281 h 291"/>
                  <a:gd name="T20" fmla="*/ 57 w 1642"/>
                  <a:gd name="T21" fmla="*/ 281 h 291"/>
                  <a:gd name="T22" fmla="*/ 223 w 1642"/>
                  <a:gd name="T23" fmla="*/ 281 h 291"/>
                  <a:gd name="T24" fmla="*/ 354 w 1642"/>
                  <a:gd name="T25" fmla="*/ 282 h 291"/>
                  <a:gd name="T26" fmla="*/ 482 w 1642"/>
                  <a:gd name="T27" fmla="*/ 285 h 291"/>
                  <a:gd name="T28" fmla="*/ 512 w 1642"/>
                  <a:gd name="T29" fmla="*/ 283 h 291"/>
                  <a:gd name="T30" fmla="*/ 568 w 1642"/>
                  <a:gd name="T31" fmla="*/ 280 h 291"/>
                  <a:gd name="T32" fmla="*/ 653 w 1642"/>
                  <a:gd name="T33" fmla="*/ 281 h 291"/>
                  <a:gd name="T34" fmla="*/ 718 w 1642"/>
                  <a:gd name="T35" fmla="*/ 281 h 291"/>
                  <a:gd name="T36" fmla="*/ 762 w 1642"/>
                  <a:gd name="T37" fmla="*/ 284 h 291"/>
                  <a:gd name="T38" fmla="*/ 806 w 1642"/>
                  <a:gd name="T39" fmla="*/ 285 h 291"/>
                  <a:gd name="T40" fmla="*/ 1590 w 1642"/>
                  <a:gd name="T41" fmla="*/ 291 h 291"/>
                  <a:gd name="T42" fmla="*/ 1608 w 1642"/>
                  <a:gd name="T43" fmla="*/ 271 h 291"/>
                  <a:gd name="T44" fmla="*/ 1618 w 1642"/>
                  <a:gd name="T45" fmla="*/ 113 h 291"/>
                  <a:gd name="T46" fmla="*/ 1624 w 1642"/>
                  <a:gd name="T47" fmla="*/ 102 h 291"/>
                  <a:gd name="T48" fmla="*/ 1629 w 1642"/>
                  <a:gd name="T49" fmla="*/ 95 h 291"/>
                  <a:gd name="T50" fmla="*/ 1642 w 1642"/>
                  <a:gd name="T51" fmla="*/ 81 h 291"/>
                  <a:gd name="T52" fmla="*/ 1633 w 1642"/>
                  <a:gd name="T53" fmla="*/ 77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2" h="291">
                    <a:moveTo>
                      <a:pt x="1633" y="77"/>
                    </a:moveTo>
                    <a:cubicBezTo>
                      <a:pt x="1386" y="1"/>
                      <a:pt x="1146" y="2"/>
                      <a:pt x="1081" y="0"/>
                    </a:cubicBezTo>
                    <a:cubicBezTo>
                      <a:pt x="962" y="1"/>
                      <a:pt x="467" y="31"/>
                      <a:pt x="414" y="33"/>
                    </a:cubicBezTo>
                    <a:cubicBezTo>
                      <a:pt x="361" y="36"/>
                      <a:pt x="108" y="48"/>
                      <a:pt x="73" y="46"/>
                    </a:cubicBezTo>
                    <a:cubicBezTo>
                      <a:pt x="34" y="47"/>
                      <a:pt x="26" y="55"/>
                      <a:pt x="26" y="55"/>
                    </a:cubicBezTo>
                    <a:cubicBezTo>
                      <a:pt x="9" y="75"/>
                      <a:pt x="12" y="75"/>
                      <a:pt x="11" y="80"/>
                    </a:cubicBezTo>
                    <a:cubicBezTo>
                      <a:pt x="2" y="132"/>
                      <a:pt x="7" y="159"/>
                      <a:pt x="7" y="159"/>
                    </a:cubicBezTo>
                    <a:cubicBezTo>
                      <a:pt x="7" y="159"/>
                      <a:pt x="7" y="159"/>
                      <a:pt x="9" y="163"/>
                    </a:cubicBezTo>
                    <a:cubicBezTo>
                      <a:pt x="0" y="203"/>
                      <a:pt x="7" y="253"/>
                      <a:pt x="9" y="268"/>
                    </a:cubicBezTo>
                    <a:cubicBezTo>
                      <a:pt x="12" y="282"/>
                      <a:pt x="28" y="281"/>
                      <a:pt x="28" y="281"/>
                    </a:cubicBezTo>
                    <a:cubicBezTo>
                      <a:pt x="28" y="281"/>
                      <a:pt x="36" y="282"/>
                      <a:pt x="57" y="281"/>
                    </a:cubicBezTo>
                    <a:cubicBezTo>
                      <a:pt x="87" y="278"/>
                      <a:pt x="110" y="280"/>
                      <a:pt x="223" y="281"/>
                    </a:cubicBezTo>
                    <a:cubicBezTo>
                      <a:pt x="255" y="280"/>
                      <a:pt x="320" y="281"/>
                      <a:pt x="354" y="282"/>
                    </a:cubicBezTo>
                    <a:cubicBezTo>
                      <a:pt x="370" y="285"/>
                      <a:pt x="472" y="285"/>
                      <a:pt x="482" y="285"/>
                    </a:cubicBezTo>
                    <a:cubicBezTo>
                      <a:pt x="491" y="286"/>
                      <a:pt x="512" y="283"/>
                      <a:pt x="512" y="283"/>
                    </a:cubicBezTo>
                    <a:cubicBezTo>
                      <a:pt x="512" y="283"/>
                      <a:pt x="512" y="283"/>
                      <a:pt x="568" y="280"/>
                    </a:cubicBezTo>
                    <a:cubicBezTo>
                      <a:pt x="631" y="282"/>
                      <a:pt x="653" y="281"/>
                      <a:pt x="653" y="281"/>
                    </a:cubicBezTo>
                    <a:cubicBezTo>
                      <a:pt x="653" y="281"/>
                      <a:pt x="699" y="281"/>
                      <a:pt x="718" y="281"/>
                    </a:cubicBezTo>
                    <a:cubicBezTo>
                      <a:pt x="736" y="281"/>
                      <a:pt x="746" y="284"/>
                      <a:pt x="762" y="284"/>
                    </a:cubicBezTo>
                    <a:cubicBezTo>
                      <a:pt x="777" y="283"/>
                      <a:pt x="806" y="285"/>
                      <a:pt x="806" y="285"/>
                    </a:cubicBezTo>
                    <a:cubicBezTo>
                      <a:pt x="806" y="285"/>
                      <a:pt x="1306" y="290"/>
                      <a:pt x="1590" y="291"/>
                    </a:cubicBezTo>
                    <a:cubicBezTo>
                      <a:pt x="1611" y="290"/>
                      <a:pt x="1608" y="271"/>
                      <a:pt x="1608" y="271"/>
                    </a:cubicBezTo>
                    <a:cubicBezTo>
                      <a:pt x="1608" y="271"/>
                      <a:pt x="1618" y="117"/>
                      <a:pt x="1618" y="113"/>
                    </a:cubicBezTo>
                    <a:cubicBezTo>
                      <a:pt x="1618" y="109"/>
                      <a:pt x="1624" y="102"/>
                      <a:pt x="1624" y="102"/>
                    </a:cubicBezTo>
                    <a:cubicBezTo>
                      <a:pt x="1624" y="102"/>
                      <a:pt x="1628" y="99"/>
                      <a:pt x="1629" y="95"/>
                    </a:cubicBezTo>
                    <a:cubicBezTo>
                      <a:pt x="1630" y="90"/>
                      <a:pt x="1642" y="81"/>
                      <a:pt x="1642" y="81"/>
                    </a:cubicBezTo>
                    <a:lnTo>
                      <a:pt x="1633" y="77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32"/>
              <p:cNvSpPr>
                <a:spLocks/>
              </p:cNvSpPr>
              <p:nvPr/>
            </p:nvSpPr>
            <p:spPr bwMode="auto">
              <a:xfrm>
                <a:off x="3890" y="1801"/>
                <a:ext cx="3757" cy="1009"/>
              </a:xfrm>
              <a:custGeom>
                <a:avLst/>
                <a:gdLst>
                  <a:gd name="T0" fmla="*/ 312 w 1589"/>
                  <a:gd name="T1" fmla="*/ 327 h 426"/>
                  <a:gd name="T2" fmla="*/ 925 w 1589"/>
                  <a:gd name="T3" fmla="*/ 313 h 426"/>
                  <a:gd name="T4" fmla="*/ 1535 w 1589"/>
                  <a:gd name="T5" fmla="*/ 391 h 426"/>
                  <a:gd name="T6" fmla="*/ 1415 w 1589"/>
                  <a:gd name="T7" fmla="*/ 237 h 426"/>
                  <a:gd name="T8" fmla="*/ 1193 w 1589"/>
                  <a:gd name="T9" fmla="*/ 0 h 426"/>
                  <a:gd name="T10" fmla="*/ 1557 w 1589"/>
                  <a:gd name="T11" fmla="*/ 375 h 426"/>
                  <a:gd name="T12" fmla="*/ 1585 w 1589"/>
                  <a:gd name="T13" fmla="*/ 416 h 426"/>
                  <a:gd name="T14" fmla="*/ 1179 w 1589"/>
                  <a:gd name="T15" fmla="*/ 370 h 426"/>
                  <a:gd name="T16" fmla="*/ 181 w 1589"/>
                  <a:gd name="T17" fmla="*/ 375 h 426"/>
                  <a:gd name="T18" fmla="*/ 0 w 1589"/>
                  <a:gd name="T19" fmla="*/ 426 h 426"/>
                  <a:gd name="T20" fmla="*/ 312 w 1589"/>
                  <a:gd name="T21" fmla="*/ 327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9" h="426">
                    <a:moveTo>
                      <a:pt x="312" y="327"/>
                    </a:moveTo>
                    <a:cubicBezTo>
                      <a:pt x="635" y="280"/>
                      <a:pt x="833" y="307"/>
                      <a:pt x="925" y="313"/>
                    </a:cubicBezTo>
                    <a:cubicBezTo>
                      <a:pt x="1255" y="341"/>
                      <a:pt x="1523" y="388"/>
                      <a:pt x="1535" y="391"/>
                    </a:cubicBezTo>
                    <a:cubicBezTo>
                      <a:pt x="1543" y="370"/>
                      <a:pt x="1415" y="237"/>
                      <a:pt x="1415" y="237"/>
                    </a:cubicBezTo>
                    <a:cubicBezTo>
                      <a:pt x="1415" y="237"/>
                      <a:pt x="1415" y="237"/>
                      <a:pt x="1193" y="0"/>
                    </a:cubicBezTo>
                    <a:cubicBezTo>
                      <a:pt x="1199" y="13"/>
                      <a:pt x="1526" y="341"/>
                      <a:pt x="1557" y="375"/>
                    </a:cubicBezTo>
                    <a:cubicBezTo>
                      <a:pt x="1589" y="409"/>
                      <a:pt x="1585" y="416"/>
                      <a:pt x="1585" y="416"/>
                    </a:cubicBezTo>
                    <a:cubicBezTo>
                      <a:pt x="1558" y="413"/>
                      <a:pt x="1346" y="384"/>
                      <a:pt x="1179" y="370"/>
                    </a:cubicBezTo>
                    <a:cubicBezTo>
                      <a:pt x="991" y="354"/>
                      <a:pt x="516" y="308"/>
                      <a:pt x="181" y="375"/>
                    </a:cubicBezTo>
                    <a:cubicBezTo>
                      <a:pt x="181" y="375"/>
                      <a:pt x="65" y="405"/>
                      <a:pt x="0" y="426"/>
                    </a:cubicBezTo>
                    <a:cubicBezTo>
                      <a:pt x="0" y="426"/>
                      <a:pt x="169" y="346"/>
                      <a:pt x="312" y="3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33"/>
              <p:cNvSpPr>
                <a:spLocks/>
              </p:cNvSpPr>
              <p:nvPr/>
            </p:nvSpPr>
            <p:spPr bwMode="auto">
              <a:xfrm>
                <a:off x="3879" y="2526"/>
                <a:ext cx="3828" cy="788"/>
              </a:xfrm>
              <a:custGeom>
                <a:avLst/>
                <a:gdLst>
                  <a:gd name="T0" fmla="*/ 0 w 1619"/>
                  <a:gd name="T1" fmla="*/ 118 h 333"/>
                  <a:gd name="T2" fmla="*/ 1 w 1619"/>
                  <a:gd name="T3" fmla="*/ 126 h 333"/>
                  <a:gd name="T4" fmla="*/ 14 w 1619"/>
                  <a:gd name="T5" fmla="*/ 162 h 333"/>
                  <a:gd name="T6" fmla="*/ 13 w 1619"/>
                  <a:gd name="T7" fmla="*/ 207 h 333"/>
                  <a:gd name="T8" fmla="*/ 5 w 1619"/>
                  <a:gd name="T9" fmla="*/ 273 h 333"/>
                  <a:gd name="T10" fmla="*/ 15 w 1619"/>
                  <a:gd name="T11" fmla="*/ 276 h 333"/>
                  <a:gd name="T12" fmla="*/ 20 w 1619"/>
                  <a:gd name="T13" fmla="*/ 276 h 333"/>
                  <a:gd name="T14" fmla="*/ 19 w 1619"/>
                  <a:gd name="T15" fmla="*/ 289 h 333"/>
                  <a:gd name="T16" fmla="*/ 30 w 1619"/>
                  <a:gd name="T17" fmla="*/ 291 h 333"/>
                  <a:gd name="T18" fmla="*/ 29 w 1619"/>
                  <a:gd name="T19" fmla="*/ 316 h 333"/>
                  <a:gd name="T20" fmla="*/ 55 w 1619"/>
                  <a:gd name="T21" fmla="*/ 324 h 333"/>
                  <a:gd name="T22" fmla="*/ 1566 w 1619"/>
                  <a:gd name="T23" fmla="*/ 325 h 333"/>
                  <a:gd name="T24" fmla="*/ 1614 w 1619"/>
                  <a:gd name="T25" fmla="*/ 290 h 333"/>
                  <a:gd name="T26" fmla="*/ 1596 w 1619"/>
                  <a:gd name="T27" fmla="*/ 253 h 333"/>
                  <a:gd name="T28" fmla="*/ 1602 w 1619"/>
                  <a:gd name="T29" fmla="*/ 150 h 333"/>
                  <a:gd name="T30" fmla="*/ 1595 w 1619"/>
                  <a:gd name="T31" fmla="*/ 131 h 333"/>
                  <a:gd name="T32" fmla="*/ 1587 w 1619"/>
                  <a:gd name="T33" fmla="*/ 109 h 333"/>
                  <a:gd name="T34" fmla="*/ 1179 w 1619"/>
                  <a:gd name="T35" fmla="*/ 62 h 333"/>
                  <a:gd name="T36" fmla="*/ 181 w 1619"/>
                  <a:gd name="T37" fmla="*/ 67 h 333"/>
                  <a:gd name="T38" fmla="*/ 0 w 1619"/>
                  <a:gd name="T39" fmla="*/ 11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19" h="333">
                    <a:moveTo>
                      <a:pt x="0" y="118"/>
                    </a:move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14" y="142"/>
                      <a:pt x="14" y="162"/>
                    </a:cubicBezTo>
                    <a:cubicBezTo>
                      <a:pt x="14" y="183"/>
                      <a:pt x="20" y="179"/>
                      <a:pt x="13" y="207"/>
                    </a:cubicBezTo>
                    <a:cubicBezTo>
                      <a:pt x="9" y="237"/>
                      <a:pt x="5" y="273"/>
                      <a:pt x="5" y="273"/>
                    </a:cubicBezTo>
                    <a:cubicBezTo>
                      <a:pt x="15" y="276"/>
                      <a:pt x="15" y="276"/>
                      <a:pt x="15" y="276"/>
                    </a:cubicBezTo>
                    <a:cubicBezTo>
                      <a:pt x="20" y="276"/>
                      <a:pt x="20" y="276"/>
                      <a:pt x="20" y="276"/>
                    </a:cubicBezTo>
                    <a:cubicBezTo>
                      <a:pt x="19" y="289"/>
                      <a:pt x="19" y="289"/>
                      <a:pt x="19" y="289"/>
                    </a:cubicBezTo>
                    <a:cubicBezTo>
                      <a:pt x="19" y="289"/>
                      <a:pt x="22" y="292"/>
                      <a:pt x="30" y="291"/>
                    </a:cubicBezTo>
                    <a:cubicBezTo>
                      <a:pt x="29" y="316"/>
                      <a:pt x="29" y="316"/>
                      <a:pt x="29" y="316"/>
                    </a:cubicBezTo>
                    <a:cubicBezTo>
                      <a:pt x="29" y="316"/>
                      <a:pt x="43" y="323"/>
                      <a:pt x="55" y="324"/>
                    </a:cubicBezTo>
                    <a:cubicBezTo>
                      <a:pt x="68" y="324"/>
                      <a:pt x="1566" y="325"/>
                      <a:pt x="1566" y="325"/>
                    </a:cubicBezTo>
                    <a:cubicBezTo>
                      <a:pt x="1566" y="325"/>
                      <a:pt x="1619" y="333"/>
                      <a:pt x="1614" y="290"/>
                    </a:cubicBezTo>
                    <a:cubicBezTo>
                      <a:pt x="1612" y="277"/>
                      <a:pt x="1596" y="253"/>
                      <a:pt x="1596" y="253"/>
                    </a:cubicBezTo>
                    <a:cubicBezTo>
                      <a:pt x="1602" y="150"/>
                      <a:pt x="1602" y="150"/>
                      <a:pt x="1602" y="150"/>
                    </a:cubicBezTo>
                    <a:cubicBezTo>
                      <a:pt x="1602" y="150"/>
                      <a:pt x="1603" y="141"/>
                      <a:pt x="1595" y="131"/>
                    </a:cubicBezTo>
                    <a:cubicBezTo>
                      <a:pt x="1587" y="116"/>
                      <a:pt x="1587" y="109"/>
                      <a:pt x="1587" y="109"/>
                    </a:cubicBezTo>
                    <a:cubicBezTo>
                      <a:pt x="1587" y="109"/>
                      <a:pt x="1357" y="77"/>
                      <a:pt x="1179" y="62"/>
                    </a:cubicBezTo>
                    <a:cubicBezTo>
                      <a:pt x="991" y="46"/>
                      <a:pt x="516" y="0"/>
                      <a:pt x="181" y="67"/>
                    </a:cubicBezTo>
                    <a:cubicBezTo>
                      <a:pt x="181" y="67"/>
                      <a:pt x="65" y="97"/>
                      <a:pt x="0" y="118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34"/>
              <p:cNvSpPr>
                <a:spLocks/>
              </p:cNvSpPr>
              <p:nvPr/>
            </p:nvSpPr>
            <p:spPr bwMode="auto">
              <a:xfrm>
                <a:off x="317" y="2647"/>
                <a:ext cx="3457" cy="161"/>
              </a:xfrm>
              <a:custGeom>
                <a:avLst/>
                <a:gdLst>
                  <a:gd name="T0" fmla="*/ 1462 w 1462"/>
                  <a:gd name="T1" fmla="*/ 68 h 68"/>
                  <a:gd name="T2" fmla="*/ 980 w 1462"/>
                  <a:gd name="T3" fmla="*/ 1 h 68"/>
                  <a:gd name="T4" fmla="*/ 594 w 1462"/>
                  <a:gd name="T5" fmla="*/ 10 h 68"/>
                  <a:gd name="T6" fmla="*/ 58 w 1462"/>
                  <a:gd name="T7" fmla="*/ 38 h 68"/>
                  <a:gd name="T8" fmla="*/ 0 w 1462"/>
                  <a:gd name="T9" fmla="*/ 40 h 68"/>
                  <a:gd name="T10" fmla="*/ 263 w 1462"/>
                  <a:gd name="T11" fmla="*/ 34 h 68"/>
                  <a:gd name="T12" fmla="*/ 820 w 1462"/>
                  <a:gd name="T13" fmla="*/ 10 h 68"/>
                  <a:gd name="T14" fmla="*/ 1330 w 1462"/>
                  <a:gd name="T15" fmla="*/ 41 h 68"/>
                  <a:gd name="T16" fmla="*/ 1462 w 1462"/>
                  <a:gd name="T1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2" h="68">
                    <a:moveTo>
                      <a:pt x="1462" y="68"/>
                    </a:moveTo>
                    <a:cubicBezTo>
                      <a:pt x="1462" y="68"/>
                      <a:pt x="1277" y="8"/>
                      <a:pt x="980" y="1"/>
                    </a:cubicBezTo>
                    <a:cubicBezTo>
                      <a:pt x="940" y="0"/>
                      <a:pt x="774" y="0"/>
                      <a:pt x="594" y="10"/>
                    </a:cubicBezTo>
                    <a:cubicBezTo>
                      <a:pt x="413" y="21"/>
                      <a:pt x="58" y="38"/>
                      <a:pt x="58" y="3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63" y="34"/>
                      <a:pt x="263" y="34"/>
                      <a:pt x="263" y="34"/>
                    </a:cubicBezTo>
                    <a:cubicBezTo>
                      <a:pt x="263" y="34"/>
                      <a:pt x="729" y="10"/>
                      <a:pt x="820" y="10"/>
                    </a:cubicBezTo>
                    <a:cubicBezTo>
                      <a:pt x="912" y="9"/>
                      <a:pt x="1031" y="5"/>
                      <a:pt x="1330" y="41"/>
                    </a:cubicBezTo>
                    <a:cubicBezTo>
                      <a:pt x="1358" y="45"/>
                      <a:pt x="1451" y="62"/>
                      <a:pt x="1462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35"/>
              <p:cNvSpPr>
                <a:spLocks/>
              </p:cNvSpPr>
              <p:nvPr/>
            </p:nvSpPr>
            <p:spPr bwMode="auto">
              <a:xfrm>
                <a:off x="698" y="2666"/>
                <a:ext cx="3031" cy="139"/>
              </a:xfrm>
              <a:custGeom>
                <a:avLst/>
                <a:gdLst>
                  <a:gd name="T0" fmla="*/ 1282 w 1282"/>
                  <a:gd name="T1" fmla="*/ 59 h 59"/>
                  <a:gd name="T2" fmla="*/ 750 w 1282"/>
                  <a:gd name="T3" fmla="*/ 9 h 59"/>
                  <a:gd name="T4" fmla="*/ 315 w 1282"/>
                  <a:gd name="T5" fmla="*/ 21 h 59"/>
                  <a:gd name="T6" fmla="*/ 0 w 1282"/>
                  <a:gd name="T7" fmla="*/ 33 h 59"/>
                  <a:gd name="T8" fmla="*/ 441 w 1282"/>
                  <a:gd name="T9" fmla="*/ 18 h 59"/>
                  <a:gd name="T10" fmla="*/ 998 w 1282"/>
                  <a:gd name="T11" fmla="*/ 23 h 59"/>
                  <a:gd name="T12" fmla="*/ 1282 w 1282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2" h="59">
                    <a:moveTo>
                      <a:pt x="1282" y="59"/>
                    </a:moveTo>
                    <a:cubicBezTo>
                      <a:pt x="1282" y="59"/>
                      <a:pt x="1105" y="17"/>
                      <a:pt x="750" y="9"/>
                    </a:cubicBezTo>
                    <a:cubicBezTo>
                      <a:pt x="716" y="8"/>
                      <a:pt x="495" y="12"/>
                      <a:pt x="315" y="21"/>
                    </a:cubicBezTo>
                    <a:cubicBezTo>
                      <a:pt x="107" y="30"/>
                      <a:pt x="0" y="33"/>
                      <a:pt x="0" y="33"/>
                    </a:cubicBezTo>
                    <a:cubicBezTo>
                      <a:pt x="441" y="18"/>
                      <a:pt x="441" y="18"/>
                      <a:pt x="441" y="18"/>
                    </a:cubicBezTo>
                    <a:cubicBezTo>
                      <a:pt x="441" y="18"/>
                      <a:pt x="761" y="0"/>
                      <a:pt x="998" y="23"/>
                    </a:cubicBezTo>
                    <a:cubicBezTo>
                      <a:pt x="1149" y="39"/>
                      <a:pt x="1241" y="51"/>
                      <a:pt x="1282" y="5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36"/>
              <p:cNvSpPr>
                <a:spLocks/>
              </p:cNvSpPr>
              <p:nvPr/>
            </p:nvSpPr>
            <p:spPr bwMode="auto">
              <a:xfrm>
                <a:off x="854" y="2694"/>
                <a:ext cx="2594" cy="88"/>
              </a:xfrm>
              <a:custGeom>
                <a:avLst/>
                <a:gdLst>
                  <a:gd name="T0" fmla="*/ 1097 w 1097"/>
                  <a:gd name="T1" fmla="*/ 37 h 37"/>
                  <a:gd name="T2" fmla="*/ 524 w 1097"/>
                  <a:gd name="T3" fmla="*/ 14 h 37"/>
                  <a:gd name="T4" fmla="*/ 0 w 1097"/>
                  <a:gd name="T5" fmla="*/ 30 h 37"/>
                  <a:gd name="T6" fmla="*/ 504 w 1097"/>
                  <a:gd name="T7" fmla="*/ 17 h 37"/>
                  <a:gd name="T8" fmla="*/ 1097 w 1097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37">
                    <a:moveTo>
                      <a:pt x="1097" y="37"/>
                    </a:moveTo>
                    <a:cubicBezTo>
                      <a:pt x="1097" y="37"/>
                      <a:pt x="852" y="0"/>
                      <a:pt x="524" y="14"/>
                    </a:cubicBezTo>
                    <a:cubicBezTo>
                      <a:pt x="401" y="17"/>
                      <a:pt x="0" y="30"/>
                      <a:pt x="0" y="30"/>
                    </a:cubicBezTo>
                    <a:cubicBezTo>
                      <a:pt x="504" y="17"/>
                      <a:pt x="504" y="17"/>
                      <a:pt x="504" y="17"/>
                    </a:cubicBezTo>
                    <a:cubicBezTo>
                      <a:pt x="504" y="17"/>
                      <a:pt x="928" y="7"/>
                      <a:pt x="1097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37"/>
              <p:cNvSpPr>
                <a:spLocks/>
              </p:cNvSpPr>
              <p:nvPr/>
            </p:nvSpPr>
            <p:spPr bwMode="auto">
              <a:xfrm>
                <a:off x="73" y="2739"/>
                <a:ext cx="3658" cy="119"/>
              </a:xfrm>
              <a:custGeom>
                <a:avLst/>
                <a:gdLst>
                  <a:gd name="T0" fmla="*/ 0 w 1547"/>
                  <a:gd name="T1" fmla="*/ 27 h 50"/>
                  <a:gd name="T2" fmla="*/ 514 w 1547"/>
                  <a:gd name="T3" fmla="*/ 23 h 50"/>
                  <a:gd name="T4" fmla="*/ 1484 w 1547"/>
                  <a:gd name="T5" fmla="*/ 40 h 50"/>
                  <a:gd name="T6" fmla="*/ 1547 w 1547"/>
                  <a:gd name="T7" fmla="*/ 50 h 50"/>
                  <a:gd name="T8" fmla="*/ 1069 w 1547"/>
                  <a:gd name="T9" fmla="*/ 25 h 50"/>
                  <a:gd name="T10" fmla="*/ 604 w 1547"/>
                  <a:gd name="T11" fmla="*/ 28 h 50"/>
                  <a:gd name="T12" fmla="*/ 0 w 1547"/>
                  <a:gd name="T13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50">
                    <a:moveTo>
                      <a:pt x="0" y="27"/>
                    </a:moveTo>
                    <a:cubicBezTo>
                      <a:pt x="0" y="27"/>
                      <a:pt x="306" y="31"/>
                      <a:pt x="514" y="23"/>
                    </a:cubicBezTo>
                    <a:cubicBezTo>
                      <a:pt x="722" y="19"/>
                      <a:pt x="1088" y="0"/>
                      <a:pt x="1484" y="40"/>
                    </a:cubicBezTo>
                    <a:cubicBezTo>
                      <a:pt x="1547" y="50"/>
                      <a:pt x="1547" y="50"/>
                      <a:pt x="1547" y="50"/>
                    </a:cubicBezTo>
                    <a:cubicBezTo>
                      <a:pt x="1547" y="50"/>
                      <a:pt x="1416" y="26"/>
                      <a:pt x="1069" y="25"/>
                    </a:cubicBezTo>
                    <a:cubicBezTo>
                      <a:pt x="604" y="28"/>
                      <a:pt x="604" y="28"/>
                      <a:pt x="604" y="28"/>
                    </a:cubicBezTo>
                    <a:cubicBezTo>
                      <a:pt x="604" y="28"/>
                      <a:pt x="30" y="35"/>
                      <a:pt x="0" y="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38"/>
              <p:cNvSpPr>
                <a:spLocks/>
              </p:cNvSpPr>
              <p:nvPr/>
            </p:nvSpPr>
            <p:spPr bwMode="auto">
              <a:xfrm>
                <a:off x="3968" y="2623"/>
                <a:ext cx="3369" cy="175"/>
              </a:xfrm>
              <a:custGeom>
                <a:avLst/>
                <a:gdLst>
                  <a:gd name="T0" fmla="*/ 0 w 1425"/>
                  <a:gd name="T1" fmla="*/ 74 h 74"/>
                  <a:gd name="T2" fmla="*/ 751 w 1425"/>
                  <a:gd name="T3" fmla="*/ 20 h 74"/>
                  <a:gd name="T4" fmla="*/ 1425 w 1425"/>
                  <a:gd name="T5" fmla="*/ 55 h 74"/>
                  <a:gd name="T6" fmla="*/ 664 w 1425"/>
                  <a:gd name="T7" fmla="*/ 27 h 74"/>
                  <a:gd name="T8" fmla="*/ 0 w 1425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5" h="74">
                    <a:moveTo>
                      <a:pt x="0" y="74"/>
                    </a:moveTo>
                    <a:cubicBezTo>
                      <a:pt x="0" y="74"/>
                      <a:pt x="266" y="0"/>
                      <a:pt x="751" y="20"/>
                    </a:cubicBezTo>
                    <a:cubicBezTo>
                      <a:pt x="1084" y="35"/>
                      <a:pt x="1425" y="55"/>
                      <a:pt x="1425" y="55"/>
                    </a:cubicBezTo>
                    <a:cubicBezTo>
                      <a:pt x="1425" y="55"/>
                      <a:pt x="808" y="27"/>
                      <a:pt x="664" y="27"/>
                    </a:cubicBezTo>
                    <a:cubicBezTo>
                      <a:pt x="517" y="27"/>
                      <a:pt x="294" y="19"/>
                      <a:pt x="0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>
                <a:off x="4095" y="2687"/>
                <a:ext cx="3245" cy="92"/>
              </a:xfrm>
              <a:custGeom>
                <a:avLst/>
                <a:gdLst>
                  <a:gd name="T0" fmla="*/ 0 w 1372"/>
                  <a:gd name="T1" fmla="*/ 39 h 39"/>
                  <a:gd name="T2" fmla="*/ 448 w 1372"/>
                  <a:gd name="T3" fmla="*/ 10 h 39"/>
                  <a:gd name="T4" fmla="*/ 1087 w 1372"/>
                  <a:gd name="T5" fmla="*/ 24 h 39"/>
                  <a:gd name="T6" fmla="*/ 1306 w 1372"/>
                  <a:gd name="T7" fmla="*/ 30 h 39"/>
                  <a:gd name="T8" fmla="*/ 1372 w 1372"/>
                  <a:gd name="T9" fmla="*/ 31 h 39"/>
                  <a:gd name="T10" fmla="*/ 719 w 1372"/>
                  <a:gd name="T11" fmla="*/ 17 h 39"/>
                  <a:gd name="T12" fmla="*/ 0 w 137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2" h="39">
                    <a:moveTo>
                      <a:pt x="0" y="39"/>
                    </a:moveTo>
                    <a:cubicBezTo>
                      <a:pt x="0" y="39"/>
                      <a:pt x="214" y="8"/>
                      <a:pt x="448" y="10"/>
                    </a:cubicBezTo>
                    <a:cubicBezTo>
                      <a:pt x="688" y="11"/>
                      <a:pt x="1087" y="24"/>
                      <a:pt x="1087" y="24"/>
                    </a:cubicBezTo>
                    <a:cubicBezTo>
                      <a:pt x="1306" y="30"/>
                      <a:pt x="1306" y="30"/>
                      <a:pt x="1306" y="30"/>
                    </a:cubicBezTo>
                    <a:cubicBezTo>
                      <a:pt x="1372" y="31"/>
                      <a:pt x="1372" y="31"/>
                      <a:pt x="1372" y="31"/>
                    </a:cubicBezTo>
                    <a:cubicBezTo>
                      <a:pt x="719" y="17"/>
                      <a:pt x="719" y="17"/>
                      <a:pt x="719" y="17"/>
                    </a:cubicBezTo>
                    <a:cubicBezTo>
                      <a:pt x="719" y="17"/>
                      <a:pt x="365" y="0"/>
                      <a:pt x="0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40"/>
              <p:cNvSpPr>
                <a:spLocks/>
              </p:cNvSpPr>
              <p:nvPr/>
            </p:nvSpPr>
            <p:spPr bwMode="auto">
              <a:xfrm>
                <a:off x="4311" y="2730"/>
                <a:ext cx="2612" cy="38"/>
              </a:xfrm>
              <a:custGeom>
                <a:avLst/>
                <a:gdLst>
                  <a:gd name="T0" fmla="*/ 0 w 1105"/>
                  <a:gd name="T1" fmla="*/ 16 h 16"/>
                  <a:gd name="T2" fmla="*/ 392 w 1105"/>
                  <a:gd name="T3" fmla="*/ 2 h 16"/>
                  <a:gd name="T4" fmla="*/ 1105 w 1105"/>
                  <a:gd name="T5" fmla="*/ 13 h 16"/>
                  <a:gd name="T6" fmla="*/ 372 w 1105"/>
                  <a:gd name="T7" fmla="*/ 7 h 16"/>
                  <a:gd name="T8" fmla="*/ 0 w 1105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5" h="16">
                    <a:moveTo>
                      <a:pt x="0" y="16"/>
                    </a:moveTo>
                    <a:cubicBezTo>
                      <a:pt x="0" y="16"/>
                      <a:pt x="207" y="0"/>
                      <a:pt x="392" y="2"/>
                    </a:cubicBezTo>
                    <a:cubicBezTo>
                      <a:pt x="577" y="3"/>
                      <a:pt x="1105" y="13"/>
                      <a:pt x="1105" y="13"/>
                    </a:cubicBezTo>
                    <a:cubicBezTo>
                      <a:pt x="372" y="7"/>
                      <a:pt x="372" y="7"/>
                      <a:pt x="372" y="7"/>
                    </a:cubicBezTo>
                    <a:cubicBezTo>
                      <a:pt x="372" y="7"/>
                      <a:pt x="48" y="9"/>
                      <a:pt x="0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41"/>
              <p:cNvSpPr>
                <a:spLocks/>
              </p:cNvSpPr>
              <p:nvPr/>
            </p:nvSpPr>
            <p:spPr bwMode="auto">
              <a:xfrm>
                <a:off x="4006" y="2777"/>
                <a:ext cx="2991" cy="85"/>
              </a:xfrm>
              <a:custGeom>
                <a:avLst/>
                <a:gdLst>
                  <a:gd name="T0" fmla="*/ 0 w 1265"/>
                  <a:gd name="T1" fmla="*/ 36 h 36"/>
                  <a:gd name="T2" fmla="*/ 1265 w 1265"/>
                  <a:gd name="T3" fmla="*/ 22 h 36"/>
                  <a:gd name="T4" fmla="*/ 912 w 1265"/>
                  <a:gd name="T5" fmla="*/ 25 h 36"/>
                  <a:gd name="T6" fmla="*/ 315 w 1265"/>
                  <a:gd name="T7" fmla="*/ 28 h 36"/>
                  <a:gd name="T8" fmla="*/ 0 w 1265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36">
                    <a:moveTo>
                      <a:pt x="0" y="36"/>
                    </a:moveTo>
                    <a:cubicBezTo>
                      <a:pt x="0" y="36"/>
                      <a:pt x="445" y="0"/>
                      <a:pt x="1265" y="22"/>
                    </a:cubicBezTo>
                    <a:cubicBezTo>
                      <a:pt x="912" y="25"/>
                      <a:pt x="912" y="25"/>
                      <a:pt x="912" y="25"/>
                    </a:cubicBezTo>
                    <a:cubicBezTo>
                      <a:pt x="315" y="28"/>
                      <a:pt x="315" y="28"/>
                      <a:pt x="315" y="28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42"/>
              <p:cNvSpPr>
                <a:spLocks/>
              </p:cNvSpPr>
              <p:nvPr/>
            </p:nvSpPr>
            <p:spPr bwMode="auto">
              <a:xfrm>
                <a:off x="3866" y="1770"/>
                <a:ext cx="3360" cy="1038"/>
              </a:xfrm>
              <a:custGeom>
                <a:avLst/>
                <a:gdLst>
                  <a:gd name="T0" fmla="*/ 0 w 1421"/>
                  <a:gd name="T1" fmla="*/ 437 h 438"/>
                  <a:gd name="T2" fmla="*/ 8 w 1421"/>
                  <a:gd name="T3" fmla="*/ 431 h 438"/>
                  <a:gd name="T4" fmla="*/ 11 w 1421"/>
                  <a:gd name="T5" fmla="*/ 429 h 438"/>
                  <a:gd name="T6" fmla="*/ 28 w 1421"/>
                  <a:gd name="T7" fmla="*/ 416 h 438"/>
                  <a:gd name="T8" fmla="*/ 66 w 1421"/>
                  <a:gd name="T9" fmla="*/ 383 h 438"/>
                  <a:gd name="T10" fmla="*/ 95 w 1421"/>
                  <a:gd name="T11" fmla="*/ 360 h 438"/>
                  <a:gd name="T12" fmla="*/ 355 w 1421"/>
                  <a:gd name="T13" fmla="*/ 220 h 438"/>
                  <a:gd name="T14" fmla="*/ 913 w 1421"/>
                  <a:gd name="T15" fmla="*/ 66 h 438"/>
                  <a:gd name="T16" fmla="*/ 1377 w 1421"/>
                  <a:gd name="T17" fmla="*/ 0 h 438"/>
                  <a:gd name="T18" fmla="*/ 1421 w 1421"/>
                  <a:gd name="T19" fmla="*/ 52 h 438"/>
                  <a:gd name="T20" fmla="*/ 1 w 1421"/>
                  <a:gd name="T21" fmla="*/ 437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1" h="438">
                    <a:moveTo>
                      <a:pt x="0" y="437"/>
                    </a:moveTo>
                    <a:cubicBezTo>
                      <a:pt x="0" y="438"/>
                      <a:pt x="5" y="433"/>
                      <a:pt x="8" y="431"/>
                    </a:cubicBezTo>
                    <a:cubicBezTo>
                      <a:pt x="11" y="429"/>
                      <a:pt x="11" y="429"/>
                      <a:pt x="11" y="429"/>
                    </a:cubicBezTo>
                    <a:cubicBezTo>
                      <a:pt x="23" y="420"/>
                      <a:pt x="28" y="416"/>
                      <a:pt x="28" y="416"/>
                    </a:cubicBezTo>
                    <a:cubicBezTo>
                      <a:pt x="66" y="383"/>
                      <a:pt x="66" y="383"/>
                      <a:pt x="66" y="383"/>
                    </a:cubicBezTo>
                    <a:cubicBezTo>
                      <a:pt x="95" y="360"/>
                      <a:pt x="95" y="360"/>
                      <a:pt x="95" y="360"/>
                    </a:cubicBezTo>
                    <a:cubicBezTo>
                      <a:pt x="179" y="296"/>
                      <a:pt x="299" y="243"/>
                      <a:pt x="355" y="220"/>
                    </a:cubicBezTo>
                    <a:cubicBezTo>
                      <a:pt x="536" y="149"/>
                      <a:pt x="689" y="114"/>
                      <a:pt x="913" y="66"/>
                    </a:cubicBezTo>
                    <a:cubicBezTo>
                      <a:pt x="1137" y="18"/>
                      <a:pt x="1377" y="0"/>
                      <a:pt x="1377" y="0"/>
                    </a:cubicBezTo>
                    <a:cubicBezTo>
                      <a:pt x="1421" y="52"/>
                      <a:pt x="1421" y="52"/>
                      <a:pt x="1421" y="52"/>
                    </a:cubicBezTo>
                    <a:cubicBezTo>
                      <a:pt x="1421" y="52"/>
                      <a:pt x="502" y="55"/>
                      <a:pt x="1" y="437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43"/>
              <p:cNvSpPr>
                <a:spLocks/>
              </p:cNvSpPr>
              <p:nvPr/>
            </p:nvSpPr>
            <p:spPr bwMode="auto">
              <a:xfrm>
                <a:off x="513" y="1737"/>
                <a:ext cx="3353" cy="1068"/>
              </a:xfrm>
              <a:custGeom>
                <a:avLst/>
                <a:gdLst>
                  <a:gd name="T0" fmla="*/ 42 w 1418"/>
                  <a:gd name="T1" fmla="*/ 0 h 451"/>
                  <a:gd name="T2" fmla="*/ 0 w 1418"/>
                  <a:gd name="T3" fmla="*/ 57 h 451"/>
                  <a:gd name="T4" fmla="*/ 1418 w 1418"/>
                  <a:gd name="T5" fmla="*/ 451 h 451"/>
                  <a:gd name="T6" fmla="*/ 42 w 1418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8" h="451">
                    <a:moveTo>
                      <a:pt x="42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930" y="155"/>
                      <a:pt x="1418" y="451"/>
                    </a:cubicBezTo>
                    <a:cubicBezTo>
                      <a:pt x="1375" y="410"/>
                      <a:pt x="1156" y="166"/>
                      <a:pt x="4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44"/>
              <p:cNvSpPr>
                <a:spLocks/>
              </p:cNvSpPr>
              <p:nvPr/>
            </p:nvSpPr>
            <p:spPr bwMode="auto">
              <a:xfrm>
                <a:off x="553" y="982"/>
                <a:ext cx="3323" cy="1823"/>
              </a:xfrm>
              <a:custGeom>
                <a:avLst/>
                <a:gdLst>
                  <a:gd name="T0" fmla="*/ 1335 w 1405"/>
                  <a:gd name="T1" fmla="*/ 454 h 770"/>
                  <a:gd name="T2" fmla="*/ 180 w 1405"/>
                  <a:gd name="T3" fmla="*/ 0 h 770"/>
                  <a:gd name="T4" fmla="*/ 136 w 1405"/>
                  <a:gd name="T5" fmla="*/ 86 h 770"/>
                  <a:gd name="T6" fmla="*/ 0 w 1405"/>
                  <a:gd name="T7" fmla="*/ 317 h 770"/>
                  <a:gd name="T8" fmla="*/ 526 w 1405"/>
                  <a:gd name="T9" fmla="*/ 423 h 770"/>
                  <a:gd name="T10" fmla="*/ 1094 w 1405"/>
                  <a:gd name="T11" fmla="*/ 588 h 770"/>
                  <a:gd name="T12" fmla="*/ 1402 w 1405"/>
                  <a:gd name="T13" fmla="*/ 770 h 770"/>
                  <a:gd name="T14" fmla="*/ 1335 w 1405"/>
                  <a:gd name="T15" fmla="*/ 454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5" h="770">
                    <a:moveTo>
                      <a:pt x="1335" y="454"/>
                    </a:moveTo>
                    <a:cubicBezTo>
                      <a:pt x="1105" y="16"/>
                      <a:pt x="180" y="0"/>
                      <a:pt x="180" y="0"/>
                    </a:cubicBezTo>
                    <a:cubicBezTo>
                      <a:pt x="136" y="86"/>
                      <a:pt x="136" y="86"/>
                      <a:pt x="136" y="8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0" y="317"/>
                      <a:pt x="442" y="405"/>
                      <a:pt x="526" y="423"/>
                    </a:cubicBezTo>
                    <a:cubicBezTo>
                      <a:pt x="585" y="436"/>
                      <a:pt x="857" y="493"/>
                      <a:pt x="1094" y="588"/>
                    </a:cubicBezTo>
                    <a:cubicBezTo>
                      <a:pt x="1318" y="693"/>
                      <a:pt x="1402" y="770"/>
                      <a:pt x="1402" y="770"/>
                    </a:cubicBezTo>
                    <a:cubicBezTo>
                      <a:pt x="1402" y="770"/>
                      <a:pt x="1405" y="744"/>
                      <a:pt x="1335" y="45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45"/>
              <p:cNvSpPr>
                <a:spLocks/>
              </p:cNvSpPr>
              <p:nvPr/>
            </p:nvSpPr>
            <p:spPr bwMode="auto">
              <a:xfrm>
                <a:off x="3696" y="1043"/>
                <a:ext cx="3516" cy="1765"/>
              </a:xfrm>
              <a:custGeom>
                <a:avLst/>
                <a:gdLst>
                  <a:gd name="T0" fmla="*/ 1480 w 1487"/>
                  <a:gd name="T1" fmla="*/ 309 h 745"/>
                  <a:gd name="T2" fmla="*/ 1486 w 1487"/>
                  <a:gd name="T3" fmla="*/ 302 h 745"/>
                  <a:gd name="T4" fmla="*/ 1464 w 1487"/>
                  <a:gd name="T5" fmla="*/ 277 h 745"/>
                  <a:gd name="T6" fmla="*/ 1466 w 1487"/>
                  <a:gd name="T7" fmla="*/ 277 h 745"/>
                  <a:gd name="T8" fmla="*/ 1448 w 1487"/>
                  <a:gd name="T9" fmla="*/ 263 h 745"/>
                  <a:gd name="T10" fmla="*/ 1403 w 1487"/>
                  <a:gd name="T11" fmla="*/ 225 h 745"/>
                  <a:gd name="T12" fmla="*/ 1402 w 1487"/>
                  <a:gd name="T13" fmla="*/ 226 h 745"/>
                  <a:gd name="T14" fmla="*/ 1117 w 1487"/>
                  <a:gd name="T15" fmla="*/ 0 h 745"/>
                  <a:gd name="T16" fmla="*/ 0 w 1487"/>
                  <a:gd name="T17" fmla="*/ 417 h 745"/>
                  <a:gd name="T18" fmla="*/ 72 w 1487"/>
                  <a:gd name="T19" fmla="*/ 744 h 745"/>
                  <a:gd name="T20" fmla="*/ 80 w 1487"/>
                  <a:gd name="T21" fmla="*/ 738 h 745"/>
                  <a:gd name="T22" fmla="*/ 83 w 1487"/>
                  <a:gd name="T23" fmla="*/ 736 h 745"/>
                  <a:gd name="T24" fmla="*/ 100 w 1487"/>
                  <a:gd name="T25" fmla="*/ 723 h 745"/>
                  <a:gd name="T26" fmla="*/ 138 w 1487"/>
                  <a:gd name="T27" fmla="*/ 690 h 745"/>
                  <a:gd name="T28" fmla="*/ 167 w 1487"/>
                  <a:gd name="T29" fmla="*/ 667 h 745"/>
                  <a:gd name="T30" fmla="*/ 427 w 1487"/>
                  <a:gd name="T31" fmla="*/ 527 h 745"/>
                  <a:gd name="T32" fmla="*/ 985 w 1487"/>
                  <a:gd name="T33" fmla="*/ 373 h 745"/>
                  <a:gd name="T34" fmla="*/ 1480 w 1487"/>
                  <a:gd name="T35" fmla="*/ 309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87" h="745">
                    <a:moveTo>
                      <a:pt x="1480" y="309"/>
                    </a:moveTo>
                    <a:cubicBezTo>
                      <a:pt x="1485" y="309"/>
                      <a:pt x="1487" y="307"/>
                      <a:pt x="1486" y="302"/>
                    </a:cubicBezTo>
                    <a:cubicBezTo>
                      <a:pt x="1482" y="295"/>
                      <a:pt x="1473" y="287"/>
                      <a:pt x="1464" y="277"/>
                    </a:cubicBezTo>
                    <a:cubicBezTo>
                      <a:pt x="1465" y="277"/>
                      <a:pt x="1466" y="277"/>
                      <a:pt x="1466" y="277"/>
                    </a:cubicBezTo>
                    <a:cubicBezTo>
                      <a:pt x="1466" y="277"/>
                      <a:pt x="1466" y="277"/>
                      <a:pt x="1448" y="263"/>
                    </a:cubicBezTo>
                    <a:cubicBezTo>
                      <a:pt x="1426" y="243"/>
                      <a:pt x="1403" y="225"/>
                      <a:pt x="1403" y="225"/>
                    </a:cubicBezTo>
                    <a:cubicBezTo>
                      <a:pt x="1403" y="225"/>
                      <a:pt x="1403" y="225"/>
                      <a:pt x="1402" y="226"/>
                    </a:cubicBezTo>
                    <a:cubicBezTo>
                      <a:pt x="1356" y="188"/>
                      <a:pt x="1253" y="110"/>
                      <a:pt x="1117" y="0"/>
                    </a:cubicBezTo>
                    <a:cubicBezTo>
                      <a:pt x="73" y="22"/>
                      <a:pt x="0" y="417"/>
                      <a:pt x="0" y="417"/>
                    </a:cubicBezTo>
                    <a:cubicBezTo>
                      <a:pt x="0" y="417"/>
                      <a:pt x="7" y="422"/>
                      <a:pt x="72" y="744"/>
                    </a:cubicBezTo>
                    <a:cubicBezTo>
                      <a:pt x="72" y="745"/>
                      <a:pt x="77" y="740"/>
                      <a:pt x="80" y="738"/>
                    </a:cubicBezTo>
                    <a:cubicBezTo>
                      <a:pt x="83" y="736"/>
                      <a:pt x="83" y="736"/>
                      <a:pt x="83" y="736"/>
                    </a:cubicBezTo>
                    <a:cubicBezTo>
                      <a:pt x="95" y="727"/>
                      <a:pt x="100" y="723"/>
                      <a:pt x="100" y="723"/>
                    </a:cubicBezTo>
                    <a:cubicBezTo>
                      <a:pt x="138" y="690"/>
                      <a:pt x="138" y="690"/>
                      <a:pt x="138" y="690"/>
                    </a:cubicBezTo>
                    <a:cubicBezTo>
                      <a:pt x="167" y="667"/>
                      <a:pt x="167" y="667"/>
                      <a:pt x="167" y="667"/>
                    </a:cubicBezTo>
                    <a:cubicBezTo>
                      <a:pt x="251" y="603"/>
                      <a:pt x="371" y="550"/>
                      <a:pt x="427" y="527"/>
                    </a:cubicBezTo>
                    <a:cubicBezTo>
                      <a:pt x="608" y="456"/>
                      <a:pt x="761" y="421"/>
                      <a:pt x="985" y="373"/>
                    </a:cubicBezTo>
                    <a:cubicBezTo>
                      <a:pt x="1209" y="325"/>
                      <a:pt x="1480" y="309"/>
                      <a:pt x="1480" y="309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4" name="Group 48"/>
          <p:cNvGrpSpPr>
            <a:grpSpLocks noChangeAspect="1"/>
          </p:cNvGrpSpPr>
          <p:nvPr/>
        </p:nvGrpSpPr>
        <p:grpSpPr bwMode="auto">
          <a:xfrm>
            <a:off x="1948733" y="980728"/>
            <a:ext cx="8005779" cy="3170409"/>
            <a:chOff x="-627" y="390"/>
            <a:chExt cx="8934" cy="3538"/>
          </a:xfrm>
          <a:solidFill>
            <a:srgbClr val="BFBFBF">
              <a:alpha val="58039"/>
            </a:srgbClr>
          </a:solidFill>
        </p:grpSpPr>
        <p:sp>
          <p:nvSpPr>
            <p:cNvPr id="35" name="Freeform 49"/>
            <p:cNvSpPr>
              <a:spLocks noEditPoints="1"/>
            </p:cNvSpPr>
            <p:nvPr/>
          </p:nvSpPr>
          <p:spPr bwMode="auto">
            <a:xfrm>
              <a:off x="-578" y="390"/>
              <a:ext cx="8885" cy="3538"/>
            </a:xfrm>
            <a:custGeom>
              <a:avLst/>
              <a:gdLst>
                <a:gd name="T0" fmla="*/ 2291 w 3758"/>
                <a:gd name="T1" fmla="*/ 237 h 1495"/>
                <a:gd name="T2" fmla="*/ 2322 w 3758"/>
                <a:gd name="T3" fmla="*/ 397 h 1495"/>
                <a:gd name="T4" fmla="*/ 2366 w 3758"/>
                <a:gd name="T5" fmla="*/ 228 h 1495"/>
                <a:gd name="T6" fmla="*/ 1776 w 3758"/>
                <a:gd name="T7" fmla="*/ 158 h 1495"/>
                <a:gd name="T8" fmla="*/ 1332 w 3758"/>
                <a:gd name="T9" fmla="*/ 125 h 1495"/>
                <a:gd name="T10" fmla="*/ 1806 w 3758"/>
                <a:gd name="T11" fmla="*/ 387 h 1495"/>
                <a:gd name="T12" fmla="*/ 1930 w 3758"/>
                <a:gd name="T13" fmla="*/ 436 h 1495"/>
                <a:gd name="T14" fmla="*/ 2203 w 3758"/>
                <a:gd name="T15" fmla="*/ 303 h 1495"/>
                <a:gd name="T16" fmla="*/ 1811 w 3758"/>
                <a:gd name="T17" fmla="*/ 227 h 1495"/>
                <a:gd name="T18" fmla="*/ 1453 w 3758"/>
                <a:gd name="T19" fmla="*/ 189 h 1495"/>
                <a:gd name="T20" fmla="*/ 1337 w 3758"/>
                <a:gd name="T21" fmla="*/ 97 h 1495"/>
                <a:gd name="T22" fmla="*/ 3253 w 3758"/>
                <a:gd name="T23" fmla="*/ 1486 h 1495"/>
                <a:gd name="T24" fmla="*/ 416 w 3758"/>
                <a:gd name="T25" fmla="*/ 1045 h 1495"/>
                <a:gd name="T26" fmla="*/ 679 w 3758"/>
                <a:gd name="T27" fmla="*/ 1017 h 1495"/>
                <a:gd name="T28" fmla="*/ 3144 w 3758"/>
                <a:gd name="T29" fmla="*/ 1434 h 1495"/>
                <a:gd name="T30" fmla="*/ 3273 w 3758"/>
                <a:gd name="T31" fmla="*/ 1311 h 1495"/>
                <a:gd name="T32" fmla="*/ 1549 w 3758"/>
                <a:gd name="T33" fmla="*/ 981 h 1495"/>
                <a:gd name="T34" fmla="*/ 1526 w 3758"/>
                <a:gd name="T35" fmla="*/ 976 h 1495"/>
                <a:gd name="T36" fmla="*/ 1273 w 3758"/>
                <a:gd name="T37" fmla="*/ 920 h 1495"/>
                <a:gd name="T38" fmla="*/ 1541 w 3758"/>
                <a:gd name="T39" fmla="*/ 877 h 1495"/>
                <a:gd name="T40" fmla="*/ 1502 w 3758"/>
                <a:gd name="T41" fmla="*/ 821 h 1495"/>
                <a:gd name="T42" fmla="*/ 1644 w 3758"/>
                <a:gd name="T43" fmla="*/ 671 h 1495"/>
                <a:gd name="T44" fmla="*/ 1273 w 3758"/>
                <a:gd name="T45" fmla="*/ 842 h 1495"/>
                <a:gd name="T46" fmla="*/ 1523 w 3758"/>
                <a:gd name="T47" fmla="*/ 633 h 1495"/>
                <a:gd name="T48" fmla="*/ 1737 w 3758"/>
                <a:gd name="T49" fmla="*/ 498 h 1495"/>
                <a:gd name="T50" fmla="*/ 216 w 3758"/>
                <a:gd name="T51" fmla="*/ 419 h 1495"/>
                <a:gd name="T52" fmla="*/ 484 w 3758"/>
                <a:gd name="T53" fmla="*/ 389 h 1495"/>
                <a:gd name="T54" fmla="*/ 58 w 3758"/>
                <a:gd name="T55" fmla="*/ 336 h 1495"/>
                <a:gd name="T56" fmla="*/ 3114 w 3758"/>
                <a:gd name="T57" fmla="*/ 270 h 1495"/>
                <a:gd name="T58" fmla="*/ 2938 w 3758"/>
                <a:gd name="T59" fmla="*/ 269 h 1495"/>
                <a:gd name="T60" fmla="*/ 2642 w 3758"/>
                <a:gd name="T61" fmla="*/ 239 h 1495"/>
                <a:gd name="T62" fmla="*/ 3300 w 3758"/>
                <a:gd name="T63" fmla="*/ 450 h 1495"/>
                <a:gd name="T64" fmla="*/ 2947 w 3758"/>
                <a:gd name="T65" fmla="*/ 392 h 1495"/>
                <a:gd name="T66" fmla="*/ 2990 w 3758"/>
                <a:gd name="T67" fmla="*/ 262 h 1495"/>
                <a:gd name="T68" fmla="*/ 3027 w 3758"/>
                <a:gd name="T69" fmla="*/ 176 h 1495"/>
                <a:gd name="T70" fmla="*/ 3216 w 3758"/>
                <a:gd name="T71" fmla="*/ 303 h 1495"/>
                <a:gd name="T72" fmla="*/ 3084 w 3758"/>
                <a:gd name="T73" fmla="*/ 197 h 1495"/>
                <a:gd name="T74" fmla="*/ 2770 w 3758"/>
                <a:gd name="T75" fmla="*/ 191 h 1495"/>
                <a:gd name="T76" fmla="*/ 2833 w 3758"/>
                <a:gd name="T77" fmla="*/ 173 h 1495"/>
                <a:gd name="T78" fmla="*/ 1125 w 3758"/>
                <a:gd name="T79" fmla="*/ 227 h 1495"/>
                <a:gd name="T80" fmla="*/ 1004 w 3758"/>
                <a:gd name="T81" fmla="*/ 207 h 1495"/>
                <a:gd name="T82" fmla="*/ 732 w 3758"/>
                <a:gd name="T83" fmla="*/ 292 h 1495"/>
                <a:gd name="T84" fmla="*/ 506 w 3758"/>
                <a:gd name="T85" fmla="*/ 257 h 1495"/>
                <a:gd name="T86" fmla="*/ 459 w 3758"/>
                <a:gd name="T87" fmla="*/ 423 h 1495"/>
                <a:gd name="T88" fmla="*/ 351 w 3758"/>
                <a:gd name="T89" fmla="*/ 468 h 1495"/>
                <a:gd name="T90" fmla="*/ 851 w 3758"/>
                <a:gd name="T91" fmla="*/ 182 h 1495"/>
                <a:gd name="T92" fmla="*/ 2769 w 3758"/>
                <a:gd name="T93" fmla="*/ 153 h 1495"/>
                <a:gd name="T94" fmla="*/ 3001 w 3758"/>
                <a:gd name="T95" fmla="*/ 148 h 1495"/>
                <a:gd name="T96" fmla="*/ 2760 w 3758"/>
                <a:gd name="T97" fmla="*/ 97 h 1495"/>
                <a:gd name="T98" fmla="*/ 428 w 3758"/>
                <a:gd name="T99" fmla="*/ 90 h 1495"/>
                <a:gd name="T100" fmla="*/ 896 w 3758"/>
                <a:gd name="T101" fmla="*/ 86 h 1495"/>
                <a:gd name="T102" fmla="*/ 550 w 3758"/>
                <a:gd name="T103" fmla="*/ 103 h 1495"/>
                <a:gd name="T104" fmla="*/ 1205 w 3758"/>
                <a:gd name="T105" fmla="*/ 54 h 1495"/>
                <a:gd name="T106" fmla="*/ 2950 w 3758"/>
                <a:gd name="T107" fmla="*/ 44 h 1495"/>
                <a:gd name="T108" fmla="*/ 3126 w 3758"/>
                <a:gd name="T109" fmla="*/ 17 h 1495"/>
                <a:gd name="T110" fmla="*/ 3042 w 3758"/>
                <a:gd name="T111" fmla="*/ 62 h 1495"/>
                <a:gd name="T112" fmla="*/ 3139 w 3758"/>
                <a:gd name="T113" fmla="*/ 79 h 1495"/>
                <a:gd name="T114" fmla="*/ 3351 w 3758"/>
                <a:gd name="T115" fmla="*/ 23 h 1495"/>
                <a:gd name="T116" fmla="*/ 3155 w 3758"/>
                <a:gd name="T117" fmla="*/ 93 h 1495"/>
                <a:gd name="T118" fmla="*/ 3360 w 3758"/>
                <a:gd name="T119" fmla="*/ 267 h 1495"/>
                <a:gd name="T120" fmla="*/ 3620 w 3758"/>
                <a:gd name="T121" fmla="*/ 218 h 1495"/>
                <a:gd name="T122" fmla="*/ 3662 w 3758"/>
                <a:gd name="T123" fmla="*/ 126 h 1495"/>
                <a:gd name="T124" fmla="*/ 3425 w 3758"/>
                <a:gd name="T125" fmla="*/ 28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58" h="1495">
                  <a:moveTo>
                    <a:pt x="3271" y="498"/>
                  </a:moveTo>
                  <a:cubicBezTo>
                    <a:pt x="3249" y="498"/>
                    <a:pt x="3249" y="498"/>
                    <a:pt x="3249" y="498"/>
                  </a:cubicBezTo>
                  <a:cubicBezTo>
                    <a:pt x="3251" y="502"/>
                    <a:pt x="3258" y="505"/>
                    <a:pt x="3263" y="505"/>
                  </a:cubicBezTo>
                  <a:cubicBezTo>
                    <a:pt x="3268" y="505"/>
                    <a:pt x="3272" y="503"/>
                    <a:pt x="3273" y="499"/>
                  </a:cubicBezTo>
                  <a:cubicBezTo>
                    <a:pt x="3273" y="499"/>
                    <a:pt x="3272" y="498"/>
                    <a:pt x="3271" y="498"/>
                  </a:cubicBezTo>
                  <a:moveTo>
                    <a:pt x="3334" y="498"/>
                  </a:moveTo>
                  <a:cubicBezTo>
                    <a:pt x="3308" y="498"/>
                    <a:pt x="3308" y="498"/>
                    <a:pt x="3308" y="498"/>
                  </a:cubicBezTo>
                  <a:cubicBezTo>
                    <a:pt x="3302" y="504"/>
                    <a:pt x="3294" y="509"/>
                    <a:pt x="3297" y="519"/>
                  </a:cubicBezTo>
                  <a:cubicBezTo>
                    <a:pt x="3299" y="520"/>
                    <a:pt x="3301" y="520"/>
                    <a:pt x="3303" y="520"/>
                  </a:cubicBezTo>
                  <a:cubicBezTo>
                    <a:pt x="3306" y="520"/>
                    <a:pt x="3309" y="520"/>
                    <a:pt x="3312" y="519"/>
                  </a:cubicBezTo>
                  <a:cubicBezTo>
                    <a:pt x="3316" y="519"/>
                    <a:pt x="3319" y="519"/>
                    <a:pt x="3322" y="519"/>
                  </a:cubicBezTo>
                  <a:cubicBezTo>
                    <a:pt x="3326" y="519"/>
                    <a:pt x="3329" y="519"/>
                    <a:pt x="3331" y="522"/>
                  </a:cubicBezTo>
                  <a:cubicBezTo>
                    <a:pt x="3329" y="524"/>
                    <a:pt x="3324" y="527"/>
                    <a:pt x="3328" y="531"/>
                  </a:cubicBezTo>
                  <a:cubicBezTo>
                    <a:pt x="3329" y="531"/>
                    <a:pt x="3330" y="531"/>
                    <a:pt x="3330" y="531"/>
                  </a:cubicBezTo>
                  <a:cubicBezTo>
                    <a:pt x="3336" y="531"/>
                    <a:pt x="3338" y="524"/>
                    <a:pt x="3342" y="522"/>
                  </a:cubicBezTo>
                  <a:cubicBezTo>
                    <a:pt x="3350" y="523"/>
                    <a:pt x="3347" y="532"/>
                    <a:pt x="3355" y="532"/>
                  </a:cubicBezTo>
                  <a:cubicBezTo>
                    <a:pt x="3356" y="532"/>
                    <a:pt x="3356" y="532"/>
                    <a:pt x="3357" y="531"/>
                  </a:cubicBezTo>
                  <a:cubicBezTo>
                    <a:pt x="3360" y="529"/>
                    <a:pt x="3363" y="526"/>
                    <a:pt x="3363" y="521"/>
                  </a:cubicBezTo>
                  <a:cubicBezTo>
                    <a:pt x="3361" y="517"/>
                    <a:pt x="3356" y="516"/>
                    <a:pt x="3353" y="513"/>
                  </a:cubicBezTo>
                  <a:cubicBezTo>
                    <a:pt x="3353" y="509"/>
                    <a:pt x="3358" y="510"/>
                    <a:pt x="3357" y="505"/>
                  </a:cubicBezTo>
                  <a:cubicBezTo>
                    <a:pt x="3351" y="502"/>
                    <a:pt x="3341" y="501"/>
                    <a:pt x="3334" y="498"/>
                  </a:cubicBezTo>
                  <a:moveTo>
                    <a:pt x="1944" y="395"/>
                  </a:moveTo>
                  <a:cubicBezTo>
                    <a:pt x="1937" y="395"/>
                    <a:pt x="1931" y="403"/>
                    <a:pt x="1935" y="407"/>
                  </a:cubicBezTo>
                  <a:cubicBezTo>
                    <a:pt x="1944" y="407"/>
                    <a:pt x="1947" y="403"/>
                    <a:pt x="1949" y="397"/>
                  </a:cubicBezTo>
                  <a:cubicBezTo>
                    <a:pt x="1947" y="396"/>
                    <a:pt x="1945" y="395"/>
                    <a:pt x="1944" y="395"/>
                  </a:cubicBezTo>
                  <a:moveTo>
                    <a:pt x="1991" y="248"/>
                  </a:moveTo>
                  <a:cubicBezTo>
                    <a:pt x="1987" y="248"/>
                    <a:pt x="1983" y="250"/>
                    <a:pt x="1984" y="253"/>
                  </a:cubicBezTo>
                  <a:cubicBezTo>
                    <a:pt x="1986" y="254"/>
                    <a:pt x="1988" y="255"/>
                    <a:pt x="1990" y="255"/>
                  </a:cubicBezTo>
                  <a:cubicBezTo>
                    <a:pt x="1993" y="255"/>
                    <a:pt x="1997" y="253"/>
                    <a:pt x="1996" y="250"/>
                  </a:cubicBezTo>
                  <a:cubicBezTo>
                    <a:pt x="1995" y="248"/>
                    <a:pt x="1993" y="248"/>
                    <a:pt x="1991" y="248"/>
                  </a:cubicBezTo>
                  <a:moveTo>
                    <a:pt x="2331" y="226"/>
                  </a:moveTo>
                  <a:cubicBezTo>
                    <a:pt x="2327" y="226"/>
                    <a:pt x="2323" y="227"/>
                    <a:pt x="2318" y="228"/>
                  </a:cubicBezTo>
                  <a:cubicBezTo>
                    <a:pt x="2313" y="229"/>
                    <a:pt x="2309" y="229"/>
                    <a:pt x="2304" y="229"/>
                  </a:cubicBezTo>
                  <a:cubicBezTo>
                    <a:pt x="2303" y="229"/>
                    <a:pt x="2303" y="229"/>
                    <a:pt x="2302" y="229"/>
                  </a:cubicBezTo>
                  <a:cubicBezTo>
                    <a:pt x="2299" y="231"/>
                    <a:pt x="2299" y="236"/>
                    <a:pt x="2295" y="238"/>
                  </a:cubicBezTo>
                  <a:cubicBezTo>
                    <a:pt x="2294" y="237"/>
                    <a:pt x="2293" y="237"/>
                    <a:pt x="2291" y="237"/>
                  </a:cubicBezTo>
                  <a:cubicBezTo>
                    <a:pt x="2289" y="237"/>
                    <a:pt x="2287" y="238"/>
                    <a:pt x="2285" y="239"/>
                  </a:cubicBezTo>
                  <a:cubicBezTo>
                    <a:pt x="2283" y="240"/>
                    <a:pt x="2281" y="242"/>
                    <a:pt x="2278" y="242"/>
                  </a:cubicBezTo>
                  <a:cubicBezTo>
                    <a:pt x="2277" y="242"/>
                    <a:pt x="2276" y="242"/>
                    <a:pt x="2274" y="241"/>
                  </a:cubicBezTo>
                  <a:cubicBezTo>
                    <a:pt x="2267" y="245"/>
                    <a:pt x="2267" y="251"/>
                    <a:pt x="2258" y="256"/>
                  </a:cubicBezTo>
                  <a:cubicBezTo>
                    <a:pt x="2251" y="260"/>
                    <a:pt x="2235" y="262"/>
                    <a:pt x="2236" y="270"/>
                  </a:cubicBezTo>
                  <a:cubicBezTo>
                    <a:pt x="2236" y="275"/>
                    <a:pt x="2247" y="276"/>
                    <a:pt x="2253" y="278"/>
                  </a:cubicBezTo>
                  <a:cubicBezTo>
                    <a:pt x="2260" y="281"/>
                    <a:pt x="2264" y="287"/>
                    <a:pt x="2271" y="288"/>
                  </a:cubicBezTo>
                  <a:cubicBezTo>
                    <a:pt x="2271" y="288"/>
                    <a:pt x="2272" y="288"/>
                    <a:pt x="2273" y="288"/>
                  </a:cubicBezTo>
                  <a:cubicBezTo>
                    <a:pt x="2275" y="288"/>
                    <a:pt x="2277" y="287"/>
                    <a:pt x="2280" y="287"/>
                  </a:cubicBezTo>
                  <a:cubicBezTo>
                    <a:pt x="2282" y="287"/>
                    <a:pt x="2285" y="287"/>
                    <a:pt x="2287" y="287"/>
                  </a:cubicBezTo>
                  <a:cubicBezTo>
                    <a:pt x="2292" y="287"/>
                    <a:pt x="2296" y="288"/>
                    <a:pt x="2296" y="292"/>
                  </a:cubicBezTo>
                  <a:cubicBezTo>
                    <a:pt x="2295" y="295"/>
                    <a:pt x="2292" y="296"/>
                    <a:pt x="2288" y="296"/>
                  </a:cubicBezTo>
                  <a:cubicBezTo>
                    <a:pt x="2285" y="296"/>
                    <a:pt x="2281" y="295"/>
                    <a:pt x="2279" y="294"/>
                  </a:cubicBezTo>
                  <a:cubicBezTo>
                    <a:pt x="2276" y="295"/>
                    <a:pt x="2279" y="301"/>
                    <a:pt x="2275" y="302"/>
                  </a:cubicBezTo>
                  <a:cubicBezTo>
                    <a:pt x="2264" y="301"/>
                    <a:pt x="2262" y="291"/>
                    <a:pt x="2252" y="289"/>
                  </a:cubicBezTo>
                  <a:cubicBezTo>
                    <a:pt x="2246" y="292"/>
                    <a:pt x="2243" y="297"/>
                    <a:pt x="2237" y="301"/>
                  </a:cubicBezTo>
                  <a:cubicBezTo>
                    <a:pt x="2231" y="304"/>
                    <a:pt x="2222" y="305"/>
                    <a:pt x="2219" y="311"/>
                  </a:cubicBezTo>
                  <a:cubicBezTo>
                    <a:pt x="2219" y="314"/>
                    <a:pt x="2220" y="314"/>
                    <a:pt x="2222" y="314"/>
                  </a:cubicBezTo>
                  <a:cubicBezTo>
                    <a:pt x="2223" y="314"/>
                    <a:pt x="2223" y="314"/>
                    <a:pt x="2223" y="314"/>
                  </a:cubicBezTo>
                  <a:cubicBezTo>
                    <a:pt x="2224" y="314"/>
                    <a:pt x="2225" y="314"/>
                    <a:pt x="2227" y="315"/>
                  </a:cubicBezTo>
                  <a:cubicBezTo>
                    <a:pt x="2231" y="317"/>
                    <a:pt x="2231" y="323"/>
                    <a:pt x="2237" y="325"/>
                  </a:cubicBezTo>
                  <a:cubicBezTo>
                    <a:pt x="2239" y="326"/>
                    <a:pt x="2242" y="326"/>
                    <a:pt x="2245" y="326"/>
                  </a:cubicBezTo>
                  <a:cubicBezTo>
                    <a:pt x="2257" y="326"/>
                    <a:pt x="2268" y="319"/>
                    <a:pt x="2280" y="317"/>
                  </a:cubicBezTo>
                  <a:cubicBezTo>
                    <a:pt x="2287" y="319"/>
                    <a:pt x="2288" y="326"/>
                    <a:pt x="2291" y="331"/>
                  </a:cubicBezTo>
                  <a:cubicBezTo>
                    <a:pt x="2286" y="340"/>
                    <a:pt x="2271" y="340"/>
                    <a:pt x="2259" y="342"/>
                  </a:cubicBezTo>
                  <a:cubicBezTo>
                    <a:pt x="2251" y="348"/>
                    <a:pt x="2242" y="353"/>
                    <a:pt x="2239" y="364"/>
                  </a:cubicBezTo>
                  <a:cubicBezTo>
                    <a:pt x="2241" y="370"/>
                    <a:pt x="2256" y="366"/>
                    <a:pt x="2257" y="373"/>
                  </a:cubicBezTo>
                  <a:cubicBezTo>
                    <a:pt x="2255" y="376"/>
                    <a:pt x="2248" y="375"/>
                    <a:pt x="2248" y="379"/>
                  </a:cubicBezTo>
                  <a:cubicBezTo>
                    <a:pt x="2249" y="389"/>
                    <a:pt x="2265" y="386"/>
                    <a:pt x="2275" y="388"/>
                  </a:cubicBezTo>
                  <a:cubicBezTo>
                    <a:pt x="2278" y="393"/>
                    <a:pt x="2275" y="397"/>
                    <a:pt x="2278" y="401"/>
                  </a:cubicBezTo>
                  <a:cubicBezTo>
                    <a:pt x="2279" y="401"/>
                    <a:pt x="2280" y="401"/>
                    <a:pt x="2281" y="401"/>
                  </a:cubicBezTo>
                  <a:cubicBezTo>
                    <a:pt x="2285" y="401"/>
                    <a:pt x="2287" y="400"/>
                    <a:pt x="2290" y="399"/>
                  </a:cubicBezTo>
                  <a:cubicBezTo>
                    <a:pt x="2293" y="399"/>
                    <a:pt x="2296" y="398"/>
                    <a:pt x="2299" y="398"/>
                  </a:cubicBezTo>
                  <a:cubicBezTo>
                    <a:pt x="2299" y="398"/>
                    <a:pt x="2300" y="398"/>
                    <a:pt x="2300" y="398"/>
                  </a:cubicBezTo>
                  <a:cubicBezTo>
                    <a:pt x="2303" y="399"/>
                    <a:pt x="2303" y="403"/>
                    <a:pt x="2305" y="404"/>
                  </a:cubicBezTo>
                  <a:cubicBezTo>
                    <a:pt x="2313" y="403"/>
                    <a:pt x="2313" y="397"/>
                    <a:pt x="2322" y="397"/>
                  </a:cubicBezTo>
                  <a:cubicBezTo>
                    <a:pt x="2322" y="397"/>
                    <a:pt x="2323" y="397"/>
                    <a:pt x="2323" y="397"/>
                  </a:cubicBezTo>
                  <a:cubicBezTo>
                    <a:pt x="2323" y="398"/>
                    <a:pt x="2325" y="399"/>
                    <a:pt x="2325" y="400"/>
                  </a:cubicBezTo>
                  <a:cubicBezTo>
                    <a:pt x="2322" y="407"/>
                    <a:pt x="2314" y="411"/>
                    <a:pt x="2311" y="418"/>
                  </a:cubicBezTo>
                  <a:cubicBezTo>
                    <a:pt x="2297" y="420"/>
                    <a:pt x="2293" y="429"/>
                    <a:pt x="2284" y="434"/>
                  </a:cubicBezTo>
                  <a:cubicBezTo>
                    <a:pt x="2274" y="434"/>
                    <a:pt x="2267" y="437"/>
                    <a:pt x="2265" y="444"/>
                  </a:cubicBezTo>
                  <a:cubicBezTo>
                    <a:pt x="2267" y="444"/>
                    <a:pt x="2269" y="444"/>
                    <a:pt x="2271" y="444"/>
                  </a:cubicBezTo>
                  <a:cubicBezTo>
                    <a:pt x="2299" y="444"/>
                    <a:pt x="2329" y="431"/>
                    <a:pt x="2332" y="409"/>
                  </a:cubicBezTo>
                  <a:cubicBezTo>
                    <a:pt x="2335" y="410"/>
                    <a:pt x="2337" y="410"/>
                    <a:pt x="2339" y="410"/>
                  </a:cubicBezTo>
                  <a:cubicBezTo>
                    <a:pt x="2349" y="410"/>
                    <a:pt x="2356" y="402"/>
                    <a:pt x="2361" y="396"/>
                  </a:cubicBezTo>
                  <a:cubicBezTo>
                    <a:pt x="2359" y="393"/>
                    <a:pt x="2354" y="392"/>
                    <a:pt x="2353" y="388"/>
                  </a:cubicBezTo>
                  <a:cubicBezTo>
                    <a:pt x="2367" y="383"/>
                    <a:pt x="2371" y="371"/>
                    <a:pt x="2383" y="365"/>
                  </a:cubicBezTo>
                  <a:cubicBezTo>
                    <a:pt x="2387" y="362"/>
                    <a:pt x="2392" y="361"/>
                    <a:pt x="2396" y="361"/>
                  </a:cubicBezTo>
                  <a:cubicBezTo>
                    <a:pt x="2400" y="361"/>
                    <a:pt x="2403" y="362"/>
                    <a:pt x="2403" y="367"/>
                  </a:cubicBezTo>
                  <a:cubicBezTo>
                    <a:pt x="2395" y="372"/>
                    <a:pt x="2381" y="369"/>
                    <a:pt x="2377" y="378"/>
                  </a:cubicBezTo>
                  <a:cubicBezTo>
                    <a:pt x="2377" y="381"/>
                    <a:pt x="2377" y="390"/>
                    <a:pt x="2378" y="394"/>
                  </a:cubicBezTo>
                  <a:cubicBezTo>
                    <a:pt x="2388" y="388"/>
                    <a:pt x="2404" y="387"/>
                    <a:pt x="2414" y="381"/>
                  </a:cubicBezTo>
                  <a:cubicBezTo>
                    <a:pt x="2415" y="377"/>
                    <a:pt x="2410" y="377"/>
                    <a:pt x="2411" y="373"/>
                  </a:cubicBezTo>
                  <a:cubicBezTo>
                    <a:pt x="2413" y="369"/>
                    <a:pt x="2416" y="368"/>
                    <a:pt x="2418" y="368"/>
                  </a:cubicBezTo>
                  <a:cubicBezTo>
                    <a:pt x="2423" y="368"/>
                    <a:pt x="2427" y="373"/>
                    <a:pt x="2433" y="375"/>
                  </a:cubicBezTo>
                  <a:cubicBezTo>
                    <a:pt x="2441" y="378"/>
                    <a:pt x="2456" y="377"/>
                    <a:pt x="2467" y="378"/>
                  </a:cubicBezTo>
                  <a:cubicBezTo>
                    <a:pt x="2476" y="379"/>
                    <a:pt x="2482" y="383"/>
                    <a:pt x="2489" y="383"/>
                  </a:cubicBezTo>
                  <a:cubicBezTo>
                    <a:pt x="2491" y="383"/>
                    <a:pt x="2493" y="383"/>
                    <a:pt x="2495" y="382"/>
                  </a:cubicBezTo>
                  <a:cubicBezTo>
                    <a:pt x="2496" y="383"/>
                    <a:pt x="2498" y="384"/>
                    <a:pt x="2499" y="385"/>
                  </a:cubicBezTo>
                  <a:cubicBezTo>
                    <a:pt x="2499" y="247"/>
                    <a:pt x="2499" y="247"/>
                    <a:pt x="2499" y="247"/>
                  </a:cubicBezTo>
                  <a:cubicBezTo>
                    <a:pt x="2495" y="246"/>
                    <a:pt x="2490" y="245"/>
                    <a:pt x="2484" y="245"/>
                  </a:cubicBezTo>
                  <a:cubicBezTo>
                    <a:pt x="2482" y="245"/>
                    <a:pt x="2479" y="245"/>
                    <a:pt x="2477" y="245"/>
                  </a:cubicBezTo>
                  <a:cubicBezTo>
                    <a:pt x="2470" y="239"/>
                    <a:pt x="2458" y="242"/>
                    <a:pt x="2448" y="239"/>
                  </a:cubicBezTo>
                  <a:cubicBezTo>
                    <a:pt x="2445" y="239"/>
                    <a:pt x="2443" y="236"/>
                    <a:pt x="2439" y="236"/>
                  </a:cubicBezTo>
                  <a:cubicBezTo>
                    <a:pt x="2437" y="235"/>
                    <a:pt x="2435" y="235"/>
                    <a:pt x="2433" y="235"/>
                  </a:cubicBezTo>
                  <a:cubicBezTo>
                    <a:pt x="2430" y="235"/>
                    <a:pt x="2427" y="236"/>
                    <a:pt x="2425" y="236"/>
                  </a:cubicBezTo>
                  <a:cubicBezTo>
                    <a:pt x="2422" y="236"/>
                    <a:pt x="2419" y="236"/>
                    <a:pt x="2416" y="236"/>
                  </a:cubicBezTo>
                  <a:cubicBezTo>
                    <a:pt x="2410" y="236"/>
                    <a:pt x="2404" y="235"/>
                    <a:pt x="2399" y="232"/>
                  </a:cubicBezTo>
                  <a:cubicBezTo>
                    <a:pt x="2394" y="232"/>
                    <a:pt x="2393" y="237"/>
                    <a:pt x="2387" y="237"/>
                  </a:cubicBezTo>
                  <a:cubicBezTo>
                    <a:pt x="2387" y="237"/>
                    <a:pt x="2386" y="237"/>
                    <a:pt x="2385" y="237"/>
                  </a:cubicBezTo>
                  <a:cubicBezTo>
                    <a:pt x="2381" y="234"/>
                    <a:pt x="2381" y="229"/>
                    <a:pt x="2376" y="227"/>
                  </a:cubicBezTo>
                  <a:cubicBezTo>
                    <a:pt x="2373" y="228"/>
                    <a:pt x="2369" y="228"/>
                    <a:pt x="2366" y="228"/>
                  </a:cubicBezTo>
                  <a:cubicBezTo>
                    <a:pt x="2364" y="228"/>
                    <a:pt x="2362" y="228"/>
                    <a:pt x="2360" y="228"/>
                  </a:cubicBezTo>
                  <a:cubicBezTo>
                    <a:pt x="2357" y="228"/>
                    <a:pt x="2355" y="228"/>
                    <a:pt x="2353" y="228"/>
                  </a:cubicBezTo>
                  <a:cubicBezTo>
                    <a:pt x="2349" y="228"/>
                    <a:pt x="2346" y="228"/>
                    <a:pt x="2342" y="230"/>
                  </a:cubicBezTo>
                  <a:cubicBezTo>
                    <a:pt x="2339" y="227"/>
                    <a:pt x="2335" y="226"/>
                    <a:pt x="2331" y="226"/>
                  </a:cubicBezTo>
                  <a:moveTo>
                    <a:pt x="2101" y="224"/>
                  </a:moveTo>
                  <a:cubicBezTo>
                    <a:pt x="2100" y="224"/>
                    <a:pt x="2100" y="224"/>
                    <a:pt x="2099" y="224"/>
                  </a:cubicBezTo>
                  <a:cubicBezTo>
                    <a:pt x="2092" y="225"/>
                    <a:pt x="2087" y="232"/>
                    <a:pt x="2088" y="240"/>
                  </a:cubicBezTo>
                  <a:cubicBezTo>
                    <a:pt x="2090" y="240"/>
                    <a:pt x="2092" y="240"/>
                    <a:pt x="2094" y="240"/>
                  </a:cubicBezTo>
                  <a:cubicBezTo>
                    <a:pt x="2096" y="240"/>
                    <a:pt x="2098" y="240"/>
                    <a:pt x="2100" y="240"/>
                  </a:cubicBezTo>
                  <a:cubicBezTo>
                    <a:pt x="2103" y="240"/>
                    <a:pt x="2105" y="240"/>
                    <a:pt x="2108" y="240"/>
                  </a:cubicBezTo>
                  <a:cubicBezTo>
                    <a:pt x="2121" y="240"/>
                    <a:pt x="2133" y="239"/>
                    <a:pt x="2130" y="227"/>
                  </a:cubicBezTo>
                  <a:cubicBezTo>
                    <a:pt x="2129" y="228"/>
                    <a:pt x="2127" y="228"/>
                    <a:pt x="2125" y="228"/>
                  </a:cubicBezTo>
                  <a:cubicBezTo>
                    <a:pt x="2121" y="228"/>
                    <a:pt x="2116" y="227"/>
                    <a:pt x="2112" y="226"/>
                  </a:cubicBezTo>
                  <a:cubicBezTo>
                    <a:pt x="2108" y="225"/>
                    <a:pt x="2104" y="224"/>
                    <a:pt x="2101" y="224"/>
                  </a:cubicBezTo>
                  <a:moveTo>
                    <a:pt x="1660" y="182"/>
                  </a:moveTo>
                  <a:cubicBezTo>
                    <a:pt x="1655" y="182"/>
                    <a:pt x="1650" y="185"/>
                    <a:pt x="1657" y="190"/>
                  </a:cubicBezTo>
                  <a:cubicBezTo>
                    <a:pt x="1665" y="190"/>
                    <a:pt x="1665" y="190"/>
                    <a:pt x="1665" y="190"/>
                  </a:cubicBezTo>
                  <a:cubicBezTo>
                    <a:pt x="1669" y="184"/>
                    <a:pt x="1664" y="182"/>
                    <a:pt x="1660" y="182"/>
                  </a:cubicBezTo>
                  <a:moveTo>
                    <a:pt x="1707" y="181"/>
                  </a:moveTo>
                  <a:cubicBezTo>
                    <a:pt x="1701" y="181"/>
                    <a:pt x="1699" y="192"/>
                    <a:pt x="1698" y="198"/>
                  </a:cubicBezTo>
                  <a:cubicBezTo>
                    <a:pt x="1702" y="199"/>
                    <a:pt x="1705" y="199"/>
                    <a:pt x="1709" y="199"/>
                  </a:cubicBezTo>
                  <a:cubicBezTo>
                    <a:pt x="1714" y="199"/>
                    <a:pt x="1718" y="199"/>
                    <a:pt x="1723" y="198"/>
                  </a:cubicBezTo>
                  <a:cubicBezTo>
                    <a:pt x="1727" y="198"/>
                    <a:pt x="1731" y="198"/>
                    <a:pt x="1736" y="198"/>
                  </a:cubicBezTo>
                  <a:cubicBezTo>
                    <a:pt x="1736" y="198"/>
                    <a:pt x="1737" y="198"/>
                    <a:pt x="1738" y="198"/>
                  </a:cubicBezTo>
                  <a:cubicBezTo>
                    <a:pt x="1737" y="191"/>
                    <a:pt x="1733" y="189"/>
                    <a:pt x="1727" y="189"/>
                  </a:cubicBezTo>
                  <a:cubicBezTo>
                    <a:pt x="1724" y="189"/>
                    <a:pt x="1721" y="189"/>
                    <a:pt x="1718" y="190"/>
                  </a:cubicBezTo>
                  <a:cubicBezTo>
                    <a:pt x="1715" y="190"/>
                    <a:pt x="1712" y="190"/>
                    <a:pt x="1710" y="190"/>
                  </a:cubicBezTo>
                  <a:cubicBezTo>
                    <a:pt x="1709" y="190"/>
                    <a:pt x="1708" y="190"/>
                    <a:pt x="1707" y="190"/>
                  </a:cubicBezTo>
                  <a:cubicBezTo>
                    <a:pt x="1707" y="187"/>
                    <a:pt x="1711" y="187"/>
                    <a:pt x="1711" y="183"/>
                  </a:cubicBezTo>
                  <a:cubicBezTo>
                    <a:pt x="1709" y="181"/>
                    <a:pt x="1708" y="181"/>
                    <a:pt x="1707" y="181"/>
                  </a:cubicBezTo>
                  <a:moveTo>
                    <a:pt x="1427" y="175"/>
                  </a:moveTo>
                  <a:cubicBezTo>
                    <a:pt x="1424" y="175"/>
                    <a:pt x="1420" y="177"/>
                    <a:pt x="1419" y="180"/>
                  </a:cubicBezTo>
                  <a:cubicBezTo>
                    <a:pt x="1420" y="182"/>
                    <a:pt x="1422" y="183"/>
                    <a:pt x="1425" y="183"/>
                  </a:cubicBezTo>
                  <a:cubicBezTo>
                    <a:pt x="1428" y="183"/>
                    <a:pt x="1431" y="182"/>
                    <a:pt x="1432" y="180"/>
                  </a:cubicBezTo>
                  <a:cubicBezTo>
                    <a:pt x="1432" y="176"/>
                    <a:pt x="1430" y="175"/>
                    <a:pt x="1427" y="175"/>
                  </a:cubicBezTo>
                  <a:moveTo>
                    <a:pt x="1776" y="158"/>
                  </a:moveTo>
                  <a:cubicBezTo>
                    <a:pt x="1772" y="158"/>
                    <a:pt x="1767" y="159"/>
                    <a:pt x="1763" y="161"/>
                  </a:cubicBezTo>
                  <a:cubicBezTo>
                    <a:pt x="1764" y="170"/>
                    <a:pt x="1781" y="179"/>
                    <a:pt x="1795" y="179"/>
                  </a:cubicBezTo>
                  <a:cubicBezTo>
                    <a:pt x="1804" y="179"/>
                    <a:pt x="1812" y="175"/>
                    <a:pt x="1813" y="165"/>
                  </a:cubicBezTo>
                  <a:cubicBezTo>
                    <a:pt x="1799" y="165"/>
                    <a:pt x="1789" y="158"/>
                    <a:pt x="1776" y="158"/>
                  </a:cubicBezTo>
                  <a:moveTo>
                    <a:pt x="1657" y="154"/>
                  </a:moveTo>
                  <a:cubicBezTo>
                    <a:pt x="1651" y="154"/>
                    <a:pt x="1648" y="162"/>
                    <a:pt x="1652" y="168"/>
                  </a:cubicBezTo>
                  <a:cubicBezTo>
                    <a:pt x="1652" y="168"/>
                    <a:pt x="1653" y="168"/>
                    <a:pt x="1654" y="168"/>
                  </a:cubicBezTo>
                  <a:cubicBezTo>
                    <a:pt x="1662" y="168"/>
                    <a:pt x="1663" y="163"/>
                    <a:pt x="1663" y="156"/>
                  </a:cubicBezTo>
                  <a:cubicBezTo>
                    <a:pt x="1661" y="154"/>
                    <a:pt x="1659" y="154"/>
                    <a:pt x="1657" y="154"/>
                  </a:cubicBezTo>
                  <a:moveTo>
                    <a:pt x="1728" y="165"/>
                  </a:moveTo>
                  <a:cubicBezTo>
                    <a:pt x="1726" y="164"/>
                    <a:pt x="1724" y="164"/>
                    <a:pt x="1725" y="161"/>
                  </a:cubicBezTo>
                  <a:cubicBezTo>
                    <a:pt x="1725" y="160"/>
                    <a:pt x="1726" y="160"/>
                    <a:pt x="1726" y="160"/>
                  </a:cubicBezTo>
                  <a:cubicBezTo>
                    <a:pt x="1730" y="160"/>
                    <a:pt x="1730" y="164"/>
                    <a:pt x="1728" y="165"/>
                  </a:cubicBezTo>
                  <a:moveTo>
                    <a:pt x="1712" y="151"/>
                  </a:moveTo>
                  <a:cubicBezTo>
                    <a:pt x="1710" y="154"/>
                    <a:pt x="1711" y="158"/>
                    <a:pt x="1707" y="159"/>
                  </a:cubicBezTo>
                  <a:cubicBezTo>
                    <a:pt x="1702" y="154"/>
                    <a:pt x="1695" y="152"/>
                    <a:pt x="1688" y="152"/>
                  </a:cubicBezTo>
                  <a:cubicBezTo>
                    <a:pt x="1678" y="152"/>
                    <a:pt x="1669" y="158"/>
                    <a:pt x="1670" y="171"/>
                  </a:cubicBezTo>
                  <a:cubicBezTo>
                    <a:pt x="1672" y="175"/>
                    <a:pt x="1677" y="176"/>
                    <a:pt x="1683" y="176"/>
                  </a:cubicBezTo>
                  <a:cubicBezTo>
                    <a:pt x="1688" y="176"/>
                    <a:pt x="1694" y="175"/>
                    <a:pt x="1697" y="173"/>
                  </a:cubicBezTo>
                  <a:cubicBezTo>
                    <a:pt x="1702" y="173"/>
                    <a:pt x="1706" y="174"/>
                    <a:pt x="1710" y="174"/>
                  </a:cubicBezTo>
                  <a:cubicBezTo>
                    <a:pt x="1713" y="174"/>
                    <a:pt x="1716" y="174"/>
                    <a:pt x="1718" y="172"/>
                  </a:cubicBezTo>
                  <a:cubicBezTo>
                    <a:pt x="1721" y="174"/>
                    <a:pt x="1724" y="175"/>
                    <a:pt x="1728" y="175"/>
                  </a:cubicBezTo>
                  <a:cubicBezTo>
                    <a:pt x="1735" y="167"/>
                    <a:pt x="1754" y="174"/>
                    <a:pt x="1751" y="158"/>
                  </a:cubicBezTo>
                  <a:cubicBezTo>
                    <a:pt x="1746" y="149"/>
                    <a:pt x="1725" y="153"/>
                    <a:pt x="1712" y="151"/>
                  </a:cubicBezTo>
                  <a:moveTo>
                    <a:pt x="1258" y="133"/>
                  </a:moveTo>
                  <a:cubicBezTo>
                    <a:pt x="1254" y="133"/>
                    <a:pt x="1249" y="137"/>
                    <a:pt x="1253" y="141"/>
                  </a:cubicBezTo>
                  <a:cubicBezTo>
                    <a:pt x="1254" y="141"/>
                    <a:pt x="1254" y="141"/>
                    <a:pt x="1255" y="141"/>
                  </a:cubicBezTo>
                  <a:cubicBezTo>
                    <a:pt x="1260" y="141"/>
                    <a:pt x="1263" y="139"/>
                    <a:pt x="1263" y="135"/>
                  </a:cubicBezTo>
                  <a:cubicBezTo>
                    <a:pt x="1262" y="133"/>
                    <a:pt x="1260" y="133"/>
                    <a:pt x="1258" y="133"/>
                  </a:cubicBezTo>
                  <a:moveTo>
                    <a:pt x="1571" y="217"/>
                  </a:moveTo>
                  <a:cubicBezTo>
                    <a:pt x="1568" y="217"/>
                    <a:pt x="1565" y="216"/>
                    <a:pt x="1563" y="215"/>
                  </a:cubicBezTo>
                  <a:cubicBezTo>
                    <a:pt x="1562" y="210"/>
                    <a:pt x="1568" y="209"/>
                    <a:pt x="1574" y="209"/>
                  </a:cubicBezTo>
                  <a:cubicBezTo>
                    <a:pt x="1578" y="209"/>
                    <a:pt x="1584" y="210"/>
                    <a:pt x="1585" y="212"/>
                  </a:cubicBezTo>
                  <a:cubicBezTo>
                    <a:pt x="1584" y="215"/>
                    <a:pt x="1577" y="217"/>
                    <a:pt x="1571" y="217"/>
                  </a:cubicBezTo>
                  <a:moveTo>
                    <a:pt x="1334" y="125"/>
                  </a:moveTo>
                  <a:cubicBezTo>
                    <a:pt x="1333" y="125"/>
                    <a:pt x="1332" y="125"/>
                    <a:pt x="1332" y="125"/>
                  </a:cubicBezTo>
                  <a:cubicBezTo>
                    <a:pt x="1325" y="129"/>
                    <a:pt x="1316" y="134"/>
                    <a:pt x="1311" y="137"/>
                  </a:cubicBezTo>
                  <a:cubicBezTo>
                    <a:pt x="1313" y="146"/>
                    <a:pt x="1328" y="143"/>
                    <a:pt x="1332" y="150"/>
                  </a:cubicBezTo>
                  <a:cubicBezTo>
                    <a:pt x="1330" y="152"/>
                    <a:pt x="1328" y="152"/>
                    <a:pt x="1326" y="152"/>
                  </a:cubicBezTo>
                  <a:cubicBezTo>
                    <a:pt x="1323" y="152"/>
                    <a:pt x="1319" y="151"/>
                    <a:pt x="1315" y="149"/>
                  </a:cubicBezTo>
                  <a:cubicBezTo>
                    <a:pt x="1311" y="147"/>
                    <a:pt x="1306" y="146"/>
                    <a:pt x="1301" y="146"/>
                  </a:cubicBezTo>
                  <a:cubicBezTo>
                    <a:pt x="1299" y="146"/>
                    <a:pt x="1297" y="146"/>
                    <a:pt x="1295" y="147"/>
                  </a:cubicBezTo>
                  <a:cubicBezTo>
                    <a:pt x="1295" y="152"/>
                    <a:pt x="1307" y="154"/>
                    <a:pt x="1300" y="160"/>
                  </a:cubicBezTo>
                  <a:cubicBezTo>
                    <a:pt x="1292" y="157"/>
                    <a:pt x="1286" y="150"/>
                    <a:pt x="1280" y="150"/>
                  </a:cubicBezTo>
                  <a:cubicBezTo>
                    <a:pt x="1277" y="150"/>
                    <a:pt x="1273" y="152"/>
                    <a:pt x="1270" y="155"/>
                  </a:cubicBezTo>
                  <a:cubicBezTo>
                    <a:pt x="1267" y="151"/>
                    <a:pt x="1258" y="149"/>
                    <a:pt x="1248" y="149"/>
                  </a:cubicBezTo>
                  <a:cubicBezTo>
                    <a:pt x="1245" y="149"/>
                    <a:pt x="1241" y="149"/>
                    <a:pt x="1237" y="150"/>
                  </a:cubicBezTo>
                  <a:cubicBezTo>
                    <a:pt x="1237" y="498"/>
                    <a:pt x="1237" y="498"/>
                    <a:pt x="1237" y="498"/>
                  </a:cubicBezTo>
                  <a:cubicBezTo>
                    <a:pt x="1705" y="498"/>
                    <a:pt x="1705" y="498"/>
                    <a:pt x="1705" y="498"/>
                  </a:cubicBezTo>
                  <a:cubicBezTo>
                    <a:pt x="1705" y="490"/>
                    <a:pt x="1705" y="483"/>
                    <a:pt x="1715" y="479"/>
                  </a:cubicBezTo>
                  <a:cubicBezTo>
                    <a:pt x="1718" y="484"/>
                    <a:pt x="1719" y="491"/>
                    <a:pt x="1719" y="498"/>
                  </a:cubicBezTo>
                  <a:cubicBezTo>
                    <a:pt x="1737" y="498"/>
                    <a:pt x="1737" y="498"/>
                    <a:pt x="1737" y="498"/>
                  </a:cubicBezTo>
                  <a:cubicBezTo>
                    <a:pt x="1737" y="496"/>
                    <a:pt x="1738" y="493"/>
                    <a:pt x="1737" y="491"/>
                  </a:cubicBezTo>
                  <a:cubicBezTo>
                    <a:pt x="1736" y="487"/>
                    <a:pt x="1732" y="484"/>
                    <a:pt x="1732" y="480"/>
                  </a:cubicBezTo>
                  <a:cubicBezTo>
                    <a:pt x="1731" y="477"/>
                    <a:pt x="1734" y="474"/>
                    <a:pt x="1734" y="471"/>
                  </a:cubicBezTo>
                  <a:cubicBezTo>
                    <a:pt x="1734" y="467"/>
                    <a:pt x="1730" y="458"/>
                    <a:pt x="1726" y="455"/>
                  </a:cubicBezTo>
                  <a:cubicBezTo>
                    <a:pt x="1726" y="455"/>
                    <a:pt x="1726" y="455"/>
                    <a:pt x="1726" y="455"/>
                  </a:cubicBezTo>
                  <a:cubicBezTo>
                    <a:pt x="1717" y="455"/>
                    <a:pt x="1721" y="466"/>
                    <a:pt x="1716" y="469"/>
                  </a:cubicBezTo>
                  <a:cubicBezTo>
                    <a:pt x="1708" y="464"/>
                    <a:pt x="1706" y="455"/>
                    <a:pt x="1694" y="455"/>
                  </a:cubicBezTo>
                  <a:cubicBezTo>
                    <a:pt x="1694" y="455"/>
                    <a:pt x="1694" y="455"/>
                    <a:pt x="1694" y="455"/>
                  </a:cubicBezTo>
                  <a:cubicBezTo>
                    <a:pt x="1687" y="455"/>
                    <a:pt x="1682" y="461"/>
                    <a:pt x="1674" y="462"/>
                  </a:cubicBezTo>
                  <a:cubicBezTo>
                    <a:pt x="1668" y="457"/>
                    <a:pt x="1655" y="455"/>
                    <a:pt x="1655" y="448"/>
                  </a:cubicBezTo>
                  <a:cubicBezTo>
                    <a:pt x="1655" y="443"/>
                    <a:pt x="1664" y="444"/>
                    <a:pt x="1671" y="439"/>
                  </a:cubicBezTo>
                  <a:cubicBezTo>
                    <a:pt x="1676" y="435"/>
                    <a:pt x="1679" y="426"/>
                    <a:pt x="1687" y="426"/>
                  </a:cubicBezTo>
                  <a:cubicBezTo>
                    <a:pt x="1688" y="426"/>
                    <a:pt x="1689" y="426"/>
                    <a:pt x="1691" y="427"/>
                  </a:cubicBezTo>
                  <a:cubicBezTo>
                    <a:pt x="1702" y="412"/>
                    <a:pt x="1721" y="394"/>
                    <a:pt x="1746" y="394"/>
                  </a:cubicBezTo>
                  <a:cubicBezTo>
                    <a:pt x="1753" y="394"/>
                    <a:pt x="1760" y="395"/>
                    <a:pt x="1768" y="398"/>
                  </a:cubicBezTo>
                  <a:cubicBezTo>
                    <a:pt x="1772" y="396"/>
                    <a:pt x="1777" y="395"/>
                    <a:pt x="1782" y="395"/>
                  </a:cubicBezTo>
                  <a:cubicBezTo>
                    <a:pt x="1783" y="395"/>
                    <a:pt x="1783" y="395"/>
                    <a:pt x="1783" y="395"/>
                  </a:cubicBezTo>
                  <a:cubicBezTo>
                    <a:pt x="1784" y="395"/>
                    <a:pt x="1784" y="395"/>
                    <a:pt x="1784" y="395"/>
                  </a:cubicBezTo>
                  <a:cubicBezTo>
                    <a:pt x="1786" y="395"/>
                    <a:pt x="1788" y="395"/>
                    <a:pt x="1790" y="395"/>
                  </a:cubicBezTo>
                  <a:cubicBezTo>
                    <a:pt x="1791" y="390"/>
                    <a:pt x="1799" y="387"/>
                    <a:pt x="1806" y="387"/>
                  </a:cubicBezTo>
                  <a:cubicBezTo>
                    <a:pt x="1812" y="387"/>
                    <a:pt x="1817" y="389"/>
                    <a:pt x="1820" y="392"/>
                  </a:cubicBezTo>
                  <a:cubicBezTo>
                    <a:pt x="1821" y="397"/>
                    <a:pt x="1812" y="394"/>
                    <a:pt x="1813" y="400"/>
                  </a:cubicBezTo>
                  <a:cubicBezTo>
                    <a:pt x="1815" y="401"/>
                    <a:pt x="1817" y="402"/>
                    <a:pt x="1819" y="402"/>
                  </a:cubicBezTo>
                  <a:cubicBezTo>
                    <a:pt x="1825" y="402"/>
                    <a:pt x="1830" y="397"/>
                    <a:pt x="1836" y="397"/>
                  </a:cubicBezTo>
                  <a:cubicBezTo>
                    <a:pt x="1836" y="397"/>
                    <a:pt x="1836" y="397"/>
                    <a:pt x="1836" y="397"/>
                  </a:cubicBezTo>
                  <a:cubicBezTo>
                    <a:pt x="1839" y="397"/>
                    <a:pt x="1841" y="398"/>
                    <a:pt x="1844" y="398"/>
                  </a:cubicBezTo>
                  <a:cubicBezTo>
                    <a:pt x="1846" y="399"/>
                    <a:pt x="1849" y="400"/>
                    <a:pt x="1851" y="400"/>
                  </a:cubicBezTo>
                  <a:cubicBezTo>
                    <a:pt x="1853" y="400"/>
                    <a:pt x="1855" y="399"/>
                    <a:pt x="1857" y="397"/>
                  </a:cubicBezTo>
                  <a:cubicBezTo>
                    <a:pt x="1860" y="392"/>
                    <a:pt x="1846" y="393"/>
                    <a:pt x="1843" y="389"/>
                  </a:cubicBezTo>
                  <a:cubicBezTo>
                    <a:pt x="1857" y="384"/>
                    <a:pt x="1864" y="374"/>
                    <a:pt x="1871" y="364"/>
                  </a:cubicBezTo>
                  <a:cubicBezTo>
                    <a:pt x="1875" y="363"/>
                    <a:pt x="1879" y="362"/>
                    <a:pt x="1883" y="362"/>
                  </a:cubicBezTo>
                  <a:cubicBezTo>
                    <a:pt x="1891" y="362"/>
                    <a:pt x="1899" y="364"/>
                    <a:pt x="1904" y="367"/>
                  </a:cubicBezTo>
                  <a:cubicBezTo>
                    <a:pt x="1904" y="372"/>
                    <a:pt x="1898" y="372"/>
                    <a:pt x="1899" y="378"/>
                  </a:cubicBezTo>
                  <a:cubicBezTo>
                    <a:pt x="1902" y="380"/>
                    <a:pt x="1904" y="381"/>
                    <a:pt x="1906" y="381"/>
                  </a:cubicBezTo>
                  <a:cubicBezTo>
                    <a:pt x="1910" y="381"/>
                    <a:pt x="1913" y="379"/>
                    <a:pt x="1917" y="376"/>
                  </a:cubicBezTo>
                  <a:cubicBezTo>
                    <a:pt x="1921" y="374"/>
                    <a:pt x="1925" y="371"/>
                    <a:pt x="1930" y="371"/>
                  </a:cubicBezTo>
                  <a:cubicBezTo>
                    <a:pt x="1930" y="371"/>
                    <a:pt x="1930" y="371"/>
                    <a:pt x="1931" y="371"/>
                  </a:cubicBezTo>
                  <a:cubicBezTo>
                    <a:pt x="1932" y="368"/>
                    <a:pt x="1932" y="365"/>
                    <a:pt x="1931" y="362"/>
                  </a:cubicBezTo>
                  <a:cubicBezTo>
                    <a:pt x="1933" y="359"/>
                    <a:pt x="1939" y="354"/>
                    <a:pt x="1944" y="354"/>
                  </a:cubicBezTo>
                  <a:cubicBezTo>
                    <a:pt x="1946" y="354"/>
                    <a:pt x="1948" y="354"/>
                    <a:pt x="1950" y="356"/>
                  </a:cubicBezTo>
                  <a:cubicBezTo>
                    <a:pt x="1949" y="363"/>
                    <a:pt x="1943" y="365"/>
                    <a:pt x="1943" y="372"/>
                  </a:cubicBezTo>
                  <a:cubicBezTo>
                    <a:pt x="1931" y="380"/>
                    <a:pt x="1917" y="383"/>
                    <a:pt x="1907" y="391"/>
                  </a:cubicBezTo>
                  <a:cubicBezTo>
                    <a:pt x="1903" y="393"/>
                    <a:pt x="1901" y="398"/>
                    <a:pt x="1897" y="401"/>
                  </a:cubicBezTo>
                  <a:cubicBezTo>
                    <a:pt x="1889" y="406"/>
                    <a:pt x="1879" y="409"/>
                    <a:pt x="1869" y="412"/>
                  </a:cubicBezTo>
                  <a:cubicBezTo>
                    <a:pt x="1868" y="424"/>
                    <a:pt x="1855" y="426"/>
                    <a:pt x="1855" y="442"/>
                  </a:cubicBezTo>
                  <a:cubicBezTo>
                    <a:pt x="1854" y="464"/>
                    <a:pt x="1864" y="476"/>
                    <a:pt x="1863" y="493"/>
                  </a:cubicBezTo>
                  <a:cubicBezTo>
                    <a:pt x="1874" y="492"/>
                    <a:pt x="1877" y="485"/>
                    <a:pt x="1887" y="482"/>
                  </a:cubicBezTo>
                  <a:cubicBezTo>
                    <a:pt x="1883" y="469"/>
                    <a:pt x="1895" y="470"/>
                    <a:pt x="1901" y="467"/>
                  </a:cubicBezTo>
                  <a:cubicBezTo>
                    <a:pt x="1904" y="464"/>
                    <a:pt x="1899" y="457"/>
                    <a:pt x="1902" y="454"/>
                  </a:cubicBezTo>
                  <a:cubicBezTo>
                    <a:pt x="1903" y="453"/>
                    <a:pt x="1905" y="453"/>
                    <a:pt x="1906" y="453"/>
                  </a:cubicBezTo>
                  <a:cubicBezTo>
                    <a:pt x="1907" y="453"/>
                    <a:pt x="1909" y="453"/>
                    <a:pt x="1911" y="453"/>
                  </a:cubicBezTo>
                  <a:cubicBezTo>
                    <a:pt x="1912" y="453"/>
                    <a:pt x="1914" y="454"/>
                    <a:pt x="1916" y="454"/>
                  </a:cubicBezTo>
                  <a:cubicBezTo>
                    <a:pt x="1917" y="454"/>
                    <a:pt x="1919" y="453"/>
                    <a:pt x="1920" y="453"/>
                  </a:cubicBezTo>
                  <a:cubicBezTo>
                    <a:pt x="1921" y="445"/>
                    <a:pt x="1915" y="444"/>
                    <a:pt x="1915" y="438"/>
                  </a:cubicBezTo>
                  <a:cubicBezTo>
                    <a:pt x="1917" y="436"/>
                    <a:pt x="1919" y="434"/>
                    <a:pt x="1922" y="433"/>
                  </a:cubicBezTo>
                  <a:cubicBezTo>
                    <a:pt x="1925" y="434"/>
                    <a:pt x="1927" y="436"/>
                    <a:pt x="1930" y="436"/>
                  </a:cubicBezTo>
                  <a:cubicBezTo>
                    <a:pt x="1931" y="436"/>
                    <a:pt x="1932" y="436"/>
                    <a:pt x="1933" y="435"/>
                  </a:cubicBezTo>
                  <a:cubicBezTo>
                    <a:pt x="1936" y="429"/>
                    <a:pt x="1928" y="425"/>
                    <a:pt x="1932" y="417"/>
                  </a:cubicBezTo>
                  <a:cubicBezTo>
                    <a:pt x="1929" y="414"/>
                    <a:pt x="1921" y="414"/>
                    <a:pt x="1920" y="409"/>
                  </a:cubicBezTo>
                  <a:cubicBezTo>
                    <a:pt x="1926" y="401"/>
                    <a:pt x="1931" y="393"/>
                    <a:pt x="1942" y="389"/>
                  </a:cubicBezTo>
                  <a:cubicBezTo>
                    <a:pt x="1944" y="389"/>
                    <a:pt x="1945" y="390"/>
                    <a:pt x="1947" y="390"/>
                  </a:cubicBezTo>
                  <a:cubicBezTo>
                    <a:pt x="1953" y="390"/>
                    <a:pt x="1955" y="384"/>
                    <a:pt x="1961" y="382"/>
                  </a:cubicBezTo>
                  <a:cubicBezTo>
                    <a:pt x="1964" y="383"/>
                    <a:pt x="1963" y="388"/>
                    <a:pt x="1967" y="388"/>
                  </a:cubicBezTo>
                  <a:cubicBezTo>
                    <a:pt x="1967" y="388"/>
                    <a:pt x="1967" y="388"/>
                    <a:pt x="1967" y="388"/>
                  </a:cubicBezTo>
                  <a:cubicBezTo>
                    <a:pt x="1975" y="385"/>
                    <a:pt x="1979" y="379"/>
                    <a:pt x="1989" y="378"/>
                  </a:cubicBezTo>
                  <a:cubicBezTo>
                    <a:pt x="1992" y="384"/>
                    <a:pt x="1994" y="391"/>
                    <a:pt x="2003" y="392"/>
                  </a:cubicBezTo>
                  <a:cubicBezTo>
                    <a:pt x="2011" y="381"/>
                    <a:pt x="2026" y="374"/>
                    <a:pt x="2036" y="365"/>
                  </a:cubicBezTo>
                  <a:cubicBezTo>
                    <a:pt x="2038" y="365"/>
                    <a:pt x="2039" y="365"/>
                    <a:pt x="2040" y="365"/>
                  </a:cubicBezTo>
                  <a:cubicBezTo>
                    <a:pt x="2054" y="365"/>
                    <a:pt x="2061" y="354"/>
                    <a:pt x="2075" y="353"/>
                  </a:cubicBezTo>
                  <a:cubicBezTo>
                    <a:pt x="2079" y="356"/>
                    <a:pt x="2085" y="358"/>
                    <a:pt x="2090" y="358"/>
                  </a:cubicBezTo>
                  <a:cubicBezTo>
                    <a:pt x="2095" y="358"/>
                    <a:pt x="2100" y="355"/>
                    <a:pt x="2100" y="348"/>
                  </a:cubicBezTo>
                  <a:cubicBezTo>
                    <a:pt x="2088" y="344"/>
                    <a:pt x="2089" y="332"/>
                    <a:pt x="2076" y="329"/>
                  </a:cubicBezTo>
                  <a:cubicBezTo>
                    <a:pt x="2076" y="329"/>
                    <a:pt x="2075" y="329"/>
                    <a:pt x="2075" y="329"/>
                  </a:cubicBezTo>
                  <a:cubicBezTo>
                    <a:pt x="2073" y="329"/>
                    <a:pt x="2072" y="330"/>
                    <a:pt x="2071" y="330"/>
                  </a:cubicBezTo>
                  <a:cubicBezTo>
                    <a:pt x="2070" y="330"/>
                    <a:pt x="2069" y="330"/>
                    <a:pt x="2067" y="330"/>
                  </a:cubicBezTo>
                  <a:cubicBezTo>
                    <a:pt x="2066" y="330"/>
                    <a:pt x="2064" y="330"/>
                    <a:pt x="2063" y="328"/>
                  </a:cubicBezTo>
                  <a:cubicBezTo>
                    <a:pt x="2062" y="327"/>
                    <a:pt x="2061" y="326"/>
                    <a:pt x="2062" y="324"/>
                  </a:cubicBezTo>
                  <a:cubicBezTo>
                    <a:pt x="2065" y="320"/>
                    <a:pt x="2068" y="319"/>
                    <a:pt x="2071" y="319"/>
                  </a:cubicBezTo>
                  <a:cubicBezTo>
                    <a:pt x="2075" y="319"/>
                    <a:pt x="2080" y="322"/>
                    <a:pt x="2084" y="324"/>
                  </a:cubicBezTo>
                  <a:cubicBezTo>
                    <a:pt x="2088" y="326"/>
                    <a:pt x="2093" y="329"/>
                    <a:pt x="2097" y="329"/>
                  </a:cubicBezTo>
                  <a:cubicBezTo>
                    <a:pt x="2097" y="329"/>
                    <a:pt x="2098" y="329"/>
                    <a:pt x="2098" y="328"/>
                  </a:cubicBezTo>
                  <a:cubicBezTo>
                    <a:pt x="2104" y="328"/>
                    <a:pt x="2106" y="322"/>
                    <a:pt x="2109" y="317"/>
                  </a:cubicBezTo>
                  <a:cubicBezTo>
                    <a:pt x="2107" y="314"/>
                    <a:pt x="2104" y="312"/>
                    <a:pt x="2104" y="308"/>
                  </a:cubicBezTo>
                  <a:cubicBezTo>
                    <a:pt x="2105" y="306"/>
                    <a:pt x="2108" y="304"/>
                    <a:pt x="2112" y="303"/>
                  </a:cubicBezTo>
                  <a:cubicBezTo>
                    <a:pt x="2116" y="305"/>
                    <a:pt x="2115" y="311"/>
                    <a:pt x="2117" y="315"/>
                  </a:cubicBezTo>
                  <a:cubicBezTo>
                    <a:pt x="2120" y="317"/>
                    <a:pt x="2125" y="317"/>
                    <a:pt x="2131" y="317"/>
                  </a:cubicBezTo>
                  <a:cubicBezTo>
                    <a:pt x="2132" y="317"/>
                    <a:pt x="2133" y="317"/>
                    <a:pt x="2134" y="317"/>
                  </a:cubicBezTo>
                  <a:cubicBezTo>
                    <a:pt x="2135" y="317"/>
                    <a:pt x="2136" y="317"/>
                    <a:pt x="2137" y="317"/>
                  </a:cubicBezTo>
                  <a:cubicBezTo>
                    <a:pt x="2138" y="317"/>
                    <a:pt x="2138" y="317"/>
                    <a:pt x="2138" y="317"/>
                  </a:cubicBezTo>
                  <a:cubicBezTo>
                    <a:pt x="2142" y="326"/>
                    <a:pt x="2154" y="335"/>
                    <a:pt x="2167" y="335"/>
                  </a:cubicBezTo>
                  <a:cubicBezTo>
                    <a:pt x="2170" y="335"/>
                    <a:pt x="2173" y="335"/>
                    <a:pt x="2177" y="333"/>
                  </a:cubicBezTo>
                  <a:cubicBezTo>
                    <a:pt x="2167" y="311"/>
                    <a:pt x="2204" y="317"/>
                    <a:pt x="2203" y="303"/>
                  </a:cubicBezTo>
                  <a:cubicBezTo>
                    <a:pt x="2202" y="302"/>
                    <a:pt x="2201" y="302"/>
                    <a:pt x="2199" y="302"/>
                  </a:cubicBezTo>
                  <a:cubicBezTo>
                    <a:pt x="2199" y="302"/>
                    <a:pt x="2198" y="302"/>
                    <a:pt x="2197" y="302"/>
                  </a:cubicBezTo>
                  <a:cubicBezTo>
                    <a:pt x="2196" y="302"/>
                    <a:pt x="2195" y="302"/>
                    <a:pt x="2195" y="302"/>
                  </a:cubicBezTo>
                  <a:cubicBezTo>
                    <a:pt x="2194" y="302"/>
                    <a:pt x="2193" y="302"/>
                    <a:pt x="2192" y="302"/>
                  </a:cubicBezTo>
                  <a:cubicBezTo>
                    <a:pt x="2192" y="294"/>
                    <a:pt x="2181" y="293"/>
                    <a:pt x="2171" y="293"/>
                  </a:cubicBezTo>
                  <a:cubicBezTo>
                    <a:pt x="2167" y="293"/>
                    <a:pt x="2163" y="293"/>
                    <a:pt x="2160" y="293"/>
                  </a:cubicBezTo>
                  <a:cubicBezTo>
                    <a:pt x="2159" y="298"/>
                    <a:pt x="2166" y="299"/>
                    <a:pt x="2162" y="303"/>
                  </a:cubicBezTo>
                  <a:cubicBezTo>
                    <a:pt x="2161" y="304"/>
                    <a:pt x="2159" y="304"/>
                    <a:pt x="2158" y="304"/>
                  </a:cubicBezTo>
                  <a:cubicBezTo>
                    <a:pt x="2151" y="304"/>
                    <a:pt x="2151" y="294"/>
                    <a:pt x="2152" y="290"/>
                  </a:cubicBezTo>
                  <a:cubicBezTo>
                    <a:pt x="2137" y="278"/>
                    <a:pt x="2109" y="275"/>
                    <a:pt x="2095" y="262"/>
                  </a:cubicBezTo>
                  <a:cubicBezTo>
                    <a:pt x="2094" y="262"/>
                    <a:pt x="2094" y="262"/>
                    <a:pt x="2094" y="262"/>
                  </a:cubicBezTo>
                  <a:cubicBezTo>
                    <a:pt x="2092" y="262"/>
                    <a:pt x="2091" y="262"/>
                    <a:pt x="2090" y="262"/>
                  </a:cubicBezTo>
                  <a:cubicBezTo>
                    <a:pt x="2089" y="262"/>
                    <a:pt x="2088" y="263"/>
                    <a:pt x="2087" y="263"/>
                  </a:cubicBezTo>
                  <a:cubicBezTo>
                    <a:pt x="2086" y="263"/>
                    <a:pt x="2086" y="263"/>
                    <a:pt x="2085" y="263"/>
                  </a:cubicBezTo>
                  <a:cubicBezTo>
                    <a:pt x="2076" y="260"/>
                    <a:pt x="2070" y="253"/>
                    <a:pt x="2059" y="251"/>
                  </a:cubicBezTo>
                  <a:cubicBezTo>
                    <a:pt x="2059" y="251"/>
                    <a:pt x="2058" y="251"/>
                    <a:pt x="2057" y="251"/>
                  </a:cubicBezTo>
                  <a:cubicBezTo>
                    <a:pt x="2053" y="251"/>
                    <a:pt x="2049" y="252"/>
                    <a:pt x="2045" y="253"/>
                  </a:cubicBezTo>
                  <a:cubicBezTo>
                    <a:pt x="2041" y="254"/>
                    <a:pt x="2037" y="254"/>
                    <a:pt x="2033" y="254"/>
                  </a:cubicBezTo>
                  <a:cubicBezTo>
                    <a:pt x="2032" y="254"/>
                    <a:pt x="2031" y="254"/>
                    <a:pt x="2031" y="254"/>
                  </a:cubicBezTo>
                  <a:cubicBezTo>
                    <a:pt x="2022" y="253"/>
                    <a:pt x="2019" y="248"/>
                    <a:pt x="2012" y="248"/>
                  </a:cubicBezTo>
                  <a:cubicBezTo>
                    <a:pt x="2011" y="248"/>
                    <a:pt x="2009" y="248"/>
                    <a:pt x="2007" y="249"/>
                  </a:cubicBezTo>
                  <a:cubicBezTo>
                    <a:pt x="2003" y="253"/>
                    <a:pt x="2009" y="259"/>
                    <a:pt x="2008" y="265"/>
                  </a:cubicBezTo>
                  <a:cubicBezTo>
                    <a:pt x="2006" y="268"/>
                    <a:pt x="2003" y="269"/>
                    <a:pt x="2001" y="269"/>
                  </a:cubicBezTo>
                  <a:cubicBezTo>
                    <a:pt x="1993" y="269"/>
                    <a:pt x="1985" y="259"/>
                    <a:pt x="1979" y="255"/>
                  </a:cubicBezTo>
                  <a:cubicBezTo>
                    <a:pt x="1976" y="256"/>
                    <a:pt x="1974" y="257"/>
                    <a:pt x="1972" y="257"/>
                  </a:cubicBezTo>
                  <a:cubicBezTo>
                    <a:pt x="1969" y="257"/>
                    <a:pt x="1966" y="256"/>
                    <a:pt x="1964" y="256"/>
                  </a:cubicBezTo>
                  <a:cubicBezTo>
                    <a:pt x="1961" y="255"/>
                    <a:pt x="1959" y="255"/>
                    <a:pt x="1956" y="255"/>
                  </a:cubicBezTo>
                  <a:cubicBezTo>
                    <a:pt x="1954" y="255"/>
                    <a:pt x="1951" y="255"/>
                    <a:pt x="1949" y="256"/>
                  </a:cubicBezTo>
                  <a:cubicBezTo>
                    <a:pt x="1945" y="253"/>
                    <a:pt x="1938" y="252"/>
                    <a:pt x="1932" y="252"/>
                  </a:cubicBezTo>
                  <a:cubicBezTo>
                    <a:pt x="1927" y="252"/>
                    <a:pt x="1922" y="253"/>
                    <a:pt x="1919" y="255"/>
                  </a:cubicBezTo>
                  <a:cubicBezTo>
                    <a:pt x="1916" y="259"/>
                    <a:pt x="1918" y="265"/>
                    <a:pt x="1913" y="266"/>
                  </a:cubicBezTo>
                  <a:cubicBezTo>
                    <a:pt x="1909" y="262"/>
                    <a:pt x="1906" y="255"/>
                    <a:pt x="1901" y="251"/>
                  </a:cubicBezTo>
                  <a:cubicBezTo>
                    <a:pt x="1901" y="248"/>
                    <a:pt x="1904" y="247"/>
                    <a:pt x="1903" y="243"/>
                  </a:cubicBezTo>
                  <a:cubicBezTo>
                    <a:pt x="1895" y="235"/>
                    <a:pt x="1876" y="235"/>
                    <a:pt x="1862" y="231"/>
                  </a:cubicBezTo>
                  <a:cubicBezTo>
                    <a:pt x="1856" y="235"/>
                    <a:pt x="1847" y="237"/>
                    <a:pt x="1838" y="237"/>
                  </a:cubicBezTo>
                  <a:cubicBezTo>
                    <a:pt x="1826" y="237"/>
                    <a:pt x="1815" y="234"/>
                    <a:pt x="1811" y="227"/>
                  </a:cubicBezTo>
                  <a:cubicBezTo>
                    <a:pt x="1811" y="227"/>
                    <a:pt x="1811" y="227"/>
                    <a:pt x="1811" y="227"/>
                  </a:cubicBezTo>
                  <a:cubicBezTo>
                    <a:pt x="1809" y="227"/>
                    <a:pt x="1808" y="228"/>
                    <a:pt x="1806" y="228"/>
                  </a:cubicBezTo>
                  <a:cubicBezTo>
                    <a:pt x="1805" y="228"/>
                    <a:pt x="1803" y="228"/>
                    <a:pt x="1802" y="228"/>
                  </a:cubicBezTo>
                  <a:cubicBezTo>
                    <a:pt x="1799" y="228"/>
                    <a:pt x="1796" y="227"/>
                    <a:pt x="1795" y="226"/>
                  </a:cubicBezTo>
                  <a:cubicBezTo>
                    <a:pt x="1795" y="222"/>
                    <a:pt x="1801" y="223"/>
                    <a:pt x="1800" y="219"/>
                  </a:cubicBezTo>
                  <a:cubicBezTo>
                    <a:pt x="1793" y="216"/>
                    <a:pt x="1786" y="212"/>
                    <a:pt x="1775" y="212"/>
                  </a:cubicBezTo>
                  <a:cubicBezTo>
                    <a:pt x="1770" y="218"/>
                    <a:pt x="1761" y="226"/>
                    <a:pt x="1751" y="226"/>
                  </a:cubicBezTo>
                  <a:cubicBezTo>
                    <a:pt x="1751" y="226"/>
                    <a:pt x="1751" y="226"/>
                    <a:pt x="1750" y="226"/>
                  </a:cubicBezTo>
                  <a:cubicBezTo>
                    <a:pt x="1749" y="220"/>
                    <a:pt x="1758" y="215"/>
                    <a:pt x="1760" y="210"/>
                  </a:cubicBezTo>
                  <a:cubicBezTo>
                    <a:pt x="1755" y="207"/>
                    <a:pt x="1744" y="206"/>
                    <a:pt x="1734" y="206"/>
                  </a:cubicBezTo>
                  <a:cubicBezTo>
                    <a:pt x="1725" y="206"/>
                    <a:pt x="1715" y="207"/>
                    <a:pt x="1707" y="207"/>
                  </a:cubicBezTo>
                  <a:cubicBezTo>
                    <a:pt x="1707" y="207"/>
                    <a:pt x="1707" y="207"/>
                    <a:pt x="1707" y="207"/>
                  </a:cubicBezTo>
                  <a:cubicBezTo>
                    <a:pt x="1705" y="207"/>
                    <a:pt x="1704" y="207"/>
                    <a:pt x="1702" y="207"/>
                  </a:cubicBezTo>
                  <a:cubicBezTo>
                    <a:pt x="1701" y="207"/>
                    <a:pt x="1699" y="206"/>
                    <a:pt x="1698" y="206"/>
                  </a:cubicBezTo>
                  <a:cubicBezTo>
                    <a:pt x="1695" y="206"/>
                    <a:pt x="1692" y="207"/>
                    <a:pt x="1692" y="211"/>
                  </a:cubicBezTo>
                  <a:cubicBezTo>
                    <a:pt x="1699" y="212"/>
                    <a:pt x="1701" y="224"/>
                    <a:pt x="1695" y="228"/>
                  </a:cubicBezTo>
                  <a:cubicBezTo>
                    <a:pt x="1686" y="227"/>
                    <a:pt x="1684" y="221"/>
                    <a:pt x="1675" y="220"/>
                  </a:cubicBezTo>
                  <a:cubicBezTo>
                    <a:pt x="1672" y="223"/>
                    <a:pt x="1680" y="227"/>
                    <a:pt x="1676" y="230"/>
                  </a:cubicBezTo>
                  <a:cubicBezTo>
                    <a:pt x="1667" y="229"/>
                    <a:pt x="1666" y="223"/>
                    <a:pt x="1659" y="223"/>
                  </a:cubicBezTo>
                  <a:cubicBezTo>
                    <a:pt x="1658" y="223"/>
                    <a:pt x="1658" y="223"/>
                    <a:pt x="1657" y="223"/>
                  </a:cubicBezTo>
                  <a:cubicBezTo>
                    <a:pt x="1652" y="223"/>
                    <a:pt x="1648" y="231"/>
                    <a:pt x="1641" y="231"/>
                  </a:cubicBezTo>
                  <a:cubicBezTo>
                    <a:pt x="1640" y="231"/>
                    <a:pt x="1639" y="231"/>
                    <a:pt x="1639" y="231"/>
                  </a:cubicBezTo>
                  <a:cubicBezTo>
                    <a:pt x="1632" y="231"/>
                    <a:pt x="1632" y="229"/>
                    <a:pt x="1625" y="224"/>
                  </a:cubicBezTo>
                  <a:cubicBezTo>
                    <a:pt x="1619" y="229"/>
                    <a:pt x="1618" y="239"/>
                    <a:pt x="1609" y="239"/>
                  </a:cubicBezTo>
                  <a:cubicBezTo>
                    <a:pt x="1609" y="239"/>
                    <a:pt x="1609" y="239"/>
                    <a:pt x="1609" y="239"/>
                  </a:cubicBezTo>
                  <a:cubicBezTo>
                    <a:pt x="1602" y="239"/>
                    <a:pt x="1597" y="228"/>
                    <a:pt x="1591" y="223"/>
                  </a:cubicBezTo>
                  <a:cubicBezTo>
                    <a:pt x="1588" y="220"/>
                    <a:pt x="1583" y="222"/>
                    <a:pt x="1584" y="217"/>
                  </a:cubicBezTo>
                  <a:cubicBezTo>
                    <a:pt x="1585" y="217"/>
                    <a:pt x="1586" y="218"/>
                    <a:pt x="1587" y="218"/>
                  </a:cubicBezTo>
                  <a:cubicBezTo>
                    <a:pt x="1591" y="218"/>
                    <a:pt x="1592" y="215"/>
                    <a:pt x="1594" y="213"/>
                  </a:cubicBezTo>
                  <a:cubicBezTo>
                    <a:pt x="1592" y="202"/>
                    <a:pt x="1582" y="195"/>
                    <a:pt x="1569" y="195"/>
                  </a:cubicBezTo>
                  <a:cubicBezTo>
                    <a:pt x="1565" y="195"/>
                    <a:pt x="1561" y="195"/>
                    <a:pt x="1558" y="197"/>
                  </a:cubicBezTo>
                  <a:cubicBezTo>
                    <a:pt x="1551" y="195"/>
                    <a:pt x="1546" y="192"/>
                    <a:pt x="1538" y="191"/>
                  </a:cubicBezTo>
                  <a:cubicBezTo>
                    <a:pt x="1529" y="196"/>
                    <a:pt x="1529" y="206"/>
                    <a:pt x="1531" y="213"/>
                  </a:cubicBezTo>
                  <a:cubicBezTo>
                    <a:pt x="1520" y="207"/>
                    <a:pt x="1501" y="207"/>
                    <a:pt x="1488" y="203"/>
                  </a:cubicBezTo>
                  <a:cubicBezTo>
                    <a:pt x="1487" y="200"/>
                    <a:pt x="1491" y="200"/>
                    <a:pt x="1490" y="196"/>
                  </a:cubicBezTo>
                  <a:cubicBezTo>
                    <a:pt x="1480" y="194"/>
                    <a:pt x="1466" y="189"/>
                    <a:pt x="1453" y="189"/>
                  </a:cubicBezTo>
                  <a:cubicBezTo>
                    <a:pt x="1447" y="189"/>
                    <a:pt x="1441" y="191"/>
                    <a:pt x="1436" y="194"/>
                  </a:cubicBezTo>
                  <a:cubicBezTo>
                    <a:pt x="1428" y="190"/>
                    <a:pt x="1417" y="189"/>
                    <a:pt x="1407" y="186"/>
                  </a:cubicBezTo>
                  <a:cubicBezTo>
                    <a:pt x="1403" y="187"/>
                    <a:pt x="1402" y="191"/>
                    <a:pt x="1401" y="195"/>
                  </a:cubicBezTo>
                  <a:cubicBezTo>
                    <a:pt x="1391" y="198"/>
                    <a:pt x="1381" y="205"/>
                    <a:pt x="1369" y="205"/>
                  </a:cubicBezTo>
                  <a:cubicBezTo>
                    <a:pt x="1369" y="205"/>
                    <a:pt x="1368" y="205"/>
                    <a:pt x="1368" y="205"/>
                  </a:cubicBezTo>
                  <a:cubicBezTo>
                    <a:pt x="1363" y="208"/>
                    <a:pt x="1361" y="213"/>
                    <a:pt x="1354" y="213"/>
                  </a:cubicBezTo>
                  <a:cubicBezTo>
                    <a:pt x="1350" y="205"/>
                    <a:pt x="1361" y="196"/>
                    <a:pt x="1373" y="193"/>
                  </a:cubicBezTo>
                  <a:cubicBezTo>
                    <a:pt x="1376" y="192"/>
                    <a:pt x="1381" y="193"/>
                    <a:pt x="1385" y="191"/>
                  </a:cubicBezTo>
                  <a:cubicBezTo>
                    <a:pt x="1392" y="188"/>
                    <a:pt x="1396" y="181"/>
                    <a:pt x="1403" y="178"/>
                  </a:cubicBezTo>
                  <a:cubicBezTo>
                    <a:pt x="1406" y="177"/>
                    <a:pt x="1409" y="178"/>
                    <a:pt x="1413" y="176"/>
                  </a:cubicBezTo>
                  <a:cubicBezTo>
                    <a:pt x="1419" y="174"/>
                    <a:pt x="1426" y="168"/>
                    <a:pt x="1435" y="168"/>
                  </a:cubicBezTo>
                  <a:cubicBezTo>
                    <a:pt x="1432" y="161"/>
                    <a:pt x="1436" y="159"/>
                    <a:pt x="1438" y="153"/>
                  </a:cubicBezTo>
                  <a:cubicBezTo>
                    <a:pt x="1429" y="150"/>
                    <a:pt x="1421" y="139"/>
                    <a:pt x="1410" y="137"/>
                  </a:cubicBezTo>
                  <a:cubicBezTo>
                    <a:pt x="1410" y="137"/>
                    <a:pt x="1409" y="137"/>
                    <a:pt x="1408" y="137"/>
                  </a:cubicBezTo>
                  <a:cubicBezTo>
                    <a:pt x="1405" y="137"/>
                    <a:pt x="1401" y="138"/>
                    <a:pt x="1398" y="139"/>
                  </a:cubicBezTo>
                  <a:cubicBezTo>
                    <a:pt x="1394" y="140"/>
                    <a:pt x="1390" y="141"/>
                    <a:pt x="1386" y="141"/>
                  </a:cubicBezTo>
                  <a:cubicBezTo>
                    <a:pt x="1386" y="141"/>
                    <a:pt x="1385" y="141"/>
                    <a:pt x="1385" y="141"/>
                  </a:cubicBezTo>
                  <a:cubicBezTo>
                    <a:pt x="1380" y="143"/>
                    <a:pt x="1381" y="151"/>
                    <a:pt x="1374" y="151"/>
                  </a:cubicBezTo>
                  <a:cubicBezTo>
                    <a:pt x="1374" y="151"/>
                    <a:pt x="1373" y="150"/>
                    <a:pt x="1373" y="150"/>
                  </a:cubicBezTo>
                  <a:cubicBezTo>
                    <a:pt x="1370" y="148"/>
                    <a:pt x="1374" y="145"/>
                    <a:pt x="1372" y="142"/>
                  </a:cubicBezTo>
                  <a:cubicBezTo>
                    <a:pt x="1365" y="141"/>
                    <a:pt x="1358" y="140"/>
                    <a:pt x="1356" y="136"/>
                  </a:cubicBezTo>
                  <a:cubicBezTo>
                    <a:pt x="1357" y="134"/>
                    <a:pt x="1362" y="132"/>
                    <a:pt x="1359" y="129"/>
                  </a:cubicBezTo>
                  <a:cubicBezTo>
                    <a:pt x="1358" y="129"/>
                    <a:pt x="1358" y="129"/>
                    <a:pt x="1357" y="129"/>
                  </a:cubicBezTo>
                  <a:cubicBezTo>
                    <a:pt x="1353" y="129"/>
                    <a:pt x="1348" y="128"/>
                    <a:pt x="1344" y="127"/>
                  </a:cubicBezTo>
                  <a:cubicBezTo>
                    <a:pt x="1340" y="126"/>
                    <a:pt x="1336" y="125"/>
                    <a:pt x="1334" y="125"/>
                  </a:cubicBezTo>
                  <a:moveTo>
                    <a:pt x="1328" y="92"/>
                  </a:moveTo>
                  <a:cubicBezTo>
                    <a:pt x="1322" y="92"/>
                    <a:pt x="1315" y="97"/>
                    <a:pt x="1311" y="99"/>
                  </a:cubicBezTo>
                  <a:cubicBezTo>
                    <a:pt x="1310" y="110"/>
                    <a:pt x="1297" y="111"/>
                    <a:pt x="1296" y="122"/>
                  </a:cubicBezTo>
                  <a:cubicBezTo>
                    <a:pt x="1297" y="122"/>
                    <a:pt x="1298" y="122"/>
                    <a:pt x="1300" y="122"/>
                  </a:cubicBezTo>
                  <a:cubicBezTo>
                    <a:pt x="1306" y="122"/>
                    <a:pt x="1310" y="117"/>
                    <a:pt x="1316" y="116"/>
                  </a:cubicBezTo>
                  <a:cubicBezTo>
                    <a:pt x="1318" y="116"/>
                    <a:pt x="1319" y="116"/>
                    <a:pt x="1321" y="116"/>
                  </a:cubicBezTo>
                  <a:cubicBezTo>
                    <a:pt x="1324" y="116"/>
                    <a:pt x="1328" y="116"/>
                    <a:pt x="1331" y="117"/>
                  </a:cubicBezTo>
                  <a:cubicBezTo>
                    <a:pt x="1335" y="117"/>
                    <a:pt x="1339" y="117"/>
                    <a:pt x="1342" y="117"/>
                  </a:cubicBezTo>
                  <a:cubicBezTo>
                    <a:pt x="1347" y="117"/>
                    <a:pt x="1352" y="117"/>
                    <a:pt x="1356" y="114"/>
                  </a:cubicBezTo>
                  <a:cubicBezTo>
                    <a:pt x="1355" y="106"/>
                    <a:pt x="1349" y="103"/>
                    <a:pt x="1345" y="98"/>
                  </a:cubicBezTo>
                  <a:cubicBezTo>
                    <a:pt x="1343" y="97"/>
                    <a:pt x="1340" y="97"/>
                    <a:pt x="1337" y="97"/>
                  </a:cubicBezTo>
                  <a:cubicBezTo>
                    <a:pt x="1337" y="97"/>
                    <a:pt x="1336" y="97"/>
                    <a:pt x="1335" y="97"/>
                  </a:cubicBezTo>
                  <a:cubicBezTo>
                    <a:pt x="1333" y="93"/>
                    <a:pt x="1331" y="92"/>
                    <a:pt x="1328" y="92"/>
                  </a:cubicBezTo>
                  <a:moveTo>
                    <a:pt x="1246" y="80"/>
                  </a:moveTo>
                  <a:cubicBezTo>
                    <a:pt x="1247" y="76"/>
                    <a:pt x="1249" y="75"/>
                    <a:pt x="1253" y="75"/>
                  </a:cubicBezTo>
                  <a:cubicBezTo>
                    <a:pt x="1256" y="75"/>
                    <a:pt x="1259" y="76"/>
                    <a:pt x="1262" y="76"/>
                  </a:cubicBezTo>
                  <a:cubicBezTo>
                    <a:pt x="1261" y="80"/>
                    <a:pt x="1256" y="80"/>
                    <a:pt x="1250" y="80"/>
                  </a:cubicBezTo>
                  <a:cubicBezTo>
                    <a:pt x="1250" y="80"/>
                    <a:pt x="1249" y="80"/>
                    <a:pt x="1249" y="80"/>
                  </a:cubicBezTo>
                  <a:cubicBezTo>
                    <a:pt x="1249" y="80"/>
                    <a:pt x="1248" y="80"/>
                    <a:pt x="1248" y="80"/>
                  </a:cubicBezTo>
                  <a:cubicBezTo>
                    <a:pt x="1247" y="80"/>
                    <a:pt x="1247" y="80"/>
                    <a:pt x="1246" y="80"/>
                  </a:cubicBezTo>
                  <a:moveTo>
                    <a:pt x="1259" y="53"/>
                  </a:moveTo>
                  <a:cubicBezTo>
                    <a:pt x="1254" y="58"/>
                    <a:pt x="1246" y="60"/>
                    <a:pt x="1237" y="62"/>
                  </a:cubicBezTo>
                  <a:cubicBezTo>
                    <a:pt x="1237" y="80"/>
                    <a:pt x="1237" y="80"/>
                    <a:pt x="1237" y="80"/>
                  </a:cubicBezTo>
                  <a:cubicBezTo>
                    <a:pt x="1239" y="81"/>
                    <a:pt x="1242" y="81"/>
                    <a:pt x="1244" y="81"/>
                  </a:cubicBezTo>
                  <a:cubicBezTo>
                    <a:pt x="1244" y="84"/>
                    <a:pt x="1241" y="84"/>
                    <a:pt x="1239" y="85"/>
                  </a:cubicBezTo>
                  <a:cubicBezTo>
                    <a:pt x="1238" y="84"/>
                    <a:pt x="1238" y="84"/>
                    <a:pt x="1237" y="84"/>
                  </a:cubicBezTo>
                  <a:cubicBezTo>
                    <a:pt x="1237" y="92"/>
                    <a:pt x="1237" y="92"/>
                    <a:pt x="1237" y="92"/>
                  </a:cubicBezTo>
                  <a:cubicBezTo>
                    <a:pt x="1238" y="92"/>
                    <a:pt x="1238" y="92"/>
                    <a:pt x="1239" y="92"/>
                  </a:cubicBezTo>
                  <a:cubicBezTo>
                    <a:pt x="1243" y="98"/>
                    <a:pt x="1255" y="99"/>
                    <a:pt x="1262" y="104"/>
                  </a:cubicBezTo>
                  <a:cubicBezTo>
                    <a:pt x="1263" y="104"/>
                    <a:pt x="1264" y="104"/>
                    <a:pt x="1265" y="104"/>
                  </a:cubicBezTo>
                  <a:cubicBezTo>
                    <a:pt x="1269" y="104"/>
                    <a:pt x="1273" y="105"/>
                    <a:pt x="1277" y="106"/>
                  </a:cubicBezTo>
                  <a:cubicBezTo>
                    <a:pt x="1281" y="108"/>
                    <a:pt x="1284" y="109"/>
                    <a:pt x="1288" y="109"/>
                  </a:cubicBezTo>
                  <a:cubicBezTo>
                    <a:pt x="1291" y="109"/>
                    <a:pt x="1294" y="107"/>
                    <a:pt x="1297" y="103"/>
                  </a:cubicBezTo>
                  <a:cubicBezTo>
                    <a:pt x="1295" y="95"/>
                    <a:pt x="1299" y="92"/>
                    <a:pt x="1302" y="86"/>
                  </a:cubicBezTo>
                  <a:cubicBezTo>
                    <a:pt x="1300" y="83"/>
                    <a:pt x="1296" y="81"/>
                    <a:pt x="1292" y="81"/>
                  </a:cubicBezTo>
                  <a:cubicBezTo>
                    <a:pt x="1289" y="81"/>
                    <a:pt x="1285" y="82"/>
                    <a:pt x="1282" y="84"/>
                  </a:cubicBezTo>
                  <a:cubicBezTo>
                    <a:pt x="1279" y="82"/>
                    <a:pt x="1283" y="81"/>
                    <a:pt x="1282" y="77"/>
                  </a:cubicBezTo>
                  <a:cubicBezTo>
                    <a:pt x="1281" y="76"/>
                    <a:pt x="1279" y="76"/>
                    <a:pt x="1278" y="76"/>
                  </a:cubicBezTo>
                  <a:cubicBezTo>
                    <a:pt x="1277" y="76"/>
                    <a:pt x="1275" y="76"/>
                    <a:pt x="1274" y="77"/>
                  </a:cubicBezTo>
                  <a:cubicBezTo>
                    <a:pt x="1273" y="77"/>
                    <a:pt x="1272" y="77"/>
                    <a:pt x="1271" y="77"/>
                  </a:cubicBezTo>
                  <a:cubicBezTo>
                    <a:pt x="1269" y="77"/>
                    <a:pt x="1268" y="77"/>
                    <a:pt x="1267" y="75"/>
                  </a:cubicBezTo>
                  <a:cubicBezTo>
                    <a:pt x="1269" y="70"/>
                    <a:pt x="1281" y="73"/>
                    <a:pt x="1280" y="65"/>
                  </a:cubicBezTo>
                  <a:cubicBezTo>
                    <a:pt x="1271" y="63"/>
                    <a:pt x="1267" y="56"/>
                    <a:pt x="1259" y="53"/>
                  </a:cubicBezTo>
                  <a:moveTo>
                    <a:pt x="3248" y="1479"/>
                  </a:moveTo>
                  <a:cubicBezTo>
                    <a:pt x="3243" y="1479"/>
                    <a:pt x="3242" y="1482"/>
                    <a:pt x="3241" y="1486"/>
                  </a:cubicBezTo>
                  <a:cubicBezTo>
                    <a:pt x="3242" y="1488"/>
                    <a:pt x="3245" y="1488"/>
                    <a:pt x="3247" y="1488"/>
                  </a:cubicBezTo>
                  <a:cubicBezTo>
                    <a:pt x="3250" y="1488"/>
                    <a:pt x="3253" y="1488"/>
                    <a:pt x="3253" y="1486"/>
                  </a:cubicBezTo>
                  <a:cubicBezTo>
                    <a:pt x="3254" y="1482"/>
                    <a:pt x="3252" y="1481"/>
                    <a:pt x="3250" y="1479"/>
                  </a:cubicBezTo>
                  <a:cubicBezTo>
                    <a:pt x="3249" y="1479"/>
                    <a:pt x="3249" y="1479"/>
                    <a:pt x="3248" y="1479"/>
                  </a:cubicBezTo>
                  <a:moveTo>
                    <a:pt x="780" y="1068"/>
                  </a:moveTo>
                  <a:cubicBezTo>
                    <a:pt x="779" y="1068"/>
                    <a:pt x="779" y="1068"/>
                    <a:pt x="779" y="1068"/>
                  </a:cubicBezTo>
                  <a:cubicBezTo>
                    <a:pt x="773" y="1072"/>
                    <a:pt x="776" y="1080"/>
                    <a:pt x="767" y="1083"/>
                  </a:cubicBezTo>
                  <a:cubicBezTo>
                    <a:pt x="766" y="1085"/>
                    <a:pt x="765" y="1088"/>
                    <a:pt x="766" y="1091"/>
                  </a:cubicBezTo>
                  <a:cubicBezTo>
                    <a:pt x="758" y="1098"/>
                    <a:pt x="742" y="1098"/>
                    <a:pt x="733" y="1104"/>
                  </a:cubicBezTo>
                  <a:cubicBezTo>
                    <a:pt x="726" y="1116"/>
                    <a:pt x="736" y="1126"/>
                    <a:pt x="732" y="1137"/>
                  </a:cubicBezTo>
                  <a:cubicBezTo>
                    <a:pt x="731" y="1142"/>
                    <a:pt x="722" y="1145"/>
                    <a:pt x="721" y="1150"/>
                  </a:cubicBezTo>
                  <a:cubicBezTo>
                    <a:pt x="721" y="1153"/>
                    <a:pt x="725" y="1156"/>
                    <a:pt x="726" y="1160"/>
                  </a:cubicBezTo>
                  <a:cubicBezTo>
                    <a:pt x="727" y="1167"/>
                    <a:pt x="724" y="1174"/>
                    <a:pt x="728" y="1180"/>
                  </a:cubicBezTo>
                  <a:cubicBezTo>
                    <a:pt x="733" y="1183"/>
                    <a:pt x="740" y="1187"/>
                    <a:pt x="748" y="1187"/>
                  </a:cubicBezTo>
                  <a:cubicBezTo>
                    <a:pt x="750" y="1187"/>
                    <a:pt x="752" y="1187"/>
                    <a:pt x="755" y="1186"/>
                  </a:cubicBezTo>
                  <a:cubicBezTo>
                    <a:pt x="764" y="1183"/>
                    <a:pt x="769" y="1165"/>
                    <a:pt x="773" y="1154"/>
                  </a:cubicBezTo>
                  <a:cubicBezTo>
                    <a:pt x="775" y="1148"/>
                    <a:pt x="778" y="1142"/>
                    <a:pt x="779" y="1138"/>
                  </a:cubicBezTo>
                  <a:cubicBezTo>
                    <a:pt x="779" y="1135"/>
                    <a:pt x="778" y="1132"/>
                    <a:pt x="779" y="1129"/>
                  </a:cubicBezTo>
                  <a:cubicBezTo>
                    <a:pt x="781" y="1123"/>
                    <a:pt x="787" y="1118"/>
                    <a:pt x="788" y="1113"/>
                  </a:cubicBezTo>
                  <a:cubicBezTo>
                    <a:pt x="788" y="1108"/>
                    <a:pt x="786" y="1105"/>
                    <a:pt x="787" y="1103"/>
                  </a:cubicBezTo>
                  <a:cubicBezTo>
                    <a:pt x="788" y="1096"/>
                    <a:pt x="797" y="1093"/>
                    <a:pt x="797" y="1088"/>
                  </a:cubicBezTo>
                  <a:cubicBezTo>
                    <a:pt x="797" y="1084"/>
                    <a:pt x="786" y="1068"/>
                    <a:pt x="780" y="1068"/>
                  </a:cubicBezTo>
                  <a:moveTo>
                    <a:pt x="733" y="1067"/>
                  </a:moveTo>
                  <a:cubicBezTo>
                    <a:pt x="728" y="1067"/>
                    <a:pt x="723" y="1069"/>
                    <a:pt x="722" y="1074"/>
                  </a:cubicBezTo>
                  <a:cubicBezTo>
                    <a:pt x="729" y="1076"/>
                    <a:pt x="738" y="1076"/>
                    <a:pt x="743" y="1078"/>
                  </a:cubicBezTo>
                  <a:cubicBezTo>
                    <a:pt x="747" y="1071"/>
                    <a:pt x="740" y="1067"/>
                    <a:pt x="733" y="1067"/>
                  </a:cubicBezTo>
                  <a:moveTo>
                    <a:pt x="818" y="1010"/>
                  </a:moveTo>
                  <a:cubicBezTo>
                    <a:pt x="806" y="1010"/>
                    <a:pt x="811" y="1021"/>
                    <a:pt x="813" y="1027"/>
                  </a:cubicBezTo>
                  <a:cubicBezTo>
                    <a:pt x="814" y="1027"/>
                    <a:pt x="815" y="1027"/>
                    <a:pt x="815" y="1027"/>
                  </a:cubicBezTo>
                  <a:cubicBezTo>
                    <a:pt x="817" y="1027"/>
                    <a:pt x="819" y="1026"/>
                    <a:pt x="821" y="1026"/>
                  </a:cubicBezTo>
                  <a:cubicBezTo>
                    <a:pt x="822" y="1022"/>
                    <a:pt x="821" y="1015"/>
                    <a:pt x="820" y="1010"/>
                  </a:cubicBezTo>
                  <a:cubicBezTo>
                    <a:pt x="819" y="1010"/>
                    <a:pt x="819" y="1010"/>
                    <a:pt x="818" y="1010"/>
                  </a:cubicBezTo>
                  <a:moveTo>
                    <a:pt x="687" y="997"/>
                  </a:moveTo>
                  <a:cubicBezTo>
                    <a:pt x="393" y="997"/>
                    <a:pt x="393" y="997"/>
                    <a:pt x="393" y="997"/>
                  </a:cubicBezTo>
                  <a:cubicBezTo>
                    <a:pt x="397" y="1000"/>
                    <a:pt x="401" y="1003"/>
                    <a:pt x="403" y="1007"/>
                  </a:cubicBezTo>
                  <a:cubicBezTo>
                    <a:pt x="405" y="1010"/>
                    <a:pt x="404" y="1013"/>
                    <a:pt x="405" y="1016"/>
                  </a:cubicBezTo>
                  <a:cubicBezTo>
                    <a:pt x="406" y="1023"/>
                    <a:pt x="414" y="1028"/>
                    <a:pt x="416" y="1035"/>
                  </a:cubicBezTo>
                  <a:cubicBezTo>
                    <a:pt x="416" y="1038"/>
                    <a:pt x="415" y="1041"/>
                    <a:pt x="416" y="1045"/>
                  </a:cubicBezTo>
                  <a:cubicBezTo>
                    <a:pt x="417" y="1049"/>
                    <a:pt x="422" y="1052"/>
                    <a:pt x="422" y="1056"/>
                  </a:cubicBezTo>
                  <a:cubicBezTo>
                    <a:pt x="424" y="1069"/>
                    <a:pt x="414" y="1074"/>
                    <a:pt x="411" y="1081"/>
                  </a:cubicBezTo>
                  <a:cubicBezTo>
                    <a:pt x="410" y="1084"/>
                    <a:pt x="411" y="1088"/>
                    <a:pt x="410" y="1090"/>
                  </a:cubicBezTo>
                  <a:cubicBezTo>
                    <a:pt x="408" y="1094"/>
                    <a:pt x="404" y="1096"/>
                    <a:pt x="402" y="1099"/>
                  </a:cubicBezTo>
                  <a:cubicBezTo>
                    <a:pt x="401" y="1103"/>
                    <a:pt x="401" y="1120"/>
                    <a:pt x="402" y="1124"/>
                  </a:cubicBezTo>
                  <a:cubicBezTo>
                    <a:pt x="404" y="1131"/>
                    <a:pt x="420" y="1136"/>
                    <a:pt x="415" y="1144"/>
                  </a:cubicBezTo>
                  <a:cubicBezTo>
                    <a:pt x="429" y="1158"/>
                    <a:pt x="427" y="1184"/>
                    <a:pt x="437" y="1200"/>
                  </a:cubicBezTo>
                  <a:cubicBezTo>
                    <a:pt x="445" y="1215"/>
                    <a:pt x="462" y="1228"/>
                    <a:pt x="467" y="1245"/>
                  </a:cubicBezTo>
                  <a:cubicBezTo>
                    <a:pt x="469" y="1254"/>
                    <a:pt x="466" y="1264"/>
                    <a:pt x="474" y="1270"/>
                  </a:cubicBezTo>
                  <a:cubicBezTo>
                    <a:pt x="481" y="1271"/>
                    <a:pt x="488" y="1272"/>
                    <a:pt x="495" y="1272"/>
                  </a:cubicBezTo>
                  <a:cubicBezTo>
                    <a:pt x="500" y="1272"/>
                    <a:pt x="504" y="1271"/>
                    <a:pt x="509" y="1270"/>
                  </a:cubicBezTo>
                  <a:cubicBezTo>
                    <a:pt x="512" y="1270"/>
                    <a:pt x="515" y="1266"/>
                    <a:pt x="519" y="1266"/>
                  </a:cubicBezTo>
                  <a:cubicBezTo>
                    <a:pt x="521" y="1265"/>
                    <a:pt x="523" y="1265"/>
                    <a:pt x="525" y="1265"/>
                  </a:cubicBezTo>
                  <a:cubicBezTo>
                    <a:pt x="526" y="1265"/>
                    <a:pt x="527" y="1265"/>
                    <a:pt x="528" y="1265"/>
                  </a:cubicBezTo>
                  <a:cubicBezTo>
                    <a:pt x="529" y="1265"/>
                    <a:pt x="530" y="1265"/>
                    <a:pt x="530" y="1265"/>
                  </a:cubicBezTo>
                  <a:cubicBezTo>
                    <a:pt x="532" y="1265"/>
                    <a:pt x="534" y="1265"/>
                    <a:pt x="536" y="1265"/>
                  </a:cubicBezTo>
                  <a:cubicBezTo>
                    <a:pt x="541" y="1264"/>
                    <a:pt x="545" y="1262"/>
                    <a:pt x="550" y="1261"/>
                  </a:cubicBezTo>
                  <a:cubicBezTo>
                    <a:pt x="550" y="1261"/>
                    <a:pt x="551" y="1261"/>
                    <a:pt x="551" y="1261"/>
                  </a:cubicBezTo>
                  <a:cubicBezTo>
                    <a:pt x="552" y="1261"/>
                    <a:pt x="554" y="1261"/>
                    <a:pt x="555" y="1261"/>
                  </a:cubicBezTo>
                  <a:cubicBezTo>
                    <a:pt x="556" y="1261"/>
                    <a:pt x="557" y="1261"/>
                    <a:pt x="558" y="1261"/>
                  </a:cubicBezTo>
                  <a:cubicBezTo>
                    <a:pt x="559" y="1261"/>
                    <a:pt x="560" y="1261"/>
                    <a:pt x="561" y="1261"/>
                  </a:cubicBezTo>
                  <a:cubicBezTo>
                    <a:pt x="570" y="1259"/>
                    <a:pt x="572" y="1249"/>
                    <a:pt x="580" y="1243"/>
                  </a:cubicBezTo>
                  <a:cubicBezTo>
                    <a:pt x="586" y="1239"/>
                    <a:pt x="593" y="1240"/>
                    <a:pt x="596" y="1234"/>
                  </a:cubicBezTo>
                  <a:cubicBezTo>
                    <a:pt x="597" y="1230"/>
                    <a:pt x="595" y="1227"/>
                    <a:pt x="594" y="1224"/>
                  </a:cubicBezTo>
                  <a:cubicBezTo>
                    <a:pt x="600" y="1217"/>
                    <a:pt x="613" y="1215"/>
                    <a:pt x="616" y="1205"/>
                  </a:cubicBezTo>
                  <a:cubicBezTo>
                    <a:pt x="617" y="1201"/>
                    <a:pt x="615" y="1197"/>
                    <a:pt x="616" y="1194"/>
                  </a:cubicBezTo>
                  <a:cubicBezTo>
                    <a:pt x="618" y="1186"/>
                    <a:pt x="627" y="1184"/>
                    <a:pt x="636" y="1181"/>
                  </a:cubicBezTo>
                  <a:cubicBezTo>
                    <a:pt x="640" y="1173"/>
                    <a:pt x="646" y="1161"/>
                    <a:pt x="642" y="1149"/>
                  </a:cubicBezTo>
                  <a:cubicBezTo>
                    <a:pt x="640" y="1145"/>
                    <a:pt x="635" y="1143"/>
                    <a:pt x="636" y="1139"/>
                  </a:cubicBezTo>
                  <a:cubicBezTo>
                    <a:pt x="637" y="1135"/>
                    <a:pt x="647" y="1129"/>
                    <a:pt x="650" y="1127"/>
                  </a:cubicBezTo>
                  <a:cubicBezTo>
                    <a:pt x="655" y="1123"/>
                    <a:pt x="661" y="1117"/>
                    <a:pt x="666" y="1115"/>
                  </a:cubicBezTo>
                  <a:cubicBezTo>
                    <a:pt x="679" y="1108"/>
                    <a:pt x="695" y="1105"/>
                    <a:pt x="697" y="1090"/>
                  </a:cubicBezTo>
                  <a:cubicBezTo>
                    <a:pt x="698" y="1084"/>
                    <a:pt x="694" y="1072"/>
                    <a:pt x="694" y="1064"/>
                  </a:cubicBezTo>
                  <a:cubicBezTo>
                    <a:pt x="693" y="1054"/>
                    <a:pt x="689" y="1054"/>
                    <a:pt x="687" y="1045"/>
                  </a:cubicBezTo>
                  <a:cubicBezTo>
                    <a:pt x="686" y="1042"/>
                    <a:pt x="689" y="1036"/>
                    <a:pt x="688" y="1032"/>
                  </a:cubicBezTo>
                  <a:cubicBezTo>
                    <a:pt x="687" y="1027"/>
                    <a:pt x="680" y="1023"/>
                    <a:pt x="679" y="1017"/>
                  </a:cubicBezTo>
                  <a:cubicBezTo>
                    <a:pt x="678" y="1010"/>
                    <a:pt x="682" y="1003"/>
                    <a:pt x="687" y="997"/>
                  </a:cubicBezTo>
                  <a:moveTo>
                    <a:pt x="3157" y="1349"/>
                  </a:moveTo>
                  <a:cubicBezTo>
                    <a:pt x="3154" y="1348"/>
                    <a:pt x="3153" y="1346"/>
                    <a:pt x="3154" y="1343"/>
                  </a:cubicBezTo>
                  <a:cubicBezTo>
                    <a:pt x="3157" y="1343"/>
                    <a:pt x="3157" y="1343"/>
                    <a:pt x="3157" y="1343"/>
                  </a:cubicBezTo>
                  <a:cubicBezTo>
                    <a:pt x="3159" y="1344"/>
                    <a:pt x="3159" y="1348"/>
                    <a:pt x="3157" y="1349"/>
                  </a:cubicBezTo>
                  <a:moveTo>
                    <a:pt x="3372" y="1235"/>
                  </a:moveTo>
                  <a:cubicBezTo>
                    <a:pt x="3371" y="1235"/>
                    <a:pt x="3371" y="1235"/>
                    <a:pt x="3371" y="1235"/>
                  </a:cubicBezTo>
                  <a:cubicBezTo>
                    <a:pt x="3371" y="1230"/>
                    <a:pt x="3375" y="1228"/>
                    <a:pt x="3376" y="1225"/>
                  </a:cubicBezTo>
                  <a:cubicBezTo>
                    <a:pt x="3377" y="1225"/>
                    <a:pt x="3378" y="1226"/>
                    <a:pt x="3380" y="1226"/>
                  </a:cubicBezTo>
                  <a:cubicBezTo>
                    <a:pt x="3381" y="1232"/>
                    <a:pt x="3375" y="1235"/>
                    <a:pt x="3372" y="1235"/>
                  </a:cubicBezTo>
                  <a:moveTo>
                    <a:pt x="3508" y="997"/>
                  </a:moveTo>
                  <a:cubicBezTo>
                    <a:pt x="3081" y="997"/>
                    <a:pt x="3081" y="997"/>
                    <a:pt x="3081" y="997"/>
                  </a:cubicBezTo>
                  <a:cubicBezTo>
                    <a:pt x="3078" y="1004"/>
                    <a:pt x="3073" y="1011"/>
                    <a:pt x="3079" y="1015"/>
                  </a:cubicBezTo>
                  <a:cubicBezTo>
                    <a:pt x="3082" y="1016"/>
                    <a:pt x="3085" y="1017"/>
                    <a:pt x="3088" y="1018"/>
                  </a:cubicBezTo>
                  <a:cubicBezTo>
                    <a:pt x="3097" y="1029"/>
                    <a:pt x="3105" y="1040"/>
                    <a:pt x="3110" y="1051"/>
                  </a:cubicBezTo>
                  <a:cubicBezTo>
                    <a:pt x="3111" y="1055"/>
                    <a:pt x="3111" y="1060"/>
                    <a:pt x="3113" y="1064"/>
                  </a:cubicBezTo>
                  <a:cubicBezTo>
                    <a:pt x="3115" y="1067"/>
                    <a:pt x="3119" y="1070"/>
                    <a:pt x="3122" y="1074"/>
                  </a:cubicBezTo>
                  <a:cubicBezTo>
                    <a:pt x="3123" y="1077"/>
                    <a:pt x="3123" y="1081"/>
                    <a:pt x="3125" y="1084"/>
                  </a:cubicBezTo>
                  <a:cubicBezTo>
                    <a:pt x="3130" y="1092"/>
                    <a:pt x="3143" y="1102"/>
                    <a:pt x="3150" y="1105"/>
                  </a:cubicBezTo>
                  <a:cubicBezTo>
                    <a:pt x="3156" y="1108"/>
                    <a:pt x="3163" y="1107"/>
                    <a:pt x="3170" y="1111"/>
                  </a:cubicBezTo>
                  <a:cubicBezTo>
                    <a:pt x="3182" y="1117"/>
                    <a:pt x="3185" y="1141"/>
                    <a:pt x="3184" y="1156"/>
                  </a:cubicBezTo>
                  <a:cubicBezTo>
                    <a:pt x="3183" y="1166"/>
                    <a:pt x="3187" y="1175"/>
                    <a:pt x="3187" y="1182"/>
                  </a:cubicBezTo>
                  <a:cubicBezTo>
                    <a:pt x="3187" y="1194"/>
                    <a:pt x="3175" y="1198"/>
                    <a:pt x="3173" y="1209"/>
                  </a:cubicBezTo>
                  <a:cubicBezTo>
                    <a:pt x="3168" y="1227"/>
                    <a:pt x="3179" y="1247"/>
                    <a:pt x="3173" y="1264"/>
                  </a:cubicBezTo>
                  <a:cubicBezTo>
                    <a:pt x="3166" y="1283"/>
                    <a:pt x="3148" y="1294"/>
                    <a:pt x="3157" y="1318"/>
                  </a:cubicBezTo>
                  <a:cubicBezTo>
                    <a:pt x="3156" y="1322"/>
                    <a:pt x="3149" y="1327"/>
                    <a:pt x="3147" y="1333"/>
                  </a:cubicBezTo>
                  <a:cubicBezTo>
                    <a:pt x="3147" y="1335"/>
                    <a:pt x="3149" y="1338"/>
                    <a:pt x="3148" y="1340"/>
                  </a:cubicBezTo>
                  <a:cubicBezTo>
                    <a:pt x="3147" y="1347"/>
                    <a:pt x="3140" y="1351"/>
                    <a:pt x="3148" y="1356"/>
                  </a:cubicBezTo>
                  <a:cubicBezTo>
                    <a:pt x="3149" y="1356"/>
                    <a:pt x="3149" y="1356"/>
                    <a:pt x="3150" y="1356"/>
                  </a:cubicBezTo>
                  <a:cubicBezTo>
                    <a:pt x="3152" y="1356"/>
                    <a:pt x="3153" y="1355"/>
                    <a:pt x="3155" y="1354"/>
                  </a:cubicBezTo>
                  <a:cubicBezTo>
                    <a:pt x="3156" y="1354"/>
                    <a:pt x="3158" y="1353"/>
                    <a:pt x="3160" y="1353"/>
                  </a:cubicBezTo>
                  <a:cubicBezTo>
                    <a:pt x="3160" y="1353"/>
                    <a:pt x="3160" y="1353"/>
                    <a:pt x="3160" y="1353"/>
                  </a:cubicBezTo>
                  <a:cubicBezTo>
                    <a:pt x="3165" y="1364"/>
                    <a:pt x="3150" y="1366"/>
                    <a:pt x="3156" y="1377"/>
                  </a:cubicBezTo>
                  <a:cubicBezTo>
                    <a:pt x="3155" y="1384"/>
                    <a:pt x="3143" y="1383"/>
                    <a:pt x="3139" y="1388"/>
                  </a:cubicBezTo>
                  <a:cubicBezTo>
                    <a:pt x="3141" y="1398"/>
                    <a:pt x="3148" y="1402"/>
                    <a:pt x="3152" y="1410"/>
                  </a:cubicBezTo>
                  <a:cubicBezTo>
                    <a:pt x="3144" y="1415"/>
                    <a:pt x="3150" y="1427"/>
                    <a:pt x="3144" y="1434"/>
                  </a:cubicBezTo>
                  <a:cubicBezTo>
                    <a:pt x="3148" y="1449"/>
                    <a:pt x="3156" y="1460"/>
                    <a:pt x="3172" y="1466"/>
                  </a:cubicBezTo>
                  <a:cubicBezTo>
                    <a:pt x="3172" y="1469"/>
                    <a:pt x="3173" y="1471"/>
                    <a:pt x="3174" y="1473"/>
                  </a:cubicBezTo>
                  <a:cubicBezTo>
                    <a:pt x="3178" y="1475"/>
                    <a:pt x="3188" y="1473"/>
                    <a:pt x="3189" y="1477"/>
                  </a:cubicBezTo>
                  <a:cubicBezTo>
                    <a:pt x="3184" y="1480"/>
                    <a:pt x="3176" y="1481"/>
                    <a:pt x="3176" y="1488"/>
                  </a:cubicBezTo>
                  <a:cubicBezTo>
                    <a:pt x="3177" y="1489"/>
                    <a:pt x="3179" y="1489"/>
                    <a:pt x="3180" y="1489"/>
                  </a:cubicBezTo>
                  <a:cubicBezTo>
                    <a:pt x="3182" y="1489"/>
                    <a:pt x="3183" y="1488"/>
                    <a:pt x="3185" y="1487"/>
                  </a:cubicBezTo>
                  <a:cubicBezTo>
                    <a:pt x="3186" y="1485"/>
                    <a:pt x="3188" y="1484"/>
                    <a:pt x="3191" y="1484"/>
                  </a:cubicBezTo>
                  <a:cubicBezTo>
                    <a:pt x="3192" y="1484"/>
                    <a:pt x="3193" y="1484"/>
                    <a:pt x="3194" y="1484"/>
                  </a:cubicBezTo>
                  <a:cubicBezTo>
                    <a:pt x="3194" y="1488"/>
                    <a:pt x="3188" y="1489"/>
                    <a:pt x="3191" y="1492"/>
                  </a:cubicBezTo>
                  <a:cubicBezTo>
                    <a:pt x="3193" y="1492"/>
                    <a:pt x="3194" y="1492"/>
                    <a:pt x="3195" y="1492"/>
                  </a:cubicBezTo>
                  <a:cubicBezTo>
                    <a:pt x="3196" y="1492"/>
                    <a:pt x="3197" y="1492"/>
                    <a:pt x="3198" y="1492"/>
                  </a:cubicBezTo>
                  <a:cubicBezTo>
                    <a:pt x="3199" y="1492"/>
                    <a:pt x="3200" y="1492"/>
                    <a:pt x="3201" y="1492"/>
                  </a:cubicBezTo>
                  <a:cubicBezTo>
                    <a:pt x="3206" y="1492"/>
                    <a:pt x="3210" y="1492"/>
                    <a:pt x="3214" y="1495"/>
                  </a:cubicBezTo>
                  <a:cubicBezTo>
                    <a:pt x="3218" y="1487"/>
                    <a:pt x="3237" y="1492"/>
                    <a:pt x="3237" y="1481"/>
                  </a:cubicBezTo>
                  <a:cubicBezTo>
                    <a:pt x="3234" y="1476"/>
                    <a:pt x="3229" y="1478"/>
                    <a:pt x="3224" y="1475"/>
                  </a:cubicBezTo>
                  <a:cubicBezTo>
                    <a:pt x="3214" y="1470"/>
                    <a:pt x="3208" y="1461"/>
                    <a:pt x="3197" y="1461"/>
                  </a:cubicBezTo>
                  <a:cubicBezTo>
                    <a:pt x="3196" y="1461"/>
                    <a:pt x="3196" y="1461"/>
                    <a:pt x="3195" y="1461"/>
                  </a:cubicBezTo>
                  <a:cubicBezTo>
                    <a:pt x="3190" y="1462"/>
                    <a:pt x="3189" y="1466"/>
                    <a:pt x="3184" y="1466"/>
                  </a:cubicBezTo>
                  <a:cubicBezTo>
                    <a:pt x="3183" y="1466"/>
                    <a:pt x="3182" y="1466"/>
                    <a:pt x="3180" y="1465"/>
                  </a:cubicBezTo>
                  <a:cubicBezTo>
                    <a:pt x="3181" y="1456"/>
                    <a:pt x="3193" y="1456"/>
                    <a:pt x="3202" y="1456"/>
                  </a:cubicBezTo>
                  <a:cubicBezTo>
                    <a:pt x="3203" y="1456"/>
                    <a:pt x="3204" y="1456"/>
                    <a:pt x="3205" y="1456"/>
                  </a:cubicBezTo>
                  <a:cubicBezTo>
                    <a:pt x="3202" y="1449"/>
                    <a:pt x="3185" y="1437"/>
                    <a:pt x="3201" y="1429"/>
                  </a:cubicBezTo>
                  <a:cubicBezTo>
                    <a:pt x="3204" y="1429"/>
                    <a:pt x="3205" y="1432"/>
                    <a:pt x="3208" y="1432"/>
                  </a:cubicBezTo>
                  <a:cubicBezTo>
                    <a:pt x="3208" y="1432"/>
                    <a:pt x="3209" y="1432"/>
                    <a:pt x="3209" y="1432"/>
                  </a:cubicBezTo>
                  <a:cubicBezTo>
                    <a:pt x="3209" y="1416"/>
                    <a:pt x="3225" y="1414"/>
                    <a:pt x="3235" y="1406"/>
                  </a:cubicBezTo>
                  <a:cubicBezTo>
                    <a:pt x="3233" y="1394"/>
                    <a:pt x="3216" y="1398"/>
                    <a:pt x="3215" y="1388"/>
                  </a:cubicBezTo>
                  <a:cubicBezTo>
                    <a:pt x="3214" y="1378"/>
                    <a:pt x="3230" y="1378"/>
                    <a:pt x="3237" y="1370"/>
                  </a:cubicBezTo>
                  <a:cubicBezTo>
                    <a:pt x="3231" y="1357"/>
                    <a:pt x="3247" y="1356"/>
                    <a:pt x="3246" y="1344"/>
                  </a:cubicBezTo>
                  <a:cubicBezTo>
                    <a:pt x="3238" y="1341"/>
                    <a:pt x="3232" y="1342"/>
                    <a:pt x="3232" y="1335"/>
                  </a:cubicBezTo>
                  <a:cubicBezTo>
                    <a:pt x="3233" y="1331"/>
                    <a:pt x="3235" y="1330"/>
                    <a:pt x="3237" y="1330"/>
                  </a:cubicBezTo>
                  <a:cubicBezTo>
                    <a:pt x="3240" y="1330"/>
                    <a:pt x="3244" y="1331"/>
                    <a:pt x="3247" y="1333"/>
                  </a:cubicBezTo>
                  <a:cubicBezTo>
                    <a:pt x="3251" y="1335"/>
                    <a:pt x="3254" y="1336"/>
                    <a:pt x="3256" y="1336"/>
                  </a:cubicBezTo>
                  <a:cubicBezTo>
                    <a:pt x="3256" y="1336"/>
                    <a:pt x="3257" y="1336"/>
                    <a:pt x="3257" y="1336"/>
                  </a:cubicBezTo>
                  <a:cubicBezTo>
                    <a:pt x="3269" y="1334"/>
                    <a:pt x="3261" y="1318"/>
                    <a:pt x="3263" y="1310"/>
                  </a:cubicBezTo>
                  <a:cubicBezTo>
                    <a:pt x="3265" y="1310"/>
                    <a:pt x="3266" y="1310"/>
                    <a:pt x="3267" y="1310"/>
                  </a:cubicBezTo>
                  <a:cubicBezTo>
                    <a:pt x="3270" y="1310"/>
                    <a:pt x="3272" y="1310"/>
                    <a:pt x="3273" y="1311"/>
                  </a:cubicBezTo>
                  <a:cubicBezTo>
                    <a:pt x="3275" y="1311"/>
                    <a:pt x="3277" y="1312"/>
                    <a:pt x="3280" y="1312"/>
                  </a:cubicBezTo>
                  <a:cubicBezTo>
                    <a:pt x="3280" y="1312"/>
                    <a:pt x="3280" y="1312"/>
                    <a:pt x="3280" y="1312"/>
                  </a:cubicBezTo>
                  <a:cubicBezTo>
                    <a:pt x="3289" y="1312"/>
                    <a:pt x="3295" y="1305"/>
                    <a:pt x="3302" y="1305"/>
                  </a:cubicBezTo>
                  <a:cubicBezTo>
                    <a:pt x="3304" y="1305"/>
                    <a:pt x="3306" y="1306"/>
                    <a:pt x="3308" y="1306"/>
                  </a:cubicBezTo>
                  <a:cubicBezTo>
                    <a:pt x="3315" y="1303"/>
                    <a:pt x="3322" y="1299"/>
                    <a:pt x="3323" y="1292"/>
                  </a:cubicBezTo>
                  <a:cubicBezTo>
                    <a:pt x="3325" y="1279"/>
                    <a:pt x="3307" y="1275"/>
                    <a:pt x="3307" y="1266"/>
                  </a:cubicBezTo>
                  <a:cubicBezTo>
                    <a:pt x="3307" y="1266"/>
                    <a:pt x="3307" y="1266"/>
                    <a:pt x="3307" y="1266"/>
                  </a:cubicBezTo>
                  <a:cubicBezTo>
                    <a:pt x="3318" y="1266"/>
                    <a:pt x="3322" y="1271"/>
                    <a:pt x="3330" y="1274"/>
                  </a:cubicBezTo>
                  <a:cubicBezTo>
                    <a:pt x="3349" y="1269"/>
                    <a:pt x="3359" y="1257"/>
                    <a:pt x="3367" y="1243"/>
                  </a:cubicBezTo>
                  <a:cubicBezTo>
                    <a:pt x="3383" y="1241"/>
                    <a:pt x="3386" y="1229"/>
                    <a:pt x="3394" y="1219"/>
                  </a:cubicBezTo>
                  <a:cubicBezTo>
                    <a:pt x="3398" y="1215"/>
                    <a:pt x="3404" y="1210"/>
                    <a:pt x="3404" y="1206"/>
                  </a:cubicBezTo>
                  <a:cubicBezTo>
                    <a:pt x="3405" y="1199"/>
                    <a:pt x="3399" y="1194"/>
                    <a:pt x="3401" y="1187"/>
                  </a:cubicBezTo>
                  <a:cubicBezTo>
                    <a:pt x="3405" y="1172"/>
                    <a:pt x="3437" y="1170"/>
                    <a:pt x="3447" y="1161"/>
                  </a:cubicBezTo>
                  <a:cubicBezTo>
                    <a:pt x="3450" y="1161"/>
                    <a:pt x="3453" y="1161"/>
                    <a:pt x="3455" y="1161"/>
                  </a:cubicBezTo>
                  <a:cubicBezTo>
                    <a:pt x="3462" y="1161"/>
                    <a:pt x="3467" y="1160"/>
                    <a:pt x="3473" y="1158"/>
                  </a:cubicBezTo>
                  <a:cubicBezTo>
                    <a:pt x="3476" y="1152"/>
                    <a:pt x="3480" y="1147"/>
                    <a:pt x="3481" y="1139"/>
                  </a:cubicBezTo>
                  <a:cubicBezTo>
                    <a:pt x="3502" y="1125"/>
                    <a:pt x="3493" y="1093"/>
                    <a:pt x="3501" y="1072"/>
                  </a:cubicBezTo>
                  <a:cubicBezTo>
                    <a:pt x="3502" y="1067"/>
                    <a:pt x="3509" y="1067"/>
                    <a:pt x="3513" y="1064"/>
                  </a:cubicBezTo>
                  <a:cubicBezTo>
                    <a:pt x="3519" y="1058"/>
                    <a:pt x="3522" y="1049"/>
                    <a:pt x="3527" y="1042"/>
                  </a:cubicBezTo>
                  <a:cubicBezTo>
                    <a:pt x="3533" y="1035"/>
                    <a:pt x="3541" y="1028"/>
                    <a:pt x="3541" y="1020"/>
                  </a:cubicBezTo>
                  <a:cubicBezTo>
                    <a:pt x="3537" y="1017"/>
                    <a:pt x="3537" y="1013"/>
                    <a:pt x="3537" y="1008"/>
                  </a:cubicBezTo>
                  <a:cubicBezTo>
                    <a:pt x="3527" y="1006"/>
                    <a:pt x="3517" y="1002"/>
                    <a:pt x="3508" y="997"/>
                  </a:cubicBezTo>
                  <a:moveTo>
                    <a:pt x="1591" y="984"/>
                  </a:moveTo>
                  <a:cubicBezTo>
                    <a:pt x="1581" y="984"/>
                    <a:pt x="1570" y="988"/>
                    <a:pt x="1574" y="995"/>
                  </a:cubicBezTo>
                  <a:cubicBezTo>
                    <a:pt x="1578" y="996"/>
                    <a:pt x="1583" y="996"/>
                    <a:pt x="1588" y="996"/>
                  </a:cubicBezTo>
                  <a:cubicBezTo>
                    <a:pt x="1597" y="996"/>
                    <a:pt x="1606" y="994"/>
                    <a:pt x="1607" y="989"/>
                  </a:cubicBezTo>
                  <a:cubicBezTo>
                    <a:pt x="1605" y="986"/>
                    <a:pt x="1598" y="984"/>
                    <a:pt x="1591" y="984"/>
                  </a:cubicBezTo>
                  <a:moveTo>
                    <a:pt x="1808" y="980"/>
                  </a:moveTo>
                  <a:cubicBezTo>
                    <a:pt x="1805" y="980"/>
                    <a:pt x="1803" y="981"/>
                    <a:pt x="1801" y="984"/>
                  </a:cubicBezTo>
                  <a:cubicBezTo>
                    <a:pt x="1805" y="990"/>
                    <a:pt x="1814" y="991"/>
                    <a:pt x="1818" y="997"/>
                  </a:cubicBezTo>
                  <a:cubicBezTo>
                    <a:pt x="1829" y="997"/>
                    <a:pt x="1829" y="997"/>
                    <a:pt x="1829" y="997"/>
                  </a:cubicBezTo>
                  <a:cubicBezTo>
                    <a:pt x="1826" y="990"/>
                    <a:pt x="1816" y="980"/>
                    <a:pt x="1808" y="980"/>
                  </a:cubicBezTo>
                  <a:moveTo>
                    <a:pt x="1546" y="972"/>
                  </a:moveTo>
                  <a:cubicBezTo>
                    <a:pt x="1541" y="972"/>
                    <a:pt x="1537" y="974"/>
                    <a:pt x="1538" y="979"/>
                  </a:cubicBezTo>
                  <a:cubicBezTo>
                    <a:pt x="1539" y="981"/>
                    <a:pt x="1541" y="982"/>
                    <a:pt x="1544" y="982"/>
                  </a:cubicBezTo>
                  <a:cubicBezTo>
                    <a:pt x="1546" y="982"/>
                    <a:pt x="1547" y="981"/>
                    <a:pt x="1549" y="981"/>
                  </a:cubicBezTo>
                  <a:cubicBezTo>
                    <a:pt x="1551" y="981"/>
                    <a:pt x="1553" y="981"/>
                    <a:pt x="1555" y="981"/>
                  </a:cubicBezTo>
                  <a:cubicBezTo>
                    <a:pt x="1556" y="981"/>
                    <a:pt x="1558" y="981"/>
                    <a:pt x="1559" y="981"/>
                  </a:cubicBezTo>
                  <a:cubicBezTo>
                    <a:pt x="1559" y="979"/>
                    <a:pt x="1560" y="978"/>
                    <a:pt x="1560" y="975"/>
                  </a:cubicBezTo>
                  <a:cubicBezTo>
                    <a:pt x="1557" y="973"/>
                    <a:pt x="1551" y="972"/>
                    <a:pt x="1546" y="972"/>
                  </a:cubicBezTo>
                  <a:moveTo>
                    <a:pt x="1619" y="964"/>
                  </a:moveTo>
                  <a:cubicBezTo>
                    <a:pt x="1613" y="964"/>
                    <a:pt x="1609" y="966"/>
                    <a:pt x="1607" y="971"/>
                  </a:cubicBezTo>
                  <a:cubicBezTo>
                    <a:pt x="1606" y="977"/>
                    <a:pt x="1614" y="980"/>
                    <a:pt x="1619" y="985"/>
                  </a:cubicBezTo>
                  <a:cubicBezTo>
                    <a:pt x="1618" y="988"/>
                    <a:pt x="1619" y="994"/>
                    <a:pt x="1621" y="997"/>
                  </a:cubicBezTo>
                  <a:cubicBezTo>
                    <a:pt x="1631" y="997"/>
                    <a:pt x="1631" y="997"/>
                    <a:pt x="1631" y="997"/>
                  </a:cubicBezTo>
                  <a:cubicBezTo>
                    <a:pt x="1632" y="997"/>
                    <a:pt x="1633" y="996"/>
                    <a:pt x="1634" y="996"/>
                  </a:cubicBezTo>
                  <a:cubicBezTo>
                    <a:pt x="1635" y="996"/>
                    <a:pt x="1635" y="997"/>
                    <a:pt x="1636" y="997"/>
                  </a:cubicBezTo>
                  <a:cubicBezTo>
                    <a:pt x="1746" y="997"/>
                    <a:pt x="1746" y="997"/>
                    <a:pt x="1746" y="997"/>
                  </a:cubicBezTo>
                  <a:cubicBezTo>
                    <a:pt x="1742" y="995"/>
                    <a:pt x="1738" y="993"/>
                    <a:pt x="1734" y="990"/>
                  </a:cubicBezTo>
                  <a:cubicBezTo>
                    <a:pt x="1732" y="991"/>
                    <a:pt x="1730" y="991"/>
                    <a:pt x="1728" y="991"/>
                  </a:cubicBezTo>
                  <a:cubicBezTo>
                    <a:pt x="1717" y="991"/>
                    <a:pt x="1713" y="984"/>
                    <a:pt x="1706" y="982"/>
                  </a:cubicBezTo>
                  <a:cubicBezTo>
                    <a:pt x="1702" y="981"/>
                    <a:pt x="1696" y="981"/>
                    <a:pt x="1692" y="980"/>
                  </a:cubicBezTo>
                  <a:cubicBezTo>
                    <a:pt x="1684" y="978"/>
                    <a:pt x="1680" y="975"/>
                    <a:pt x="1676" y="975"/>
                  </a:cubicBezTo>
                  <a:cubicBezTo>
                    <a:pt x="1675" y="975"/>
                    <a:pt x="1675" y="975"/>
                    <a:pt x="1674" y="976"/>
                  </a:cubicBezTo>
                  <a:cubicBezTo>
                    <a:pt x="1665" y="977"/>
                    <a:pt x="1662" y="986"/>
                    <a:pt x="1652" y="988"/>
                  </a:cubicBezTo>
                  <a:cubicBezTo>
                    <a:pt x="1646" y="983"/>
                    <a:pt x="1638" y="980"/>
                    <a:pt x="1639" y="969"/>
                  </a:cubicBezTo>
                  <a:cubicBezTo>
                    <a:pt x="1633" y="966"/>
                    <a:pt x="1626" y="964"/>
                    <a:pt x="1619" y="964"/>
                  </a:cubicBezTo>
                  <a:moveTo>
                    <a:pt x="1548" y="948"/>
                  </a:moveTo>
                  <a:cubicBezTo>
                    <a:pt x="1542" y="948"/>
                    <a:pt x="1537" y="953"/>
                    <a:pt x="1532" y="953"/>
                  </a:cubicBezTo>
                  <a:cubicBezTo>
                    <a:pt x="1531" y="953"/>
                    <a:pt x="1531" y="953"/>
                    <a:pt x="1530" y="953"/>
                  </a:cubicBezTo>
                  <a:cubicBezTo>
                    <a:pt x="1527" y="953"/>
                    <a:pt x="1525" y="953"/>
                    <a:pt x="1523" y="952"/>
                  </a:cubicBezTo>
                  <a:cubicBezTo>
                    <a:pt x="1520" y="952"/>
                    <a:pt x="1518" y="951"/>
                    <a:pt x="1516" y="951"/>
                  </a:cubicBezTo>
                  <a:cubicBezTo>
                    <a:pt x="1516" y="951"/>
                    <a:pt x="1516" y="951"/>
                    <a:pt x="1516" y="951"/>
                  </a:cubicBezTo>
                  <a:cubicBezTo>
                    <a:pt x="1485" y="952"/>
                    <a:pt x="1493" y="973"/>
                    <a:pt x="1483" y="989"/>
                  </a:cubicBezTo>
                  <a:cubicBezTo>
                    <a:pt x="1485" y="993"/>
                    <a:pt x="1488" y="994"/>
                    <a:pt x="1490" y="997"/>
                  </a:cubicBezTo>
                  <a:cubicBezTo>
                    <a:pt x="1501" y="997"/>
                    <a:pt x="1501" y="997"/>
                    <a:pt x="1501" y="997"/>
                  </a:cubicBezTo>
                  <a:cubicBezTo>
                    <a:pt x="1501" y="993"/>
                    <a:pt x="1502" y="990"/>
                    <a:pt x="1506" y="989"/>
                  </a:cubicBezTo>
                  <a:cubicBezTo>
                    <a:pt x="1507" y="991"/>
                    <a:pt x="1508" y="994"/>
                    <a:pt x="1509" y="997"/>
                  </a:cubicBezTo>
                  <a:cubicBezTo>
                    <a:pt x="1524" y="997"/>
                    <a:pt x="1524" y="997"/>
                    <a:pt x="1524" y="997"/>
                  </a:cubicBezTo>
                  <a:cubicBezTo>
                    <a:pt x="1525" y="991"/>
                    <a:pt x="1519" y="983"/>
                    <a:pt x="1514" y="979"/>
                  </a:cubicBezTo>
                  <a:cubicBezTo>
                    <a:pt x="1516" y="976"/>
                    <a:pt x="1520" y="976"/>
                    <a:pt x="1523" y="976"/>
                  </a:cubicBezTo>
                  <a:cubicBezTo>
                    <a:pt x="1524" y="976"/>
                    <a:pt x="1525" y="976"/>
                    <a:pt x="1526" y="976"/>
                  </a:cubicBezTo>
                  <a:cubicBezTo>
                    <a:pt x="1526" y="976"/>
                    <a:pt x="1527" y="976"/>
                    <a:pt x="1528" y="976"/>
                  </a:cubicBezTo>
                  <a:cubicBezTo>
                    <a:pt x="1529" y="976"/>
                    <a:pt x="1531" y="976"/>
                    <a:pt x="1532" y="976"/>
                  </a:cubicBezTo>
                  <a:cubicBezTo>
                    <a:pt x="1535" y="970"/>
                    <a:pt x="1530" y="967"/>
                    <a:pt x="1527" y="964"/>
                  </a:cubicBezTo>
                  <a:cubicBezTo>
                    <a:pt x="1521" y="965"/>
                    <a:pt x="1514" y="971"/>
                    <a:pt x="1508" y="971"/>
                  </a:cubicBezTo>
                  <a:cubicBezTo>
                    <a:pt x="1506" y="971"/>
                    <a:pt x="1504" y="970"/>
                    <a:pt x="1502" y="968"/>
                  </a:cubicBezTo>
                  <a:cubicBezTo>
                    <a:pt x="1505" y="962"/>
                    <a:pt x="1512" y="960"/>
                    <a:pt x="1520" y="960"/>
                  </a:cubicBezTo>
                  <a:cubicBezTo>
                    <a:pt x="1522" y="960"/>
                    <a:pt x="1525" y="960"/>
                    <a:pt x="1528" y="961"/>
                  </a:cubicBezTo>
                  <a:cubicBezTo>
                    <a:pt x="1531" y="961"/>
                    <a:pt x="1533" y="961"/>
                    <a:pt x="1536" y="961"/>
                  </a:cubicBezTo>
                  <a:cubicBezTo>
                    <a:pt x="1545" y="961"/>
                    <a:pt x="1552" y="959"/>
                    <a:pt x="1550" y="948"/>
                  </a:cubicBezTo>
                  <a:cubicBezTo>
                    <a:pt x="1549" y="948"/>
                    <a:pt x="1549" y="948"/>
                    <a:pt x="1548" y="948"/>
                  </a:cubicBezTo>
                  <a:moveTo>
                    <a:pt x="1572" y="944"/>
                  </a:moveTo>
                  <a:cubicBezTo>
                    <a:pt x="1572" y="944"/>
                    <a:pt x="1572" y="944"/>
                    <a:pt x="1572" y="944"/>
                  </a:cubicBezTo>
                  <a:cubicBezTo>
                    <a:pt x="1569" y="951"/>
                    <a:pt x="1561" y="971"/>
                    <a:pt x="1574" y="973"/>
                  </a:cubicBezTo>
                  <a:cubicBezTo>
                    <a:pt x="1579" y="969"/>
                    <a:pt x="1581" y="964"/>
                    <a:pt x="1588" y="962"/>
                  </a:cubicBezTo>
                  <a:cubicBezTo>
                    <a:pt x="1588" y="951"/>
                    <a:pt x="1588" y="951"/>
                    <a:pt x="1588" y="951"/>
                  </a:cubicBezTo>
                  <a:cubicBezTo>
                    <a:pt x="1583" y="948"/>
                    <a:pt x="1580" y="944"/>
                    <a:pt x="1572" y="944"/>
                  </a:cubicBezTo>
                  <a:moveTo>
                    <a:pt x="1253" y="915"/>
                  </a:moveTo>
                  <a:cubicBezTo>
                    <a:pt x="1250" y="915"/>
                    <a:pt x="1249" y="916"/>
                    <a:pt x="1247" y="919"/>
                  </a:cubicBezTo>
                  <a:cubicBezTo>
                    <a:pt x="1245" y="925"/>
                    <a:pt x="1261" y="934"/>
                    <a:pt x="1267" y="939"/>
                  </a:cubicBezTo>
                  <a:cubicBezTo>
                    <a:pt x="1277" y="948"/>
                    <a:pt x="1284" y="954"/>
                    <a:pt x="1286" y="962"/>
                  </a:cubicBezTo>
                  <a:cubicBezTo>
                    <a:pt x="1299" y="967"/>
                    <a:pt x="1298" y="981"/>
                    <a:pt x="1307" y="990"/>
                  </a:cubicBezTo>
                  <a:cubicBezTo>
                    <a:pt x="1309" y="993"/>
                    <a:pt x="1312" y="995"/>
                    <a:pt x="1315" y="997"/>
                  </a:cubicBezTo>
                  <a:cubicBezTo>
                    <a:pt x="1354" y="997"/>
                    <a:pt x="1354" y="997"/>
                    <a:pt x="1354" y="997"/>
                  </a:cubicBezTo>
                  <a:cubicBezTo>
                    <a:pt x="1354" y="996"/>
                    <a:pt x="1353" y="994"/>
                    <a:pt x="1353" y="992"/>
                  </a:cubicBezTo>
                  <a:cubicBezTo>
                    <a:pt x="1364" y="989"/>
                    <a:pt x="1368" y="976"/>
                    <a:pt x="1353" y="974"/>
                  </a:cubicBezTo>
                  <a:cubicBezTo>
                    <a:pt x="1352" y="974"/>
                    <a:pt x="1352" y="974"/>
                    <a:pt x="1351" y="974"/>
                  </a:cubicBezTo>
                  <a:cubicBezTo>
                    <a:pt x="1350" y="974"/>
                    <a:pt x="1349" y="974"/>
                    <a:pt x="1348" y="975"/>
                  </a:cubicBezTo>
                  <a:cubicBezTo>
                    <a:pt x="1348" y="976"/>
                    <a:pt x="1347" y="976"/>
                    <a:pt x="1345" y="976"/>
                  </a:cubicBezTo>
                  <a:cubicBezTo>
                    <a:pt x="1345" y="976"/>
                    <a:pt x="1345" y="976"/>
                    <a:pt x="1345" y="976"/>
                  </a:cubicBezTo>
                  <a:cubicBezTo>
                    <a:pt x="1339" y="972"/>
                    <a:pt x="1330" y="971"/>
                    <a:pt x="1325" y="964"/>
                  </a:cubicBezTo>
                  <a:cubicBezTo>
                    <a:pt x="1323" y="962"/>
                    <a:pt x="1323" y="958"/>
                    <a:pt x="1321" y="955"/>
                  </a:cubicBezTo>
                  <a:cubicBezTo>
                    <a:pt x="1317" y="950"/>
                    <a:pt x="1310" y="950"/>
                    <a:pt x="1304" y="946"/>
                  </a:cubicBezTo>
                  <a:cubicBezTo>
                    <a:pt x="1301" y="944"/>
                    <a:pt x="1299" y="940"/>
                    <a:pt x="1296" y="938"/>
                  </a:cubicBezTo>
                  <a:cubicBezTo>
                    <a:pt x="1293" y="935"/>
                    <a:pt x="1289" y="935"/>
                    <a:pt x="1286" y="933"/>
                  </a:cubicBezTo>
                  <a:cubicBezTo>
                    <a:pt x="1281" y="929"/>
                    <a:pt x="1281" y="923"/>
                    <a:pt x="1273" y="920"/>
                  </a:cubicBezTo>
                  <a:cubicBezTo>
                    <a:pt x="1273" y="920"/>
                    <a:pt x="1273" y="920"/>
                    <a:pt x="1273" y="920"/>
                  </a:cubicBezTo>
                  <a:cubicBezTo>
                    <a:pt x="1270" y="920"/>
                    <a:pt x="1266" y="919"/>
                    <a:pt x="1263" y="918"/>
                  </a:cubicBezTo>
                  <a:cubicBezTo>
                    <a:pt x="1259" y="916"/>
                    <a:pt x="1256" y="915"/>
                    <a:pt x="1253" y="915"/>
                  </a:cubicBezTo>
                  <a:moveTo>
                    <a:pt x="1468" y="904"/>
                  </a:moveTo>
                  <a:cubicBezTo>
                    <a:pt x="1461" y="904"/>
                    <a:pt x="1459" y="910"/>
                    <a:pt x="1455" y="915"/>
                  </a:cubicBezTo>
                  <a:cubicBezTo>
                    <a:pt x="1452" y="921"/>
                    <a:pt x="1449" y="926"/>
                    <a:pt x="1440" y="926"/>
                  </a:cubicBezTo>
                  <a:cubicBezTo>
                    <a:pt x="1440" y="926"/>
                    <a:pt x="1439" y="926"/>
                    <a:pt x="1439" y="926"/>
                  </a:cubicBezTo>
                  <a:cubicBezTo>
                    <a:pt x="1431" y="937"/>
                    <a:pt x="1416" y="942"/>
                    <a:pt x="1404" y="950"/>
                  </a:cubicBezTo>
                  <a:cubicBezTo>
                    <a:pt x="1401" y="949"/>
                    <a:pt x="1399" y="945"/>
                    <a:pt x="1397" y="945"/>
                  </a:cubicBezTo>
                  <a:cubicBezTo>
                    <a:pt x="1396" y="945"/>
                    <a:pt x="1395" y="945"/>
                    <a:pt x="1395" y="946"/>
                  </a:cubicBezTo>
                  <a:cubicBezTo>
                    <a:pt x="1387" y="949"/>
                    <a:pt x="1383" y="957"/>
                    <a:pt x="1384" y="962"/>
                  </a:cubicBezTo>
                  <a:cubicBezTo>
                    <a:pt x="1384" y="965"/>
                    <a:pt x="1391" y="977"/>
                    <a:pt x="1397" y="983"/>
                  </a:cubicBezTo>
                  <a:cubicBezTo>
                    <a:pt x="1405" y="991"/>
                    <a:pt x="1414" y="988"/>
                    <a:pt x="1427" y="990"/>
                  </a:cubicBezTo>
                  <a:cubicBezTo>
                    <a:pt x="1436" y="992"/>
                    <a:pt x="1442" y="996"/>
                    <a:pt x="1448" y="996"/>
                  </a:cubicBezTo>
                  <a:cubicBezTo>
                    <a:pt x="1448" y="996"/>
                    <a:pt x="1449" y="996"/>
                    <a:pt x="1449" y="996"/>
                  </a:cubicBezTo>
                  <a:cubicBezTo>
                    <a:pt x="1458" y="995"/>
                    <a:pt x="1464" y="983"/>
                    <a:pt x="1465" y="975"/>
                  </a:cubicBezTo>
                  <a:cubicBezTo>
                    <a:pt x="1470" y="966"/>
                    <a:pt x="1478" y="960"/>
                    <a:pt x="1486" y="953"/>
                  </a:cubicBezTo>
                  <a:cubicBezTo>
                    <a:pt x="1479" y="949"/>
                    <a:pt x="1476" y="941"/>
                    <a:pt x="1476" y="931"/>
                  </a:cubicBezTo>
                  <a:cubicBezTo>
                    <a:pt x="1480" y="925"/>
                    <a:pt x="1489" y="923"/>
                    <a:pt x="1491" y="915"/>
                  </a:cubicBezTo>
                  <a:cubicBezTo>
                    <a:pt x="1490" y="914"/>
                    <a:pt x="1489" y="914"/>
                    <a:pt x="1488" y="914"/>
                  </a:cubicBezTo>
                  <a:cubicBezTo>
                    <a:pt x="1487" y="914"/>
                    <a:pt x="1486" y="914"/>
                    <a:pt x="1484" y="914"/>
                  </a:cubicBezTo>
                  <a:cubicBezTo>
                    <a:pt x="1483" y="914"/>
                    <a:pt x="1482" y="914"/>
                    <a:pt x="1481" y="914"/>
                  </a:cubicBezTo>
                  <a:cubicBezTo>
                    <a:pt x="1480" y="914"/>
                    <a:pt x="1480" y="914"/>
                    <a:pt x="1479" y="914"/>
                  </a:cubicBezTo>
                  <a:cubicBezTo>
                    <a:pt x="1476" y="913"/>
                    <a:pt x="1477" y="909"/>
                    <a:pt x="1476" y="906"/>
                  </a:cubicBezTo>
                  <a:cubicBezTo>
                    <a:pt x="1473" y="905"/>
                    <a:pt x="1470" y="904"/>
                    <a:pt x="1468" y="904"/>
                  </a:cubicBezTo>
                  <a:moveTo>
                    <a:pt x="1555" y="882"/>
                  </a:moveTo>
                  <a:cubicBezTo>
                    <a:pt x="1549" y="882"/>
                    <a:pt x="1546" y="891"/>
                    <a:pt x="1538" y="891"/>
                  </a:cubicBezTo>
                  <a:cubicBezTo>
                    <a:pt x="1535" y="890"/>
                    <a:pt x="1534" y="887"/>
                    <a:pt x="1531" y="887"/>
                  </a:cubicBezTo>
                  <a:cubicBezTo>
                    <a:pt x="1530" y="887"/>
                    <a:pt x="1530" y="887"/>
                    <a:pt x="1530" y="887"/>
                  </a:cubicBezTo>
                  <a:cubicBezTo>
                    <a:pt x="1525" y="892"/>
                    <a:pt x="1518" y="894"/>
                    <a:pt x="1514" y="900"/>
                  </a:cubicBezTo>
                  <a:cubicBezTo>
                    <a:pt x="1516" y="902"/>
                    <a:pt x="1517" y="906"/>
                    <a:pt x="1521" y="906"/>
                  </a:cubicBezTo>
                  <a:cubicBezTo>
                    <a:pt x="1525" y="904"/>
                    <a:pt x="1528" y="900"/>
                    <a:pt x="1534" y="900"/>
                  </a:cubicBezTo>
                  <a:cubicBezTo>
                    <a:pt x="1540" y="902"/>
                    <a:pt x="1536" y="908"/>
                    <a:pt x="1538" y="912"/>
                  </a:cubicBezTo>
                  <a:cubicBezTo>
                    <a:pt x="1541" y="915"/>
                    <a:pt x="1548" y="915"/>
                    <a:pt x="1553" y="916"/>
                  </a:cubicBezTo>
                  <a:cubicBezTo>
                    <a:pt x="1560" y="910"/>
                    <a:pt x="1570" y="888"/>
                    <a:pt x="1559" y="883"/>
                  </a:cubicBezTo>
                  <a:cubicBezTo>
                    <a:pt x="1557" y="882"/>
                    <a:pt x="1556" y="882"/>
                    <a:pt x="1555" y="882"/>
                  </a:cubicBezTo>
                  <a:moveTo>
                    <a:pt x="1541" y="877"/>
                  </a:moveTo>
                  <a:cubicBezTo>
                    <a:pt x="1540" y="879"/>
                    <a:pt x="1536" y="879"/>
                    <a:pt x="1537" y="883"/>
                  </a:cubicBezTo>
                  <a:cubicBezTo>
                    <a:pt x="1538" y="883"/>
                    <a:pt x="1540" y="884"/>
                    <a:pt x="1542" y="884"/>
                  </a:cubicBezTo>
                  <a:cubicBezTo>
                    <a:pt x="1543" y="884"/>
                    <a:pt x="1544" y="884"/>
                    <a:pt x="1544" y="883"/>
                  </a:cubicBezTo>
                  <a:cubicBezTo>
                    <a:pt x="1545" y="880"/>
                    <a:pt x="1543" y="878"/>
                    <a:pt x="1541" y="877"/>
                  </a:cubicBezTo>
                  <a:moveTo>
                    <a:pt x="1544" y="866"/>
                  </a:moveTo>
                  <a:cubicBezTo>
                    <a:pt x="1543" y="866"/>
                    <a:pt x="1541" y="866"/>
                    <a:pt x="1540" y="867"/>
                  </a:cubicBezTo>
                  <a:cubicBezTo>
                    <a:pt x="1540" y="871"/>
                    <a:pt x="1543" y="873"/>
                    <a:pt x="1544" y="876"/>
                  </a:cubicBezTo>
                  <a:cubicBezTo>
                    <a:pt x="1545" y="876"/>
                    <a:pt x="1546" y="876"/>
                    <a:pt x="1546" y="876"/>
                  </a:cubicBezTo>
                  <a:cubicBezTo>
                    <a:pt x="1550" y="876"/>
                    <a:pt x="1551" y="874"/>
                    <a:pt x="1552" y="872"/>
                  </a:cubicBezTo>
                  <a:cubicBezTo>
                    <a:pt x="1551" y="869"/>
                    <a:pt x="1548" y="866"/>
                    <a:pt x="1544" y="866"/>
                  </a:cubicBezTo>
                  <a:moveTo>
                    <a:pt x="1523" y="864"/>
                  </a:moveTo>
                  <a:cubicBezTo>
                    <a:pt x="1516" y="864"/>
                    <a:pt x="1510" y="870"/>
                    <a:pt x="1513" y="875"/>
                  </a:cubicBezTo>
                  <a:cubicBezTo>
                    <a:pt x="1514" y="875"/>
                    <a:pt x="1514" y="876"/>
                    <a:pt x="1514" y="876"/>
                  </a:cubicBezTo>
                  <a:cubicBezTo>
                    <a:pt x="1516" y="876"/>
                    <a:pt x="1517" y="875"/>
                    <a:pt x="1518" y="874"/>
                  </a:cubicBezTo>
                  <a:cubicBezTo>
                    <a:pt x="1519" y="874"/>
                    <a:pt x="1520" y="873"/>
                    <a:pt x="1521" y="873"/>
                  </a:cubicBezTo>
                  <a:cubicBezTo>
                    <a:pt x="1521" y="873"/>
                    <a:pt x="1522" y="873"/>
                    <a:pt x="1522" y="874"/>
                  </a:cubicBezTo>
                  <a:cubicBezTo>
                    <a:pt x="1522" y="878"/>
                    <a:pt x="1521" y="883"/>
                    <a:pt x="1524" y="885"/>
                  </a:cubicBezTo>
                  <a:cubicBezTo>
                    <a:pt x="1525" y="885"/>
                    <a:pt x="1525" y="885"/>
                    <a:pt x="1525" y="885"/>
                  </a:cubicBezTo>
                  <a:cubicBezTo>
                    <a:pt x="1532" y="885"/>
                    <a:pt x="1533" y="879"/>
                    <a:pt x="1532" y="873"/>
                  </a:cubicBezTo>
                  <a:cubicBezTo>
                    <a:pt x="1532" y="872"/>
                    <a:pt x="1531" y="872"/>
                    <a:pt x="1530" y="872"/>
                  </a:cubicBezTo>
                  <a:cubicBezTo>
                    <a:pt x="1530" y="872"/>
                    <a:pt x="1529" y="872"/>
                    <a:pt x="1528" y="872"/>
                  </a:cubicBezTo>
                  <a:cubicBezTo>
                    <a:pt x="1528" y="872"/>
                    <a:pt x="1527" y="872"/>
                    <a:pt x="1527" y="872"/>
                  </a:cubicBezTo>
                  <a:cubicBezTo>
                    <a:pt x="1526" y="872"/>
                    <a:pt x="1526" y="872"/>
                    <a:pt x="1525" y="872"/>
                  </a:cubicBezTo>
                  <a:cubicBezTo>
                    <a:pt x="1527" y="870"/>
                    <a:pt x="1526" y="867"/>
                    <a:pt x="1527" y="864"/>
                  </a:cubicBezTo>
                  <a:cubicBezTo>
                    <a:pt x="1525" y="864"/>
                    <a:pt x="1524" y="864"/>
                    <a:pt x="1523" y="864"/>
                  </a:cubicBezTo>
                  <a:moveTo>
                    <a:pt x="1506" y="851"/>
                  </a:moveTo>
                  <a:cubicBezTo>
                    <a:pt x="1500" y="851"/>
                    <a:pt x="1492" y="857"/>
                    <a:pt x="1494" y="864"/>
                  </a:cubicBezTo>
                  <a:cubicBezTo>
                    <a:pt x="1491" y="865"/>
                    <a:pt x="1488" y="866"/>
                    <a:pt x="1486" y="867"/>
                  </a:cubicBezTo>
                  <a:cubicBezTo>
                    <a:pt x="1484" y="878"/>
                    <a:pt x="1465" y="882"/>
                    <a:pt x="1471" y="894"/>
                  </a:cubicBezTo>
                  <a:cubicBezTo>
                    <a:pt x="1484" y="891"/>
                    <a:pt x="1487" y="879"/>
                    <a:pt x="1496" y="873"/>
                  </a:cubicBezTo>
                  <a:cubicBezTo>
                    <a:pt x="1496" y="866"/>
                    <a:pt x="1496" y="866"/>
                    <a:pt x="1496" y="866"/>
                  </a:cubicBezTo>
                  <a:cubicBezTo>
                    <a:pt x="1501" y="863"/>
                    <a:pt x="1503" y="857"/>
                    <a:pt x="1512" y="857"/>
                  </a:cubicBezTo>
                  <a:cubicBezTo>
                    <a:pt x="1512" y="857"/>
                    <a:pt x="1512" y="857"/>
                    <a:pt x="1512" y="857"/>
                  </a:cubicBezTo>
                  <a:cubicBezTo>
                    <a:pt x="1512" y="853"/>
                    <a:pt x="1509" y="851"/>
                    <a:pt x="1506" y="851"/>
                  </a:cubicBezTo>
                  <a:moveTo>
                    <a:pt x="1514" y="803"/>
                  </a:moveTo>
                  <a:cubicBezTo>
                    <a:pt x="1507" y="803"/>
                    <a:pt x="1500" y="809"/>
                    <a:pt x="1502" y="821"/>
                  </a:cubicBezTo>
                  <a:cubicBezTo>
                    <a:pt x="1500" y="826"/>
                    <a:pt x="1494" y="825"/>
                    <a:pt x="1493" y="830"/>
                  </a:cubicBezTo>
                  <a:cubicBezTo>
                    <a:pt x="1492" y="843"/>
                    <a:pt x="1513" y="845"/>
                    <a:pt x="1524" y="849"/>
                  </a:cubicBezTo>
                  <a:cubicBezTo>
                    <a:pt x="1531" y="852"/>
                    <a:pt x="1535" y="857"/>
                    <a:pt x="1540" y="857"/>
                  </a:cubicBezTo>
                  <a:cubicBezTo>
                    <a:pt x="1541" y="857"/>
                    <a:pt x="1542" y="857"/>
                    <a:pt x="1543" y="857"/>
                  </a:cubicBezTo>
                  <a:cubicBezTo>
                    <a:pt x="1545" y="839"/>
                    <a:pt x="1519" y="844"/>
                    <a:pt x="1514" y="831"/>
                  </a:cubicBezTo>
                  <a:cubicBezTo>
                    <a:pt x="1518" y="824"/>
                    <a:pt x="1527" y="822"/>
                    <a:pt x="1527" y="813"/>
                  </a:cubicBezTo>
                  <a:cubicBezTo>
                    <a:pt x="1526" y="807"/>
                    <a:pt x="1520" y="803"/>
                    <a:pt x="1514" y="803"/>
                  </a:cubicBezTo>
                  <a:moveTo>
                    <a:pt x="1561" y="666"/>
                  </a:moveTo>
                  <a:cubicBezTo>
                    <a:pt x="1559" y="666"/>
                    <a:pt x="1557" y="668"/>
                    <a:pt x="1557" y="671"/>
                  </a:cubicBezTo>
                  <a:cubicBezTo>
                    <a:pt x="1558" y="673"/>
                    <a:pt x="1559" y="675"/>
                    <a:pt x="1564" y="675"/>
                  </a:cubicBezTo>
                  <a:cubicBezTo>
                    <a:pt x="1564" y="675"/>
                    <a:pt x="1564" y="675"/>
                    <a:pt x="1564" y="675"/>
                  </a:cubicBezTo>
                  <a:cubicBezTo>
                    <a:pt x="1568" y="671"/>
                    <a:pt x="1564" y="666"/>
                    <a:pt x="1561" y="666"/>
                  </a:cubicBezTo>
                  <a:moveTo>
                    <a:pt x="1717" y="594"/>
                  </a:moveTo>
                  <a:cubicBezTo>
                    <a:pt x="1706" y="595"/>
                    <a:pt x="1697" y="597"/>
                    <a:pt x="1695" y="605"/>
                  </a:cubicBezTo>
                  <a:cubicBezTo>
                    <a:pt x="1694" y="608"/>
                    <a:pt x="1698" y="611"/>
                    <a:pt x="1697" y="614"/>
                  </a:cubicBezTo>
                  <a:cubicBezTo>
                    <a:pt x="1696" y="621"/>
                    <a:pt x="1690" y="622"/>
                    <a:pt x="1683" y="626"/>
                  </a:cubicBezTo>
                  <a:cubicBezTo>
                    <a:pt x="1681" y="628"/>
                    <a:pt x="1683" y="633"/>
                    <a:pt x="1681" y="635"/>
                  </a:cubicBezTo>
                  <a:cubicBezTo>
                    <a:pt x="1680" y="635"/>
                    <a:pt x="1679" y="635"/>
                    <a:pt x="1678" y="635"/>
                  </a:cubicBezTo>
                  <a:cubicBezTo>
                    <a:pt x="1675" y="635"/>
                    <a:pt x="1672" y="635"/>
                    <a:pt x="1670" y="634"/>
                  </a:cubicBezTo>
                  <a:cubicBezTo>
                    <a:pt x="1662" y="638"/>
                    <a:pt x="1661" y="647"/>
                    <a:pt x="1652" y="649"/>
                  </a:cubicBezTo>
                  <a:cubicBezTo>
                    <a:pt x="1650" y="650"/>
                    <a:pt x="1649" y="650"/>
                    <a:pt x="1648" y="650"/>
                  </a:cubicBezTo>
                  <a:cubicBezTo>
                    <a:pt x="1645" y="650"/>
                    <a:pt x="1642" y="649"/>
                    <a:pt x="1640" y="649"/>
                  </a:cubicBezTo>
                  <a:cubicBezTo>
                    <a:pt x="1637" y="648"/>
                    <a:pt x="1634" y="648"/>
                    <a:pt x="1632" y="648"/>
                  </a:cubicBezTo>
                  <a:cubicBezTo>
                    <a:pt x="1630" y="648"/>
                    <a:pt x="1629" y="648"/>
                    <a:pt x="1627" y="648"/>
                  </a:cubicBezTo>
                  <a:cubicBezTo>
                    <a:pt x="1618" y="650"/>
                    <a:pt x="1617" y="658"/>
                    <a:pt x="1607" y="658"/>
                  </a:cubicBezTo>
                  <a:cubicBezTo>
                    <a:pt x="1608" y="670"/>
                    <a:pt x="1591" y="666"/>
                    <a:pt x="1591" y="677"/>
                  </a:cubicBezTo>
                  <a:cubicBezTo>
                    <a:pt x="1597" y="682"/>
                    <a:pt x="1599" y="694"/>
                    <a:pt x="1608" y="694"/>
                  </a:cubicBezTo>
                  <a:cubicBezTo>
                    <a:pt x="1608" y="694"/>
                    <a:pt x="1608" y="694"/>
                    <a:pt x="1609" y="694"/>
                  </a:cubicBezTo>
                  <a:cubicBezTo>
                    <a:pt x="1620" y="693"/>
                    <a:pt x="1619" y="674"/>
                    <a:pt x="1611" y="668"/>
                  </a:cubicBezTo>
                  <a:cubicBezTo>
                    <a:pt x="1618" y="667"/>
                    <a:pt x="1630" y="661"/>
                    <a:pt x="1639" y="661"/>
                  </a:cubicBezTo>
                  <a:cubicBezTo>
                    <a:pt x="1643" y="661"/>
                    <a:pt x="1647" y="663"/>
                    <a:pt x="1648" y="667"/>
                  </a:cubicBezTo>
                  <a:cubicBezTo>
                    <a:pt x="1647" y="667"/>
                    <a:pt x="1647" y="668"/>
                    <a:pt x="1646" y="669"/>
                  </a:cubicBezTo>
                  <a:cubicBezTo>
                    <a:pt x="1642" y="667"/>
                    <a:pt x="1638" y="665"/>
                    <a:pt x="1631" y="665"/>
                  </a:cubicBezTo>
                  <a:cubicBezTo>
                    <a:pt x="1630" y="665"/>
                    <a:pt x="1629" y="665"/>
                    <a:pt x="1627" y="665"/>
                  </a:cubicBezTo>
                  <a:cubicBezTo>
                    <a:pt x="1623" y="669"/>
                    <a:pt x="1619" y="677"/>
                    <a:pt x="1627" y="680"/>
                  </a:cubicBezTo>
                  <a:cubicBezTo>
                    <a:pt x="1632" y="676"/>
                    <a:pt x="1639" y="675"/>
                    <a:pt x="1644" y="671"/>
                  </a:cubicBezTo>
                  <a:cubicBezTo>
                    <a:pt x="1647" y="672"/>
                    <a:pt x="1647" y="675"/>
                    <a:pt x="1650" y="675"/>
                  </a:cubicBezTo>
                  <a:cubicBezTo>
                    <a:pt x="1651" y="675"/>
                    <a:pt x="1651" y="675"/>
                    <a:pt x="1652" y="675"/>
                  </a:cubicBezTo>
                  <a:cubicBezTo>
                    <a:pt x="1663" y="673"/>
                    <a:pt x="1665" y="660"/>
                    <a:pt x="1675" y="658"/>
                  </a:cubicBezTo>
                  <a:cubicBezTo>
                    <a:pt x="1675" y="658"/>
                    <a:pt x="1676" y="658"/>
                    <a:pt x="1676" y="658"/>
                  </a:cubicBezTo>
                  <a:cubicBezTo>
                    <a:pt x="1678" y="658"/>
                    <a:pt x="1680" y="659"/>
                    <a:pt x="1682" y="660"/>
                  </a:cubicBezTo>
                  <a:cubicBezTo>
                    <a:pt x="1683" y="661"/>
                    <a:pt x="1685" y="661"/>
                    <a:pt x="1687" y="661"/>
                  </a:cubicBezTo>
                  <a:cubicBezTo>
                    <a:pt x="1687" y="661"/>
                    <a:pt x="1687" y="661"/>
                    <a:pt x="1687" y="661"/>
                  </a:cubicBezTo>
                  <a:cubicBezTo>
                    <a:pt x="1692" y="661"/>
                    <a:pt x="1694" y="657"/>
                    <a:pt x="1698" y="657"/>
                  </a:cubicBezTo>
                  <a:cubicBezTo>
                    <a:pt x="1699" y="657"/>
                    <a:pt x="1700" y="658"/>
                    <a:pt x="1702" y="658"/>
                  </a:cubicBezTo>
                  <a:cubicBezTo>
                    <a:pt x="1710" y="639"/>
                    <a:pt x="1723" y="617"/>
                    <a:pt x="1717" y="594"/>
                  </a:cubicBezTo>
                  <a:moveTo>
                    <a:pt x="1784" y="550"/>
                  </a:moveTo>
                  <a:cubicBezTo>
                    <a:pt x="1773" y="550"/>
                    <a:pt x="1762" y="564"/>
                    <a:pt x="1754" y="569"/>
                  </a:cubicBezTo>
                  <a:cubicBezTo>
                    <a:pt x="1737" y="567"/>
                    <a:pt x="1730" y="558"/>
                    <a:pt x="1719" y="552"/>
                  </a:cubicBezTo>
                  <a:cubicBezTo>
                    <a:pt x="1716" y="555"/>
                    <a:pt x="1716" y="558"/>
                    <a:pt x="1717" y="563"/>
                  </a:cubicBezTo>
                  <a:cubicBezTo>
                    <a:pt x="1714" y="571"/>
                    <a:pt x="1688" y="577"/>
                    <a:pt x="1693" y="589"/>
                  </a:cubicBezTo>
                  <a:cubicBezTo>
                    <a:pt x="1694" y="592"/>
                    <a:pt x="1696" y="594"/>
                    <a:pt x="1698" y="594"/>
                  </a:cubicBezTo>
                  <a:cubicBezTo>
                    <a:pt x="1704" y="594"/>
                    <a:pt x="1711" y="586"/>
                    <a:pt x="1714" y="583"/>
                  </a:cubicBezTo>
                  <a:cubicBezTo>
                    <a:pt x="1722" y="584"/>
                    <a:pt x="1726" y="588"/>
                    <a:pt x="1733" y="590"/>
                  </a:cubicBezTo>
                  <a:cubicBezTo>
                    <a:pt x="1738" y="581"/>
                    <a:pt x="1753" y="579"/>
                    <a:pt x="1758" y="569"/>
                  </a:cubicBezTo>
                  <a:cubicBezTo>
                    <a:pt x="1766" y="569"/>
                    <a:pt x="1766" y="569"/>
                    <a:pt x="1766" y="569"/>
                  </a:cubicBezTo>
                  <a:cubicBezTo>
                    <a:pt x="1769" y="560"/>
                    <a:pt x="1789" y="564"/>
                    <a:pt x="1791" y="553"/>
                  </a:cubicBezTo>
                  <a:cubicBezTo>
                    <a:pt x="1789" y="551"/>
                    <a:pt x="1786" y="550"/>
                    <a:pt x="1784" y="550"/>
                  </a:cubicBezTo>
                  <a:moveTo>
                    <a:pt x="1705" y="498"/>
                  </a:moveTo>
                  <a:cubicBezTo>
                    <a:pt x="1237" y="498"/>
                    <a:pt x="1237" y="498"/>
                    <a:pt x="1237" y="498"/>
                  </a:cubicBezTo>
                  <a:cubicBezTo>
                    <a:pt x="1237" y="800"/>
                    <a:pt x="1237" y="800"/>
                    <a:pt x="1237" y="800"/>
                  </a:cubicBezTo>
                  <a:cubicBezTo>
                    <a:pt x="1238" y="801"/>
                    <a:pt x="1238" y="801"/>
                    <a:pt x="1239" y="802"/>
                  </a:cubicBezTo>
                  <a:cubicBezTo>
                    <a:pt x="1240" y="808"/>
                    <a:pt x="1238" y="814"/>
                    <a:pt x="1237" y="820"/>
                  </a:cubicBezTo>
                  <a:cubicBezTo>
                    <a:pt x="1237" y="828"/>
                    <a:pt x="1237" y="828"/>
                    <a:pt x="1237" y="828"/>
                  </a:cubicBezTo>
                  <a:cubicBezTo>
                    <a:pt x="1237" y="828"/>
                    <a:pt x="1237" y="829"/>
                    <a:pt x="1238" y="829"/>
                  </a:cubicBezTo>
                  <a:cubicBezTo>
                    <a:pt x="1239" y="830"/>
                    <a:pt x="1241" y="830"/>
                    <a:pt x="1244" y="830"/>
                  </a:cubicBezTo>
                  <a:cubicBezTo>
                    <a:pt x="1245" y="830"/>
                    <a:pt x="1247" y="830"/>
                    <a:pt x="1248" y="830"/>
                  </a:cubicBezTo>
                  <a:cubicBezTo>
                    <a:pt x="1249" y="830"/>
                    <a:pt x="1250" y="830"/>
                    <a:pt x="1252" y="830"/>
                  </a:cubicBezTo>
                  <a:cubicBezTo>
                    <a:pt x="1253" y="830"/>
                    <a:pt x="1253" y="830"/>
                    <a:pt x="1254" y="830"/>
                  </a:cubicBezTo>
                  <a:cubicBezTo>
                    <a:pt x="1259" y="828"/>
                    <a:pt x="1259" y="821"/>
                    <a:pt x="1266" y="821"/>
                  </a:cubicBezTo>
                  <a:cubicBezTo>
                    <a:pt x="1266" y="827"/>
                    <a:pt x="1273" y="832"/>
                    <a:pt x="1274" y="837"/>
                  </a:cubicBezTo>
                  <a:cubicBezTo>
                    <a:pt x="1274" y="838"/>
                    <a:pt x="1272" y="841"/>
                    <a:pt x="1273" y="842"/>
                  </a:cubicBezTo>
                  <a:cubicBezTo>
                    <a:pt x="1275" y="847"/>
                    <a:pt x="1281" y="849"/>
                    <a:pt x="1282" y="854"/>
                  </a:cubicBezTo>
                  <a:cubicBezTo>
                    <a:pt x="1285" y="865"/>
                    <a:pt x="1275" y="876"/>
                    <a:pt x="1278" y="891"/>
                  </a:cubicBezTo>
                  <a:cubicBezTo>
                    <a:pt x="1286" y="899"/>
                    <a:pt x="1295" y="907"/>
                    <a:pt x="1296" y="921"/>
                  </a:cubicBezTo>
                  <a:cubicBezTo>
                    <a:pt x="1302" y="924"/>
                    <a:pt x="1303" y="934"/>
                    <a:pt x="1311" y="940"/>
                  </a:cubicBezTo>
                  <a:cubicBezTo>
                    <a:pt x="1312" y="942"/>
                    <a:pt x="1317" y="943"/>
                    <a:pt x="1319" y="944"/>
                  </a:cubicBezTo>
                  <a:cubicBezTo>
                    <a:pt x="1327" y="949"/>
                    <a:pt x="1330" y="959"/>
                    <a:pt x="1339" y="959"/>
                  </a:cubicBezTo>
                  <a:cubicBezTo>
                    <a:pt x="1341" y="959"/>
                    <a:pt x="1343" y="959"/>
                    <a:pt x="1346" y="957"/>
                  </a:cubicBezTo>
                  <a:cubicBezTo>
                    <a:pt x="1346" y="946"/>
                    <a:pt x="1334" y="941"/>
                    <a:pt x="1332" y="931"/>
                  </a:cubicBezTo>
                  <a:cubicBezTo>
                    <a:pt x="1330" y="926"/>
                    <a:pt x="1333" y="920"/>
                    <a:pt x="1328" y="915"/>
                  </a:cubicBezTo>
                  <a:cubicBezTo>
                    <a:pt x="1319" y="911"/>
                    <a:pt x="1306" y="909"/>
                    <a:pt x="1302" y="900"/>
                  </a:cubicBezTo>
                  <a:cubicBezTo>
                    <a:pt x="1306" y="889"/>
                    <a:pt x="1293" y="890"/>
                    <a:pt x="1291" y="880"/>
                  </a:cubicBezTo>
                  <a:cubicBezTo>
                    <a:pt x="1290" y="879"/>
                    <a:pt x="1293" y="863"/>
                    <a:pt x="1295" y="861"/>
                  </a:cubicBezTo>
                  <a:cubicBezTo>
                    <a:pt x="1298" y="856"/>
                    <a:pt x="1301" y="854"/>
                    <a:pt x="1304" y="854"/>
                  </a:cubicBezTo>
                  <a:cubicBezTo>
                    <a:pt x="1312" y="854"/>
                    <a:pt x="1319" y="864"/>
                    <a:pt x="1324" y="868"/>
                  </a:cubicBezTo>
                  <a:cubicBezTo>
                    <a:pt x="1330" y="873"/>
                    <a:pt x="1338" y="873"/>
                    <a:pt x="1340" y="879"/>
                  </a:cubicBezTo>
                  <a:cubicBezTo>
                    <a:pt x="1337" y="887"/>
                    <a:pt x="1340" y="894"/>
                    <a:pt x="1346" y="895"/>
                  </a:cubicBezTo>
                  <a:cubicBezTo>
                    <a:pt x="1346" y="895"/>
                    <a:pt x="1346" y="895"/>
                    <a:pt x="1347" y="895"/>
                  </a:cubicBezTo>
                  <a:cubicBezTo>
                    <a:pt x="1353" y="895"/>
                    <a:pt x="1358" y="884"/>
                    <a:pt x="1364" y="880"/>
                  </a:cubicBezTo>
                  <a:cubicBezTo>
                    <a:pt x="1374" y="873"/>
                    <a:pt x="1383" y="872"/>
                    <a:pt x="1388" y="868"/>
                  </a:cubicBezTo>
                  <a:cubicBezTo>
                    <a:pt x="1397" y="855"/>
                    <a:pt x="1395" y="836"/>
                    <a:pt x="1385" y="826"/>
                  </a:cubicBezTo>
                  <a:cubicBezTo>
                    <a:pt x="1379" y="821"/>
                    <a:pt x="1371" y="820"/>
                    <a:pt x="1366" y="814"/>
                  </a:cubicBezTo>
                  <a:cubicBezTo>
                    <a:pt x="1363" y="810"/>
                    <a:pt x="1358" y="803"/>
                    <a:pt x="1358" y="799"/>
                  </a:cubicBezTo>
                  <a:cubicBezTo>
                    <a:pt x="1358" y="789"/>
                    <a:pt x="1377" y="778"/>
                    <a:pt x="1388" y="777"/>
                  </a:cubicBezTo>
                  <a:cubicBezTo>
                    <a:pt x="1395" y="779"/>
                    <a:pt x="1392" y="789"/>
                    <a:pt x="1400" y="790"/>
                  </a:cubicBezTo>
                  <a:cubicBezTo>
                    <a:pt x="1405" y="784"/>
                    <a:pt x="1411" y="783"/>
                    <a:pt x="1423" y="781"/>
                  </a:cubicBezTo>
                  <a:cubicBezTo>
                    <a:pt x="1438" y="778"/>
                    <a:pt x="1444" y="766"/>
                    <a:pt x="1458" y="766"/>
                  </a:cubicBezTo>
                  <a:cubicBezTo>
                    <a:pt x="1460" y="766"/>
                    <a:pt x="1463" y="766"/>
                    <a:pt x="1466" y="767"/>
                  </a:cubicBezTo>
                  <a:cubicBezTo>
                    <a:pt x="1475" y="764"/>
                    <a:pt x="1476" y="754"/>
                    <a:pt x="1486" y="751"/>
                  </a:cubicBezTo>
                  <a:cubicBezTo>
                    <a:pt x="1491" y="739"/>
                    <a:pt x="1498" y="734"/>
                    <a:pt x="1507" y="723"/>
                  </a:cubicBezTo>
                  <a:cubicBezTo>
                    <a:pt x="1512" y="717"/>
                    <a:pt x="1527" y="703"/>
                    <a:pt x="1524" y="693"/>
                  </a:cubicBezTo>
                  <a:cubicBezTo>
                    <a:pt x="1523" y="687"/>
                    <a:pt x="1509" y="681"/>
                    <a:pt x="1504" y="671"/>
                  </a:cubicBezTo>
                  <a:cubicBezTo>
                    <a:pt x="1503" y="668"/>
                    <a:pt x="1503" y="664"/>
                    <a:pt x="1502" y="662"/>
                  </a:cubicBezTo>
                  <a:cubicBezTo>
                    <a:pt x="1500" y="658"/>
                    <a:pt x="1494" y="658"/>
                    <a:pt x="1494" y="653"/>
                  </a:cubicBezTo>
                  <a:cubicBezTo>
                    <a:pt x="1495" y="646"/>
                    <a:pt x="1511" y="644"/>
                    <a:pt x="1511" y="639"/>
                  </a:cubicBezTo>
                  <a:cubicBezTo>
                    <a:pt x="1513" y="639"/>
                    <a:pt x="1514" y="639"/>
                    <a:pt x="1516" y="639"/>
                  </a:cubicBezTo>
                  <a:cubicBezTo>
                    <a:pt x="1521" y="639"/>
                    <a:pt x="1524" y="638"/>
                    <a:pt x="1523" y="633"/>
                  </a:cubicBezTo>
                  <a:cubicBezTo>
                    <a:pt x="1519" y="631"/>
                    <a:pt x="1515" y="631"/>
                    <a:pt x="1510" y="631"/>
                  </a:cubicBezTo>
                  <a:cubicBezTo>
                    <a:pt x="1507" y="631"/>
                    <a:pt x="1504" y="631"/>
                    <a:pt x="1501" y="631"/>
                  </a:cubicBezTo>
                  <a:cubicBezTo>
                    <a:pt x="1498" y="631"/>
                    <a:pt x="1495" y="632"/>
                    <a:pt x="1493" y="632"/>
                  </a:cubicBezTo>
                  <a:cubicBezTo>
                    <a:pt x="1483" y="632"/>
                    <a:pt x="1475" y="630"/>
                    <a:pt x="1475" y="619"/>
                  </a:cubicBezTo>
                  <a:cubicBezTo>
                    <a:pt x="1475" y="619"/>
                    <a:pt x="1475" y="619"/>
                    <a:pt x="1475" y="619"/>
                  </a:cubicBezTo>
                  <a:cubicBezTo>
                    <a:pt x="1483" y="619"/>
                    <a:pt x="1488" y="614"/>
                    <a:pt x="1494" y="610"/>
                  </a:cubicBezTo>
                  <a:cubicBezTo>
                    <a:pt x="1499" y="605"/>
                    <a:pt x="1504" y="601"/>
                    <a:pt x="1512" y="601"/>
                  </a:cubicBezTo>
                  <a:cubicBezTo>
                    <a:pt x="1514" y="601"/>
                    <a:pt x="1516" y="601"/>
                    <a:pt x="1518" y="602"/>
                  </a:cubicBezTo>
                  <a:cubicBezTo>
                    <a:pt x="1518" y="609"/>
                    <a:pt x="1509" y="612"/>
                    <a:pt x="1513" y="620"/>
                  </a:cubicBezTo>
                  <a:cubicBezTo>
                    <a:pt x="1520" y="617"/>
                    <a:pt x="1532" y="610"/>
                    <a:pt x="1541" y="610"/>
                  </a:cubicBezTo>
                  <a:cubicBezTo>
                    <a:pt x="1545" y="610"/>
                    <a:pt x="1549" y="612"/>
                    <a:pt x="1552" y="617"/>
                  </a:cubicBezTo>
                  <a:cubicBezTo>
                    <a:pt x="1550" y="619"/>
                    <a:pt x="1549" y="622"/>
                    <a:pt x="1548" y="625"/>
                  </a:cubicBezTo>
                  <a:cubicBezTo>
                    <a:pt x="1560" y="632"/>
                    <a:pt x="1570" y="646"/>
                    <a:pt x="1561" y="660"/>
                  </a:cubicBezTo>
                  <a:cubicBezTo>
                    <a:pt x="1563" y="662"/>
                    <a:pt x="1567" y="663"/>
                    <a:pt x="1570" y="663"/>
                  </a:cubicBezTo>
                  <a:cubicBezTo>
                    <a:pt x="1578" y="663"/>
                    <a:pt x="1588" y="660"/>
                    <a:pt x="1592" y="657"/>
                  </a:cubicBezTo>
                  <a:cubicBezTo>
                    <a:pt x="1588" y="646"/>
                    <a:pt x="1595" y="644"/>
                    <a:pt x="1592" y="634"/>
                  </a:cubicBezTo>
                  <a:cubicBezTo>
                    <a:pt x="1589" y="625"/>
                    <a:pt x="1572" y="622"/>
                    <a:pt x="1574" y="613"/>
                  </a:cubicBezTo>
                  <a:cubicBezTo>
                    <a:pt x="1575" y="610"/>
                    <a:pt x="1580" y="610"/>
                    <a:pt x="1584" y="607"/>
                  </a:cubicBezTo>
                  <a:cubicBezTo>
                    <a:pt x="1585" y="606"/>
                    <a:pt x="1585" y="603"/>
                    <a:pt x="1588" y="601"/>
                  </a:cubicBezTo>
                  <a:cubicBezTo>
                    <a:pt x="1590" y="598"/>
                    <a:pt x="1596" y="596"/>
                    <a:pt x="1599" y="594"/>
                  </a:cubicBezTo>
                  <a:cubicBezTo>
                    <a:pt x="1606" y="586"/>
                    <a:pt x="1607" y="579"/>
                    <a:pt x="1619" y="577"/>
                  </a:cubicBezTo>
                  <a:cubicBezTo>
                    <a:pt x="1624" y="578"/>
                    <a:pt x="1624" y="583"/>
                    <a:pt x="1631" y="583"/>
                  </a:cubicBezTo>
                  <a:cubicBezTo>
                    <a:pt x="1647" y="576"/>
                    <a:pt x="1663" y="569"/>
                    <a:pt x="1668" y="553"/>
                  </a:cubicBezTo>
                  <a:cubicBezTo>
                    <a:pt x="1677" y="551"/>
                    <a:pt x="1677" y="543"/>
                    <a:pt x="1683" y="536"/>
                  </a:cubicBezTo>
                  <a:cubicBezTo>
                    <a:pt x="1689" y="529"/>
                    <a:pt x="1701" y="522"/>
                    <a:pt x="1704" y="515"/>
                  </a:cubicBezTo>
                  <a:cubicBezTo>
                    <a:pt x="1706" y="509"/>
                    <a:pt x="1705" y="503"/>
                    <a:pt x="1705" y="498"/>
                  </a:cubicBezTo>
                  <a:moveTo>
                    <a:pt x="1737" y="498"/>
                  </a:moveTo>
                  <a:cubicBezTo>
                    <a:pt x="1719" y="498"/>
                    <a:pt x="1719" y="498"/>
                    <a:pt x="1719" y="498"/>
                  </a:cubicBezTo>
                  <a:cubicBezTo>
                    <a:pt x="1719" y="502"/>
                    <a:pt x="1719" y="506"/>
                    <a:pt x="1718" y="509"/>
                  </a:cubicBezTo>
                  <a:cubicBezTo>
                    <a:pt x="1716" y="523"/>
                    <a:pt x="1707" y="541"/>
                    <a:pt x="1720" y="548"/>
                  </a:cubicBezTo>
                  <a:cubicBezTo>
                    <a:pt x="1724" y="543"/>
                    <a:pt x="1729" y="543"/>
                    <a:pt x="1736" y="543"/>
                  </a:cubicBezTo>
                  <a:cubicBezTo>
                    <a:pt x="1738" y="534"/>
                    <a:pt x="1714" y="522"/>
                    <a:pt x="1729" y="511"/>
                  </a:cubicBezTo>
                  <a:cubicBezTo>
                    <a:pt x="1734" y="512"/>
                    <a:pt x="1738" y="516"/>
                    <a:pt x="1742" y="516"/>
                  </a:cubicBezTo>
                  <a:cubicBezTo>
                    <a:pt x="1744" y="516"/>
                    <a:pt x="1745" y="516"/>
                    <a:pt x="1747" y="515"/>
                  </a:cubicBezTo>
                  <a:cubicBezTo>
                    <a:pt x="1747" y="509"/>
                    <a:pt x="1739" y="506"/>
                    <a:pt x="1737" y="500"/>
                  </a:cubicBezTo>
                  <a:cubicBezTo>
                    <a:pt x="1737" y="499"/>
                    <a:pt x="1737" y="499"/>
                    <a:pt x="1737" y="498"/>
                  </a:cubicBezTo>
                  <a:moveTo>
                    <a:pt x="3255" y="494"/>
                  </a:moveTo>
                  <a:cubicBezTo>
                    <a:pt x="3252" y="494"/>
                    <a:pt x="3250" y="494"/>
                    <a:pt x="3248" y="496"/>
                  </a:cubicBezTo>
                  <a:cubicBezTo>
                    <a:pt x="3248" y="497"/>
                    <a:pt x="3248" y="497"/>
                    <a:pt x="3249" y="498"/>
                  </a:cubicBezTo>
                  <a:cubicBezTo>
                    <a:pt x="3271" y="498"/>
                    <a:pt x="3271" y="498"/>
                    <a:pt x="3271" y="498"/>
                  </a:cubicBezTo>
                  <a:cubicBezTo>
                    <a:pt x="3266" y="496"/>
                    <a:pt x="3260" y="494"/>
                    <a:pt x="3255" y="494"/>
                  </a:cubicBezTo>
                  <a:moveTo>
                    <a:pt x="2613" y="491"/>
                  </a:moveTo>
                  <a:cubicBezTo>
                    <a:pt x="2612" y="491"/>
                    <a:pt x="2611" y="491"/>
                    <a:pt x="2610" y="491"/>
                  </a:cubicBezTo>
                  <a:cubicBezTo>
                    <a:pt x="2610" y="494"/>
                    <a:pt x="2612" y="496"/>
                    <a:pt x="2614" y="498"/>
                  </a:cubicBezTo>
                  <a:cubicBezTo>
                    <a:pt x="2640" y="498"/>
                    <a:pt x="2640" y="498"/>
                    <a:pt x="2640" y="498"/>
                  </a:cubicBezTo>
                  <a:cubicBezTo>
                    <a:pt x="2633" y="493"/>
                    <a:pt x="2624" y="491"/>
                    <a:pt x="2613" y="491"/>
                  </a:cubicBezTo>
                  <a:moveTo>
                    <a:pt x="3329" y="474"/>
                  </a:moveTo>
                  <a:cubicBezTo>
                    <a:pt x="3329" y="474"/>
                    <a:pt x="3328" y="474"/>
                    <a:pt x="3328" y="474"/>
                  </a:cubicBezTo>
                  <a:cubicBezTo>
                    <a:pt x="3323" y="476"/>
                    <a:pt x="3320" y="480"/>
                    <a:pt x="3317" y="482"/>
                  </a:cubicBezTo>
                  <a:cubicBezTo>
                    <a:pt x="3316" y="489"/>
                    <a:pt x="3312" y="494"/>
                    <a:pt x="3308" y="498"/>
                  </a:cubicBezTo>
                  <a:cubicBezTo>
                    <a:pt x="3334" y="498"/>
                    <a:pt x="3334" y="498"/>
                    <a:pt x="3334" y="498"/>
                  </a:cubicBezTo>
                  <a:cubicBezTo>
                    <a:pt x="3330" y="496"/>
                    <a:pt x="3326" y="494"/>
                    <a:pt x="3324" y="491"/>
                  </a:cubicBezTo>
                  <a:cubicBezTo>
                    <a:pt x="3324" y="483"/>
                    <a:pt x="3333" y="483"/>
                    <a:pt x="3333" y="476"/>
                  </a:cubicBezTo>
                  <a:cubicBezTo>
                    <a:pt x="3331" y="475"/>
                    <a:pt x="3331" y="474"/>
                    <a:pt x="3329" y="474"/>
                  </a:cubicBezTo>
                  <a:moveTo>
                    <a:pt x="208" y="446"/>
                  </a:moveTo>
                  <a:cubicBezTo>
                    <a:pt x="206" y="446"/>
                    <a:pt x="203" y="447"/>
                    <a:pt x="201" y="448"/>
                  </a:cubicBezTo>
                  <a:cubicBezTo>
                    <a:pt x="195" y="451"/>
                    <a:pt x="199" y="456"/>
                    <a:pt x="194" y="460"/>
                  </a:cubicBezTo>
                  <a:cubicBezTo>
                    <a:pt x="192" y="462"/>
                    <a:pt x="187" y="460"/>
                    <a:pt x="185" y="462"/>
                  </a:cubicBezTo>
                  <a:cubicBezTo>
                    <a:pt x="179" y="470"/>
                    <a:pt x="173" y="493"/>
                    <a:pt x="187" y="494"/>
                  </a:cubicBezTo>
                  <a:cubicBezTo>
                    <a:pt x="188" y="494"/>
                    <a:pt x="188" y="494"/>
                    <a:pt x="188" y="494"/>
                  </a:cubicBezTo>
                  <a:cubicBezTo>
                    <a:pt x="192" y="494"/>
                    <a:pt x="200" y="492"/>
                    <a:pt x="204" y="491"/>
                  </a:cubicBezTo>
                  <a:cubicBezTo>
                    <a:pt x="212" y="488"/>
                    <a:pt x="218" y="484"/>
                    <a:pt x="223" y="480"/>
                  </a:cubicBezTo>
                  <a:cubicBezTo>
                    <a:pt x="225" y="472"/>
                    <a:pt x="226" y="466"/>
                    <a:pt x="227" y="458"/>
                  </a:cubicBezTo>
                  <a:cubicBezTo>
                    <a:pt x="225" y="452"/>
                    <a:pt x="217" y="446"/>
                    <a:pt x="208" y="446"/>
                  </a:cubicBezTo>
                  <a:moveTo>
                    <a:pt x="477" y="415"/>
                  </a:moveTo>
                  <a:cubicBezTo>
                    <a:pt x="469" y="415"/>
                    <a:pt x="468" y="425"/>
                    <a:pt x="470" y="429"/>
                  </a:cubicBezTo>
                  <a:cubicBezTo>
                    <a:pt x="471" y="430"/>
                    <a:pt x="471" y="430"/>
                    <a:pt x="472" y="430"/>
                  </a:cubicBezTo>
                  <a:cubicBezTo>
                    <a:pt x="480" y="430"/>
                    <a:pt x="479" y="420"/>
                    <a:pt x="478" y="415"/>
                  </a:cubicBezTo>
                  <a:cubicBezTo>
                    <a:pt x="477" y="415"/>
                    <a:pt x="477" y="415"/>
                    <a:pt x="477" y="415"/>
                  </a:cubicBezTo>
                  <a:moveTo>
                    <a:pt x="217" y="407"/>
                  </a:moveTo>
                  <a:cubicBezTo>
                    <a:pt x="212" y="407"/>
                    <a:pt x="209" y="412"/>
                    <a:pt x="208" y="417"/>
                  </a:cubicBezTo>
                  <a:cubicBezTo>
                    <a:pt x="211" y="418"/>
                    <a:pt x="213" y="419"/>
                    <a:pt x="216" y="419"/>
                  </a:cubicBezTo>
                  <a:cubicBezTo>
                    <a:pt x="217" y="419"/>
                    <a:pt x="218" y="419"/>
                    <a:pt x="218" y="419"/>
                  </a:cubicBezTo>
                  <a:cubicBezTo>
                    <a:pt x="219" y="416"/>
                    <a:pt x="221" y="413"/>
                    <a:pt x="222" y="410"/>
                  </a:cubicBezTo>
                  <a:cubicBezTo>
                    <a:pt x="220" y="408"/>
                    <a:pt x="218" y="407"/>
                    <a:pt x="217" y="407"/>
                  </a:cubicBezTo>
                  <a:moveTo>
                    <a:pt x="517" y="400"/>
                  </a:moveTo>
                  <a:cubicBezTo>
                    <a:pt x="511" y="400"/>
                    <a:pt x="503" y="408"/>
                    <a:pt x="517" y="411"/>
                  </a:cubicBezTo>
                  <a:cubicBezTo>
                    <a:pt x="518" y="410"/>
                    <a:pt x="518" y="410"/>
                    <a:pt x="519" y="410"/>
                  </a:cubicBezTo>
                  <a:cubicBezTo>
                    <a:pt x="519" y="410"/>
                    <a:pt x="520" y="410"/>
                    <a:pt x="520" y="410"/>
                  </a:cubicBezTo>
                  <a:cubicBezTo>
                    <a:pt x="522" y="403"/>
                    <a:pt x="520" y="400"/>
                    <a:pt x="517" y="400"/>
                  </a:cubicBezTo>
                  <a:moveTo>
                    <a:pt x="252" y="396"/>
                  </a:moveTo>
                  <a:cubicBezTo>
                    <a:pt x="252" y="396"/>
                    <a:pt x="252" y="396"/>
                    <a:pt x="252" y="396"/>
                  </a:cubicBezTo>
                  <a:cubicBezTo>
                    <a:pt x="253" y="404"/>
                    <a:pt x="245" y="408"/>
                    <a:pt x="234" y="408"/>
                  </a:cubicBezTo>
                  <a:cubicBezTo>
                    <a:pt x="233" y="417"/>
                    <a:pt x="216" y="417"/>
                    <a:pt x="218" y="426"/>
                  </a:cubicBezTo>
                  <a:cubicBezTo>
                    <a:pt x="219" y="426"/>
                    <a:pt x="220" y="426"/>
                    <a:pt x="220" y="426"/>
                  </a:cubicBezTo>
                  <a:cubicBezTo>
                    <a:pt x="222" y="426"/>
                    <a:pt x="223" y="425"/>
                    <a:pt x="224" y="424"/>
                  </a:cubicBezTo>
                  <a:cubicBezTo>
                    <a:pt x="224" y="423"/>
                    <a:pt x="225" y="422"/>
                    <a:pt x="227" y="422"/>
                  </a:cubicBezTo>
                  <a:cubicBezTo>
                    <a:pt x="227" y="422"/>
                    <a:pt x="227" y="422"/>
                    <a:pt x="227" y="422"/>
                  </a:cubicBezTo>
                  <a:cubicBezTo>
                    <a:pt x="232" y="428"/>
                    <a:pt x="220" y="434"/>
                    <a:pt x="223" y="444"/>
                  </a:cubicBezTo>
                  <a:cubicBezTo>
                    <a:pt x="231" y="454"/>
                    <a:pt x="254" y="451"/>
                    <a:pt x="256" y="467"/>
                  </a:cubicBezTo>
                  <a:cubicBezTo>
                    <a:pt x="256" y="474"/>
                    <a:pt x="240" y="469"/>
                    <a:pt x="237" y="474"/>
                  </a:cubicBezTo>
                  <a:cubicBezTo>
                    <a:pt x="236" y="479"/>
                    <a:pt x="240" y="479"/>
                    <a:pt x="239" y="482"/>
                  </a:cubicBezTo>
                  <a:cubicBezTo>
                    <a:pt x="238" y="484"/>
                    <a:pt x="234" y="485"/>
                    <a:pt x="232" y="486"/>
                  </a:cubicBezTo>
                  <a:cubicBezTo>
                    <a:pt x="233" y="491"/>
                    <a:pt x="240" y="489"/>
                    <a:pt x="241" y="494"/>
                  </a:cubicBezTo>
                  <a:cubicBezTo>
                    <a:pt x="240" y="496"/>
                    <a:pt x="239" y="497"/>
                    <a:pt x="238" y="498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300" y="495"/>
                    <a:pt x="304" y="490"/>
                    <a:pt x="304" y="481"/>
                  </a:cubicBezTo>
                  <a:cubicBezTo>
                    <a:pt x="296" y="474"/>
                    <a:pt x="281" y="473"/>
                    <a:pt x="283" y="458"/>
                  </a:cubicBezTo>
                  <a:cubicBezTo>
                    <a:pt x="275" y="453"/>
                    <a:pt x="256" y="444"/>
                    <a:pt x="257" y="436"/>
                  </a:cubicBezTo>
                  <a:cubicBezTo>
                    <a:pt x="258" y="428"/>
                    <a:pt x="271" y="433"/>
                    <a:pt x="270" y="422"/>
                  </a:cubicBezTo>
                  <a:cubicBezTo>
                    <a:pt x="269" y="421"/>
                    <a:pt x="266" y="421"/>
                    <a:pt x="264" y="421"/>
                  </a:cubicBezTo>
                  <a:cubicBezTo>
                    <a:pt x="262" y="421"/>
                    <a:pt x="261" y="421"/>
                    <a:pt x="260" y="421"/>
                  </a:cubicBezTo>
                  <a:cubicBezTo>
                    <a:pt x="258" y="421"/>
                    <a:pt x="257" y="421"/>
                    <a:pt x="255" y="421"/>
                  </a:cubicBezTo>
                  <a:cubicBezTo>
                    <a:pt x="252" y="421"/>
                    <a:pt x="249" y="421"/>
                    <a:pt x="247" y="419"/>
                  </a:cubicBezTo>
                  <a:cubicBezTo>
                    <a:pt x="254" y="412"/>
                    <a:pt x="254" y="405"/>
                    <a:pt x="262" y="400"/>
                  </a:cubicBezTo>
                  <a:cubicBezTo>
                    <a:pt x="258" y="399"/>
                    <a:pt x="256" y="396"/>
                    <a:pt x="252" y="396"/>
                  </a:cubicBezTo>
                  <a:moveTo>
                    <a:pt x="489" y="385"/>
                  </a:moveTo>
                  <a:cubicBezTo>
                    <a:pt x="487" y="385"/>
                    <a:pt x="484" y="386"/>
                    <a:pt x="484" y="389"/>
                  </a:cubicBezTo>
                  <a:cubicBezTo>
                    <a:pt x="484" y="391"/>
                    <a:pt x="487" y="392"/>
                    <a:pt x="489" y="392"/>
                  </a:cubicBezTo>
                  <a:cubicBezTo>
                    <a:pt x="491" y="392"/>
                    <a:pt x="492" y="391"/>
                    <a:pt x="493" y="391"/>
                  </a:cubicBezTo>
                  <a:cubicBezTo>
                    <a:pt x="494" y="388"/>
                    <a:pt x="494" y="389"/>
                    <a:pt x="493" y="386"/>
                  </a:cubicBezTo>
                  <a:cubicBezTo>
                    <a:pt x="492" y="385"/>
                    <a:pt x="491" y="385"/>
                    <a:pt x="489" y="385"/>
                  </a:cubicBezTo>
                  <a:moveTo>
                    <a:pt x="270" y="382"/>
                  </a:moveTo>
                  <a:cubicBezTo>
                    <a:pt x="267" y="382"/>
                    <a:pt x="265" y="385"/>
                    <a:pt x="265" y="388"/>
                  </a:cubicBezTo>
                  <a:cubicBezTo>
                    <a:pt x="265" y="391"/>
                    <a:pt x="268" y="394"/>
                    <a:pt x="273" y="394"/>
                  </a:cubicBezTo>
                  <a:cubicBezTo>
                    <a:pt x="274" y="394"/>
                    <a:pt x="275" y="394"/>
                    <a:pt x="276" y="394"/>
                  </a:cubicBezTo>
                  <a:cubicBezTo>
                    <a:pt x="278" y="391"/>
                    <a:pt x="278" y="387"/>
                    <a:pt x="276" y="384"/>
                  </a:cubicBezTo>
                  <a:cubicBezTo>
                    <a:pt x="274" y="383"/>
                    <a:pt x="272" y="382"/>
                    <a:pt x="270" y="382"/>
                  </a:cubicBezTo>
                  <a:moveTo>
                    <a:pt x="3064" y="335"/>
                  </a:moveTo>
                  <a:cubicBezTo>
                    <a:pt x="3059" y="335"/>
                    <a:pt x="3053" y="337"/>
                    <a:pt x="3051" y="340"/>
                  </a:cubicBezTo>
                  <a:cubicBezTo>
                    <a:pt x="3050" y="345"/>
                    <a:pt x="3054" y="347"/>
                    <a:pt x="3058" y="347"/>
                  </a:cubicBezTo>
                  <a:cubicBezTo>
                    <a:pt x="3064" y="347"/>
                    <a:pt x="3071" y="344"/>
                    <a:pt x="3072" y="339"/>
                  </a:cubicBezTo>
                  <a:cubicBezTo>
                    <a:pt x="3070" y="336"/>
                    <a:pt x="3067" y="335"/>
                    <a:pt x="3064" y="335"/>
                  </a:cubicBezTo>
                  <a:moveTo>
                    <a:pt x="3034" y="302"/>
                  </a:moveTo>
                  <a:cubicBezTo>
                    <a:pt x="3033" y="302"/>
                    <a:pt x="3033" y="302"/>
                    <a:pt x="3032" y="302"/>
                  </a:cubicBezTo>
                  <a:cubicBezTo>
                    <a:pt x="3028" y="309"/>
                    <a:pt x="3023" y="320"/>
                    <a:pt x="3025" y="328"/>
                  </a:cubicBezTo>
                  <a:cubicBezTo>
                    <a:pt x="3031" y="331"/>
                    <a:pt x="3036" y="333"/>
                    <a:pt x="3043" y="335"/>
                  </a:cubicBezTo>
                  <a:cubicBezTo>
                    <a:pt x="3049" y="331"/>
                    <a:pt x="3047" y="326"/>
                    <a:pt x="3054" y="325"/>
                  </a:cubicBezTo>
                  <a:cubicBezTo>
                    <a:pt x="3055" y="325"/>
                    <a:pt x="3056" y="324"/>
                    <a:pt x="3057" y="324"/>
                  </a:cubicBezTo>
                  <a:cubicBezTo>
                    <a:pt x="3060" y="324"/>
                    <a:pt x="3064" y="326"/>
                    <a:pt x="3068" y="327"/>
                  </a:cubicBezTo>
                  <a:cubicBezTo>
                    <a:pt x="3071" y="328"/>
                    <a:pt x="3075" y="329"/>
                    <a:pt x="3078" y="329"/>
                  </a:cubicBezTo>
                  <a:cubicBezTo>
                    <a:pt x="3082" y="329"/>
                    <a:pt x="3085" y="327"/>
                    <a:pt x="3085" y="318"/>
                  </a:cubicBezTo>
                  <a:cubicBezTo>
                    <a:pt x="3068" y="313"/>
                    <a:pt x="3056" y="302"/>
                    <a:pt x="3034" y="302"/>
                  </a:cubicBezTo>
                  <a:moveTo>
                    <a:pt x="55" y="302"/>
                  </a:moveTo>
                  <a:cubicBezTo>
                    <a:pt x="53" y="302"/>
                    <a:pt x="51" y="302"/>
                    <a:pt x="50" y="302"/>
                  </a:cubicBezTo>
                  <a:cubicBezTo>
                    <a:pt x="50" y="306"/>
                    <a:pt x="52" y="307"/>
                    <a:pt x="53" y="309"/>
                  </a:cubicBezTo>
                  <a:cubicBezTo>
                    <a:pt x="49" y="313"/>
                    <a:pt x="40" y="314"/>
                    <a:pt x="37" y="319"/>
                  </a:cubicBezTo>
                  <a:cubicBezTo>
                    <a:pt x="37" y="322"/>
                    <a:pt x="37" y="322"/>
                    <a:pt x="37" y="322"/>
                  </a:cubicBezTo>
                  <a:cubicBezTo>
                    <a:pt x="37" y="325"/>
                    <a:pt x="44" y="324"/>
                    <a:pt x="45" y="327"/>
                  </a:cubicBezTo>
                  <a:cubicBezTo>
                    <a:pt x="44" y="330"/>
                    <a:pt x="42" y="330"/>
                    <a:pt x="43" y="333"/>
                  </a:cubicBezTo>
                  <a:cubicBezTo>
                    <a:pt x="44" y="333"/>
                    <a:pt x="45" y="333"/>
                    <a:pt x="45" y="333"/>
                  </a:cubicBezTo>
                  <a:cubicBezTo>
                    <a:pt x="46" y="333"/>
                    <a:pt x="47" y="333"/>
                    <a:pt x="48" y="333"/>
                  </a:cubicBezTo>
                  <a:cubicBezTo>
                    <a:pt x="49" y="333"/>
                    <a:pt x="50" y="333"/>
                    <a:pt x="51" y="333"/>
                  </a:cubicBezTo>
                  <a:cubicBezTo>
                    <a:pt x="54" y="333"/>
                    <a:pt x="57" y="333"/>
                    <a:pt x="58" y="336"/>
                  </a:cubicBezTo>
                  <a:cubicBezTo>
                    <a:pt x="55" y="338"/>
                    <a:pt x="55" y="343"/>
                    <a:pt x="58" y="345"/>
                  </a:cubicBezTo>
                  <a:cubicBezTo>
                    <a:pt x="59" y="345"/>
                    <a:pt x="61" y="345"/>
                    <a:pt x="63" y="345"/>
                  </a:cubicBezTo>
                  <a:cubicBezTo>
                    <a:pt x="68" y="345"/>
                    <a:pt x="74" y="346"/>
                    <a:pt x="79" y="347"/>
                  </a:cubicBezTo>
                  <a:cubicBezTo>
                    <a:pt x="85" y="348"/>
                    <a:pt x="91" y="350"/>
                    <a:pt x="96" y="350"/>
                  </a:cubicBezTo>
                  <a:cubicBezTo>
                    <a:pt x="101" y="350"/>
                    <a:pt x="107" y="348"/>
                    <a:pt x="111" y="343"/>
                  </a:cubicBezTo>
                  <a:cubicBezTo>
                    <a:pt x="129" y="342"/>
                    <a:pt x="137" y="334"/>
                    <a:pt x="149" y="328"/>
                  </a:cubicBezTo>
                  <a:cubicBezTo>
                    <a:pt x="145" y="319"/>
                    <a:pt x="139" y="312"/>
                    <a:pt x="131" y="307"/>
                  </a:cubicBezTo>
                  <a:cubicBezTo>
                    <a:pt x="127" y="308"/>
                    <a:pt x="124" y="308"/>
                    <a:pt x="120" y="308"/>
                  </a:cubicBezTo>
                  <a:cubicBezTo>
                    <a:pt x="117" y="308"/>
                    <a:pt x="114" y="308"/>
                    <a:pt x="111" y="308"/>
                  </a:cubicBezTo>
                  <a:cubicBezTo>
                    <a:pt x="108" y="308"/>
                    <a:pt x="105" y="307"/>
                    <a:pt x="102" y="307"/>
                  </a:cubicBezTo>
                  <a:cubicBezTo>
                    <a:pt x="99" y="307"/>
                    <a:pt x="97" y="308"/>
                    <a:pt x="94" y="308"/>
                  </a:cubicBezTo>
                  <a:cubicBezTo>
                    <a:pt x="84" y="310"/>
                    <a:pt x="84" y="319"/>
                    <a:pt x="76" y="321"/>
                  </a:cubicBezTo>
                  <a:cubicBezTo>
                    <a:pt x="67" y="317"/>
                    <a:pt x="66" y="306"/>
                    <a:pt x="58" y="302"/>
                  </a:cubicBezTo>
                  <a:cubicBezTo>
                    <a:pt x="57" y="302"/>
                    <a:pt x="56" y="302"/>
                    <a:pt x="55" y="302"/>
                  </a:cubicBezTo>
                  <a:moveTo>
                    <a:pt x="433" y="279"/>
                  </a:moveTo>
                  <a:cubicBezTo>
                    <a:pt x="423" y="279"/>
                    <a:pt x="412" y="283"/>
                    <a:pt x="416" y="292"/>
                  </a:cubicBezTo>
                  <a:cubicBezTo>
                    <a:pt x="421" y="291"/>
                    <a:pt x="426" y="289"/>
                    <a:pt x="432" y="289"/>
                  </a:cubicBezTo>
                  <a:cubicBezTo>
                    <a:pt x="434" y="286"/>
                    <a:pt x="435" y="282"/>
                    <a:pt x="433" y="279"/>
                  </a:cubicBezTo>
                  <a:moveTo>
                    <a:pt x="3732" y="279"/>
                  </a:moveTo>
                  <a:cubicBezTo>
                    <a:pt x="3725" y="281"/>
                    <a:pt x="3718" y="281"/>
                    <a:pt x="3710" y="281"/>
                  </a:cubicBezTo>
                  <a:cubicBezTo>
                    <a:pt x="3709" y="281"/>
                    <a:pt x="3709" y="281"/>
                    <a:pt x="3708" y="281"/>
                  </a:cubicBezTo>
                  <a:cubicBezTo>
                    <a:pt x="3707" y="281"/>
                    <a:pt x="3706" y="281"/>
                    <a:pt x="3705" y="281"/>
                  </a:cubicBezTo>
                  <a:cubicBezTo>
                    <a:pt x="3692" y="281"/>
                    <a:pt x="3679" y="281"/>
                    <a:pt x="3673" y="289"/>
                  </a:cubicBezTo>
                  <a:cubicBezTo>
                    <a:pt x="3668" y="287"/>
                    <a:pt x="3667" y="281"/>
                    <a:pt x="3660" y="281"/>
                  </a:cubicBezTo>
                  <a:cubicBezTo>
                    <a:pt x="3660" y="281"/>
                    <a:pt x="3659" y="281"/>
                    <a:pt x="3659" y="281"/>
                  </a:cubicBezTo>
                  <a:cubicBezTo>
                    <a:pt x="3655" y="287"/>
                    <a:pt x="3647" y="290"/>
                    <a:pt x="3645" y="298"/>
                  </a:cubicBezTo>
                  <a:cubicBezTo>
                    <a:pt x="3649" y="304"/>
                    <a:pt x="3655" y="310"/>
                    <a:pt x="3663" y="314"/>
                  </a:cubicBezTo>
                  <a:cubicBezTo>
                    <a:pt x="3661" y="316"/>
                    <a:pt x="3658" y="318"/>
                    <a:pt x="3659" y="324"/>
                  </a:cubicBezTo>
                  <a:cubicBezTo>
                    <a:pt x="3661" y="325"/>
                    <a:pt x="3662" y="325"/>
                    <a:pt x="3664" y="325"/>
                  </a:cubicBezTo>
                  <a:cubicBezTo>
                    <a:pt x="3670" y="325"/>
                    <a:pt x="3673" y="319"/>
                    <a:pt x="3679" y="318"/>
                  </a:cubicBezTo>
                  <a:cubicBezTo>
                    <a:pt x="3683" y="320"/>
                    <a:pt x="3688" y="321"/>
                    <a:pt x="3692" y="321"/>
                  </a:cubicBezTo>
                  <a:cubicBezTo>
                    <a:pt x="3701" y="321"/>
                    <a:pt x="3710" y="318"/>
                    <a:pt x="3717" y="316"/>
                  </a:cubicBezTo>
                  <a:cubicBezTo>
                    <a:pt x="3733" y="313"/>
                    <a:pt x="3754" y="314"/>
                    <a:pt x="3758" y="301"/>
                  </a:cubicBezTo>
                  <a:cubicBezTo>
                    <a:pt x="3751" y="292"/>
                    <a:pt x="3742" y="285"/>
                    <a:pt x="3732" y="279"/>
                  </a:cubicBezTo>
                  <a:moveTo>
                    <a:pt x="3132" y="261"/>
                  </a:moveTo>
                  <a:cubicBezTo>
                    <a:pt x="3126" y="261"/>
                    <a:pt x="3117" y="266"/>
                    <a:pt x="3114" y="270"/>
                  </a:cubicBezTo>
                  <a:cubicBezTo>
                    <a:pt x="3113" y="277"/>
                    <a:pt x="3115" y="281"/>
                    <a:pt x="3122" y="282"/>
                  </a:cubicBezTo>
                  <a:cubicBezTo>
                    <a:pt x="3127" y="277"/>
                    <a:pt x="3141" y="274"/>
                    <a:pt x="3138" y="265"/>
                  </a:cubicBezTo>
                  <a:cubicBezTo>
                    <a:pt x="3137" y="262"/>
                    <a:pt x="3135" y="261"/>
                    <a:pt x="3132" y="261"/>
                  </a:cubicBezTo>
                  <a:moveTo>
                    <a:pt x="465" y="257"/>
                  </a:moveTo>
                  <a:cubicBezTo>
                    <a:pt x="464" y="257"/>
                    <a:pt x="464" y="257"/>
                    <a:pt x="463" y="257"/>
                  </a:cubicBezTo>
                  <a:cubicBezTo>
                    <a:pt x="461" y="259"/>
                    <a:pt x="459" y="262"/>
                    <a:pt x="459" y="265"/>
                  </a:cubicBezTo>
                  <a:cubicBezTo>
                    <a:pt x="460" y="266"/>
                    <a:pt x="460" y="266"/>
                    <a:pt x="461" y="266"/>
                  </a:cubicBezTo>
                  <a:cubicBezTo>
                    <a:pt x="466" y="266"/>
                    <a:pt x="468" y="262"/>
                    <a:pt x="469" y="259"/>
                  </a:cubicBezTo>
                  <a:cubicBezTo>
                    <a:pt x="467" y="259"/>
                    <a:pt x="467" y="257"/>
                    <a:pt x="465" y="257"/>
                  </a:cubicBezTo>
                  <a:moveTo>
                    <a:pt x="785" y="256"/>
                  </a:moveTo>
                  <a:cubicBezTo>
                    <a:pt x="784" y="256"/>
                    <a:pt x="782" y="256"/>
                    <a:pt x="781" y="256"/>
                  </a:cubicBezTo>
                  <a:cubicBezTo>
                    <a:pt x="768" y="259"/>
                    <a:pt x="773" y="275"/>
                    <a:pt x="783" y="275"/>
                  </a:cubicBezTo>
                  <a:cubicBezTo>
                    <a:pt x="783" y="275"/>
                    <a:pt x="783" y="275"/>
                    <a:pt x="783" y="275"/>
                  </a:cubicBezTo>
                  <a:cubicBezTo>
                    <a:pt x="793" y="274"/>
                    <a:pt x="798" y="256"/>
                    <a:pt x="785" y="256"/>
                  </a:cubicBezTo>
                  <a:moveTo>
                    <a:pt x="489" y="245"/>
                  </a:moveTo>
                  <a:cubicBezTo>
                    <a:pt x="484" y="245"/>
                    <a:pt x="481" y="249"/>
                    <a:pt x="479" y="252"/>
                  </a:cubicBezTo>
                  <a:cubicBezTo>
                    <a:pt x="480" y="254"/>
                    <a:pt x="482" y="254"/>
                    <a:pt x="484" y="254"/>
                  </a:cubicBezTo>
                  <a:cubicBezTo>
                    <a:pt x="488" y="254"/>
                    <a:pt x="493" y="250"/>
                    <a:pt x="492" y="246"/>
                  </a:cubicBezTo>
                  <a:cubicBezTo>
                    <a:pt x="491" y="245"/>
                    <a:pt x="490" y="245"/>
                    <a:pt x="489" y="245"/>
                  </a:cubicBezTo>
                  <a:moveTo>
                    <a:pt x="2912" y="241"/>
                  </a:moveTo>
                  <a:cubicBezTo>
                    <a:pt x="2904" y="241"/>
                    <a:pt x="2897" y="244"/>
                    <a:pt x="2896" y="252"/>
                  </a:cubicBezTo>
                  <a:cubicBezTo>
                    <a:pt x="2906" y="253"/>
                    <a:pt x="2916" y="258"/>
                    <a:pt x="2926" y="258"/>
                  </a:cubicBezTo>
                  <a:cubicBezTo>
                    <a:pt x="2930" y="258"/>
                    <a:pt x="2934" y="257"/>
                    <a:pt x="2938" y="254"/>
                  </a:cubicBezTo>
                  <a:cubicBezTo>
                    <a:pt x="2936" y="247"/>
                    <a:pt x="2923" y="241"/>
                    <a:pt x="2912" y="241"/>
                  </a:cubicBezTo>
                  <a:moveTo>
                    <a:pt x="23" y="237"/>
                  </a:moveTo>
                  <a:cubicBezTo>
                    <a:pt x="16" y="237"/>
                    <a:pt x="6" y="240"/>
                    <a:pt x="0" y="241"/>
                  </a:cubicBezTo>
                  <a:cubicBezTo>
                    <a:pt x="2" y="247"/>
                    <a:pt x="8" y="249"/>
                    <a:pt x="15" y="249"/>
                  </a:cubicBezTo>
                  <a:cubicBezTo>
                    <a:pt x="22" y="249"/>
                    <a:pt x="30" y="247"/>
                    <a:pt x="33" y="243"/>
                  </a:cubicBezTo>
                  <a:cubicBezTo>
                    <a:pt x="32" y="239"/>
                    <a:pt x="28" y="237"/>
                    <a:pt x="23" y="237"/>
                  </a:cubicBezTo>
                  <a:moveTo>
                    <a:pt x="2951" y="212"/>
                  </a:moveTo>
                  <a:cubicBezTo>
                    <a:pt x="2938" y="212"/>
                    <a:pt x="2927" y="214"/>
                    <a:pt x="2926" y="223"/>
                  </a:cubicBezTo>
                  <a:cubicBezTo>
                    <a:pt x="2925" y="227"/>
                    <a:pt x="2931" y="233"/>
                    <a:pt x="2929" y="239"/>
                  </a:cubicBezTo>
                  <a:cubicBezTo>
                    <a:pt x="2936" y="241"/>
                    <a:pt x="2946" y="241"/>
                    <a:pt x="2951" y="246"/>
                  </a:cubicBezTo>
                  <a:cubicBezTo>
                    <a:pt x="2951" y="250"/>
                    <a:pt x="2944" y="248"/>
                    <a:pt x="2946" y="253"/>
                  </a:cubicBezTo>
                  <a:cubicBezTo>
                    <a:pt x="2946" y="257"/>
                    <a:pt x="2953" y="255"/>
                    <a:pt x="2952" y="260"/>
                  </a:cubicBezTo>
                  <a:cubicBezTo>
                    <a:pt x="2949" y="264"/>
                    <a:pt x="2940" y="264"/>
                    <a:pt x="2938" y="269"/>
                  </a:cubicBezTo>
                  <a:cubicBezTo>
                    <a:pt x="2939" y="273"/>
                    <a:pt x="2943" y="282"/>
                    <a:pt x="2935" y="282"/>
                  </a:cubicBezTo>
                  <a:cubicBezTo>
                    <a:pt x="2935" y="282"/>
                    <a:pt x="2934" y="282"/>
                    <a:pt x="2933" y="282"/>
                  </a:cubicBezTo>
                  <a:cubicBezTo>
                    <a:pt x="2929" y="279"/>
                    <a:pt x="2931" y="271"/>
                    <a:pt x="2929" y="266"/>
                  </a:cubicBezTo>
                  <a:cubicBezTo>
                    <a:pt x="2927" y="266"/>
                    <a:pt x="2925" y="265"/>
                    <a:pt x="2923" y="265"/>
                  </a:cubicBezTo>
                  <a:cubicBezTo>
                    <a:pt x="2922" y="265"/>
                    <a:pt x="2922" y="265"/>
                    <a:pt x="2921" y="265"/>
                  </a:cubicBezTo>
                  <a:cubicBezTo>
                    <a:pt x="2917" y="267"/>
                    <a:pt x="2920" y="274"/>
                    <a:pt x="2915" y="274"/>
                  </a:cubicBezTo>
                  <a:cubicBezTo>
                    <a:pt x="2915" y="274"/>
                    <a:pt x="2915" y="274"/>
                    <a:pt x="2915" y="274"/>
                  </a:cubicBezTo>
                  <a:cubicBezTo>
                    <a:pt x="2909" y="273"/>
                    <a:pt x="2909" y="268"/>
                    <a:pt x="2903" y="267"/>
                  </a:cubicBezTo>
                  <a:cubicBezTo>
                    <a:pt x="2898" y="270"/>
                    <a:pt x="2893" y="271"/>
                    <a:pt x="2887" y="271"/>
                  </a:cubicBezTo>
                  <a:cubicBezTo>
                    <a:pt x="2880" y="271"/>
                    <a:pt x="2872" y="270"/>
                    <a:pt x="2865" y="268"/>
                  </a:cubicBezTo>
                  <a:cubicBezTo>
                    <a:pt x="2858" y="267"/>
                    <a:pt x="2851" y="265"/>
                    <a:pt x="2845" y="265"/>
                  </a:cubicBezTo>
                  <a:cubicBezTo>
                    <a:pt x="2844" y="265"/>
                    <a:pt x="2843" y="265"/>
                    <a:pt x="2843" y="265"/>
                  </a:cubicBezTo>
                  <a:cubicBezTo>
                    <a:pt x="2837" y="263"/>
                    <a:pt x="2835" y="257"/>
                    <a:pt x="2828" y="255"/>
                  </a:cubicBezTo>
                  <a:cubicBezTo>
                    <a:pt x="2821" y="260"/>
                    <a:pt x="2811" y="258"/>
                    <a:pt x="2807" y="264"/>
                  </a:cubicBezTo>
                  <a:cubicBezTo>
                    <a:pt x="2808" y="266"/>
                    <a:pt x="2810" y="267"/>
                    <a:pt x="2812" y="267"/>
                  </a:cubicBezTo>
                  <a:cubicBezTo>
                    <a:pt x="2814" y="267"/>
                    <a:pt x="2816" y="266"/>
                    <a:pt x="2818" y="265"/>
                  </a:cubicBezTo>
                  <a:cubicBezTo>
                    <a:pt x="2821" y="264"/>
                    <a:pt x="2823" y="263"/>
                    <a:pt x="2825" y="263"/>
                  </a:cubicBezTo>
                  <a:cubicBezTo>
                    <a:pt x="2826" y="263"/>
                    <a:pt x="2827" y="263"/>
                    <a:pt x="2828" y="264"/>
                  </a:cubicBezTo>
                  <a:cubicBezTo>
                    <a:pt x="2825" y="269"/>
                    <a:pt x="2818" y="270"/>
                    <a:pt x="2813" y="272"/>
                  </a:cubicBezTo>
                  <a:cubicBezTo>
                    <a:pt x="2817" y="276"/>
                    <a:pt x="2823" y="288"/>
                    <a:pt x="2810" y="288"/>
                  </a:cubicBezTo>
                  <a:cubicBezTo>
                    <a:pt x="2809" y="288"/>
                    <a:pt x="2809" y="288"/>
                    <a:pt x="2808" y="288"/>
                  </a:cubicBezTo>
                  <a:cubicBezTo>
                    <a:pt x="2805" y="284"/>
                    <a:pt x="2810" y="280"/>
                    <a:pt x="2807" y="277"/>
                  </a:cubicBezTo>
                  <a:cubicBezTo>
                    <a:pt x="2801" y="275"/>
                    <a:pt x="2797" y="268"/>
                    <a:pt x="2788" y="268"/>
                  </a:cubicBezTo>
                  <a:cubicBezTo>
                    <a:pt x="2788" y="268"/>
                    <a:pt x="2788" y="268"/>
                    <a:pt x="2788" y="268"/>
                  </a:cubicBezTo>
                  <a:cubicBezTo>
                    <a:pt x="2785" y="268"/>
                    <a:pt x="2780" y="271"/>
                    <a:pt x="2776" y="272"/>
                  </a:cubicBezTo>
                  <a:cubicBezTo>
                    <a:pt x="2772" y="272"/>
                    <a:pt x="2768" y="273"/>
                    <a:pt x="2764" y="273"/>
                  </a:cubicBezTo>
                  <a:cubicBezTo>
                    <a:pt x="2756" y="273"/>
                    <a:pt x="2748" y="272"/>
                    <a:pt x="2742" y="269"/>
                  </a:cubicBezTo>
                  <a:cubicBezTo>
                    <a:pt x="2741" y="264"/>
                    <a:pt x="2747" y="265"/>
                    <a:pt x="2747" y="262"/>
                  </a:cubicBezTo>
                  <a:cubicBezTo>
                    <a:pt x="2744" y="258"/>
                    <a:pt x="2741" y="257"/>
                    <a:pt x="2738" y="257"/>
                  </a:cubicBezTo>
                  <a:cubicBezTo>
                    <a:pt x="2734" y="257"/>
                    <a:pt x="2731" y="258"/>
                    <a:pt x="2727" y="258"/>
                  </a:cubicBezTo>
                  <a:cubicBezTo>
                    <a:pt x="2727" y="258"/>
                    <a:pt x="2727" y="258"/>
                    <a:pt x="2727" y="258"/>
                  </a:cubicBezTo>
                  <a:cubicBezTo>
                    <a:pt x="2718" y="258"/>
                    <a:pt x="2714" y="252"/>
                    <a:pt x="2705" y="249"/>
                  </a:cubicBezTo>
                  <a:cubicBezTo>
                    <a:pt x="2692" y="245"/>
                    <a:pt x="2677" y="247"/>
                    <a:pt x="2662" y="244"/>
                  </a:cubicBezTo>
                  <a:cubicBezTo>
                    <a:pt x="2658" y="245"/>
                    <a:pt x="2659" y="250"/>
                    <a:pt x="2654" y="250"/>
                  </a:cubicBezTo>
                  <a:cubicBezTo>
                    <a:pt x="2654" y="250"/>
                    <a:pt x="2654" y="250"/>
                    <a:pt x="2654" y="250"/>
                  </a:cubicBezTo>
                  <a:cubicBezTo>
                    <a:pt x="2648" y="248"/>
                    <a:pt x="2650" y="239"/>
                    <a:pt x="2642" y="239"/>
                  </a:cubicBezTo>
                  <a:cubicBezTo>
                    <a:pt x="2638" y="241"/>
                    <a:pt x="2642" y="250"/>
                    <a:pt x="2636" y="250"/>
                  </a:cubicBezTo>
                  <a:cubicBezTo>
                    <a:pt x="2636" y="250"/>
                    <a:pt x="2636" y="250"/>
                    <a:pt x="2635" y="250"/>
                  </a:cubicBezTo>
                  <a:cubicBezTo>
                    <a:pt x="2627" y="249"/>
                    <a:pt x="2627" y="231"/>
                    <a:pt x="2619" y="230"/>
                  </a:cubicBezTo>
                  <a:cubicBezTo>
                    <a:pt x="2618" y="230"/>
                    <a:pt x="2618" y="230"/>
                    <a:pt x="2617" y="230"/>
                  </a:cubicBezTo>
                  <a:cubicBezTo>
                    <a:pt x="2611" y="230"/>
                    <a:pt x="2610" y="235"/>
                    <a:pt x="2609" y="242"/>
                  </a:cubicBezTo>
                  <a:cubicBezTo>
                    <a:pt x="2603" y="245"/>
                    <a:pt x="2594" y="251"/>
                    <a:pt x="2587" y="251"/>
                  </a:cubicBezTo>
                  <a:cubicBezTo>
                    <a:pt x="2585" y="251"/>
                    <a:pt x="2583" y="250"/>
                    <a:pt x="2581" y="250"/>
                  </a:cubicBezTo>
                  <a:cubicBezTo>
                    <a:pt x="2575" y="253"/>
                    <a:pt x="2572" y="261"/>
                    <a:pt x="2564" y="261"/>
                  </a:cubicBezTo>
                  <a:cubicBezTo>
                    <a:pt x="2563" y="261"/>
                    <a:pt x="2561" y="261"/>
                    <a:pt x="2560" y="261"/>
                  </a:cubicBezTo>
                  <a:cubicBezTo>
                    <a:pt x="2562" y="244"/>
                    <a:pt x="2592" y="251"/>
                    <a:pt x="2596" y="237"/>
                  </a:cubicBezTo>
                  <a:cubicBezTo>
                    <a:pt x="2583" y="238"/>
                    <a:pt x="2568" y="245"/>
                    <a:pt x="2555" y="249"/>
                  </a:cubicBezTo>
                  <a:cubicBezTo>
                    <a:pt x="2552" y="247"/>
                    <a:pt x="2549" y="246"/>
                    <a:pt x="2546" y="246"/>
                  </a:cubicBezTo>
                  <a:cubicBezTo>
                    <a:pt x="2541" y="246"/>
                    <a:pt x="2535" y="248"/>
                    <a:pt x="2531" y="251"/>
                  </a:cubicBezTo>
                  <a:cubicBezTo>
                    <a:pt x="2530" y="254"/>
                    <a:pt x="2535" y="258"/>
                    <a:pt x="2532" y="260"/>
                  </a:cubicBezTo>
                  <a:cubicBezTo>
                    <a:pt x="2520" y="257"/>
                    <a:pt x="2511" y="251"/>
                    <a:pt x="2499" y="247"/>
                  </a:cubicBezTo>
                  <a:cubicBezTo>
                    <a:pt x="2499" y="385"/>
                    <a:pt x="2499" y="385"/>
                    <a:pt x="2499" y="385"/>
                  </a:cubicBezTo>
                  <a:cubicBezTo>
                    <a:pt x="2507" y="390"/>
                    <a:pt x="2515" y="395"/>
                    <a:pt x="2522" y="400"/>
                  </a:cubicBezTo>
                  <a:cubicBezTo>
                    <a:pt x="2528" y="396"/>
                    <a:pt x="2532" y="396"/>
                    <a:pt x="2541" y="396"/>
                  </a:cubicBezTo>
                  <a:cubicBezTo>
                    <a:pt x="2551" y="408"/>
                    <a:pt x="2570" y="413"/>
                    <a:pt x="2574" y="429"/>
                  </a:cubicBezTo>
                  <a:cubicBezTo>
                    <a:pt x="2586" y="430"/>
                    <a:pt x="2592" y="438"/>
                    <a:pt x="2590" y="448"/>
                  </a:cubicBezTo>
                  <a:cubicBezTo>
                    <a:pt x="2601" y="456"/>
                    <a:pt x="2610" y="466"/>
                    <a:pt x="2623" y="472"/>
                  </a:cubicBezTo>
                  <a:cubicBezTo>
                    <a:pt x="2623" y="477"/>
                    <a:pt x="2615" y="476"/>
                    <a:pt x="2617" y="482"/>
                  </a:cubicBezTo>
                  <a:cubicBezTo>
                    <a:pt x="2627" y="486"/>
                    <a:pt x="2641" y="491"/>
                    <a:pt x="2653" y="498"/>
                  </a:cubicBezTo>
                  <a:cubicBezTo>
                    <a:pt x="3212" y="498"/>
                    <a:pt x="3212" y="498"/>
                    <a:pt x="3212" y="498"/>
                  </a:cubicBezTo>
                  <a:cubicBezTo>
                    <a:pt x="3217" y="494"/>
                    <a:pt x="3221" y="491"/>
                    <a:pt x="3226" y="487"/>
                  </a:cubicBezTo>
                  <a:cubicBezTo>
                    <a:pt x="3231" y="489"/>
                    <a:pt x="3237" y="489"/>
                    <a:pt x="3243" y="489"/>
                  </a:cubicBezTo>
                  <a:cubicBezTo>
                    <a:pt x="3247" y="489"/>
                    <a:pt x="3252" y="489"/>
                    <a:pt x="3256" y="489"/>
                  </a:cubicBezTo>
                  <a:cubicBezTo>
                    <a:pt x="3260" y="488"/>
                    <a:pt x="3264" y="488"/>
                    <a:pt x="3269" y="488"/>
                  </a:cubicBezTo>
                  <a:cubicBezTo>
                    <a:pt x="3275" y="488"/>
                    <a:pt x="3280" y="489"/>
                    <a:pt x="3286" y="490"/>
                  </a:cubicBezTo>
                  <a:cubicBezTo>
                    <a:pt x="3286" y="489"/>
                    <a:pt x="3286" y="489"/>
                    <a:pt x="3287" y="489"/>
                  </a:cubicBezTo>
                  <a:cubicBezTo>
                    <a:pt x="3287" y="489"/>
                    <a:pt x="3288" y="489"/>
                    <a:pt x="3288" y="489"/>
                  </a:cubicBezTo>
                  <a:cubicBezTo>
                    <a:pt x="3294" y="484"/>
                    <a:pt x="3296" y="478"/>
                    <a:pt x="3306" y="475"/>
                  </a:cubicBezTo>
                  <a:cubicBezTo>
                    <a:pt x="3318" y="470"/>
                    <a:pt x="3335" y="471"/>
                    <a:pt x="3332" y="456"/>
                  </a:cubicBezTo>
                  <a:cubicBezTo>
                    <a:pt x="3325" y="453"/>
                    <a:pt x="3322" y="448"/>
                    <a:pt x="3314" y="447"/>
                  </a:cubicBezTo>
                  <a:cubicBezTo>
                    <a:pt x="3313" y="447"/>
                    <a:pt x="3312" y="447"/>
                    <a:pt x="3311" y="447"/>
                  </a:cubicBezTo>
                  <a:cubicBezTo>
                    <a:pt x="3307" y="447"/>
                    <a:pt x="3303" y="449"/>
                    <a:pt x="3300" y="450"/>
                  </a:cubicBezTo>
                  <a:cubicBezTo>
                    <a:pt x="3297" y="452"/>
                    <a:pt x="3294" y="454"/>
                    <a:pt x="3291" y="454"/>
                  </a:cubicBezTo>
                  <a:cubicBezTo>
                    <a:pt x="3289" y="454"/>
                    <a:pt x="3286" y="453"/>
                    <a:pt x="3283" y="452"/>
                  </a:cubicBezTo>
                  <a:cubicBezTo>
                    <a:pt x="3283" y="446"/>
                    <a:pt x="3287" y="445"/>
                    <a:pt x="3292" y="445"/>
                  </a:cubicBezTo>
                  <a:cubicBezTo>
                    <a:pt x="3294" y="445"/>
                    <a:pt x="3296" y="445"/>
                    <a:pt x="3298" y="445"/>
                  </a:cubicBezTo>
                  <a:cubicBezTo>
                    <a:pt x="3300" y="445"/>
                    <a:pt x="3302" y="446"/>
                    <a:pt x="3304" y="446"/>
                  </a:cubicBezTo>
                  <a:cubicBezTo>
                    <a:pt x="3308" y="446"/>
                    <a:pt x="3312" y="445"/>
                    <a:pt x="3313" y="441"/>
                  </a:cubicBezTo>
                  <a:cubicBezTo>
                    <a:pt x="3310" y="432"/>
                    <a:pt x="3290" y="438"/>
                    <a:pt x="3283" y="432"/>
                  </a:cubicBezTo>
                  <a:cubicBezTo>
                    <a:pt x="3273" y="420"/>
                    <a:pt x="3269" y="403"/>
                    <a:pt x="3257" y="392"/>
                  </a:cubicBezTo>
                  <a:cubicBezTo>
                    <a:pt x="3253" y="383"/>
                    <a:pt x="3253" y="371"/>
                    <a:pt x="3240" y="368"/>
                  </a:cubicBezTo>
                  <a:cubicBezTo>
                    <a:pt x="3229" y="377"/>
                    <a:pt x="3233" y="396"/>
                    <a:pt x="3216" y="396"/>
                  </a:cubicBezTo>
                  <a:cubicBezTo>
                    <a:pt x="3215" y="396"/>
                    <a:pt x="3214" y="396"/>
                    <a:pt x="3214" y="396"/>
                  </a:cubicBezTo>
                  <a:cubicBezTo>
                    <a:pt x="3210" y="396"/>
                    <a:pt x="3207" y="392"/>
                    <a:pt x="3203" y="391"/>
                  </a:cubicBezTo>
                  <a:cubicBezTo>
                    <a:pt x="3202" y="391"/>
                    <a:pt x="3201" y="391"/>
                    <a:pt x="3201" y="391"/>
                  </a:cubicBezTo>
                  <a:cubicBezTo>
                    <a:pt x="3200" y="391"/>
                    <a:pt x="3198" y="392"/>
                    <a:pt x="3197" y="392"/>
                  </a:cubicBezTo>
                  <a:cubicBezTo>
                    <a:pt x="3196" y="392"/>
                    <a:pt x="3195" y="392"/>
                    <a:pt x="3194" y="392"/>
                  </a:cubicBezTo>
                  <a:cubicBezTo>
                    <a:pt x="3192" y="392"/>
                    <a:pt x="3191" y="392"/>
                    <a:pt x="3189" y="391"/>
                  </a:cubicBezTo>
                  <a:cubicBezTo>
                    <a:pt x="3195" y="384"/>
                    <a:pt x="3188" y="375"/>
                    <a:pt x="3194" y="366"/>
                  </a:cubicBezTo>
                  <a:cubicBezTo>
                    <a:pt x="3190" y="363"/>
                    <a:pt x="3184" y="362"/>
                    <a:pt x="3177" y="361"/>
                  </a:cubicBezTo>
                  <a:cubicBezTo>
                    <a:pt x="3169" y="353"/>
                    <a:pt x="3161" y="343"/>
                    <a:pt x="3146" y="343"/>
                  </a:cubicBezTo>
                  <a:cubicBezTo>
                    <a:pt x="3143" y="343"/>
                    <a:pt x="3139" y="344"/>
                    <a:pt x="3135" y="345"/>
                  </a:cubicBezTo>
                  <a:cubicBezTo>
                    <a:pt x="3132" y="342"/>
                    <a:pt x="3125" y="341"/>
                    <a:pt x="3119" y="341"/>
                  </a:cubicBezTo>
                  <a:cubicBezTo>
                    <a:pt x="3112" y="341"/>
                    <a:pt x="3106" y="343"/>
                    <a:pt x="3105" y="348"/>
                  </a:cubicBezTo>
                  <a:cubicBezTo>
                    <a:pt x="3111" y="356"/>
                    <a:pt x="3107" y="367"/>
                    <a:pt x="3114" y="375"/>
                  </a:cubicBezTo>
                  <a:cubicBezTo>
                    <a:pt x="3111" y="381"/>
                    <a:pt x="3103" y="383"/>
                    <a:pt x="3104" y="390"/>
                  </a:cubicBezTo>
                  <a:cubicBezTo>
                    <a:pt x="3105" y="393"/>
                    <a:pt x="3111" y="394"/>
                    <a:pt x="3114" y="398"/>
                  </a:cubicBezTo>
                  <a:cubicBezTo>
                    <a:pt x="3119" y="405"/>
                    <a:pt x="3120" y="413"/>
                    <a:pt x="3124" y="418"/>
                  </a:cubicBezTo>
                  <a:cubicBezTo>
                    <a:pt x="3120" y="429"/>
                    <a:pt x="3107" y="433"/>
                    <a:pt x="3095" y="437"/>
                  </a:cubicBezTo>
                  <a:cubicBezTo>
                    <a:pt x="3098" y="451"/>
                    <a:pt x="3112" y="477"/>
                    <a:pt x="3091" y="482"/>
                  </a:cubicBezTo>
                  <a:cubicBezTo>
                    <a:pt x="3081" y="477"/>
                    <a:pt x="3073" y="469"/>
                    <a:pt x="3066" y="460"/>
                  </a:cubicBezTo>
                  <a:cubicBezTo>
                    <a:pt x="3065" y="450"/>
                    <a:pt x="3070" y="440"/>
                    <a:pt x="3063" y="435"/>
                  </a:cubicBezTo>
                  <a:cubicBezTo>
                    <a:pt x="3026" y="434"/>
                    <a:pt x="3008" y="417"/>
                    <a:pt x="2980" y="409"/>
                  </a:cubicBezTo>
                  <a:cubicBezTo>
                    <a:pt x="2975" y="409"/>
                    <a:pt x="2974" y="412"/>
                    <a:pt x="2969" y="412"/>
                  </a:cubicBezTo>
                  <a:cubicBezTo>
                    <a:pt x="2968" y="412"/>
                    <a:pt x="2968" y="412"/>
                    <a:pt x="2968" y="412"/>
                  </a:cubicBezTo>
                  <a:cubicBezTo>
                    <a:pt x="2963" y="407"/>
                    <a:pt x="2963" y="398"/>
                    <a:pt x="2958" y="393"/>
                  </a:cubicBezTo>
                  <a:cubicBezTo>
                    <a:pt x="2956" y="393"/>
                    <a:pt x="2953" y="392"/>
                    <a:pt x="2950" y="392"/>
                  </a:cubicBezTo>
                  <a:cubicBezTo>
                    <a:pt x="2949" y="392"/>
                    <a:pt x="2948" y="392"/>
                    <a:pt x="2947" y="392"/>
                  </a:cubicBezTo>
                  <a:cubicBezTo>
                    <a:pt x="2944" y="388"/>
                    <a:pt x="2940" y="384"/>
                    <a:pt x="2940" y="379"/>
                  </a:cubicBezTo>
                  <a:cubicBezTo>
                    <a:pt x="2940" y="372"/>
                    <a:pt x="2953" y="356"/>
                    <a:pt x="2958" y="352"/>
                  </a:cubicBezTo>
                  <a:cubicBezTo>
                    <a:pt x="2966" y="344"/>
                    <a:pt x="2981" y="343"/>
                    <a:pt x="2983" y="335"/>
                  </a:cubicBezTo>
                  <a:cubicBezTo>
                    <a:pt x="2969" y="329"/>
                    <a:pt x="2949" y="330"/>
                    <a:pt x="2936" y="322"/>
                  </a:cubicBezTo>
                  <a:cubicBezTo>
                    <a:pt x="2939" y="320"/>
                    <a:pt x="2943" y="319"/>
                    <a:pt x="2947" y="319"/>
                  </a:cubicBezTo>
                  <a:cubicBezTo>
                    <a:pt x="2959" y="319"/>
                    <a:pt x="2973" y="326"/>
                    <a:pt x="2985" y="327"/>
                  </a:cubicBezTo>
                  <a:cubicBezTo>
                    <a:pt x="2988" y="323"/>
                    <a:pt x="2993" y="320"/>
                    <a:pt x="2998" y="320"/>
                  </a:cubicBezTo>
                  <a:cubicBezTo>
                    <a:pt x="3000" y="320"/>
                    <a:pt x="3003" y="321"/>
                    <a:pt x="3005" y="322"/>
                  </a:cubicBezTo>
                  <a:cubicBezTo>
                    <a:pt x="3011" y="319"/>
                    <a:pt x="3018" y="316"/>
                    <a:pt x="3018" y="308"/>
                  </a:cubicBezTo>
                  <a:cubicBezTo>
                    <a:pt x="3008" y="306"/>
                    <a:pt x="2995" y="306"/>
                    <a:pt x="2991" y="299"/>
                  </a:cubicBezTo>
                  <a:cubicBezTo>
                    <a:pt x="2993" y="297"/>
                    <a:pt x="2996" y="297"/>
                    <a:pt x="2998" y="297"/>
                  </a:cubicBezTo>
                  <a:cubicBezTo>
                    <a:pt x="3002" y="297"/>
                    <a:pt x="3006" y="298"/>
                    <a:pt x="3010" y="299"/>
                  </a:cubicBezTo>
                  <a:cubicBezTo>
                    <a:pt x="3014" y="301"/>
                    <a:pt x="3018" y="302"/>
                    <a:pt x="3021" y="302"/>
                  </a:cubicBezTo>
                  <a:cubicBezTo>
                    <a:pt x="3022" y="302"/>
                    <a:pt x="3022" y="302"/>
                    <a:pt x="3023" y="302"/>
                  </a:cubicBezTo>
                  <a:cubicBezTo>
                    <a:pt x="3028" y="297"/>
                    <a:pt x="3024" y="287"/>
                    <a:pt x="3033" y="286"/>
                  </a:cubicBezTo>
                  <a:cubicBezTo>
                    <a:pt x="3037" y="286"/>
                    <a:pt x="3038" y="290"/>
                    <a:pt x="3042" y="290"/>
                  </a:cubicBezTo>
                  <a:cubicBezTo>
                    <a:pt x="3043" y="290"/>
                    <a:pt x="3043" y="290"/>
                    <a:pt x="3043" y="290"/>
                  </a:cubicBezTo>
                  <a:cubicBezTo>
                    <a:pt x="3047" y="289"/>
                    <a:pt x="3044" y="284"/>
                    <a:pt x="3048" y="284"/>
                  </a:cubicBezTo>
                  <a:cubicBezTo>
                    <a:pt x="3048" y="284"/>
                    <a:pt x="3048" y="284"/>
                    <a:pt x="3049" y="284"/>
                  </a:cubicBezTo>
                  <a:cubicBezTo>
                    <a:pt x="3054" y="285"/>
                    <a:pt x="3054" y="290"/>
                    <a:pt x="3060" y="290"/>
                  </a:cubicBezTo>
                  <a:cubicBezTo>
                    <a:pt x="3067" y="287"/>
                    <a:pt x="3073" y="282"/>
                    <a:pt x="3076" y="275"/>
                  </a:cubicBezTo>
                  <a:cubicBezTo>
                    <a:pt x="3073" y="270"/>
                    <a:pt x="3071" y="265"/>
                    <a:pt x="3067" y="261"/>
                  </a:cubicBezTo>
                  <a:cubicBezTo>
                    <a:pt x="3069" y="258"/>
                    <a:pt x="3073" y="257"/>
                    <a:pt x="3073" y="253"/>
                  </a:cubicBezTo>
                  <a:cubicBezTo>
                    <a:pt x="3070" y="248"/>
                    <a:pt x="3065" y="244"/>
                    <a:pt x="3056" y="244"/>
                  </a:cubicBezTo>
                  <a:cubicBezTo>
                    <a:pt x="3055" y="244"/>
                    <a:pt x="3054" y="244"/>
                    <a:pt x="3053" y="244"/>
                  </a:cubicBezTo>
                  <a:cubicBezTo>
                    <a:pt x="3050" y="242"/>
                    <a:pt x="3045" y="239"/>
                    <a:pt x="3041" y="239"/>
                  </a:cubicBezTo>
                  <a:cubicBezTo>
                    <a:pt x="3039" y="239"/>
                    <a:pt x="3037" y="240"/>
                    <a:pt x="3035" y="241"/>
                  </a:cubicBezTo>
                  <a:cubicBezTo>
                    <a:pt x="3034" y="247"/>
                    <a:pt x="3041" y="247"/>
                    <a:pt x="3040" y="253"/>
                  </a:cubicBezTo>
                  <a:cubicBezTo>
                    <a:pt x="3038" y="256"/>
                    <a:pt x="3034" y="256"/>
                    <a:pt x="3031" y="258"/>
                  </a:cubicBezTo>
                  <a:cubicBezTo>
                    <a:pt x="3034" y="268"/>
                    <a:pt x="3026" y="277"/>
                    <a:pt x="3017" y="277"/>
                  </a:cubicBezTo>
                  <a:cubicBezTo>
                    <a:pt x="3017" y="277"/>
                    <a:pt x="3017" y="277"/>
                    <a:pt x="3016" y="277"/>
                  </a:cubicBezTo>
                  <a:cubicBezTo>
                    <a:pt x="3001" y="275"/>
                    <a:pt x="3012" y="262"/>
                    <a:pt x="3011" y="255"/>
                  </a:cubicBezTo>
                  <a:cubicBezTo>
                    <a:pt x="3010" y="250"/>
                    <a:pt x="3003" y="247"/>
                    <a:pt x="2998" y="247"/>
                  </a:cubicBezTo>
                  <a:cubicBezTo>
                    <a:pt x="2997" y="247"/>
                    <a:pt x="2997" y="247"/>
                    <a:pt x="2997" y="247"/>
                  </a:cubicBezTo>
                  <a:cubicBezTo>
                    <a:pt x="2988" y="249"/>
                    <a:pt x="2994" y="254"/>
                    <a:pt x="2990" y="262"/>
                  </a:cubicBezTo>
                  <a:cubicBezTo>
                    <a:pt x="2990" y="262"/>
                    <a:pt x="2990" y="262"/>
                    <a:pt x="2990" y="262"/>
                  </a:cubicBezTo>
                  <a:cubicBezTo>
                    <a:pt x="2981" y="262"/>
                    <a:pt x="2984" y="251"/>
                    <a:pt x="2979" y="248"/>
                  </a:cubicBezTo>
                  <a:cubicBezTo>
                    <a:pt x="2976" y="245"/>
                    <a:pt x="2964" y="248"/>
                    <a:pt x="2964" y="242"/>
                  </a:cubicBezTo>
                  <a:cubicBezTo>
                    <a:pt x="2964" y="237"/>
                    <a:pt x="2971" y="237"/>
                    <a:pt x="2972" y="232"/>
                  </a:cubicBezTo>
                  <a:cubicBezTo>
                    <a:pt x="2966" y="225"/>
                    <a:pt x="2961" y="217"/>
                    <a:pt x="2953" y="212"/>
                  </a:cubicBezTo>
                  <a:cubicBezTo>
                    <a:pt x="2952" y="212"/>
                    <a:pt x="2951" y="212"/>
                    <a:pt x="2951" y="212"/>
                  </a:cubicBezTo>
                  <a:moveTo>
                    <a:pt x="839" y="202"/>
                  </a:moveTo>
                  <a:cubicBezTo>
                    <a:pt x="830" y="202"/>
                    <a:pt x="820" y="205"/>
                    <a:pt x="818" y="211"/>
                  </a:cubicBezTo>
                  <a:cubicBezTo>
                    <a:pt x="820" y="218"/>
                    <a:pt x="809" y="219"/>
                    <a:pt x="808" y="226"/>
                  </a:cubicBezTo>
                  <a:cubicBezTo>
                    <a:pt x="810" y="228"/>
                    <a:pt x="814" y="228"/>
                    <a:pt x="818" y="228"/>
                  </a:cubicBezTo>
                  <a:cubicBezTo>
                    <a:pt x="819" y="228"/>
                    <a:pt x="819" y="228"/>
                    <a:pt x="820" y="228"/>
                  </a:cubicBezTo>
                  <a:cubicBezTo>
                    <a:pt x="820" y="228"/>
                    <a:pt x="821" y="228"/>
                    <a:pt x="822" y="228"/>
                  </a:cubicBezTo>
                  <a:cubicBezTo>
                    <a:pt x="827" y="228"/>
                    <a:pt x="832" y="228"/>
                    <a:pt x="833" y="234"/>
                  </a:cubicBezTo>
                  <a:cubicBezTo>
                    <a:pt x="832" y="235"/>
                    <a:pt x="830" y="236"/>
                    <a:pt x="829" y="236"/>
                  </a:cubicBezTo>
                  <a:cubicBezTo>
                    <a:pt x="827" y="236"/>
                    <a:pt x="826" y="235"/>
                    <a:pt x="824" y="233"/>
                  </a:cubicBezTo>
                  <a:cubicBezTo>
                    <a:pt x="823" y="232"/>
                    <a:pt x="821" y="231"/>
                    <a:pt x="818" y="231"/>
                  </a:cubicBezTo>
                  <a:cubicBezTo>
                    <a:pt x="818" y="231"/>
                    <a:pt x="818" y="231"/>
                    <a:pt x="818" y="231"/>
                  </a:cubicBezTo>
                  <a:cubicBezTo>
                    <a:pt x="817" y="234"/>
                    <a:pt x="817" y="235"/>
                    <a:pt x="818" y="238"/>
                  </a:cubicBezTo>
                  <a:cubicBezTo>
                    <a:pt x="826" y="238"/>
                    <a:pt x="832" y="246"/>
                    <a:pt x="842" y="247"/>
                  </a:cubicBezTo>
                  <a:cubicBezTo>
                    <a:pt x="843" y="247"/>
                    <a:pt x="844" y="247"/>
                    <a:pt x="845" y="247"/>
                  </a:cubicBezTo>
                  <a:cubicBezTo>
                    <a:pt x="851" y="247"/>
                    <a:pt x="858" y="245"/>
                    <a:pt x="865" y="244"/>
                  </a:cubicBezTo>
                  <a:cubicBezTo>
                    <a:pt x="861" y="232"/>
                    <a:pt x="841" y="222"/>
                    <a:pt x="854" y="206"/>
                  </a:cubicBezTo>
                  <a:cubicBezTo>
                    <a:pt x="851" y="203"/>
                    <a:pt x="845" y="202"/>
                    <a:pt x="839" y="202"/>
                  </a:cubicBezTo>
                  <a:moveTo>
                    <a:pt x="3096" y="176"/>
                  </a:moveTo>
                  <a:cubicBezTo>
                    <a:pt x="3090" y="176"/>
                    <a:pt x="3084" y="176"/>
                    <a:pt x="3080" y="177"/>
                  </a:cubicBezTo>
                  <a:cubicBezTo>
                    <a:pt x="3077" y="181"/>
                    <a:pt x="3080" y="183"/>
                    <a:pt x="3081" y="187"/>
                  </a:cubicBezTo>
                  <a:cubicBezTo>
                    <a:pt x="3076" y="181"/>
                    <a:pt x="3071" y="179"/>
                    <a:pt x="3064" y="179"/>
                  </a:cubicBezTo>
                  <a:cubicBezTo>
                    <a:pt x="3053" y="179"/>
                    <a:pt x="3040" y="186"/>
                    <a:pt x="3035" y="194"/>
                  </a:cubicBezTo>
                  <a:cubicBezTo>
                    <a:pt x="3038" y="195"/>
                    <a:pt x="3043" y="198"/>
                    <a:pt x="3040" y="201"/>
                  </a:cubicBezTo>
                  <a:cubicBezTo>
                    <a:pt x="3039" y="202"/>
                    <a:pt x="3039" y="202"/>
                    <a:pt x="3038" y="202"/>
                  </a:cubicBezTo>
                  <a:cubicBezTo>
                    <a:pt x="3037" y="202"/>
                    <a:pt x="3036" y="202"/>
                    <a:pt x="3036" y="202"/>
                  </a:cubicBezTo>
                  <a:cubicBezTo>
                    <a:pt x="3035" y="202"/>
                    <a:pt x="3034" y="202"/>
                    <a:pt x="3034" y="202"/>
                  </a:cubicBezTo>
                  <a:cubicBezTo>
                    <a:pt x="3033" y="202"/>
                    <a:pt x="3032" y="202"/>
                    <a:pt x="3032" y="203"/>
                  </a:cubicBezTo>
                  <a:cubicBezTo>
                    <a:pt x="3037" y="207"/>
                    <a:pt x="3054" y="219"/>
                    <a:pt x="3035" y="221"/>
                  </a:cubicBezTo>
                  <a:cubicBezTo>
                    <a:pt x="3034" y="218"/>
                    <a:pt x="3033" y="215"/>
                    <a:pt x="3033" y="212"/>
                  </a:cubicBezTo>
                  <a:cubicBezTo>
                    <a:pt x="3012" y="205"/>
                    <a:pt x="3027" y="187"/>
                    <a:pt x="3036" y="179"/>
                  </a:cubicBezTo>
                  <a:cubicBezTo>
                    <a:pt x="3034" y="177"/>
                    <a:pt x="3031" y="176"/>
                    <a:pt x="3027" y="176"/>
                  </a:cubicBezTo>
                  <a:cubicBezTo>
                    <a:pt x="3010" y="176"/>
                    <a:pt x="2985" y="199"/>
                    <a:pt x="2990" y="213"/>
                  </a:cubicBezTo>
                  <a:cubicBezTo>
                    <a:pt x="2993" y="222"/>
                    <a:pt x="3009" y="214"/>
                    <a:pt x="3014" y="222"/>
                  </a:cubicBezTo>
                  <a:cubicBezTo>
                    <a:pt x="3013" y="224"/>
                    <a:pt x="3012" y="225"/>
                    <a:pt x="3009" y="225"/>
                  </a:cubicBezTo>
                  <a:cubicBezTo>
                    <a:pt x="3008" y="225"/>
                    <a:pt x="3006" y="224"/>
                    <a:pt x="3004" y="224"/>
                  </a:cubicBezTo>
                  <a:cubicBezTo>
                    <a:pt x="3002" y="224"/>
                    <a:pt x="3001" y="224"/>
                    <a:pt x="2999" y="224"/>
                  </a:cubicBezTo>
                  <a:cubicBezTo>
                    <a:pt x="2999" y="224"/>
                    <a:pt x="2999" y="224"/>
                    <a:pt x="2999" y="224"/>
                  </a:cubicBezTo>
                  <a:cubicBezTo>
                    <a:pt x="2999" y="230"/>
                    <a:pt x="3004" y="232"/>
                    <a:pt x="3008" y="235"/>
                  </a:cubicBezTo>
                  <a:cubicBezTo>
                    <a:pt x="3013" y="234"/>
                    <a:pt x="3018" y="234"/>
                    <a:pt x="3023" y="234"/>
                  </a:cubicBezTo>
                  <a:cubicBezTo>
                    <a:pt x="3034" y="234"/>
                    <a:pt x="3045" y="235"/>
                    <a:pt x="3056" y="236"/>
                  </a:cubicBezTo>
                  <a:cubicBezTo>
                    <a:pt x="3066" y="237"/>
                    <a:pt x="3077" y="238"/>
                    <a:pt x="3087" y="238"/>
                  </a:cubicBezTo>
                  <a:cubicBezTo>
                    <a:pt x="3092" y="238"/>
                    <a:pt x="3097" y="238"/>
                    <a:pt x="3102" y="238"/>
                  </a:cubicBezTo>
                  <a:cubicBezTo>
                    <a:pt x="3104" y="232"/>
                    <a:pt x="3095" y="231"/>
                    <a:pt x="3100" y="226"/>
                  </a:cubicBezTo>
                  <a:cubicBezTo>
                    <a:pt x="3113" y="230"/>
                    <a:pt x="3115" y="242"/>
                    <a:pt x="3125" y="248"/>
                  </a:cubicBezTo>
                  <a:cubicBezTo>
                    <a:pt x="3124" y="250"/>
                    <a:pt x="3122" y="254"/>
                    <a:pt x="3124" y="256"/>
                  </a:cubicBezTo>
                  <a:cubicBezTo>
                    <a:pt x="3128" y="255"/>
                    <a:pt x="3133" y="254"/>
                    <a:pt x="3137" y="254"/>
                  </a:cubicBezTo>
                  <a:cubicBezTo>
                    <a:pt x="3148" y="254"/>
                    <a:pt x="3157" y="259"/>
                    <a:pt x="3163" y="265"/>
                  </a:cubicBezTo>
                  <a:cubicBezTo>
                    <a:pt x="3159" y="275"/>
                    <a:pt x="3152" y="283"/>
                    <a:pt x="3146" y="290"/>
                  </a:cubicBezTo>
                  <a:cubicBezTo>
                    <a:pt x="3147" y="294"/>
                    <a:pt x="3149" y="296"/>
                    <a:pt x="3148" y="300"/>
                  </a:cubicBezTo>
                  <a:cubicBezTo>
                    <a:pt x="3141" y="303"/>
                    <a:pt x="3130" y="304"/>
                    <a:pt x="3120" y="304"/>
                  </a:cubicBezTo>
                  <a:cubicBezTo>
                    <a:pt x="3117" y="304"/>
                    <a:pt x="3113" y="304"/>
                    <a:pt x="3111" y="303"/>
                  </a:cubicBezTo>
                  <a:cubicBezTo>
                    <a:pt x="3110" y="305"/>
                    <a:pt x="3109" y="306"/>
                    <a:pt x="3107" y="306"/>
                  </a:cubicBezTo>
                  <a:cubicBezTo>
                    <a:pt x="3108" y="316"/>
                    <a:pt x="3112" y="319"/>
                    <a:pt x="3118" y="319"/>
                  </a:cubicBezTo>
                  <a:cubicBezTo>
                    <a:pt x="3122" y="319"/>
                    <a:pt x="3126" y="318"/>
                    <a:pt x="3131" y="317"/>
                  </a:cubicBezTo>
                  <a:cubicBezTo>
                    <a:pt x="3136" y="316"/>
                    <a:pt x="3141" y="314"/>
                    <a:pt x="3146" y="314"/>
                  </a:cubicBezTo>
                  <a:cubicBezTo>
                    <a:pt x="3147" y="314"/>
                    <a:pt x="3148" y="315"/>
                    <a:pt x="3148" y="315"/>
                  </a:cubicBezTo>
                  <a:cubicBezTo>
                    <a:pt x="3153" y="319"/>
                    <a:pt x="3158" y="324"/>
                    <a:pt x="3167" y="325"/>
                  </a:cubicBezTo>
                  <a:cubicBezTo>
                    <a:pt x="3174" y="338"/>
                    <a:pt x="3197" y="336"/>
                    <a:pt x="3204" y="349"/>
                  </a:cubicBezTo>
                  <a:cubicBezTo>
                    <a:pt x="3206" y="349"/>
                    <a:pt x="3211" y="350"/>
                    <a:pt x="3216" y="350"/>
                  </a:cubicBezTo>
                  <a:cubicBezTo>
                    <a:pt x="3220" y="350"/>
                    <a:pt x="3224" y="349"/>
                    <a:pt x="3225" y="346"/>
                  </a:cubicBezTo>
                  <a:cubicBezTo>
                    <a:pt x="3221" y="336"/>
                    <a:pt x="3202" y="337"/>
                    <a:pt x="3199" y="326"/>
                  </a:cubicBezTo>
                  <a:cubicBezTo>
                    <a:pt x="3201" y="325"/>
                    <a:pt x="3202" y="324"/>
                    <a:pt x="3204" y="324"/>
                  </a:cubicBezTo>
                  <a:cubicBezTo>
                    <a:pt x="3209" y="324"/>
                    <a:pt x="3216" y="329"/>
                    <a:pt x="3222" y="333"/>
                  </a:cubicBezTo>
                  <a:cubicBezTo>
                    <a:pt x="3228" y="337"/>
                    <a:pt x="3234" y="342"/>
                    <a:pt x="3237" y="342"/>
                  </a:cubicBezTo>
                  <a:cubicBezTo>
                    <a:pt x="3240" y="342"/>
                    <a:pt x="3242" y="339"/>
                    <a:pt x="3241" y="330"/>
                  </a:cubicBezTo>
                  <a:cubicBezTo>
                    <a:pt x="3244" y="329"/>
                    <a:pt x="3248" y="329"/>
                    <a:pt x="3248" y="327"/>
                  </a:cubicBezTo>
                  <a:cubicBezTo>
                    <a:pt x="3241" y="316"/>
                    <a:pt x="3225" y="313"/>
                    <a:pt x="3216" y="303"/>
                  </a:cubicBezTo>
                  <a:cubicBezTo>
                    <a:pt x="3215" y="298"/>
                    <a:pt x="3215" y="295"/>
                    <a:pt x="3213" y="290"/>
                  </a:cubicBezTo>
                  <a:cubicBezTo>
                    <a:pt x="3215" y="289"/>
                    <a:pt x="3213" y="287"/>
                    <a:pt x="3216" y="287"/>
                  </a:cubicBezTo>
                  <a:cubicBezTo>
                    <a:pt x="3216" y="287"/>
                    <a:pt x="3216" y="287"/>
                    <a:pt x="3216" y="287"/>
                  </a:cubicBezTo>
                  <a:cubicBezTo>
                    <a:pt x="3217" y="287"/>
                    <a:pt x="3217" y="287"/>
                    <a:pt x="3218" y="287"/>
                  </a:cubicBezTo>
                  <a:cubicBezTo>
                    <a:pt x="3224" y="287"/>
                    <a:pt x="3232" y="289"/>
                    <a:pt x="3235" y="294"/>
                  </a:cubicBezTo>
                  <a:cubicBezTo>
                    <a:pt x="3234" y="297"/>
                    <a:pt x="3230" y="297"/>
                    <a:pt x="3231" y="302"/>
                  </a:cubicBezTo>
                  <a:cubicBezTo>
                    <a:pt x="3237" y="305"/>
                    <a:pt x="3244" y="307"/>
                    <a:pt x="3251" y="309"/>
                  </a:cubicBezTo>
                  <a:cubicBezTo>
                    <a:pt x="3251" y="301"/>
                    <a:pt x="3257" y="300"/>
                    <a:pt x="3263" y="298"/>
                  </a:cubicBezTo>
                  <a:cubicBezTo>
                    <a:pt x="3266" y="296"/>
                    <a:pt x="3265" y="292"/>
                    <a:pt x="3267" y="290"/>
                  </a:cubicBezTo>
                  <a:cubicBezTo>
                    <a:pt x="3267" y="290"/>
                    <a:pt x="3268" y="290"/>
                    <a:pt x="3269" y="290"/>
                  </a:cubicBezTo>
                  <a:cubicBezTo>
                    <a:pt x="3271" y="290"/>
                    <a:pt x="3272" y="289"/>
                    <a:pt x="3275" y="289"/>
                  </a:cubicBezTo>
                  <a:cubicBezTo>
                    <a:pt x="3274" y="275"/>
                    <a:pt x="3255" y="278"/>
                    <a:pt x="3246" y="272"/>
                  </a:cubicBezTo>
                  <a:cubicBezTo>
                    <a:pt x="3242" y="270"/>
                    <a:pt x="3243" y="266"/>
                    <a:pt x="3238" y="265"/>
                  </a:cubicBezTo>
                  <a:cubicBezTo>
                    <a:pt x="3238" y="265"/>
                    <a:pt x="3237" y="265"/>
                    <a:pt x="3237" y="265"/>
                  </a:cubicBezTo>
                  <a:cubicBezTo>
                    <a:pt x="3236" y="265"/>
                    <a:pt x="3236" y="265"/>
                    <a:pt x="3235" y="265"/>
                  </a:cubicBezTo>
                  <a:cubicBezTo>
                    <a:pt x="3235" y="265"/>
                    <a:pt x="3234" y="265"/>
                    <a:pt x="3234" y="265"/>
                  </a:cubicBezTo>
                  <a:cubicBezTo>
                    <a:pt x="3232" y="265"/>
                    <a:pt x="3230" y="266"/>
                    <a:pt x="3229" y="266"/>
                  </a:cubicBezTo>
                  <a:cubicBezTo>
                    <a:pt x="3219" y="259"/>
                    <a:pt x="3205" y="255"/>
                    <a:pt x="3198" y="246"/>
                  </a:cubicBezTo>
                  <a:cubicBezTo>
                    <a:pt x="3199" y="244"/>
                    <a:pt x="3201" y="243"/>
                    <a:pt x="3203" y="243"/>
                  </a:cubicBezTo>
                  <a:cubicBezTo>
                    <a:pt x="3205" y="243"/>
                    <a:pt x="3207" y="244"/>
                    <a:pt x="3209" y="244"/>
                  </a:cubicBezTo>
                  <a:cubicBezTo>
                    <a:pt x="3211" y="245"/>
                    <a:pt x="3213" y="245"/>
                    <a:pt x="3215" y="245"/>
                  </a:cubicBezTo>
                  <a:cubicBezTo>
                    <a:pt x="3216" y="245"/>
                    <a:pt x="3218" y="245"/>
                    <a:pt x="3219" y="243"/>
                  </a:cubicBezTo>
                  <a:cubicBezTo>
                    <a:pt x="3217" y="238"/>
                    <a:pt x="3212" y="234"/>
                    <a:pt x="3205" y="234"/>
                  </a:cubicBezTo>
                  <a:cubicBezTo>
                    <a:pt x="3204" y="234"/>
                    <a:pt x="3202" y="234"/>
                    <a:pt x="3200" y="235"/>
                  </a:cubicBezTo>
                  <a:cubicBezTo>
                    <a:pt x="3197" y="232"/>
                    <a:pt x="3197" y="227"/>
                    <a:pt x="3194" y="224"/>
                  </a:cubicBezTo>
                  <a:cubicBezTo>
                    <a:pt x="3193" y="224"/>
                    <a:pt x="3193" y="224"/>
                    <a:pt x="3192" y="224"/>
                  </a:cubicBezTo>
                  <a:cubicBezTo>
                    <a:pt x="3187" y="224"/>
                    <a:pt x="3184" y="221"/>
                    <a:pt x="3178" y="220"/>
                  </a:cubicBezTo>
                  <a:cubicBezTo>
                    <a:pt x="3175" y="220"/>
                    <a:pt x="3173" y="224"/>
                    <a:pt x="3170" y="224"/>
                  </a:cubicBezTo>
                  <a:cubicBezTo>
                    <a:pt x="3169" y="224"/>
                    <a:pt x="3168" y="223"/>
                    <a:pt x="3167" y="222"/>
                  </a:cubicBezTo>
                  <a:cubicBezTo>
                    <a:pt x="3166" y="216"/>
                    <a:pt x="3175" y="219"/>
                    <a:pt x="3175" y="214"/>
                  </a:cubicBezTo>
                  <a:cubicBezTo>
                    <a:pt x="3173" y="210"/>
                    <a:pt x="3169" y="209"/>
                    <a:pt x="3164" y="209"/>
                  </a:cubicBezTo>
                  <a:cubicBezTo>
                    <a:pt x="3160" y="209"/>
                    <a:pt x="3155" y="210"/>
                    <a:pt x="3152" y="213"/>
                  </a:cubicBezTo>
                  <a:cubicBezTo>
                    <a:pt x="3141" y="210"/>
                    <a:pt x="3137" y="202"/>
                    <a:pt x="3134" y="193"/>
                  </a:cubicBezTo>
                  <a:cubicBezTo>
                    <a:pt x="3108" y="193"/>
                    <a:pt x="3108" y="193"/>
                    <a:pt x="3108" y="193"/>
                  </a:cubicBezTo>
                  <a:cubicBezTo>
                    <a:pt x="3104" y="195"/>
                    <a:pt x="3105" y="201"/>
                    <a:pt x="3102" y="203"/>
                  </a:cubicBezTo>
                  <a:cubicBezTo>
                    <a:pt x="3094" y="203"/>
                    <a:pt x="3091" y="198"/>
                    <a:pt x="3084" y="197"/>
                  </a:cubicBezTo>
                  <a:cubicBezTo>
                    <a:pt x="3082" y="199"/>
                    <a:pt x="3084" y="204"/>
                    <a:pt x="3079" y="204"/>
                  </a:cubicBezTo>
                  <a:cubicBezTo>
                    <a:pt x="3079" y="204"/>
                    <a:pt x="3079" y="204"/>
                    <a:pt x="3079" y="204"/>
                  </a:cubicBezTo>
                  <a:cubicBezTo>
                    <a:pt x="3073" y="199"/>
                    <a:pt x="3083" y="194"/>
                    <a:pt x="3084" y="188"/>
                  </a:cubicBezTo>
                  <a:cubicBezTo>
                    <a:pt x="3088" y="189"/>
                    <a:pt x="3090" y="192"/>
                    <a:pt x="3095" y="192"/>
                  </a:cubicBezTo>
                  <a:cubicBezTo>
                    <a:pt x="3103" y="185"/>
                    <a:pt x="3119" y="189"/>
                    <a:pt x="3127" y="185"/>
                  </a:cubicBezTo>
                  <a:cubicBezTo>
                    <a:pt x="3122" y="179"/>
                    <a:pt x="3108" y="176"/>
                    <a:pt x="3096" y="176"/>
                  </a:cubicBezTo>
                  <a:moveTo>
                    <a:pt x="2892" y="174"/>
                  </a:moveTo>
                  <a:cubicBezTo>
                    <a:pt x="2886" y="174"/>
                    <a:pt x="2879" y="178"/>
                    <a:pt x="2879" y="184"/>
                  </a:cubicBezTo>
                  <a:cubicBezTo>
                    <a:pt x="2880" y="189"/>
                    <a:pt x="2886" y="188"/>
                    <a:pt x="2888" y="193"/>
                  </a:cubicBezTo>
                  <a:cubicBezTo>
                    <a:pt x="2887" y="194"/>
                    <a:pt x="2886" y="195"/>
                    <a:pt x="2885" y="196"/>
                  </a:cubicBezTo>
                  <a:cubicBezTo>
                    <a:pt x="2884" y="196"/>
                    <a:pt x="2884" y="196"/>
                    <a:pt x="2884" y="196"/>
                  </a:cubicBezTo>
                  <a:cubicBezTo>
                    <a:pt x="2878" y="196"/>
                    <a:pt x="2878" y="191"/>
                    <a:pt x="2872" y="190"/>
                  </a:cubicBezTo>
                  <a:cubicBezTo>
                    <a:pt x="2869" y="192"/>
                    <a:pt x="2864" y="194"/>
                    <a:pt x="2864" y="199"/>
                  </a:cubicBezTo>
                  <a:cubicBezTo>
                    <a:pt x="2867" y="204"/>
                    <a:pt x="2876" y="204"/>
                    <a:pt x="2885" y="205"/>
                  </a:cubicBezTo>
                  <a:cubicBezTo>
                    <a:pt x="2891" y="210"/>
                    <a:pt x="2892" y="218"/>
                    <a:pt x="2900" y="218"/>
                  </a:cubicBezTo>
                  <a:cubicBezTo>
                    <a:pt x="2900" y="218"/>
                    <a:pt x="2901" y="218"/>
                    <a:pt x="2901" y="218"/>
                  </a:cubicBezTo>
                  <a:cubicBezTo>
                    <a:pt x="2904" y="218"/>
                    <a:pt x="2906" y="217"/>
                    <a:pt x="2909" y="215"/>
                  </a:cubicBezTo>
                  <a:cubicBezTo>
                    <a:pt x="2911" y="214"/>
                    <a:pt x="2914" y="212"/>
                    <a:pt x="2917" y="212"/>
                  </a:cubicBezTo>
                  <a:cubicBezTo>
                    <a:pt x="2918" y="212"/>
                    <a:pt x="2919" y="212"/>
                    <a:pt x="2920" y="213"/>
                  </a:cubicBezTo>
                  <a:cubicBezTo>
                    <a:pt x="2923" y="209"/>
                    <a:pt x="2926" y="206"/>
                    <a:pt x="2926" y="200"/>
                  </a:cubicBezTo>
                  <a:cubicBezTo>
                    <a:pt x="2923" y="194"/>
                    <a:pt x="2913" y="194"/>
                    <a:pt x="2911" y="188"/>
                  </a:cubicBezTo>
                  <a:cubicBezTo>
                    <a:pt x="2913" y="185"/>
                    <a:pt x="2919" y="185"/>
                    <a:pt x="2918" y="179"/>
                  </a:cubicBezTo>
                  <a:cubicBezTo>
                    <a:pt x="2917" y="178"/>
                    <a:pt x="2915" y="177"/>
                    <a:pt x="2912" y="177"/>
                  </a:cubicBezTo>
                  <a:cubicBezTo>
                    <a:pt x="2909" y="177"/>
                    <a:pt x="2905" y="178"/>
                    <a:pt x="2902" y="178"/>
                  </a:cubicBezTo>
                  <a:cubicBezTo>
                    <a:pt x="2900" y="175"/>
                    <a:pt x="2896" y="174"/>
                    <a:pt x="2892" y="174"/>
                  </a:cubicBezTo>
                  <a:moveTo>
                    <a:pt x="2833" y="173"/>
                  </a:moveTo>
                  <a:cubicBezTo>
                    <a:pt x="2828" y="173"/>
                    <a:pt x="2823" y="176"/>
                    <a:pt x="2824" y="181"/>
                  </a:cubicBezTo>
                  <a:cubicBezTo>
                    <a:pt x="2824" y="185"/>
                    <a:pt x="2832" y="186"/>
                    <a:pt x="2831" y="189"/>
                  </a:cubicBezTo>
                  <a:cubicBezTo>
                    <a:pt x="2828" y="188"/>
                    <a:pt x="2822" y="187"/>
                    <a:pt x="2816" y="187"/>
                  </a:cubicBezTo>
                  <a:cubicBezTo>
                    <a:pt x="2813" y="187"/>
                    <a:pt x="2810" y="187"/>
                    <a:pt x="2808" y="188"/>
                  </a:cubicBezTo>
                  <a:cubicBezTo>
                    <a:pt x="2808" y="196"/>
                    <a:pt x="2818" y="211"/>
                    <a:pt x="2809" y="214"/>
                  </a:cubicBezTo>
                  <a:cubicBezTo>
                    <a:pt x="2803" y="205"/>
                    <a:pt x="2801" y="192"/>
                    <a:pt x="2787" y="188"/>
                  </a:cubicBezTo>
                  <a:cubicBezTo>
                    <a:pt x="2785" y="194"/>
                    <a:pt x="2782" y="204"/>
                    <a:pt x="2775" y="204"/>
                  </a:cubicBezTo>
                  <a:cubicBezTo>
                    <a:pt x="2774" y="204"/>
                    <a:pt x="2772" y="203"/>
                    <a:pt x="2771" y="202"/>
                  </a:cubicBezTo>
                  <a:cubicBezTo>
                    <a:pt x="2770" y="197"/>
                    <a:pt x="2778" y="198"/>
                    <a:pt x="2776" y="192"/>
                  </a:cubicBezTo>
                  <a:cubicBezTo>
                    <a:pt x="2774" y="191"/>
                    <a:pt x="2772" y="191"/>
                    <a:pt x="2770" y="191"/>
                  </a:cubicBezTo>
                  <a:cubicBezTo>
                    <a:pt x="2765" y="191"/>
                    <a:pt x="2758" y="194"/>
                    <a:pt x="2753" y="194"/>
                  </a:cubicBezTo>
                  <a:cubicBezTo>
                    <a:pt x="2751" y="192"/>
                    <a:pt x="2752" y="188"/>
                    <a:pt x="2750" y="187"/>
                  </a:cubicBezTo>
                  <a:cubicBezTo>
                    <a:pt x="2749" y="187"/>
                    <a:pt x="2749" y="187"/>
                    <a:pt x="2749" y="187"/>
                  </a:cubicBezTo>
                  <a:cubicBezTo>
                    <a:pt x="2729" y="187"/>
                    <a:pt x="2707" y="193"/>
                    <a:pt x="2705" y="211"/>
                  </a:cubicBezTo>
                  <a:cubicBezTo>
                    <a:pt x="2711" y="213"/>
                    <a:pt x="2712" y="218"/>
                    <a:pt x="2720" y="218"/>
                  </a:cubicBezTo>
                  <a:cubicBezTo>
                    <a:pt x="2722" y="218"/>
                    <a:pt x="2725" y="214"/>
                    <a:pt x="2728" y="214"/>
                  </a:cubicBezTo>
                  <a:cubicBezTo>
                    <a:pt x="2729" y="214"/>
                    <a:pt x="2730" y="215"/>
                    <a:pt x="2731" y="215"/>
                  </a:cubicBezTo>
                  <a:cubicBezTo>
                    <a:pt x="2730" y="224"/>
                    <a:pt x="2714" y="220"/>
                    <a:pt x="2709" y="225"/>
                  </a:cubicBezTo>
                  <a:cubicBezTo>
                    <a:pt x="2712" y="230"/>
                    <a:pt x="2718" y="231"/>
                    <a:pt x="2725" y="231"/>
                  </a:cubicBezTo>
                  <a:cubicBezTo>
                    <a:pt x="2730" y="231"/>
                    <a:pt x="2736" y="231"/>
                    <a:pt x="2741" y="230"/>
                  </a:cubicBezTo>
                  <a:cubicBezTo>
                    <a:pt x="2747" y="229"/>
                    <a:pt x="2752" y="229"/>
                    <a:pt x="2757" y="229"/>
                  </a:cubicBezTo>
                  <a:cubicBezTo>
                    <a:pt x="2764" y="229"/>
                    <a:pt x="2770" y="230"/>
                    <a:pt x="2773" y="234"/>
                  </a:cubicBezTo>
                  <a:cubicBezTo>
                    <a:pt x="2769" y="236"/>
                    <a:pt x="2765" y="237"/>
                    <a:pt x="2760" y="237"/>
                  </a:cubicBezTo>
                  <a:cubicBezTo>
                    <a:pt x="2755" y="237"/>
                    <a:pt x="2751" y="236"/>
                    <a:pt x="2747" y="236"/>
                  </a:cubicBezTo>
                  <a:cubicBezTo>
                    <a:pt x="2742" y="235"/>
                    <a:pt x="2738" y="235"/>
                    <a:pt x="2734" y="235"/>
                  </a:cubicBezTo>
                  <a:cubicBezTo>
                    <a:pt x="2727" y="235"/>
                    <a:pt x="2720" y="236"/>
                    <a:pt x="2717" y="242"/>
                  </a:cubicBezTo>
                  <a:cubicBezTo>
                    <a:pt x="2724" y="248"/>
                    <a:pt x="2734" y="251"/>
                    <a:pt x="2745" y="251"/>
                  </a:cubicBezTo>
                  <a:cubicBezTo>
                    <a:pt x="2749" y="251"/>
                    <a:pt x="2753" y="250"/>
                    <a:pt x="2757" y="250"/>
                  </a:cubicBezTo>
                  <a:cubicBezTo>
                    <a:pt x="2759" y="254"/>
                    <a:pt x="2759" y="260"/>
                    <a:pt x="2764" y="262"/>
                  </a:cubicBezTo>
                  <a:cubicBezTo>
                    <a:pt x="2775" y="261"/>
                    <a:pt x="2782" y="257"/>
                    <a:pt x="2794" y="257"/>
                  </a:cubicBezTo>
                  <a:cubicBezTo>
                    <a:pt x="2795" y="257"/>
                    <a:pt x="2797" y="257"/>
                    <a:pt x="2798" y="257"/>
                  </a:cubicBezTo>
                  <a:cubicBezTo>
                    <a:pt x="2808" y="253"/>
                    <a:pt x="2821" y="244"/>
                    <a:pt x="2832" y="244"/>
                  </a:cubicBezTo>
                  <a:cubicBezTo>
                    <a:pt x="2835" y="244"/>
                    <a:pt x="2839" y="245"/>
                    <a:pt x="2841" y="247"/>
                  </a:cubicBezTo>
                  <a:cubicBezTo>
                    <a:pt x="2841" y="249"/>
                    <a:pt x="2835" y="247"/>
                    <a:pt x="2836" y="251"/>
                  </a:cubicBezTo>
                  <a:cubicBezTo>
                    <a:pt x="2838" y="254"/>
                    <a:pt x="2842" y="255"/>
                    <a:pt x="2846" y="255"/>
                  </a:cubicBezTo>
                  <a:cubicBezTo>
                    <a:pt x="2849" y="255"/>
                    <a:pt x="2852" y="254"/>
                    <a:pt x="2856" y="253"/>
                  </a:cubicBezTo>
                  <a:cubicBezTo>
                    <a:pt x="2860" y="253"/>
                    <a:pt x="2863" y="252"/>
                    <a:pt x="2867" y="252"/>
                  </a:cubicBezTo>
                  <a:cubicBezTo>
                    <a:pt x="2868" y="252"/>
                    <a:pt x="2869" y="252"/>
                    <a:pt x="2870" y="252"/>
                  </a:cubicBezTo>
                  <a:cubicBezTo>
                    <a:pt x="2872" y="247"/>
                    <a:pt x="2863" y="249"/>
                    <a:pt x="2864" y="244"/>
                  </a:cubicBezTo>
                  <a:cubicBezTo>
                    <a:pt x="2865" y="241"/>
                    <a:pt x="2869" y="240"/>
                    <a:pt x="2873" y="240"/>
                  </a:cubicBezTo>
                  <a:cubicBezTo>
                    <a:pt x="2876" y="240"/>
                    <a:pt x="2878" y="241"/>
                    <a:pt x="2880" y="241"/>
                  </a:cubicBezTo>
                  <a:cubicBezTo>
                    <a:pt x="2883" y="239"/>
                    <a:pt x="2885" y="237"/>
                    <a:pt x="2882" y="233"/>
                  </a:cubicBezTo>
                  <a:cubicBezTo>
                    <a:pt x="2870" y="231"/>
                    <a:pt x="2860" y="226"/>
                    <a:pt x="2850" y="222"/>
                  </a:cubicBezTo>
                  <a:cubicBezTo>
                    <a:pt x="2843" y="214"/>
                    <a:pt x="2843" y="201"/>
                    <a:pt x="2837" y="192"/>
                  </a:cubicBezTo>
                  <a:cubicBezTo>
                    <a:pt x="2840" y="188"/>
                    <a:pt x="2847" y="188"/>
                    <a:pt x="2848" y="183"/>
                  </a:cubicBezTo>
                  <a:cubicBezTo>
                    <a:pt x="2847" y="177"/>
                    <a:pt x="2840" y="173"/>
                    <a:pt x="2833" y="173"/>
                  </a:cubicBezTo>
                  <a:moveTo>
                    <a:pt x="2665" y="164"/>
                  </a:moveTo>
                  <a:cubicBezTo>
                    <a:pt x="2658" y="164"/>
                    <a:pt x="2651" y="166"/>
                    <a:pt x="2645" y="171"/>
                  </a:cubicBezTo>
                  <a:cubicBezTo>
                    <a:pt x="2656" y="187"/>
                    <a:pt x="2635" y="198"/>
                    <a:pt x="2632" y="214"/>
                  </a:cubicBezTo>
                  <a:cubicBezTo>
                    <a:pt x="2636" y="217"/>
                    <a:pt x="2642" y="217"/>
                    <a:pt x="2648" y="217"/>
                  </a:cubicBezTo>
                  <a:cubicBezTo>
                    <a:pt x="2649" y="217"/>
                    <a:pt x="2651" y="217"/>
                    <a:pt x="2652" y="217"/>
                  </a:cubicBezTo>
                  <a:cubicBezTo>
                    <a:pt x="2655" y="221"/>
                    <a:pt x="2659" y="222"/>
                    <a:pt x="2662" y="222"/>
                  </a:cubicBezTo>
                  <a:cubicBezTo>
                    <a:pt x="2669" y="222"/>
                    <a:pt x="2677" y="216"/>
                    <a:pt x="2683" y="213"/>
                  </a:cubicBezTo>
                  <a:cubicBezTo>
                    <a:pt x="2696" y="197"/>
                    <a:pt x="2717" y="189"/>
                    <a:pt x="2734" y="177"/>
                  </a:cubicBezTo>
                  <a:cubicBezTo>
                    <a:pt x="2728" y="172"/>
                    <a:pt x="2718" y="171"/>
                    <a:pt x="2710" y="167"/>
                  </a:cubicBezTo>
                  <a:cubicBezTo>
                    <a:pt x="2705" y="169"/>
                    <a:pt x="2703" y="172"/>
                    <a:pt x="2697" y="173"/>
                  </a:cubicBezTo>
                  <a:cubicBezTo>
                    <a:pt x="2689" y="168"/>
                    <a:pt x="2677" y="164"/>
                    <a:pt x="2665" y="164"/>
                  </a:cubicBezTo>
                  <a:moveTo>
                    <a:pt x="1117" y="163"/>
                  </a:moveTo>
                  <a:cubicBezTo>
                    <a:pt x="1114" y="163"/>
                    <a:pt x="1113" y="165"/>
                    <a:pt x="1114" y="168"/>
                  </a:cubicBezTo>
                  <a:cubicBezTo>
                    <a:pt x="1115" y="170"/>
                    <a:pt x="1116" y="172"/>
                    <a:pt x="1119" y="172"/>
                  </a:cubicBezTo>
                  <a:cubicBezTo>
                    <a:pt x="1121" y="172"/>
                    <a:pt x="1123" y="171"/>
                    <a:pt x="1126" y="166"/>
                  </a:cubicBezTo>
                  <a:cubicBezTo>
                    <a:pt x="1122" y="164"/>
                    <a:pt x="1119" y="163"/>
                    <a:pt x="1117" y="163"/>
                  </a:cubicBezTo>
                  <a:moveTo>
                    <a:pt x="1237" y="150"/>
                  </a:moveTo>
                  <a:cubicBezTo>
                    <a:pt x="1235" y="150"/>
                    <a:pt x="1233" y="150"/>
                    <a:pt x="1231" y="150"/>
                  </a:cubicBezTo>
                  <a:cubicBezTo>
                    <a:pt x="1228" y="154"/>
                    <a:pt x="1233" y="159"/>
                    <a:pt x="1229" y="161"/>
                  </a:cubicBezTo>
                  <a:cubicBezTo>
                    <a:pt x="1224" y="158"/>
                    <a:pt x="1219" y="158"/>
                    <a:pt x="1214" y="158"/>
                  </a:cubicBezTo>
                  <a:cubicBezTo>
                    <a:pt x="1207" y="158"/>
                    <a:pt x="1200" y="159"/>
                    <a:pt x="1193" y="161"/>
                  </a:cubicBezTo>
                  <a:cubicBezTo>
                    <a:pt x="1186" y="162"/>
                    <a:pt x="1180" y="164"/>
                    <a:pt x="1174" y="164"/>
                  </a:cubicBezTo>
                  <a:cubicBezTo>
                    <a:pt x="1172" y="164"/>
                    <a:pt x="1171" y="164"/>
                    <a:pt x="1169" y="163"/>
                  </a:cubicBezTo>
                  <a:cubicBezTo>
                    <a:pt x="1165" y="167"/>
                    <a:pt x="1170" y="176"/>
                    <a:pt x="1166" y="181"/>
                  </a:cubicBezTo>
                  <a:cubicBezTo>
                    <a:pt x="1168" y="186"/>
                    <a:pt x="1174" y="188"/>
                    <a:pt x="1175" y="193"/>
                  </a:cubicBezTo>
                  <a:cubicBezTo>
                    <a:pt x="1173" y="197"/>
                    <a:pt x="1170" y="201"/>
                    <a:pt x="1163" y="201"/>
                  </a:cubicBezTo>
                  <a:cubicBezTo>
                    <a:pt x="1163" y="201"/>
                    <a:pt x="1162" y="201"/>
                    <a:pt x="1162" y="201"/>
                  </a:cubicBezTo>
                  <a:cubicBezTo>
                    <a:pt x="1158" y="198"/>
                    <a:pt x="1165" y="195"/>
                    <a:pt x="1162" y="192"/>
                  </a:cubicBezTo>
                  <a:cubicBezTo>
                    <a:pt x="1160" y="192"/>
                    <a:pt x="1158" y="192"/>
                    <a:pt x="1156" y="192"/>
                  </a:cubicBezTo>
                  <a:cubicBezTo>
                    <a:pt x="1153" y="192"/>
                    <a:pt x="1149" y="192"/>
                    <a:pt x="1145" y="192"/>
                  </a:cubicBezTo>
                  <a:cubicBezTo>
                    <a:pt x="1141" y="192"/>
                    <a:pt x="1137" y="192"/>
                    <a:pt x="1133" y="192"/>
                  </a:cubicBezTo>
                  <a:cubicBezTo>
                    <a:pt x="1115" y="192"/>
                    <a:pt x="1099" y="194"/>
                    <a:pt x="1105" y="211"/>
                  </a:cubicBezTo>
                  <a:cubicBezTo>
                    <a:pt x="1111" y="215"/>
                    <a:pt x="1134" y="220"/>
                    <a:pt x="1136" y="231"/>
                  </a:cubicBezTo>
                  <a:cubicBezTo>
                    <a:pt x="1137" y="238"/>
                    <a:pt x="1131" y="242"/>
                    <a:pt x="1126" y="242"/>
                  </a:cubicBezTo>
                  <a:cubicBezTo>
                    <a:pt x="1122" y="242"/>
                    <a:pt x="1118" y="240"/>
                    <a:pt x="1117" y="237"/>
                  </a:cubicBezTo>
                  <a:cubicBezTo>
                    <a:pt x="1118" y="232"/>
                    <a:pt x="1124" y="233"/>
                    <a:pt x="1125" y="227"/>
                  </a:cubicBezTo>
                  <a:cubicBezTo>
                    <a:pt x="1106" y="225"/>
                    <a:pt x="1100" y="214"/>
                    <a:pt x="1080" y="213"/>
                  </a:cubicBezTo>
                  <a:cubicBezTo>
                    <a:pt x="1074" y="215"/>
                    <a:pt x="1078" y="220"/>
                    <a:pt x="1074" y="222"/>
                  </a:cubicBezTo>
                  <a:cubicBezTo>
                    <a:pt x="1073" y="222"/>
                    <a:pt x="1073" y="222"/>
                    <a:pt x="1073" y="222"/>
                  </a:cubicBezTo>
                  <a:cubicBezTo>
                    <a:pt x="1071" y="222"/>
                    <a:pt x="1069" y="221"/>
                    <a:pt x="1067" y="220"/>
                  </a:cubicBezTo>
                  <a:cubicBezTo>
                    <a:pt x="1066" y="219"/>
                    <a:pt x="1064" y="218"/>
                    <a:pt x="1062" y="218"/>
                  </a:cubicBezTo>
                  <a:cubicBezTo>
                    <a:pt x="1061" y="218"/>
                    <a:pt x="1060" y="218"/>
                    <a:pt x="1059" y="219"/>
                  </a:cubicBezTo>
                  <a:cubicBezTo>
                    <a:pt x="1054" y="233"/>
                    <a:pt x="1082" y="226"/>
                    <a:pt x="1085" y="237"/>
                  </a:cubicBezTo>
                  <a:cubicBezTo>
                    <a:pt x="1082" y="237"/>
                    <a:pt x="1079" y="238"/>
                    <a:pt x="1076" y="238"/>
                  </a:cubicBezTo>
                  <a:cubicBezTo>
                    <a:pt x="1067" y="238"/>
                    <a:pt x="1058" y="235"/>
                    <a:pt x="1054" y="229"/>
                  </a:cubicBezTo>
                  <a:cubicBezTo>
                    <a:pt x="1051" y="226"/>
                    <a:pt x="1052" y="221"/>
                    <a:pt x="1047" y="218"/>
                  </a:cubicBezTo>
                  <a:cubicBezTo>
                    <a:pt x="1037" y="220"/>
                    <a:pt x="1032" y="224"/>
                    <a:pt x="1027" y="230"/>
                  </a:cubicBezTo>
                  <a:cubicBezTo>
                    <a:pt x="1035" y="238"/>
                    <a:pt x="1037" y="252"/>
                    <a:pt x="1031" y="264"/>
                  </a:cubicBezTo>
                  <a:cubicBezTo>
                    <a:pt x="1034" y="264"/>
                    <a:pt x="1037" y="265"/>
                    <a:pt x="1041" y="265"/>
                  </a:cubicBezTo>
                  <a:cubicBezTo>
                    <a:pt x="1044" y="265"/>
                    <a:pt x="1047" y="264"/>
                    <a:pt x="1049" y="264"/>
                  </a:cubicBezTo>
                  <a:cubicBezTo>
                    <a:pt x="1052" y="264"/>
                    <a:pt x="1055" y="264"/>
                    <a:pt x="1058" y="264"/>
                  </a:cubicBezTo>
                  <a:cubicBezTo>
                    <a:pt x="1067" y="264"/>
                    <a:pt x="1075" y="266"/>
                    <a:pt x="1078" y="275"/>
                  </a:cubicBezTo>
                  <a:cubicBezTo>
                    <a:pt x="1080" y="281"/>
                    <a:pt x="1076" y="285"/>
                    <a:pt x="1080" y="292"/>
                  </a:cubicBezTo>
                  <a:cubicBezTo>
                    <a:pt x="1078" y="293"/>
                    <a:pt x="1076" y="293"/>
                    <a:pt x="1075" y="293"/>
                  </a:cubicBezTo>
                  <a:cubicBezTo>
                    <a:pt x="1066" y="293"/>
                    <a:pt x="1067" y="281"/>
                    <a:pt x="1066" y="274"/>
                  </a:cubicBezTo>
                  <a:cubicBezTo>
                    <a:pt x="1063" y="272"/>
                    <a:pt x="1058" y="271"/>
                    <a:pt x="1052" y="271"/>
                  </a:cubicBezTo>
                  <a:cubicBezTo>
                    <a:pt x="1048" y="271"/>
                    <a:pt x="1044" y="271"/>
                    <a:pt x="1041" y="272"/>
                  </a:cubicBezTo>
                  <a:cubicBezTo>
                    <a:pt x="1040" y="278"/>
                    <a:pt x="1047" y="278"/>
                    <a:pt x="1047" y="283"/>
                  </a:cubicBezTo>
                  <a:cubicBezTo>
                    <a:pt x="1045" y="287"/>
                    <a:pt x="1038" y="286"/>
                    <a:pt x="1035" y="290"/>
                  </a:cubicBezTo>
                  <a:cubicBezTo>
                    <a:pt x="1036" y="302"/>
                    <a:pt x="1018" y="308"/>
                    <a:pt x="1001" y="308"/>
                  </a:cubicBezTo>
                  <a:cubicBezTo>
                    <a:pt x="989" y="308"/>
                    <a:pt x="978" y="305"/>
                    <a:pt x="974" y="300"/>
                  </a:cubicBezTo>
                  <a:cubicBezTo>
                    <a:pt x="976" y="297"/>
                    <a:pt x="980" y="296"/>
                    <a:pt x="984" y="296"/>
                  </a:cubicBezTo>
                  <a:cubicBezTo>
                    <a:pt x="991" y="296"/>
                    <a:pt x="998" y="299"/>
                    <a:pt x="1003" y="301"/>
                  </a:cubicBezTo>
                  <a:cubicBezTo>
                    <a:pt x="1016" y="296"/>
                    <a:pt x="1025" y="288"/>
                    <a:pt x="1028" y="275"/>
                  </a:cubicBezTo>
                  <a:cubicBezTo>
                    <a:pt x="1016" y="268"/>
                    <a:pt x="1026" y="250"/>
                    <a:pt x="1024" y="239"/>
                  </a:cubicBezTo>
                  <a:cubicBezTo>
                    <a:pt x="1023" y="234"/>
                    <a:pt x="1016" y="233"/>
                    <a:pt x="1017" y="228"/>
                  </a:cubicBezTo>
                  <a:cubicBezTo>
                    <a:pt x="1027" y="222"/>
                    <a:pt x="1026" y="208"/>
                    <a:pt x="1013" y="205"/>
                  </a:cubicBezTo>
                  <a:cubicBezTo>
                    <a:pt x="1011" y="201"/>
                    <a:pt x="1012" y="197"/>
                    <a:pt x="1008" y="195"/>
                  </a:cubicBezTo>
                  <a:cubicBezTo>
                    <a:pt x="1007" y="195"/>
                    <a:pt x="1005" y="195"/>
                    <a:pt x="1004" y="195"/>
                  </a:cubicBezTo>
                  <a:cubicBezTo>
                    <a:pt x="1000" y="195"/>
                    <a:pt x="997" y="195"/>
                    <a:pt x="997" y="199"/>
                  </a:cubicBezTo>
                  <a:cubicBezTo>
                    <a:pt x="998" y="204"/>
                    <a:pt x="1008" y="201"/>
                    <a:pt x="1008" y="206"/>
                  </a:cubicBezTo>
                  <a:cubicBezTo>
                    <a:pt x="1007" y="207"/>
                    <a:pt x="1005" y="207"/>
                    <a:pt x="1004" y="207"/>
                  </a:cubicBezTo>
                  <a:cubicBezTo>
                    <a:pt x="1002" y="207"/>
                    <a:pt x="1000" y="207"/>
                    <a:pt x="998" y="206"/>
                  </a:cubicBezTo>
                  <a:cubicBezTo>
                    <a:pt x="996" y="206"/>
                    <a:pt x="994" y="205"/>
                    <a:pt x="992" y="205"/>
                  </a:cubicBezTo>
                  <a:cubicBezTo>
                    <a:pt x="991" y="205"/>
                    <a:pt x="989" y="206"/>
                    <a:pt x="988" y="206"/>
                  </a:cubicBezTo>
                  <a:cubicBezTo>
                    <a:pt x="986" y="220"/>
                    <a:pt x="979" y="230"/>
                    <a:pt x="964" y="233"/>
                  </a:cubicBezTo>
                  <a:cubicBezTo>
                    <a:pt x="962" y="240"/>
                    <a:pt x="970" y="245"/>
                    <a:pt x="965" y="253"/>
                  </a:cubicBezTo>
                  <a:cubicBezTo>
                    <a:pt x="972" y="259"/>
                    <a:pt x="980" y="264"/>
                    <a:pt x="987" y="270"/>
                  </a:cubicBezTo>
                  <a:cubicBezTo>
                    <a:pt x="985" y="274"/>
                    <a:pt x="983" y="277"/>
                    <a:pt x="978" y="278"/>
                  </a:cubicBezTo>
                  <a:cubicBezTo>
                    <a:pt x="958" y="270"/>
                    <a:pt x="940" y="257"/>
                    <a:pt x="912" y="257"/>
                  </a:cubicBezTo>
                  <a:cubicBezTo>
                    <a:pt x="908" y="257"/>
                    <a:pt x="905" y="257"/>
                    <a:pt x="902" y="257"/>
                  </a:cubicBezTo>
                  <a:cubicBezTo>
                    <a:pt x="898" y="256"/>
                    <a:pt x="897" y="251"/>
                    <a:pt x="894" y="249"/>
                  </a:cubicBezTo>
                  <a:cubicBezTo>
                    <a:pt x="890" y="249"/>
                    <a:pt x="886" y="246"/>
                    <a:pt x="883" y="246"/>
                  </a:cubicBezTo>
                  <a:cubicBezTo>
                    <a:pt x="881" y="246"/>
                    <a:pt x="880" y="247"/>
                    <a:pt x="879" y="248"/>
                  </a:cubicBezTo>
                  <a:cubicBezTo>
                    <a:pt x="877" y="260"/>
                    <a:pt x="900" y="258"/>
                    <a:pt x="903" y="270"/>
                  </a:cubicBezTo>
                  <a:cubicBezTo>
                    <a:pt x="899" y="272"/>
                    <a:pt x="893" y="276"/>
                    <a:pt x="887" y="276"/>
                  </a:cubicBezTo>
                  <a:cubicBezTo>
                    <a:pt x="887" y="276"/>
                    <a:pt x="886" y="276"/>
                    <a:pt x="885" y="276"/>
                  </a:cubicBezTo>
                  <a:cubicBezTo>
                    <a:pt x="882" y="273"/>
                    <a:pt x="887" y="269"/>
                    <a:pt x="884" y="266"/>
                  </a:cubicBezTo>
                  <a:cubicBezTo>
                    <a:pt x="875" y="268"/>
                    <a:pt x="870" y="274"/>
                    <a:pt x="861" y="274"/>
                  </a:cubicBezTo>
                  <a:cubicBezTo>
                    <a:pt x="858" y="274"/>
                    <a:pt x="856" y="274"/>
                    <a:pt x="852" y="273"/>
                  </a:cubicBezTo>
                  <a:cubicBezTo>
                    <a:pt x="846" y="276"/>
                    <a:pt x="838" y="284"/>
                    <a:pt x="829" y="284"/>
                  </a:cubicBezTo>
                  <a:cubicBezTo>
                    <a:pt x="827" y="284"/>
                    <a:pt x="825" y="284"/>
                    <a:pt x="823" y="283"/>
                  </a:cubicBezTo>
                  <a:cubicBezTo>
                    <a:pt x="827" y="279"/>
                    <a:pt x="837" y="275"/>
                    <a:pt x="834" y="268"/>
                  </a:cubicBezTo>
                  <a:cubicBezTo>
                    <a:pt x="834" y="268"/>
                    <a:pt x="833" y="268"/>
                    <a:pt x="833" y="268"/>
                  </a:cubicBezTo>
                  <a:cubicBezTo>
                    <a:pt x="826" y="268"/>
                    <a:pt x="822" y="274"/>
                    <a:pt x="817" y="275"/>
                  </a:cubicBezTo>
                  <a:cubicBezTo>
                    <a:pt x="815" y="275"/>
                    <a:pt x="814" y="275"/>
                    <a:pt x="812" y="275"/>
                  </a:cubicBezTo>
                  <a:cubicBezTo>
                    <a:pt x="811" y="275"/>
                    <a:pt x="810" y="275"/>
                    <a:pt x="809" y="275"/>
                  </a:cubicBezTo>
                  <a:cubicBezTo>
                    <a:pt x="808" y="275"/>
                    <a:pt x="806" y="275"/>
                    <a:pt x="805" y="275"/>
                  </a:cubicBezTo>
                  <a:cubicBezTo>
                    <a:pt x="803" y="275"/>
                    <a:pt x="801" y="275"/>
                    <a:pt x="799" y="276"/>
                  </a:cubicBezTo>
                  <a:cubicBezTo>
                    <a:pt x="796" y="277"/>
                    <a:pt x="791" y="281"/>
                    <a:pt x="787" y="283"/>
                  </a:cubicBezTo>
                  <a:cubicBezTo>
                    <a:pt x="784" y="284"/>
                    <a:pt x="780" y="285"/>
                    <a:pt x="778" y="286"/>
                  </a:cubicBezTo>
                  <a:cubicBezTo>
                    <a:pt x="770" y="290"/>
                    <a:pt x="767" y="298"/>
                    <a:pt x="761" y="299"/>
                  </a:cubicBezTo>
                  <a:cubicBezTo>
                    <a:pt x="760" y="299"/>
                    <a:pt x="760" y="299"/>
                    <a:pt x="759" y="299"/>
                  </a:cubicBezTo>
                  <a:cubicBezTo>
                    <a:pt x="753" y="299"/>
                    <a:pt x="746" y="295"/>
                    <a:pt x="743" y="291"/>
                  </a:cubicBezTo>
                  <a:cubicBezTo>
                    <a:pt x="745" y="285"/>
                    <a:pt x="758" y="288"/>
                    <a:pt x="761" y="282"/>
                  </a:cubicBezTo>
                  <a:cubicBezTo>
                    <a:pt x="755" y="276"/>
                    <a:pt x="745" y="270"/>
                    <a:pt x="734" y="270"/>
                  </a:cubicBezTo>
                  <a:cubicBezTo>
                    <a:pt x="732" y="270"/>
                    <a:pt x="730" y="271"/>
                    <a:pt x="728" y="271"/>
                  </a:cubicBezTo>
                  <a:cubicBezTo>
                    <a:pt x="733" y="277"/>
                    <a:pt x="731" y="284"/>
                    <a:pt x="732" y="292"/>
                  </a:cubicBezTo>
                  <a:cubicBezTo>
                    <a:pt x="733" y="298"/>
                    <a:pt x="742" y="307"/>
                    <a:pt x="732" y="309"/>
                  </a:cubicBezTo>
                  <a:cubicBezTo>
                    <a:pt x="726" y="308"/>
                    <a:pt x="724" y="303"/>
                    <a:pt x="716" y="303"/>
                  </a:cubicBezTo>
                  <a:cubicBezTo>
                    <a:pt x="715" y="303"/>
                    <a:pt x="713" y="303"/>
                    <a:pt x="711" y="303"/>
                  </a:cubicBezTo>
                  <a:cubicBezTo>
                    <a:pt x="707" y="310"/>
                    <a:pt x="696" y="312"/>
                    <a:pt x="691" y="319"/>
                  </a:cubicBezTo>
                  <a:cubicBezTo>
                    <a:pt x="693" y="323"/>
                    <a:pt x="698" y="325"/>
                    <a:pt x="695" y="329"/>
                  </a:cubicBezTo>
                  <a:cubicBezTo>
                    <a:pt x="693" y="330"/>
                    <a:pt x="691" y="330"/>
                    <a:pt x="690" y="330"/>
                  </a:cubicBezTo>
                  <a:cubicBezTo>
                    <a:pt x="684" y="330"/>
                    <a:pt x="678" y="328"/>
                    <a:pt x="673" y="325"/>
                  </a:cubicBezTo>
                  <a:cubicBezTo>
                    <a:pt x="668" y="323"/>
                    <a:pt x="663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5" y="325"/>
                    <a:pt x="661" y="329"/>
                    <a:pt x="663" y="332"/>
                  </a:cubicBezTo>
                  <a:cubicBezTo>
                    <a:pt x="665" y="334"/>
                    <a:pt x="673" y="332"/>
                    <a:pt x="674" y="335"/>
                  </a:cubicBezTo>
                  <a:cubicBezTo>
                    <a:pt x="672" y="340"/>
                    <a:pt x="669" y="342"/>
                    <a:pt x="666" y="342"/>
                  </a:cubicBezTo>
                  <a:cubicBezTo>
                    <a:pt x="660" y="342"/>
                    <a:pt x="654" y="337"/>
                    <a:pt x="649" y="335"/>
                  </a:cubicBezTo>
                  <a:cubicBezTo>
                    <a:pt x="646" y="333"/>
                    <a:pt x="643" y="334"/>
                    <a:pt x="640" y="333"/>
                  </a:cubicBezTo>
                  <a:cubicBezTo>
                    <a:pt x="631" y="328"/>
                    <a:pt x="639" y="322"/>
                    <a:pt x="642" y="315"/>
                  </a:cubicBezTo>
                  <a:cubicBezTo>
                    <a:pt x="635" y="307"/>
                    <a:pt x="615" y="305"/>
                    <a:pt x="616" y="293"/>
                  </a:cubicBezTo>
                  <a:cubicBezTo>
                    <a:pt x="626" y="294"/>
                    <a:pt x="636" y="303"/>
                    <a:pt x="650" y="306"/>
                  </a:cubicBezTo>
                  <a:cubicBezTo>
                    <a:pt x="660" y="308"/>
                    <a:pt x="669" y="309"/>
                    <a:pt x="678" y="309"/>
                  </a:cubicBezTo>
                  <a:cubicBezTo>
                    <a:pt x="689" y="309"/>
                    <a:pt x="699" y="307"/>
                    <a:pt x="705" y="299"/>
                  </a:cubicBezTo>
                  <a:cubicBezTo>
                    <a:pt x="710" y="290"/>
                    <a:pt x="696" y="279"/>
                    <a:pt x="684" y="279"/>
                  </a:cubicBezTo>
                  <a:cubicBezTo>
                    <a:pt x="683" y="279"/>
                    <a:pt x="683" y="279"/>
                    <a:pt x="683" y="279"/>
                  </a:cubicBezTo>
                  <a:cubicBezTo>
                    <a:pt x="667" y="270"/>
                    <a:pt x="646" y="265"/>
                    <a:pt x="621" y="264"/>
                  </a:cubicBezTo>
                  <a:cubicBezTo>
                    <a:pt x="620" y="260"/>
                    <a:pt x="621" y="255"/>
                    <a:pt x="619" y="253"/>
                  </a:cubicBezTo>
                  <a:cubicBezTo>
                    <a:pt x="609" y="255"/>
                    <a:pt x="602" y="259"/>
                    <a:pt x="592" y="261"/>
                  </a:cubicBezTo>
                  <a:cubicBezTo>
                    <a:pt x="591" y="259"/>
                    <a:pt x="588" y="259"/>
                    <a:pt x="588" y="256"/>
                  </a:cubicBezTo>
                  <a:cubicBezTo>
                    <a:pt x="592" y="252"/>
                    <a:pt x="599" y="248"/>
                    <a:pt x="594" y="241"/>
                  </a:cubicBezTo>
                  <a:cubicBezTo>
                    <a:pt x="592" y="241"/>
                    <a:pt x="591" y="240"/>
                    <a:pt x="590" y="240"/>
                  </a:cubicBezTo>
                  <a:cubicBezTo>
                    <a:pt x="586" y="240"/>
                    <a:pt x="583" y="243"/>
                    <a:pt x="578" y="243"/>
                  </a:cubicBezTo>
                  <a:cubicBezTo>
                    <a:pt x="577" y="240"/>
                    <a:pt x="578" y="235"/>
                    <a:pt x="573" y="235"/>
                  </a:cubicBezTo>
                  <a:cubicBezTo>
                    <a:pt x="572" y="235"/>
                    <a:pt x="572" y="235"/>
                    <a:pt x="572" y="235"/>
                  </a:cubicBezTo>
                  <a:cubicBezTo>
                    <a:pt x="565" y="237"/>
                    <a:pt x="569" y="243"/>
                    <a:pt x="562" y="245"/>
                  </a:cubicBezTo>
                  <a:cubicBezTo>
                    <a:pt x="561" y="245"/>
                    <a:pt x="560" y="245"/>
                    <a:pt x="560" y="245"/>
                  </a:cubicBezTo>
                  <a:cubicBezTo>
                    <a:pt x="554" y="245"/>
                    <a:pt x="549" y="241"/>
                    <a:pt x="544" y="239"/>
                  </a:cubicBezTo>
                  <a:cubicBezTo>
                    <a:pt x="537" y="245"/>
                    <a:pt x="527" y="250"/>
                    <a:pt x="516" y="250"/>
                  </a:cubicBezTo>
                  <a:cubicBezTo>
                    <a:pt x="513" y="250"/>
                    <a:pt x="510" y="250"/>
                    <a:pt x="506" y="249"/>
                  </a:cubicBezTo>
                  <a:cubicBezTo>
                    <a:pt x="504" y="252"/>
                    <a:pt x="509" y="254"/>
                    <a:pt x="506" y="257"/>
                  </a:cubicBezTo>
                  <a:cubicBezTo>
                    <a:pt x="503" y="260"/>
                    <a:pt x="499" y="260"/>
                    <a:pt x="495" y="260"/>
                  </a:cubicBezTo>
                  <a:cubicBezTo>
                    <a:pt x="491" y="260"/>
                    <a:pt x="487" y="260"/>
                    <a:pt x="482" y="259"/>
                  </a:cubicBezTo>
                  <a:cubicBezTo>
                    <a:pt x="473" y="263"/>
                    <a:pt x="470" y="271"/>
                    <a:pt x="457" y="272"/>
                  </a:cubicBezTo>
                  <a:cubicBezTo>
                    <a:pt x="452" y="271"/>
                    <a:pt x="452" y="265"/>
                    <a:pt x="450" y="263"/>
                  </a:cubicBezTo>
                  <a:cubicBezTo>
                    <a:pt x="443" y="265"/>
                    <a:pt x="437" y="268"/>
                    <a:pt x="434" y="275"/>
                  </a:cubicBezTo>
                  <a:cubicBezTo>
                    <a:pt x="440" y="278"/>
                    <a:pt x="446" y="276"/>
                    <a:pt x="452" y="277"/>
                  </a:cubicBezTo>
                  <a:cubicBezTo>
                    <a:pt x="447" y="280"/>
                    <a:pt x="441" y="283"/>
                    <a:pt x="440" y="290"/>
                  </a:cubicBezTo>
                  <a:cubicBezTo>
                    <a:pt x="434" y="293"/>
                    <a:pt x="428" y="296"/>
                    <a:pt x="423" y="300"/>
                  </a:cubicBezTo>
                  <a:cubicBezTo>
                    <a:pt x="425" y="313"/>
                    <a:pt x="412" y="321"/>
                    <a:pt x="400" y="326"/>
                  </a:cubicBezTo>
                  <a:cubicBezTo>
                    <a:pt x="397" y="328"/>
                    <a:pt x="403" y="330"/>
                    <a:pt x="400" y="332"/>
                  </a:cubicBezTo>
                  <a:cubicBezTo>
                    <a:pt x="395" y="334"/>
                    <a:pt x="388" y="335"/>
                    <a:pt x="387" y="341"/>
                  </a:cubicBezTo>
                  <a:cubicBezTo>
                    <a:pt x="388" y="343"/>
                    <a:pt x="389" y="343"/>
                    <a:pt x="391" y="343"/>
                  </a:cubicBezTo>
                  <a:cubicBezTo>
                    <a:pt x="391" y="343"/>
                    <a:pt x="392" y="343"/>
                    <a:pt x="392" y="343"/>
                  </a:cubicBezTo>
                  <a:cubicBezTo>
                    <a:pt x="393" y="343"/>
                    <a:pt x="393" y="343"/>
                    <a:pt x="394" y="343"/>
                  </a:cubicBezTo>
                  <a:cubicBezTo>
                    <a:pt x="396" y="343"/>
                    <a:pt x="398" y="343"/>
                    <a:pt x="398" y="346"/>
                  </a:cubicBezTo>
                  <a:cubicBezTo>
                    <a:pt x="397" y="348"/>
                    <a:pt x="395" y="349"/>
                    <a:pt x="393" y="349"/>
                  </a:cubicBezTo>
                  <a:cubicBezTo>
                    <a:pt x="390" y="349"/>
                    <a:pt x="387" y="347"/>
                    <a:pt x="383" y="347"/>
                  </a:cubicBezTo>
                  <a:cubicBezTo>
                    <a:pt x="379" y="348"/>
                    <a:pt x="381" y="354"/>
                    <a:pt x="376" y="354"/>
                  </a:cubicBezTo>
                  <a:cubicBezTo>
                    <a:pt x="373" y="353"/>
                    <a:pt x="370" y="353"/>
                    <a:pt x="368" y="353"/>
                  </a:cubicBezTo>
                  <a:cubicBezTo>
                    <a:pt x="363" y="353"/>
                    <a:pt x="360" y="355"/>
                    <a:pt x="356" y="357"/>
                  </a:cubicBezTo>
                  <a:cubicBezTo>
                    <a:pt x="352" y="359"/>
                    <a:pt x="347" y="361"/>
                    <a:pt x="342" y="361"/>
                  </a:cubicBezTo>
                  <a:cubicBezTo>
                    <a:pt x="342" y="361"/>
                    <a:pt x="342" y="361"/>
                    <a:pt x="341" y="361"/>
                  </a:cubicBezTo>
                  <a:cubicBezTo>
                    <a:pt x="343" y="367"/>
                    <a:pt x="340" y="375"/>
                    <a:pt x="344" y="380"/>
                  </a:cubicBezTo>
                  <a:cubicBezTo>
                    <a:pt x="341" y="382"/>
                    <a:pt x="336" y="381"/>
                    <a:pt x="337" y="386"/>
                  </a:cubicBezTo>
                  <a:cubicBezTo>
                    <a:pt x="338" y="387"/>
                    <a:pt x="339" y="387"/>
                    <a:pt x="341" y="387"/>
                  </a:cubicBezTo>
                  <a:cubicBezTo>
                    <a:pt x="342" y="387"/>
                    <a:pt x="343" y="387"/>
                    <a:pt x="344" y="387"/>
                  </a:cubicBezTo>
                  <a:cubicBezTo>
                    <a:pt x="345" y="387"/>
                    <a:pt x="346" y="387"/>
                    <a:pt x="347" y="387"/>
                  </a:cubicBezTo>
                  <a:cubicBezTo>
                    <a:pt x="349" y="387"/>
                    <a:pt x="350" y="387"/>
                    <a:pt x="351" y="389"/>
                  </a:cubicBezTo>
                  <a:cubicBezTo>
                    <a:pt x="349" y="392"/>
                    <a:pt x="344" y="393"/>
                    <a:pt x="341" y="397"/>
                  </a:cubicBezTo>
                  <a:cubicBezTo>
                    <a:pt x="344" y="408"/>
                    <a:pt x="350" y="415"/>
                    <a:pt x="365" y="416"/>
                  </a:cubicBezTo>
                  <a:cubicBezTo>
                    <a:pt x="376" y="412"/>
                    <a:pt x="381" y="403"/>
                    <a:pt x="396" y="402"/>
                  </a:cubicBezTo>
                  <a:cubicBezTo>
                    <a:pt x="403" y="411"/>
                    <a:pt x="418" y="421"/>
                    <a:pt x="408" y="437"/>
                  </a:cubicBezTo>
                  <a:cubicBezTo>
                    <a:pt x="411" y="443"/>
                    <a:pt x="417" y="447"/>
                    <a:pt x="423" y="447"/>
                  </a:cubicBezTo>
                  <a:cubicBezTo>
                    <a:pt x="428" y="447"/>
                    <a:pt x="434" y="444"/>
                    <a:pt x="438" y="440"/>
                  </a:cubicBezTo>
                  <a:cubicBezTo>
                    <a:pt x="439" y="440"/>
                    <a:pt x="440" y="440"/>
                    <a:pt x="441" y="440"/>
                  </a:cubicBezTo>
                  <a:cubicBezTo>
                    <a:pt x="452" y="440"/>
                    <a:pt x="469" y="432"/>
                    <a:pt x="459" y="423"/>
                  </a:cubicBezTo>
                  <a:cubicBezTo>
                    <a:pt x="455" y="424"/>
                    <a:pt x="457" y="431"/>
                    <a:pt x="452" y="431"/>
                  </a:cubicBezTo>
                  <a:cubicBezTo>
                    <a:pt x="452" y="431"/>
                    <a:pt x="452" y="430"/>
                    <a:pt x="451" y="430"/>
                  </a:cubicBezTo>
                  <a:cubicBezTo>
                    <a:pt x="441" y="408"/>
                    <a:pt x="478" y="409"/>
                    <a:pt x="477" y="388"/>
                  </a:cubicBezTo>
                  <a:cubicBezTo>
                    <a:pt x="474" y="383"/>
                    <a:pt x="465" y="384"/>
                    <a:pt x="462" y="379"/>
                  </a:cubicBezTo>
                  <a:cubicBezTo>
                    <a:pt x="465" y="368"/>
                    <a:pt x="463" y="361"/>
                    <a:pt x="468" y="355"/>
                  </a:cubicBezTo>
                  <a:cubicBezTo>
                    <a:pt x="477" y="344"/>
                    <a:pt x="505" y="345"/>
                    <a:pt x="509" y="330"/>
                  </a:cubicBezTo>
                  <a:cubicBezTo>
                    <a:pt x="508" y="327"/>
                    <a:pt x="506" y="325"/>
                    <a:pt x="504" y="322"/>
                  </a:cubicBezTo>
                  <a:cubicBezTo>
                    <a:pt x="509" y="310"/>
                    <a:pt x="526" y="315"/>
                    <a:pt x="541" y="312"/>
                  </a:cubicBezTo>
                  <a:cubicBezTo>
                    <a:pt x="564" y="325"/>
                    <a:pt x="521" y="335"/>
                    <a:pt x="516" y="346"/>
                  </a:cubicBezTo>
                  <a:cubicBezTo>
                    <a:pt x="506" y="348"/>
                    <a:pt x="504" y="358"/>
                    <a:pt x="501" y="366"/>
                  </a:cubicBezTo>
                  <a:cubicBezTo>
                    <a:pt x="506" y="370"/>
                    <a:pt x="504" y="376"/>
                    <a:pt x="501" y="381"/>
                  </a:cubicBezTo>
                  <a:cubicBezTo>
                    <a:pt x="509" y="387"/>
                    <a:pt x="519" y="390"/>
                    <a:pt x="529" y="390"/>
                  </a:cubicBezTo>
                  <a:cubicBezTo>
                    <a:pt x="538" y="390"/>
                    <a:pt x="548" y="388"/>
                    <a:pt x="558" y="386"/>
                  </a:cubicBezTo>
                  <a:cubicBezTo>
                    <a:pt x="565" y="385"/>
                    <a:pt x="570" y="382"/>
                    <a:pt x="575" y="382"/>
                  </a:cubicBezTo>
                  <a:cubicBezTo>
                    <a:pt x="579" y="382"/>
                    <a:pt x="582" y="384"/>
                    <a:pt x="585" y="389"/>
                  </a:cubicBezTo>
                  <a:cubicBezTo>
                    <a:pt x="582" y="394"/>
                    <a:pt x="572" y="398"/>
                    <a:pt x="563" y="398"/>
                  </a:cubicBezTo>
                  <a:cubicBezTo>
                    <a:pt x="558" y="398"/>
                    <a:pt x="554" y="397"/>
                    <a:pt x="551" y="394"/>
                  </a:cubicBezTo>
                  <a:cubicBezTo>
                    <a:pt x="545" y="398"/>
                    <a:pt x="533" y="397"/>
                    <a:pt x="529" y="403"/>
                  </a:cubicBezTo>
                  <a:cubicBezTo>
                    <a:pt x="534" y="411"/>
                    <a:pt x="538" y="422"/>
                    <a:pt x="527" y="429"/>
                  </a:cubicBezTo>
                  <a:cubicBezTo>
                    <a:pt x="520" y="426"/>
                    <a:pt x="522" y="419"/>
                    <a:pt x="515" y="417"/>
                  </a:cubicBezTo>
                  <a:cubicBezTo>
                    <a:pt x="515" y="417"/>
                    <a:pt x="514" y="417"/>
                    <a:pt x="513" y="417"/>
                  </a:cubicBezTo>
                  <a:cubicBezTo>
                    <a:pt x="501" y="417"/>
                    <a:pt x="499" y="437"/>
                    <a:pt x="501" y="449"/>
                  </a:cubicBezTo>
                  <a:cubicBezTo>
                    <a:pt x="496" y="453"/>
                    <a:pt x="488" y="456"/>
                    <a:pt x="481" y="458"/>
                  </a:cubicBezTo>
                  <a:cubicBezTo>
                    <a:pt x="476" y="453"/>
                    <a:pt x="472" y="451"/>
                    <a:pt x="468" y="451"/>
                  </a:cubicBezTo>
                  <a:cubicBezTo>
                    <a:pt x="460" y="451"/>
                    <a:pt x="452" y="458"/>
                    <a:pt x="438" y="458"/>
                  </a:cubicBezTo>
                  <a:cubicBezTo>
                    <a:pt x="436" y="464"/>
                    <a:pt x="433" y="466"/>
                    <a:pt x="430" y="466"/>
                  </a:cubicBezTo>
                  <a:cubicBezTo>
                    <a:pt x="425" y="466"/>
                    <a:pt x="420" y="461"/>
                    <a:pt x="418" y="456"/>
                  </a:cubicBezTo>
                  <a:cubicBezTo>
                    <a:pt x="418" y="456"/>
                    <a:pt x="417" y="456"/>
                    <a:pt x="417" y="456"/>
                  </a:cubicBezTo>
                  <a:cubicBezTo>
                    <a:pt x="412" y="456"/>
                    <a:pt x="406" y="462"/>
                    <a:pt x="399" y="463"/>
                  </a:cubicBezTo>
                  <a:cubicBezTo>
                    <a:pt x="395" y="459"/>
                    <a:pt x="390" y="456"/>
                    <a:pt x="387" y="451"/>
                  </a:cubicBezTo>
                  <a:cubicBezTo>
                    <a:pt x="398" y="444"/>
                    <a:pt x="392" y="427"/>
                    <a:pt x="393" y="418"/>
                  </a:cubicBezTo>
                  <a:cubicBezTo>
                    <a:pt x="392" y="418"/>
                    <a:pt x="390" y="418"/>
                    <a:pt x="389" y="418"/>
                  </a:cubicBezTo>
                  <a:cubicBezTo>
                    <a:pt x="381" y="418"/>
                    <a:pt x="377" y="424"/>
                    <a:pt x="372" y="428"/>
                  </a:cubicBezTo>
                  <a:cubicBezTo>
                    <a:pt x="372" y="440"/>
                    <a:pt x="379" y="457"/>
                    <a:pt x="369" y="467"/>
                  </a:cubicBezTo>
                  <a:cubicBezTo>
                    <a:pt x="367" y="466"/>
                    <a:pt x="365" y="466"/>
                    <a:pt x="363" y="466"/>
                  </a:cubicBezTo>
                  <a:cubicBezTo>
                    <a:pt x="359" y="466"/>
                    <a:pt x="355" y="467"/>
                    <a:pt x="351" y="468"/>
                  </a:cubicBezTo>
                  <a:cubicBezTo>
                    <a:pt x="346" y="469"/>
                    <a:pt x="342" y="470"/>
                    <a:pt x="337" y="470"/>
                  </a:cubicBezTo>
                  <a:cubicBezTo>
                    <a:pt x="337" y="470"/>
                    <a:pt x="337" y="470"/>
                    <a:pt x="337" y="470"/>
                  </a:cubicBezTo>
                  <a:cubicBezTo>
                    <a:pt x="333" y="474"/>
                    <a:pt x="331" y="479"/>
                    <a:pt x="329" y="485"/>
                  </a:cubicBezTo>
                  <a:cubicBezTo>
                    <a:pt x="322" y="489"/>
                    <a:pt x="316" y="494"/>
                    <a:pt x="309" y="498"/>
                  </a:cubicBezTo>
                  <a:cubicBezTo>
                    <a:pt x="1237" y="498"/>
                    <a:pt x="1237" y="498"/>
                    <a:pt x="1237" y="498"/>
                  </a:cubicBezTo>
                  <a:cubicBezTo>
                    <a:pt x="1237" y="150"/>
                    <a:pt x="1237" y="150"/>
                    <a:pt x="1237" y="150"/>
                  </a:cubicBezTo>
                  <a:moveTo>
                    <a:pt x="2942" y="147"/>
                  </a:moveTo>
                  <a:cubicBezTo>
                    <a:pt x="2936" y="147"/>
                    <a:pt x="2929" y="149"/>
                    <a:pt x="2926" y="153"/>
                  </a:cubicBezTo>
                  <a:cubicBezTo>
                    <a:pt x="2927" y="161"/>
                    <a:pt x="2939" y="161"/>
                    <a:pt x="2942" y="168"/>
                  </a:cubicBezTo>
                  <a:cubicBezTo>
                    <a:pt x="2936" y="181"/>
                    <a:pt x="2926" y="198"/>
                    <a:pt x="2942" y="208"/>
                  </a:cubicBezTo>
                  <a:cubicBezTo>
                    <a:pt x="2950" y="206"/>
                    <a:pt x="2954" y="202"/>
                    <a:pt x="2952" y="196"/>
                  </a:cubicBezTo>
                  <a:cubicBezTo>
                    <a:pt x="2954" y="195"/>
                    <a:pt x="2957" y="195"/>
                    <a:pt x="2961" y="195"/>
                  </a:cubicBezTo>
                  <a:cubicBezTo>
                    <a:pt x="2962" y="195"/>
                    <a:pt x="2963" y="195"/>
                    <a:pt x="2964" y="195"/>
                  </a:cubicBezTo>
                  <a:cubicBezTo>
                    <a:pt x="2965" y="195"/>
                    <a:pt x="2966" y="195"/>
                    <a:pt x="2967" y="195"/>
                  </a:cubicBezTo>
                  <a:cubicBezTo>
                    <a:pt x="2968" y="195"/>
                    <a:pt x="2968" y="195"/>
                    <a:pt x="2969" y="195"/>
                  </a:cubicBezTo>
                  <a:cubicBezTo>
                    <a:pt x="2972" y="187"/>
                    <a:pt x="2983" y="184"/>
                    <a:pt x="2985" y="175"/>
                  </a:cubicBezTo>
                  <a:cubicBezTo>
                    <a:pt x="2979" y="168"/>
                    <a:pt x="2958" y="173"/>
                    <a:pt x="2949" y="168"/>
                  </a:cubicBezTo>
                  <a:cubicBezTo>
                    <a:pt x="2950" y="161"/>
                    <a:pt x="2957" y="162"/>
                    <a:pt x="2957" y="155"/>
                  </a:cubicBezTo>
                  <a:cubicBezTo>
                    <a:pt x="2956" y="149"/>
                    <a:pt x="2949" y="147"/>
                    <a:pt x="2942" y="147"/>
                  </a:cubicBezTo>
                  <a:moveTo>
                    <a:pt x="2710" y="140"/>
                  </a:moveTo>
                  <a:cubicBezTo>
                    <a:pt x="2706" y="140"/>
                    <a:pt x="2700" y="145"/>
                    <a:pt x="2702" y="150"/>
                  </a:cubicBezTo>
                  <a:cubicBezTo>
                    <a:pt x="2703" y="150"/>
                    <a:pt x="2704" y="150"/>
                    <a:pt x="2705" y="150"/>
                  </a:cubicBezTo>
                  <a:cubicBezTo>
                    <a:pt x="2710" y="150"/>
                    <a:pt x="2715" y="146"/>
                    <a:pt x="2714" y="143"/>
                  </a:cubicBezTo>
                  <a:cubicBezTo>
                    <a:pt x="2714" y="141"/>
                    <a:pt x="2712" y="140"/>
                    <a:pt x="2710" y="140"/>
                  </a:cubicBezTo>
                  <a:moveTo>
                    <a:pt x="973" y="138"/>
                  </a:moveTo>
                  <a:cubicBezTo>
                    <a:pt x="963" y="138"/>
                    <a:pt x="952" y="142"/>
                    <a:pt x="948" y="146"/>
                  </a:cubicBezTo>
                  <a:cubicBezTo>
                    <a:pt x="947" y="146"/>
                    <a:pt x="946" y="146"/>
                    <a:pt x="946" y="146"/>
                  </a:cubicBezTo>
                  <a:cubicBezTo>
                    <a:pt x="937" y="146"/>
                    <a:pt x="931" y="151"/>
                    <a:pt x="923" y="151"/>
                  </a:cubicBezTo>
                  <a:cubicBezTo>
                    <a:pt x="923" y="151"/>
                    <a:pt x="923" y="151"/>
                    <a:pt x="922" y="151"/>
                  </a:cubicBezTo>
                  <a:cubicBezTo>
                    <a:pt x="920" y="151"/>
                    <a:pt x="919" y="151"/>
                    <a:pt x="917" y="150"/>
                  </a:cubicBezTo>
                  <a:cubicBezTo>
                    <a:pt x="915" y="150"/>
                    <a:pt x="913" y="149"/>
                    <a:pt x="911" y="149"/>
                  </a:cubicBezTo>
                  <a:cubicBezTo>
                    <a:pt x="910" y="149"/>
                    <a:pt x="910" y="149"/>
                    <a:pt x="910" y="150"/>
                  </a:cubicBezTo>
                  <a:cubicBezTo>
                    <a:pt x="905" y="150"/>
                    <a:pt x="900" y="154"/>
                    <a:pt x="894" y="156"/>
                  </a:cubicBezTo>
                  <a:cubicBezTo>
                    <a:pt x="887" y="158"/>
                    <a:pt x="881" y="158"/>
                    <a:pt x="876" y="161"/>
                  </a:cubicBezTo>
                  <a:cubicBezTo>
                    <a:pt x="872" y="163"/>
                    <a:pt x="870" y="169"/>
                    <a:pt x="866" y="172"/>
                  </a:cubicBezTo>
                  <a:cubicBezTo>
                    <a:pt x="862" y="175"/>
                    <a:pt x="856" y="179"/>
                    <a:pt x="851" y="182"/>
                  </a:cubicBezTo>
                  <a:cubicBezTo>
                    <a:pt x="845" y="185"/>
                    <a:pt x="837" y="185"/>
                    <a:pt x="833" y="190"/>
                  </a:cubicBezTo>
                  <a:cubicBezTo>
                    <a:pt x="838" y="199"/>
                    <a:pt x="855" y="197"/>
                    <a:pt x="863" y="203"/>
                  </a:cubicBezTo>
                  <a:cubicBezTo>
                    <a:pt x="870" y="184"/>
                    <a:pt x="902" y="181"/>
                    <a:pt x="922" y="171"/>
                  </a:cubicBezTo>
                  <a:cubicBezTo>
                    <a:pt x="928" y="168"/>
                    <a:pt x="932" y="164"/>
                    <a:pt x="938" y="162"/>
                  </a:cubicBezTo>
                  <a:cubicBezTo>
                    <a:pt x="950" y="157"/>
                    <a:pt x="985" y="157"/>
                    <a:pt x="986" y="147"/>
                  </a:cubicBezTo>
                  <a:cubicBezTo>
                    <a:pt x="987" y="140"/>
                    <a:pt x="981" y="138"/>
                    <a:pt x="973" y="138"/>
                  </a:cubicBezTo>
                  <a:moveTo>
                    <a:pt x="2907" y="126"/>
                  </a:moveTo>
                  <a:cubicBezTo>
                    <a:pt x="2905" y="126"/>
                    <a:pt x="2903" y="127"/>
                    <a:pt x="2901" y="128"/>
                  </a:cubicBezTo>
                  <a:cubicBezTo>
                    <a:pt x="2901" y="128"/>
                    <a:pt x="2901" y="128"/>
                    <a:pt x="2901" y="128"/>
                  </a:cubicBezTo>
                  <a:cubicBezTo>
                    <a:pt x="2900" y="128"/>
                    <a:pt x="2899" y="128"/>
                    <a:pt x="2898" y="128"/>
                  </a:cubicBezTo>
                  <a:cubicBezTo>
                    <a:pt x="2897" y="128"/>
                    <a:pt x="2896" y="128"/>
                    <a:pt x="2895" y="128"/>
                  </a:cubicBezTo>
                  <a:cubicBezTo>
                    <a:pt x="2890" y="128"/>
                    <a:pt x="2886" y="129"/>
                    <a:pt x="2885" y="132"/>
                  </a:cubicBezTo>
                  <a:cubicBezTo>
                    <a:pt x="2887" y="134"/>
                    <a:pt x="2888" y="139"/>
                    <a:pt x="2884" y="139"/>
                  </a:cubicBezTo>
                  <a:cubicBezTo>
                    <a:pt x="2880" y="136"/>
                    <a:pt x="2879" y="130"/>
                    <a:pt x="2872" y="128"/>
                  </a:cubicBezTo>
                  <a:cubicBezTo>
                    <a:pt x="2870" y="130"/>
                    <a:pt x="2868" y="132"/>
                    <a:pt x="2866" y="134"/>
                  </a:cubicBezTo>
                  <a:cubicBezTo>
                    <a:pt x="2866" y="138"/>
                    <a:pt x="2870" y="138"/>
                    <a:pt x="2870" y="142"/>
                  </a:cubicBezTo>
                  <a:cubicBezTo>
                    <a:pt x="2867" y="144"/>
                    <a:pt x="2862" y="150"/>
                    <a:pt x="2867" y="154"/>
                  </a:cubicBezTo>
                  <a:cubicBezTo>
                    <a:pt x="2874" y="153"/>
                    <a:pt x="2881" y="148"/>
                    <a:pt x="2888" y="148"/>
                  </a:cubicBezTo>
                  <a:cubicBezTo>
                    <a:pt x="2889" y="148"/>
                    <a:pt x="2890" y="148"/>
                    <a:pt x="2891" y="149"/>
                  </a:cubicBezTo>
                  <a:cubicBezTo>
                    <a:pt x="2891" y="150"/>
                    <a:pt x="2889" y="151"/>
                    <a:pt x="2888" y="151"/>
                  </a:cubicBezTo>
                  <a:cubicBezTo>
                    <a:pt x="2888" y="151"/>
                    <a:pt x="2887" y="151"/>
                    <a:pt x="2887" y="151"/>
                  </a:cubicBezTo>
                  <a:cubicBezTo>
                    <a:pt x="2886" y="151"/>
                    <a:pt x="2886" y="151"/>
                    <a:pt x="2885" y="151"/>
                  </a:cubicBezTo>
                  <a:cubicBezTo>
                    <a:pt x="2884" y="151"/>
                    <a:pt x="2883" y="151"/>
                    <a:pt x="2882" y="151"/>
                  </a:cubicBezTo>
                  <a:cubicBezTo>
                    <a:pt x="2883" y="155"/>
                    <a:pt x="2880" y="156"/>
                    <a:pt x="2882" y="158"/>
                  </a:cubicBezTo>
                  <a:cubicBezTo>
                    <a:pt x="2888" y="157"/>
                    <a:pt x="2893" y="155"/>
                    <a:pt x="2899" y="155"/>
                  </a:cubicBezTo>
                  <a:cubicBezTo>
                    <a:pt x="2901" y="155"/>
                    <a:pt x="2903" y="156"/>
                    <a:pt x="2906" y="156"/>
                  </a:cubicBezTo>
                  <a:cubicBezTo>
                    <a:pt x="2919" y="154"/>
                    <a:pt x="2919" y="126"/>
                    <a:pt x="2907" y="126"/>
                  </a:cubicBezTo>
                  <a:moveTo>
                    <a:pt x="2786" y="124"/>
                  </a:moveTo>
                  <a:cubicBezTo>
                    <a:pt x="2782" y="124"/>
                    <a:pt x="2778" y="126"/>
                    <a:pt x="2777" y="131"/>
                  </a:cubicBezTo>
                  <a:cubicBezTo>
                    <a:pt x="2777" y="139"/>
                    <a:pt x="2791" y="139"/>
                    <a:pt x="2790" y="149"/>
                  </a:cubicBezTo>
                  <a:cubicBezTo>
                    <a:pt x="2775" y="146"/>
                    <a:pt x="2757" y="137"/>
                    <a:pt x="2738" y="133"/>
                  </a:cubicBezTo>
                  <a:cubicBezTo>
                    <a:pt x="2733" y="141"/>
                    <a:pt x="2727" y="148"/>
                    <a:pt x="2718" y="153"/>
                  </a:cubicBezTo>
                  <a:cubicBezTo>
                    <a:pt x="2722" y="157"/>
                    <a:pt x="2727" y="158"/>
                    <a:pt x="2732" y="158"/>
                  </a:cubicBezTo>
                  <a:cubicBezTo>
                    <a:pt x="2738" y="158"/>
                    <a:pt x="2745" y="157"/>
                    <a:pt x="2751" y="155"/>
                  </a:cubicBezTo>
                  <a:cubicBezTo>
                    <a:pt x="2757" y="154"/>
                    <a:pt x="2763" y="153"/>
                    <a:pt x="2767" y="153"/>
                  </a:cubicBezTo>
                  <a:cubicBezTo>
                    <a:pt x="2768" y="153"/>
                    <a:pt x="2769" y="153"/>
                    <a:pt x="2769" y="153"/>
                  </a:cubicBezTo>
                  <a:cubicBezTo>
                    <a:pt x="2766" y="162"/>
                    <a:pt x="2748" y="158"/>
                    <a:pt x="2746" y="167"/>
                  </a:cubicBezTo>
                  <a:cubicBezTo>
                    <a:pt x="2751" y="169"/>
                    <a:pt x="2755" y="170"/>
                    <a:pt x="2759" y="170"/>
                  </a:cubicBezTo>
                  <a:cubicBezTo>
                    <a:pt x="2774" y="170"/>
                    <a:pt x="2785" y="159"/>
                    <a:pt x="2802" y="157"/>
                  </a:cubicBezTo>
                  <a:cubicBezTo>
                    <a:pt x="2802" y="157"/>
                    <a:pt x="2803" y="157"/>
                    <a:pt x="2803" y="157"/>
                  </a:cubicBezTo>
                  <a:cubicBezTo>
                    <a:pt x="2804" y="157"/>
                    <a:pt x="2805" y="157"/>
                    <a:pt x="2807" y="157"/>
                  </a:cubicBezTo>
                  <a:cubicBezTo>
                    <a:pt x="2808" y="157"/>
                    <a:pt x="2809" y="157"/>
                    <a:pt x="2810" y="157"/>
                  </a:cubicBezTo>
                  <a:cubicBezTo>
                    <a:pt x="2811" y="157"/>
                    <a:pt x="2812" y="157"/>
                    <a:pt x="2813" y="157"/>
                  </a:cubicBezTo>
                  <a:cubicBezTo>
                    <a:pt x="2823" y="154"/>
                    <a:pt x="2834" y="140"/>
                    <a:pt x="2820" y="138"/>
                  </a:cubicBezTo>
                  <a:cubicBezTo>
                    <a:pt x="2820" y="138"/>
                    <a:pt x="2820" y="138"/>
                    <a:pt x="2819" y="138"/>
                  </a:cubicBezTo>
                  <a:cubicBezTo>
                    <a:pt x="2817" y="138"/>
                    <a:pt x="2816" y="139"/>
                    <a:pt x="2815" y="140"/>
                  </a:cubicBezTo>
                  <a:cubicBezTo>
                    <a:pt x="2813" y="141"/>
                    <a:pt x="2812" y="142"/>
                    <a:pt x="2810" y="142"/>
                  </a:cubicBezTo>
                  <a:cubicBezTo>
                    <a:pt x="2810" y="142"/>
                    <a:pt x="2810" y="142"/>
                    <a:pt x="2809" y="142"/>
                  </a:cubicBezTo>
                  <a:cubicBezTo>
                    <a:pt x="2800" y="142"/>
                    <a:pt x="2800" y="128"/>
                    <a:pt x="2793" y="125"/>
                  </a:cubicBezTo>
                  <a:cubicBezTo>
                    <a:pt x="2791" y="125"/>
                    <a:pt x="2788" y="124"/>
                    <a:pt x="2786" y="124"/>
                  </a:cubicBezTo>
                  <a:moveTo>
                    <a:pt x="2752" y="123"/>
                  </a:moveTo>
                  <a:cubicBezTo>
                    <a:pt x="2749" y="123"/>
                    <a:pt x="2745" y="125"/>
                    <a:pt x="2745" y="127"/>
                  </a:cubicBezTo>
                  <a:cubicBezTo>
                    <a:pt x="2746" y="130"/>
                    <a:pt x="2748" y="131"/>
                    <a:pt x="2751" y="131"/>
                  </a:cubicBezTo>
                  <a:cubicBezTo>
                    <a:pt x="2754" y="131"/>
                    <a:pt x="2757" y="129"/>
                    <a:pt x="2757" y="126"/>
                  </a:cubicBezTo>
                  <a:cubicBezTo>
                    <a:pt x="2757" y="124"/>
                    <a:pt x="2755" y="123"/>
                    <a:pt x="2752" y="123"/>
                  </a:cubicBezTo>
                  <a:moveTo>
                    <a:pt x="2931" y="120"/>
                  </a:moveTo>
                  <a:cubicBezTo>
                    <a:pt x="2926" y="120"/>
                    <a:pt x="2921" y="122"/>
                    <a:pt x="2919" y="127"/>
                  </a:cubicBezTo>
                  <a:cubicBezTo>
                    <a:pt x="2924" y="133"/>
                    <a:pt x="2935" y="138"/>
                    <a:pt x="2946" y="138"/>
                  </a:cubicBezTo>
                  <a:cubicBezTo>
                    <a:pt x="2949" y="138"/>
                    <a:pt x="2952" y="138"/>
                    <a:pt x="2956" y="137"/>
                  </a:cubicBezTo>
                  <a:cubicBezTo>
                    <a:pt x="2961" y="142"/>
                    <a:pt x="2968" y="148"/>
                    <a:pt x="2968" y="159"/>
                  </a:cubicBezTo>
                  <a:cubicBezTo>
                    <a:pt x="2976" y="161"/>
                    <a:pt x="2983" y="166"/>
                    <a:pt x="2991" y="166"/>
                  </a:cubicBezTo>
                  <a:cubicBezTo>
                    <a:pt x="2993" y="166"/>
                    <a:pt x="2996" y="166"/>
                    <a:pt x="2999" y="164"/>
                  </a:cubicBezTo>
                  <a:cubicBezTo>
                    <a:pt x="3004" y="164"/>
                    <a:pt x="3003" y="169"/>
                    <a:pt x="3008" y="169"/>
                  </a:cubicBezTo>
                  <a:cubicBezTo>
                    <a:pt x="3023" y="165"/>
                    <a:pt x="3046" y="168"/>
                    <a:pt x="3055" y="159"/>
                  </a:cubicBezTo>
                  <a:cubicBezTo>
                    <a:pt x="3060" y="160"/>
                    <a:pt x="3058" y="167"/>
                    <a:pt x="3064" y="167"/>
                  </a:cubicBezTo>
                  <a:cubicBezTo>
                    <a:pt x="3075" y="166"/>
                    <a:pt x="3083" y="161"/>
                    <a:pt x="3093" y="161"/>
                  </a:cubicBezTo>
                  <a:cubicBezTo>
                    <a:pt x="3093" y="161"/>
                    <a:pt x="3094" y="161"/>
                    <a:pt x="3094" y="161"/>
                  </a:cubicBezTo>
                  <a:cubicBezTo>
                    <a:pt x="3098" y="153"/>
                    <a:pt x="3089" y="151"/>
                    <a:pt x="3086" y="146"/>
                  </a:cubicBezTo>
                  <a:cubicBezTo>
                    <a:pt x="3079" y="144"/>
                    <a:pt x="3071" y="143"/>
                    <a:pt x="3064" y="143"/>
                  </a:cubicBezTo>
                  <a:cubicBezTo>
                    <a:pt x="3055" y="143"/>
                    <a:pt x="3046" y="144"/>
                    <a:pt x="3036" y="145"/>
                  </a:cubicBezTo>
                  <a:cubicBezTo>
                    <a:pt x="3027" y="147"/>
                    <a:pt x="3017" y="148"/>
                    <a:pt x="3007" y="148"/>
                  </a:cubicBezTo>
                  <a:cubicBezTo>
                    <a:pt x="3005" y="148"/>
                    <a:pt x="3003" y="148"/>
                    <a:pt x="3001" y="148"/>
                  </a:cubicBezTo>
                  <a:cubicBezTo>
                    <a:pt x="2996" y="142"/>
                    <a:pt x="2985" y="144"/>
                    <a:pt x="2982" y="139"/>
                  </a:cubicBezTo>
                  <a:cubicBezTo>
                    <a:pt x="2982" y="136"/>
                    <a:pt x="2989" y="139"/>
                    <a:pt x="2991" y="137"/>
                  </a:cubicBezTo>
                  <a:cubicBezTo>
                    <a:pt x="2989" y="126"/>
                    <a:pt x="2975" y="128"/>
                    <a:pt x="2963" y="126"/>
                  </a:cubicBezTo>
                  <a:cubicBezTo>
                    <a:pt x="2953" y="125"/>
                    <a:pt x="2941" y="120"/>
                    <a:pt x="2931" y="120"/>
                  </a:cubicBezTo>
                  <a:moveTo>
                    <a:pt x="2726" y="114"/>
                  </a:moveTo>
                  <a:cubicBezTo>
                    <a:pt x="2720" y="114"/>
                    <a:pt x="2714" y="116"/>
                    <a:pt x="2707" y="117"/>
                  </a:cubicBezTo>
                  <a:cubicBezTo>
                    <a:pt x="2696" y="119"/>
                    <a:pt x="2691" y="124"/>
                    <a:pt x="2682" y="128"/>
                  </a:cubicBezTo>
                  <a:cubicBezTo>
                    <a:pt x="2668" y="134"/>
                    <a:pt x="2660" y="133"/>
                    <a:pt x="2666" y="144"/>
                  </a:cubicBezTo>
                  <a:cubicBezTo>
                    <a:pt x="2667" y="144"/>
                    <a:pt x="2668" y="144"/>
                    <a:pt x="2669" y="144"/>
                  </a:cubicBezTo>
                  <a:cubicBezTo>
                    <a:pt x="2674" y="144"/>
                    <a:pt x="2676" y="141"/>
                    <a:pt x="2681" y="141"/>
                  </a:cubicBezTo>
                  <a:cubicBezTo>
                    <a:pt x="2686" y="142"/>
                    <a:pt x="2686" y="147"/>
                    <a:pt x="2692" y="147"/>
                  </a:cubicBezTo>
                  <a:cubicBezTo>
                    <a:pt x="2692" y="147"/>
                    <a:pt x="2692" y="147"/>
                    <a:pt x="2693" y="147"/>
                  </a:cubicBezTo>
                  <a:cubicBezTo>
                    <a:pt x="2697" y="146"/>
                    <a:pt x="2696" y="141"/>
                    <a:pt x="2697" y="138"/>
                  </a:cubicBezTo>
                  <a:cubicBezTo>
                    <a:pt x="2705" y="138"/>
                    <a:pt x="2705" y="138"/>
                    <a:pt x="2705" y="138"/>
                  </a:cubicBezTo>
                  <a:cubicBezTo>
                    <a:pt x="2707" y="135"/>
                    <a:pt x="2706" y="130"/>
                    <a:pt x="2711" y="130"/>
                  </a:cubicBezTo>
                  <a:cubicBezTo>
                    <a:pt x="2715" y="131"/>
                    <a:pt x="2713" y="137"/>
                    <a:pt x="2718" y="137"/>
                  </a:cubicBezTo>
                  <a:cubicBezTo>
                    <a:pt x="2727" y="133"/>
                    <a:pt x="2733" y="128"/>
                    <a:pt x="2733" y="116"/>
                  </a:cubicBezTo>
                  <a:cubicBezTo>
                    <a:pt x="2731" y="115"/>
                    <a:pt x="2728" y="114"/>
                    <a:pt x="2726" y="114"/>
                  </a:cubicBezTo>
                  <a:moveTo>
                    <a:pt x="397" y="107"/>
                  </a:moveTo>
                  <a:cubicBezTo>
                    <a:pt x="395" y="107"/>
                    <a:pt x="393" y="108"/>
                    <a:pt x="392" y="111"/>
                  </a:cubicBezTo>
                  <a:cubicBezTo>
                    <a:pt x="391" y="115"/>
                    <a:pt x="402" y="121"/>
                    <a:pt x="409" y="122"/>
                  </a:cubicBezTo>
                  <a:cubicBezTo>
                    <a:pt x="413" y="115"/>
                    <a:pt x="403" y="107"/>
                    <a:pt x="397" y="107"/>
                  </a:cubicBezTo>
                  <a:moveTo>
                    <a:pt x="3692" y="107"/>
                  </a:moveTo>
                  <a:cubicBezTo>
                    <a:pt x="3699" y="115"/>
                    <a:pt x="3714" y="122"/>
                    <a:pt x="3727" y="123"/>
                  </a:cubicBezTo>
                  <a:cubicBezTo>
                    <a:pt x="3719" y="115"/>
                    <a:pt x="3705" y="107"/>
                    <a:pt x="3692" y="107"/>
                  </a:cubicBezTo>
                  <a:moveTo>
                    <a:pt x="2777" y="102"/>
                  </a:moveTo>
                  <a:cubicBezTo>
                    <a:pt x="2769" y="102"/>
                    <a:pt x="2760" y="105"/>
                    <a:pt x="2756" y="109"/>
                  </a:cubicBezTo>
                  <a:cubicBezTo>
                    <a:pt x="2754" y="106"/>
                    <a:pt x="2750" y="104"/>
                    <a:pt x="2745" y="104"/>
                  </a:cubicBezTo>
                  <a:cubicBezTo>
                    <a:pt x="2742" y="104"/>
                    <a:pt x="2738" y="106"/>
                    <a:pt x="2738" y="111"/>
                  </a:cubicBezTo>
                  <a:cubicBezTo>
                    <a:pt x="2740" y="112"/>
                    <a:pt x="2743" y="113"/>
                    <a:pt x="2747" y="113"/>
                  </a:cubicBezTo>
                  <a:cubicBezTo>
                    <a:pt x="2750" y="113"/>
                    <a:pt x="2754" y="112"/>
                    <a:pt x="2756" y="111"/>
                  </a:cubicBezTo>
                  <a:cubicBezTo>
                    <a:pt x="2759" y="115"/>
                    <a:pt x="2767" y="117"/>
                    <a:pt x="2775" y="117"/>
                  </a:cubicBezTo>
                  <a:cubicBezTo>
                    <a:pt x="2782" y="117"/>
                    <a:pt x="2789" y="114"/>
                    <a:pt x="2788" y="109"/>
                  </a:cubicBezTo>
                  <a:cubicBezTo>
                    <a:pt x="2788" y="104"/>
                    <a:pt x="2783" y="102"/>
                    <a:pt x="2777" y="102"/>
                  </a:cubicBezTo>
                  <a:moveTo>
                    <a:pt x="2781" y="88"/>
                  </a:moveTo>
                  <a:cubicBezTo>
                    <a:pt x="2772" y="88"/>
                    <a:pt x="2763" y="91"/>
                    <a:pt x="2760" y="97"/>
                  </a:cubicBezTo>
                  <a:cubicBezTo>
                    <a:pt x="2761" y="98"/>
                    <a:pt x="2763" y="99"/>
                    <a:pt x="2766" y="99"/>
                  </a:cubicBezTo>
                  <a:cubicBezTo>
                    <a:pt x="2768" y="99"/>
                    <a:pt x="2770" y="99"/>
                    <a:pt x="2771" y="98"/>
                  </a:cubicBezTo>
                  <a:cubicBezTo>
                    <a:pt x="2773" y="98"/>
                    <a:pt x="2775" y="98"/>
                    <a:pt x="2777" y="98"/>
                  </a:cubicBezTo>
                  <a:cubicBezTo>
                    <a:pt x="2781" y="98"/>
                    <a:pt x="2784" y="99"/>
                    <a:pt x="2786" y="102"/>
                  </a:cubicBezTo>
                  <a:cubicBezTo>
                    <a:pt x="2786" y="102"/>
                    <a:pt x="2787" y="102"/>
                    <a:pt x="2787" y="102"/>
                  </a:cubicBezTo>
                  <a:cubicBezTo>
                    <a:pt x="2794" y="102"/>
                    <a:pt x="2798" y="100"/>
                    <a:pt x="2797" y="94"/>
                  </a:cubicBezTo>
                  <a:cubicBezTo>
                    <a:pt x="2794" y="90"/>
                    <a:pt x="2788" y="88"/>
                    <a:pt x="2781" y="88"/>
                  </a:cubicBezTo>
                  <a:moveTo>
                    <a:pt x="2910" y="87"/>
                  </a:moveTo>
                  <a:cubicBezTo>
                    <a:pt x="2906" y="87"/>
                    <a:pt x="2904" y="89"/>
                    <a:pt x="2903" y="96"/>
                  </a:cubicBezTo>
                  <a:cubicBezTo>
                    <a:pt x="2906" y="98"/>
                    <a:pt x="2912" y="98"/>
                    <a:pt x="2916" y="99"/>
                  </a:cubicBezTo>
                  <a:cubicBezTo>
                    <a:pt x="2914" y="102"/>
                    <a:pt x="2908" y="101"/>
                    <a:pt x="2908" y="105"/>
                  </a:cubicBezTo>
                  <a:cubicBezTo>
                    <a:pt x="2910" y="110"/>
                    <a:pt x="2915" y="111"/>
                    <a:pt x="2921" y="111"/>
                  </a:cubicBezTo>
                  <a:cubicBezTo>
                    <a:pt x="2930" y="111"/>
                    <a:pt x="2940" y="108"/>
                    <a:pt x="2946" y="106"/>
                  </a:cubicBezTo>
                  <a:cubicBezTo>
                    <a:pt x="2943" y="100"/>
                    <a:pt x="2935" y="98"/>
                    <a:pt x="2937" y="90"/>
                  </a:cubicBezTo>
                  <a:cubicBezTo>
                    <a:pt x="2935" y="91"/>
                    <a:pt x="2933" y="91"/>
                    <a:pt x="2931" y="91"/>
                  </a:cubicBezTo>
                  <a:cubicBezTo>
                    <a:pt x="2927" y="91"/>
                    <a:pt x="2923" y="90"/>
                    <a:pt x="2920" y="89"/>
                  </a:cubicBezTo>
                  <a:cubicBezTo>
                    <a:pt x="2916" y="88"/>
                    <a:pt x="2913" y="87"/>
                    <a:pt x="2910" y="87"/>
                  </a:cubicBezTo>
                  <a:moveTo>
                    <a:pt x="436" y="116"/>
                  </a:moveTo>
                  <a:cubicBezTo>
                    <a:pt x="436" y="111"/>
                    <a:pt x="442" y="109"/>
                    <a:pt x="448" y="109"/>
                  </a:cubicBezTo>
                  <a:cubicBezTo>
                    <a:pt x="452" y="109"/>
                    <a:pt x="457" y="110"/>
                    <a:pt x="459" y="112"/>
                  </a:cubicBezTo>
                  <a:cubicBezTo>
                    <a:pt x="458" y="116"/>
                    <a:pt x="454" y="116"/>
                    <a:pt x="450" y="116"/>
                  </a:cubicBezTo>
                  <a:cubicBezTo>
                    <a:pt x="448" y="116"/>
                    <a:pt x="446" y="116"/>
                    <a:pt x="444" y="116"/>
                  </a:cubicBezTo>
                  <a:cubicBezTo>
                    <a:pt x="443" y="116"/>
                    <a:pt x="441" y="116"/>
                    <a:pt x="439" y="116"/>
                  </a:cubicBezTo>
                  <a:cubicBezTo>
                    <a:pt x="438" y="116"/>
                    <a:pt x="437" y="116"/>
                    <a:pt x="436" y="116"/>
                  </a:cubicBezTo>
                  <a:moveTo>
                    <a:pt x="455" y="85"/>
                  </a:moveTo>
                  <a:cubicBezTo>
                    <a:pt x="455" y="85"/>
                    <a:pt x="454" y="85"/>
                    <a:pt x="454" y="85"/>
                  </a:cubicBezTo>
                  <a:cubicBezTo>
                    <a:pt x="445" y="85"/>
                    <a:pt x="445" y="93"/>
                    <a:pt x="450" y="101"/>
                  </a:cubicBezTo>
                  <a:cubicBezTo>
                    <a:pt x="443" y="101"/>
                    <a:pt x="443" y="101"/>
                    <a:pt x="443" y="101"/>
                  </a:cubicBezTo>
                  <a:cubicBezTo>
                    <a:pt x="441" y="99"/>
                    <a:pt x="441" y="94"/>
                    <a:pt x="439" y="91"/>
                  </a:cubicBezTo>
                  <a:cubicBezTo>
                    <a:pt x="438" y="91"/>
                    <a:pt x="438" y="91"/>
                    <a:pt x="437" y="91"/>
                  </a:cubicBezTo>
                  <a:cubicBezTo>
                    <a:pt x="436" y="91"/>
                    <a:pt x="435" y="91"/>
                    <a:pt x="434" y="91"/>
                  </a:cubicBezTo>
                  <a:cubicBezTo>
                    <a:pt x="433" y="92"/>
                    <a:pt x="432" y="92"/>
                    <a:pt x="430" y="92"/>
                  </a:cubicBezTo>
                  <a:cubicBezTo>
                    <a:pt x="430" y="92"/>
                    <a:pt x="430" y="92"/>
                    <a:pt x="430" y="92"/>
                  </a:cubicBezTo>
                  <a:cubicBezTo>
                    <a:pt x="428" y="94"/>
                    <a:pt x="430" y="99"/>
                    <a:pt x="427" y="99"/>
                  </a:cubicBezTo>
                  <a:cubicBezTo>
                    <a:pt x="423" y="99"/>
                    <a:pt x="420" y="99"/>
                    <a:pt x="420" y="96"/>
                  </a:cubicBezTo>
                  <a:cubicBezTo>
                    <a:pt x="421" y="93"/>
                    <a:pt x="427" y="93"/>
                    <a:pt x="428" y="90"/>
                  </a:cubicBezTo>
                  <a:cubicBezTo>
                    <a:pt x="425" y="89"/>
                    <a:pt x="420" y="88"/>
                    <a:pt x="416" y="88"/>
                  </a:cubicBezTo>
                  <a:cubicBezTo>
                    <a:pt x="406" y="88"/>
                    <a:pt x="396" y="92"/>
                    <a:pt x="398" y="100"/>
                  </a:cubicBezTo>
                  <a:cubicBezTo>
                    <a:pt x="400" y="103"/>
                    <a:pt x="406" y="102"/>
                    <a:pt x="408" y="105"/>
                  </a:cubicBezTo>
                  <a:cubicBezTo>
                    <a:pt x="409" y="114"/>
                    <a:pt x="416" y="118"/>
                    <a:pt x="426" y="118"/>
                  </a:cubicBezTo>
                  <a:cubicBezTo>
                    <a:pt x="428" y="118"/>
                    <a:pt x="430" y="118"/>
                    <a:pt x="432" y="118"/>
                  </a:cubicBezTo>
                  <a:cubicBezTo>
                    <a:pt x="428" y="120"/>
                    <a:pt x="429" y="125"/>
                    <a:pt x="432" y="127"/>
                  </a:cubicBezTo>
                  <a:cubicBezTo>
                    <a:pt x="433" y="127"/>
                    <a:pt x="433" y="127"/>
                    <a:pt x="433" y="127"/>
                  </a:cubicBezTo>
                  <a:cubicBezTo>
                    <a:pt x="434" y="127"/>
                    <a:pt x="435" y="127"/>
                    <a:pt x="436" y="127"/>
                  </a:cubicBezTo>
                  <a:cubicBezTo>
                    <a:pt x="437" y="126"/>
                    <a:pt x="437" y="126"/>
                    <a:pt x="438" y="126"/>
                  </a:cubicBezTo>
                  <a:cubicBezTo>
                    <a:pt x="439" y="126"/>
                    <a:pt x="439" y="126"/>
                    <a:pt x="440" y="126"/>
                  </a:cubicBezTo>
                  <a:cubicBezTo>
                    <a:pt x="440" y="129"/>
                    <a:pt x="436" y="130"/>
                    <a:pt x="439" y="132"/>
                  </a:cubicBezTo>
                  <a:cubicBezTo>
                    <a:pt x="446" y="136"/>
                    <a:pt x="446" y="149"/>
                    <a:pt x="455" y="149"/>
                  </a:cubicBezTo>
                  <a:cubicBezTo>
                    <a:pt x="455" y="149"/>
                    <a:pt x="455" y="149"/>
                    <a:pt x="455" y="149"/>
                  </a:cubicBezTo>
                  <a:cubicBezTo>
                    <a:pt x="465" y="148"/>
                    <a:pt x="465" y="132"/>
                    <a:pt x="477" y="130"/>
                  </a:cubicBezTo>
                  <a:cubicBezTo>
                    <a:pt x="476" y="119"/>
                    <a:pt x="483" y="115"/>
                    <a:pt x="491" y="111"/>
                  </a:cubicBezTo>
                  <a:cubicBezTo>
                    <a:pt x="498" y="114"/>
                    <a:pt x="499" y="121"/>
                    <a:pt x="503" y="126"/>
                  </a:cubicBezTo>
                  <a:cubicBezTo>
                    <a:pt x="503" y="130"/>
                    <a:pt x="497" y="129"/>
                    <a:pt x="499" y="135"/>
                  </a:cubicBezTo>
                  <a:cubicBezTo>
                    <a:pt x="500" y="135"/>
                    <a:pt x="501" y="136"/>
                    <a:pt x="502" y="136"/>
                  </a:cubicBezTo>
                  <a:cubicBezTo>
                    <a:pt x="506" y="136"/>
                    <a:pt x="509" y="133"/>
                    <a:pt x="512" y="133"/>
                  </a:cubicBezTo>
                  <a:cubicBezTo>
                    <a:pt x="516" y="133"/>
                    <a:pt x="514" y="138"/>
                    <a:pt x="518" y="138"/>
                  </a:cubicBezTo>
                  <a:cubicBezTo>
                    <a:pt x="518" y="138"/>
                    <a:pt x="518" y="138"/>
                    <a:pt x="519" y="138"/>
                  </a:cubicBezTo>
                  <a:cubicBezTo>
                    <a:pt x="525" y="134"/>
                    <a:pt x="535" y="132"/>
                    <a:pt x="540" y="125"/>
                  </a:cubicBezTo>
                  <a:cubicBezTo>
                    <a:pt x="524" y="120"/>
                    <a:pt x="517" y="108"/>
                    <a:pt x="496" y="107"/>
                  </a:cubicBezTo>
                  <a:cubicBezTo>
                    <a:pt x="495" y="106"/>
                    <a:pt x="493" y="105"/>
                    <a:pt x="492" y="102"/>
                  </a:cubicBezTo>
                  <a:cubicBezTo>
                    <a:pt x="491" y="102"/>
                    <a:pt x="490" y="102"/>
                    <a:pt x="489" y="102"/>
                  </a:cubicBezTo>
                  <a:cubicBezTo>
                    <a:pt x="482" y="102"/>
                    <a:pt x="475" y="98"/>
                    <a:pt x="470" y="94"/>
                  </a:cubicBezTo>
                  <a:cubicBezTo>
                    <a:pt x="464" y="89"/>
                    <a:pt x="459" y="85"/>
                    <a:pt x="455" y="85"/>
                  </a:cubicBezTo>
                  <a:moveTo>
                    <a:pt x="804" y="81"/>
                  </a:moveTo>
                  <a:cubicBezTo>
                    <a:pt x="800" y="81"/>
                    <a:pt x="796" y="83"/>
                    <a:pt x="796" y="87"/>
                  </a:cubicBezTo>
                  <a:cubicBezTo>
                    <a:pt x="797" y="89"/>
                    <a:pt x="801" y="90"/>
                    <a:pt x="805" y="90"/>
                  </a:cubicBezTo>
                  <a:cubicBezTo>
                    <a:pt x="809" y="90"/>
                    <a:pt x="812" y="89"/>
                    <a:pt x="812" y="86"/>
                  </a:cubicBezTo>
                  <a:cubicBezTo>
                    <a:pt x="812" y="83"/>
                    <a:pt x="808" y="81"/>
                    <a:pt x="804" y="81"/>
                  </a:cubicBezTo>
                  <a:moveTo>
                    <a:pt x="888" y="80"/>
                  </a:moveTo>
                  <a:cubicBezTo>
                    <a:pt x="882" y="80"/>
                    <a:pt x="876" y="82"/>
                    <a:pt x="875" y="87"/>
                  </a:cubicBezTo>
                  <a:cubicBezTo>
                    <a:pt x="877" y="89"/>
                    <a:pt x="880" y="89"/>
                    <a:pt x="883" y="89"/>
                  </a:cubicBezTo>
                  <a:cubicBezTo>
                    <a:pt x="888" y="89"/>
                    <a:pt x="894" y="88"/>
                    <a:pt x="896" y="86"/>
                  </a:cubicBezTo>
                  <a:cubicBezTo>
                    <a:pt x="896" y="81"/>
                    <a:pt x="896" y="81"/>
                    <a:pt x="896" y="81"/>
                  </a:cubicBezTo>
                  <a:cubicBezTo>
                    <a:pt x="894" y="80"/>
                    <a:pt x="891" y="80"/>
                    <a:pt x="888" y="80"/>
                  </a:cubicBezTo>
                  <a:moveTo>
                    <a:pt x="1219" y="79"/>
                  </a:moveTo>
                  <a:cubicBezTo>
                    <a:pt x="1215" y="79"/>
                    <a:pt x="1212" y="80"/>
                    <a:pt x="1210" y="81"/>
                  </a:cubicBezTo>
                  <a:cubicBezTo>
                    <a:pt x="1211" y="89"/>
                    <a:pt x="1224" y="92"/>
                    <a:pt x="1235" y="92"/>
                  </a:cubicBezTo>
                  <a:cubicBezTo>
                    <a:pt x="1236" y="92"/>
                    <a:pt x="1236" y="92"/>
                    <a:pt x="1237" y="92"/>
                  </a:cubicBezTo>
                  <a:cubicBezTo>
                    <a:pt x="1237" y="84"/>
                    <a:pt x="1237" y="84"/>
                    <a:pt x="1237" y="84"/>
                  </a:cubicBezTo>
                  <a:cubicBezTo>
                    <a:pt x="1233" y="81"/>
                    <a:pt x="1225" y="79"/>
                    <a:pt x="1219" y="79"/>
                  </a:cubicBezTo>
                  <a:moveTo>
                    <a:pt x="2851" y="77"/>
                  </a:moveTo>
                  <a:cubicBezTo>
                    <a:pt x="2844" y="77"/>
                    <a:pt x="2837" y="79"/>
                    <a:pt x="2833" y="82"/>
                  </a:cubicBezTo>
                  <a:cubicBezTo>
                    <a:pt x="2832" y="90"/>
                    <a:pt x="2844" y="88"/>
                    <a:pt x="2849" y="91"/>
                  </a:cubicBezTo>
                  <a:cubicBezTo>
                    <a:pt x="2848" y="94"/>
                    <a:pt x="2841" y="93"/>
                    <a:pt x="2840" y="98"/>
                  </a:cubicBezTo>
                  <a:cubicBezTo>
                    <a:pt x="2842" y="100"/>
                    <a:pt x="2844" y="101"/>
                    <a:pt x="2846" y="101"/>
                  </a:cubicBezTo>
                  <a:cubicBezTo>
                    <a:pt x="2850" y="101"/>
                    <a:pt x="2855" y="99"/>
                    <a:pt x="2858" y="98"/>
                  </a:cubicBezTo>
                  <a:cubicBezTo>
                    <a:pt x="2860" y="97"/>
                    <a:pt x="2862" y="97"/>
                    <a:pt x="2864" y="97"/>
                  </a:cubicBezTo>
                  <a:cubicBezTo>
                    <a:pt x="2875" y="97"/>
                    <a:pt x="2880" y="101"/>
                    <a:pt x="2886" y="108"/>
                  </a:cubicBezTo>
                  <a:cubicBezTo>
                    <a:pt x="2886" y="108"/>
                    <a:pt x="2887" y="108"/>
                    <a:pt x="2887" y="108"/>
                  </a:cubicBezTo>
                  <a:cubicBezTo>
                    <a:pt x="2893" y="108"/>
                    <a:pt x="2897" y="107"/>
                    <a:pt x="2901" y="106"/>
                  </a:cubicBezTo>
                  <a:cubicBezTo>
                    <a:pt x="2896" y="95"/>
                    <a:pt x="2886" y="84"/>
                    <a:pt x="2871" y="84"/>
                  </a:cubicBezTo>
                  <a:cubicBezTo>
                    <a:pt x="2869" y="84"/>
                    <a:pt x="2868" y="85"/>
                    <a:pt x="2867" y="85"/>
                  </a:cubicBezTo>
                  <a:cubicBezTo>
                    <a:pt x="2865" y="79"/>
                    <a:pt x="2858" y="77"/>
                    <a:pt x="2851" y="77"/>
                  </a:cubicBezTo>
                  <a:moveTo>
                    <a:pt x="825" y="76"/>
                  </a:moveTo>
                  <a:cubicBezTo>
                    <a:pt x="820" y="76"/>
                    <a:pt x="815" y="79"/>
                    <a:pt x="818" y="84"/>
                  </a:cubicBezTo>
                  <a:cubicBezTo>
                    <a:pt x="818" y="85"/>
                    <a:pt x="821" y="86"/>
                    <a:pt x="823" y="86"/>
                  </a:cubicBezTo>
                  <a:cubicBezTo>
                    <a:pt x="825" y="86"/>
                    <a:pt x="827" y="85"/>
                    <a:pt x="829" y="85"/>
                  </a:cubicBezTo>
                  <a:cubicBezTo>
                    <a:pt x="832" y="79"/>
                    <a:pt x="829" y="76"/>
                    <a:pt x="825" y="76"/>
                  </a:cubicBezTo>
                  <a:moveTo>
                    <a:pt x="490" y="68"/>
                  </a:moveTo>
                  <a:cubicBezTo>
                    <a:pt x="483" y="73"/>
                    <a:pt x="475" y="78"/>
                    <a:pt x="472" y="86"/>
                  </a:cubicBezTo>
                  <a:cubicBezTo>
                    <a:pt x="476" y="89"/>
                    <a:pt x="482" y="90"/>
                    <a:pt x="487" y="90"/>
                  </a:cubicBezTo>
                  <a:cubicBezTo>
                    <a:pt x="488" y="90"/>
                    <a:pt x="489" y="90"/>
                    <a:pt x="489" y="90"/>
                  </a:cubicBezTo>
                  <a:cubicBezTo>
                    <a:pt x="490" y="90"/>
                    <a:pt x="491" y="90"/>
                    <a:pt x="492" y="90"/>
                  </a:cubicBezTo>
                  <a:cubicBezTo>
                    <a:pt x="495" y="90"/>
                    <a:pt x="499" y="90"/>
                    <a:pt x="502" y="91"/>
                  </a:cubicBezTo>
                  <a:cubicBezTo>
                    <a:pt x="502" y="95"/>
                    <a:pt x="496" y="93"/>
                    <a:pt x="493" y="95"/>
                  </a:cubicBezTo>
                  <a:cubicBezTo>
                    <a:pt x="496" y="101"/>
                    <a:pt x="511" y="102"/>
                    <a:pt x="522" y="102"/>
                  </a:cubicBezTo>
                  <a:cubicBezTo>
                    <a:pt x="529" y="102"/>
                    <a:pt x="539" y="103"/>
                    <a:pt x="546" y="103"/>
                  </a:cubicBezTo>
                  <a:cubicBezTo>
                    <a:pt x="547" y="103"/>
                    <a:pt x="549" y="103"/>
                    <a:pt x="550" y="103"/>
                  </a:cubicBezTo>
                  <a:cubicBezTo>
                    <a:pt x="561" y="102"/>
                    <a:pt x="567" y="91"/>
                    <a:pt x="567" y="82"/>
                  </a:cubicBezTo>
                  <a:cubicBezTo>
                    <a:pt x="557" y="81"/>
                    <a:pt x="547" y="76"/>
                    <a:pt x="538" y="76"/>
                  </a:cubicBezTo>
                  <a:cubicBezTo>
                    <a:pt x="534" y="76"/>
                    <a:pt x="530" y="77"/>
                    <a:pt x="527" y="80"/>
                  </a:cubicBezTo>
                  <a:cubicBezTo>
                    <a:pt x="524" y="79"/>
                    <a:pt x="526" y="73"/>
                    <a:pt x="524" y="71"/>
                  </a:cubicBezTo>
                  <a:cubicBezTo>
                    <a:pt x="523" y="71"/>
                    <a:pt x="522" y="70"/>
                    <a:pt x="522" y="70"/>
                  </a:cubicBezTo>
                  <a:cubicBezTo>
                    <a:pt x="515" y="70"/>
                    <a:pt x="515" y="76"/>
                    <a:pt x="512" y="79"/>
                  </a:cubicBezTo>
                  <a:cubicBezTo>
                    <a:pt x="501" y="78"/>
                    <a:pt x="497" y="71"/>
                    <a:pt x="490" y="68"/>
                  </a:cubicBezTo>
                  <a:moveTo>
                    <a:pt x="752" y="66"/>
                  </a:moveTo>
                  <a:cubicBezTo>
                    <a:pt x="743" y="66"/>
                    <a:pt x="735" y="70"/>
                    <a:pt x="732" y="77"/>
                  </a:cubicBezTo>
                  <a:cubicBezTo>
                    <a:pt x="735" y="80"/>
                    <a:pt x="739" y="81"/>
                    <a:pt x="743" y="81"/>
                  </a:cubicBezTo>
                  <a:cubicBezTo>
                    <a:pt x="752" y="81"/>
                    <a:pt x="761" y="76"/>
                    <a:pt x="761" y="68"/>
                  </a:cubicBezTo>
                  <a:cubicBezTo>
                    <a:pt x="758" y="67"/>
                    <a:pt x="755" y="66"/>
                    <a:pt x="752" y="66"/>
                  </a:cubicBezTo>
                  <a:moveTo>
                    <a:pt x="796" y="65"/>
                  </a:moveTo>
                  <a:cubicBezTo>
                    <a:pt x="792" y="65"/>
                    <a:pt x="787" y="67"/>
                    <a:pt x="783" y="68"/>
                  </a:cubicBezTo>
                  <a:cubicBezTo>
                    <a:pt x="778" y="70"/>
                    <a:pt x="773" y="72"/>
                    <a:pt x="768" y="72"/>
                  </a:cubicBezTo>
                  <a:cubicBezTo>
                    <a:pt x="767" y="72"/>
                    <a:pt x="766" y="72"/>
                    <a:pt x="766" y="72"/>
                  </a:cubicBezTo>
                  <a:cubicBezTo>
                    <a:pt x="764" y="75"/>
                    <a:pt x="762" y="76"/>
                    <a:pt x="762" y="81"/>
                  </a:cubicBezTo>
                  <a:cubicBezTo>
                    <a:pt x="765" y="84"/>
                    <a:pt x="768" y="86"/>
                    <a:pt x="771" y="86"/>
                  </a:cubicBezTo>
                  <a:cubicBezTo>
                    <a:pt x="776" y="86"/>
                    <a:pt x="780" y="82"/>
                    <a:pt x="786" y="81"/>
                  </a:cubicBezTo>
                  <a:cubicBezTo>
                    <a:pt x="789" y="80"/>
                    <a:pt x="794" y="81"/>
                    <a:pt x="796" y="80"/>
                  </a:cubicBezTo>
                  <a:cubicBezTo>
                    <a:pt x="801" y="78"/>
                    <a:pt x="804" y="71"/>
                    <a:pt x="803" y="68"/>
                  </a:cubicBezTo>
                  <a:cubicBezTo>
                    <a:pt x="801" y="66"/>
                    <a:pt x="798" y="65"/>
                    <a:pt x="796" y="65"/>
                  </a:cubicBezTo>
                  <a:moveTo>
                    <a:pt x="1237" y="62"/>
                  </a:moveTo>
                  <a:cubicBezTo>
                    <a:pt x="1228" y="64"/>
                    <a:pt x="1220" y="66"/>
                    <a:pt x="1218" y="73"/>
                  </a:cubicBezTo>
                  <a:cubicBezTo>
                    <a:pt x="1225" y="75"/>
                    <a:pt x="1230" y="79"/>
                    <a:pt x="1237" y="80"/>
                  </a:cubicBezTo>
                  <a:cubicBezTo>
                    <a:pt x="1237" y="62"/>
                    <a:pt x="1237" y="62"/>
                    <a:pt x="1237" y="62"/>
                  </a:cubicBezTo>
                  <a:moveTo>
                    <a:pt x="850" y="61"/>
                  </a:moveTo>
                  <a:cubicBezTo>
                    <a:pt x="848" y="61"/>
                    <a:pt x="845" y="62"/>
                    <a:pt x="843" y="62"/>
                  </a:cubicBezTo>
                  <a:cubicBezTo>
                    <a:pt x="843" y="68"/>
                    <a:pt x="850" y="72"/>
                    <a:pt x="856" y="72"/>
                  </a:cubicBezTo>
                  <a:cubicBezTo>
                    <a:pt x="859" y="72"/>
                    <a:pt x="862" y="71"/>
                    <a:pt x="863" y="68"/>
                  </a:cubicBezTo>
                  <a:cubicBezTo>
                    <a:pt x="861" y="64"/>
                    <a:pt x="856" y="61"/>
                    <a:pt x="850" y="61"/>
                  </a:cubicBezTo>
                  <a:moveTo>
                    <a:pt x="1205" y="54"/>
                  </a:moveTo>
                  <a:cubicBezTo>
                    <a:pt x="1200" y="54"/>
                    <a:pt x="1195" y="58"/>
                    <a:pt x="1199" y="63"/>
                  </a:cubicBezTo>
                  <a:cubicBezTo>
                    <a:pt x="1201" y="63"/>
                    <a:pt x="1203" y="64"/>
                    <a:pt x="1205" y="64"/>
                  </a:cubicBezTo>
                  <a:cubicBezTo>
                    <a:pt x="1209" y="64"/>
                    <a:pt x="1212" y="63"/>
                    <a:pt x="1213" y="60"/>
                  </a:cubicBezTo>
                  <a:cubicBezTo>
                    <a:pt x="1213" y="56"/>
                    <a:pt x="1209" y="54"/>
                    <a:pt x="1205" y="54"/>
                  </a:cubicBezTo>
                  <a:moveTo>
                    <a:pt x="941" y="54"/>
                  </a:moveTo>
                  <a:cubicBezTo>
                    <a:pt x="935" y="54"/>
                    <a:pt x="926" y="57"/>
                    <a:pt x="921" y="59"/>
                  </a:cubicBezTo>
                  <a:cubicBezTo>
                    <a:pt x="919" y="61"/>
                    <a:pt x="922" y="63"/>
                    <a:pt x="920" y="65"/>
                  </a:cubicBezTo>
                  <a:cubicBezTo>
                    <a:pt x="916" y="67"/>
                    <a:pt x="913" y="67"/>
                    <a:pt x="910" y="67"/>
                  </a:cubicBezTo>
                  <a:cubicBezTo>
                    <a:pt x="908" y="67"/>
                    <a:pt x="907" y="67"/>
                    <a:pt x="905" y="67"/>
                  </a:cubicBezTo>
                  <a:cubicBezTo>
                    <a:pt x="903" y="67"/>
                    <a:pt x="901" y="66"/>
                    <a:pt x="899" y="66"/>
                  </a:cubicBezTo>
                  <a:cubicBezTo>
                    <a:pt x="896" y="66"/>
                    <a:pt x="894" y="67"/>
                    <a:pt x="891" y="68"/>
                  </a:cubicBezTo>
                  <a:cubicBezTo>
                    <a:pt x="891" y="76"/>
                    <a:pt x="895" y="79"/>
                    <a:pt x="901" y="79"/>
                  </a:cubicBezTo>
                  <a:cubicBezTo>
                    <a:pt x="909" y="79"/>
                    <a:pt x="920" y="73"/>
                    <a:pt x="925" y="70"/>
                  </a:cubicBezTo>
                  <a:cubicBezTo>
                    <a:pt x="927" y="71"/>
                    <a:pt x="930" y="71"/>
                    <a:pt x="932" y="71"/>
                  </a:cubicBezTo>
                  <a:cubicBezTo>
                    <a:pt x="938" y="71"/>
                    <a:pt x="944" y="67"/>
                    <a:pt x="952" y="66"/>
                  </a:cubicBezTo>
                  <a:cubicBezTo>
                    <a:pt x="953" y="57"/>
                    <a:pt x="948" y="54"/>
                    <a:pt x="941" y="54"/>
                  </a:cubicBezTo>
                  <a:moveTo>
                    <a:pt x="882" y="47"/>
                  </a:moveTo>
                  <a:cubicBezTo>
                    <a:pt x="872" y="47"/>
                    <a:pt x="860" y="52"/>
                    <a:pt x="860" y="61"/>
                  </a:cubicBezTo>
                  <a:cubicBezTo>
                    <a:pt x="864" y="67"/>
                    <a:pt x="872" y="68"/>
                    <a:pt x="875" y="74"/>
                  </a:cubicBezTo>
                  <a:cubicBezTo>
                    <a:pt x="864" y="76"/>
                    <a:pt x="852" y="76"/>
                    <a:pt x="848" y="84"/>
                  </a:cubicBezTo>
                  <a:cubicBezTo>
                    <a:pt x="850" y="86"/>
                    <a:pt x="852" y="86"/>
                    <a:pt x="854" y="86"/>
                  </a:cubicBezTo>
                  <a:cubicBezTo>
                    <a:pt x="856" y="86"/>
                    <a:pt x="859" y="85"/>
                    <a:pt x="861" y="84"/>
                  </a:cubicBezTo>
                  <a:cubicBezTo>
                    <a:pt x="864" y="83"/>
                    <a:pt x="867" y="82"/>
                    <a:pt x="870" y="82"/>
                  </a:cubicBezTo>
                  <a:cubicBezTo>
                    <a:pt x="872" y="82"/>
                    <a:pt x="873" y="82"/>
                    <a:pt x="875" y="83"/>
                  </a:cubicBezTo>
                  <a:cubicBezTo>
                    <a:pt x="879" y="77"/>
                    <a:pt x="884" y="73"/>
                    <a:pt x="887" y="68"/>
                  </a:cubicBezTo>
                  <a:cubicBezTo>
                    <a:pt x="882" y="64"/>
                    <a:pt x="872" y="64"/>
                    <a:pt x="868" y="60"/>
                  </a:cubicBezTo>
                  <a:cubicBezTo>
                    <a:pt x="872" y="54"/>
                    <a:pt x="889" y="58"/>
                    <a:pt x="887" y="48"/>
                  </a:cubicBezTo>
                  <a:cubicBezTo>
                    <a:pt x="886" y="47"/>
                    <a:pt x="884" y="47"/>
                    <a:pt x="882" y="47"/>
                  </a:cubicBezTo>
                  <a:moveTo>
                    <a:pt x="929" y="45"/>
                  </a:moveTo>
                  <a:cubicBezTo>
                    <a:pt x="926" y="45"/>
                    <a:pt x="923" y="47"/>
                    <a:pt x="924" y="52"/>
                  </a:cubicBezTo>
                  <a:cubicBezTo>
                    <a:pt x="925" y="53"/>
                    <a:pt x="927" y="53"/>
                    <a:pt x="929" y="53"/>
                  </a:cubicBezTo>
                  <a:cubicBezTo>
                    <a:pt x="929" y="53"/>
                    <a:pt x="930" y="53"/>
                    <a:pt x="930" y="53"/>
                  </a:cubicBezTo>
                  <a:cubicBezTo>
                    <a:pt x="931" y="53"/>
                    <a:pt x="931" y="53"/>
                    <a:pt x="932" y="53"/>
                  </a:cubicBezTo>
                  <a:cubicBezTo>
                    <a:pt x="932" y="53"/>
                    <a:pt x="933" y="53"/>
                    <a:pt x="933" y="53"/>
                  </a:cubicBezTo>
                  <a:cubicBezTo>
                    <a:pt x="936" y="48"/>
                    <a:pt x="933" y="45"/>
                    <a:pt x="929" y="45"/>
                  </a:cubicBezTo>
                  <a:moveTo>
                    <a:pt x="2955" y="34"/>
                  </a:moveTo>
                  <a:cubicBezTo>
                    <a:pt x="2951" y="34"/>
                    <a:pt x="2948" y="35"/>
                    <a:pt x="2947" y="38"/>
                  </a:cubicBezTo>
                  <a:cubicBezTo>
                    <a:pt x="2947" y="42"/>
                    <a:pt x="2956" y="39"/>
                    <a:pt x="2956" y="44"/>
                  </a:cubicBezTo>
                  <a:cubicBezTo>
                    <a:pt x="2955" y="45"/>
                    <a:pt x="2954" y="45"/>
                    <a:pt x="2953" y="45"/>
                  </a:cubicBezTo>
                  <a:cubicBezTo>
                    <a:pt x="2952" y="45"/>
                    <a:pt x="2951" y="45"/>
                    <a:pt x="2950" y="44"/>
                  </a:cubicBezTo>
                  <a:cubicBezTo>
                    <a:pt x="2949" y="44"/>
                    <a:pt x="2949" y="44"/>
                    <a:pt x="2948" y="44"/>
                  </a:cubicBezTo>
                  <a:cubicBezTo>
                    <a:pt x="2947" y="44"/>
                    <a:pt x="2946" y="44"/>
                    <a:pt x="2946" y="45"/>
                  </a:cubicBezTo>
                  <a:cubicBezTo>
                    <a:pt x="2943" y="47"/>
                    <a:pt x="2948" y="51"/>
                    <a:pt x="2944" y="53"/>
                  </a:cubicBezTo>
                  <a:cubicBezTo>
                    <a:pt x="2943" y="53"/>
                    <a:pt x="2942" y="53"/>
                    <a:pt x="2940" y="53"/>
                  </a:cubicBezTo>
                  <a:cubicBezTo>
                    <a:pt x="2934" y="53"/>
                    <a:pt x="2930" y="54"/>
                    <a:pt x="2928" y="58"/>
                  </a:cubicBezTo>
                  <a:cubicBezTo>
                    <a:pt x="2927" y="62"/>
                    <a:pt x="2930" y="61"/>
                    <a:pt x="2930" y="64"/>
                  </a:cubicBezTo>
                  <a:cubicBezTo>
                    <a:pt x="2929" y="67"/>
                    <a:pt x="2924" y="66"/>
                    <a:pt x="2925" y="70"/>
                  </a:cubicBezTo>
                  <a:cubicBezTo>
                    <a:pt x="2927" y="76"/>
                    <a:pt x="2932" y="77"/>
                    <a:pt x="2938" y="77"/>
                  </a:cubicBezTo>
                  <a:cubicBezTo>
                    <a:pt x="2942" y="77"/>
                    <a:pt x="2945" y="77"/>
                    <a:pt x="2949" y="76"/>
                  </a:cubicBezTo>
                  <a:cubicBezTo>
                    <a:pt x="2953" y="76"/>
                    <a:pt x="2957" y="75"/>
                    <a:pt x="2960" y="75"/>
                  </a:cubicBezTo>
                  <a:cubicBezTo>
                    <a:pt x="2964" y="75"/>
                    <a:pt x="2968" y="76"/>
                    <a:pt x="2971" y="79"/>
                  </a:cubicBezTo>
                  <a:cubicBezTo>
                    <a:pt x="2970" y="82"/>
                    <a:pt x="2968" y="83"/>
                    <a:pt x="2965" y="83"/>
                  </a:cubicBezTo>
                  <a:cubicBezTo>
                    <a:pt x="2961" y="83"/>
                    <a:pt x="2956" y="81"/>
                    <a:pt x="2952" y="80"/>
                  </a:cubicBezTo>
                  <a:cubicBezTo>
                    <a:pt x="2951" y="81"/>
                    <a:pt x="2951" y="84"/>
                    <a:pt x="2949" y="85"/>
                  </a:cubicBezTo>
                  <a:cubicBezTo>
                    <a:pt x="2951" y="93"/>
                    <a:pt x="2964" y="99"/>
                    <a:pt x="2976" y="99"/>
                  </a:cubicBezTo>
                  <a:cubicBezTo>
                    <a:pt x="2981" y="99"/>
                    <a:pt x="2987" y="98"/>
                    <a:pt x="2991" y="96"/>
                  </a:cubicBezTo>
                  <a:cubicBezTo>
                    <a:pt x="2995" y="97"/>
                    <a:pt x="2996" y="101"/>
                    <a:pt x="3002" y="101"/>
                  </a:cubicBezTo>
                  <a:cubicBezTo>
                    <a:pt x="3010" y="98"/>
                    <a:pt x="2998" y="88"/>
                    <a:pt x="3007" y="85"/>
                  </a:cubicBezTo>
                  <a:cubicBezTo>
                    <a:pt x="3010" y="86"/>
                    <a:pt x="3009" y="90"/>
                    <a:pt x="3014" y="90"/>
                  </a:cubicBezTo>
                  <a:cubicBezTo>
                    <a:pt x="3021" y="87"/>
                    <a:pt x="3028" y="84"/>
                    <a:pt x="3029" y="76"/>
                  </a:cubicBezTo>
                  <a:cubicBezTo>
                    <a:pt x="3016" y="76"/>
                    <a:pt x="3019" y="63"/>
                    <a:pt x="3006" y="63"/>
                  </a:cubicBezTo>
                  <a:cubicBezTo>
                    <a:pt x="3004" y="63"/>
                    <a:pt x="3003" y="63"/>
                    <a:pt x="3001" y="63"/>
                  </a:cubicBezTo>
                  <a:cubicBezTo>
                    <a:pt x="2993" y="55"/>
                    <a:pt x="2978" y="53"/>
                    <a:pt x="2976" y="41"/>
                  </a:cubicBezTo>
                  <a:cubicBezTo>
                    <a:pt x="2971" y="39"/>
                    <a:pt x="2962" y="34"/>
                    <a:pt x="2955" y="34"/>
                  </a:cubicBezTo>
                  <a:moveTo>
                    <a:pt x="3075" y="120"/>
                  </a:moveTo>
                  <a:cubicBezTo>
                    <a:pt x="3073" y="120"/>
                    <a:pt x="3070" y="120"/>
                    <a:pt x="3069" y="119"/>
                  </a:cubicBezTo>
                  <a:cubicBezTo>
                    <a:pt x="3065" y="113"/>
                    <a:pt x="3071" y="111"/>
                    <a:pt x="3077" y="111"/>
                  </a:cubicBezTo>
                  <a:cubicBezTo>
                    <a:pt x="3082" y="111"/>
                    <a:pt x="3088" y="113"/>
                    <a:pt x="3087" y="118"/>
                  </a:cubicBezTo>
                  <a:cubicBezTo>
                    <a:pt x="3085" y="119"/>
                    <a:pt x="3080" y="120"/>
                    <a:pt x="3075" y="120"/>
                  </a:cubicBezTo>
                  <a:moveTo>
                    <a:pt x="3192" y="43"/>
                  </a:moveTo>
                  <a:cubicBezTo>
                    <a:pt x="3189" y="43"/>
                    <a:pt x="3186" y="42"/>
                    <a:pt x="3184" y="41"/>
                  </a:cubicBezTo>
                  <a:cubicBezTo>
                    <a:pt x="3191" y="36"/>
                    <a:pt x="3198" y="31"/>
                    <a:pt x="3208" y="31"/>
                  </a:cubicBezTo>
                  <a:cubicBezTo>
                    <a:pt x="3211" y="31"/>
                    <a:pt x="3215" y="32"/>
                    <a:pt x="3218" y="33"/>
                  </a:cubicBezTo>
                  <a:cubicBezTo>
                    <a:pt x="3213" y="37"/>
                    <a:pt x="3201" y="43"/>
                    <a:pt x="3192" y="43"/>
                  </a:cubicBezTo>
                  <a:moveTo>
                    <a:pt x="3137" y="10"/>
                  </a:moveTo>
                  <a:cubicBezTo>
                    <a:pt x="3133" y="12"/>
                    <a:pt x="3131" y="16"/>
                    <a:pt x="3126" y="17"/>
                  </a:cubicBezTo>
                  <a:cubicBezTo>
                    <a:pt x="3122" y="15"/>
                    <a:pt x="3118" y="14"/>
                    <a:pt x="3114" y="14"/>
                  </a:cubicBezTo>
                  <a:cubicBezTo>
                    <a:pt x="3104" y="14"/>
                    <a:pt x="3092" y="19"/>
                    <a:pt x="3081" y="19"/>
                  </a:cubicBezTo>
                  <a:cubicBezTo>
                    <a:pt x="3079" y="20"/>
                    <a:pt x="3080" y="25"/>
                    <a:pt x="3077" y="25"/>
                  </a:cubicBezTo>
                  <a:cubicBezTo>
                    <a:pt x="3071" y="23"/>
                    <a:pt x="3065" y="19"/>
                    <a:pt x="3058" y="19"/>
                  </a:cubicBezTo>
                  <a:cubicBezTo>
                    <a:pt x="3055" y="19"/>
                    <a:pt x="3053" y="20"/>
                    <a:pt x="3050" y="22"/>
                  </a:cubicBezTo>
                  <a:cubicBezTo>
                    <a:pt x="3045" y="19"/>
                    <a:pt x="3041" y="16"/>
                    <a:pt x="3033" y="16"/>
                  </a:cubicBezTo>
                  <a:cubicBezTo>
                    <a:pt x="3033" y="16"/>
                    <a:pt x="3032" y="16"/>
                    <a:pt x="3031" y="16"/>
                  </a:cubicBezTo>
                  <a:cubicBezTo>
                    <a:pt x="3028" y="21"/>
                    <a:pt x="3024" y="23"/>
                    <a:pt x="3020" y="23"/>
                  </a:cubicBezTo>
                  <a:cubicBezTo>
                    <a:pt x="3017" y="23"/>
                    <a:pt x="3015" y="22"/>
                    <a:pt x="3012" y="22"/>
                  </a:cubicBezTo>
                  <a:cubicBezTo>
                    <a:pt x="3010" y="22"/>
                    <a:pt x="3007" y="21"/>
                    <a:pt x="3004" y="21"/>
                  </a:cubicBezTo>
                  <a:cubicBezTo>
                    <a:pt x="3003" y="21"/>
                    <a:pt x="3001" y="21"/>
                    <a:pt x="3000" y="22"/>
                  </a:cubicBezTo>
                  <a:cubicBezTo>
                    <a:pt x="2996" y="22"/>
                    <a:pt x="2992" y="26"/>
                    <a:pt x="2989" y="26"/>
                  </a:cubicBezTo>
                  <a:cubicBezTo>
                    <a:pt x="2988" y="26"/>
                    <a:pt x="2987" y="26"/>
                    <a:pt x="2986" y="26"/>
                  </a:cubicBezTo>
                  <a:cubicBezTo>
                    <a:pt x="2985" y="26"/>
                    <a:pt x="2984" y="26"/>
                    <a:pt x="2983" y="26"/>
                  </a:cubicBezTo>
                  <a:cubicBezTo>
                    <a:pt x="2982" y="26"/>
                    <a:pt x="2980" y="26"/>
                    <a:pt x="2979" y="26"/>
                  </a:cubicBezTo>
                  <a:cubicBezTo>
                    <a:pt x="2977" y="26"/>
                    <a:pt x="2975" y="26"/>
                    <a:pt x="2974" y="29"/>
                  </a:cubicBezTo>
                  <a:cubicBezTo>
                    <a:pt x="2975" y="33"/>
                    <a:pt x="2979" y="34"/>
                    <a:pt x="2983" y="34"/>
                  </a:cubicBezTo>
                  <a:cubicBezTo>
                    <a:pt x="2985" y="34"/>
                    <a:pt x="2986" y="34"/>
                    <a:pt x="2987" y="34"/>
                  </a:cubicBezTo>
                  <a:cubicBezTo>
                    <a:pt x="2988" y="34"/>
                    <a:pt x="2989" y="34"/>
                    <a:pt x="2991" y="34"/>
                  </a:cubicBezTo>
                  <a:cubicBezTo>
                    <a:pt x="2993" y="34"/>
                    <a:pt x="2995" y="34"/>
                    <a:pt x="2997" y="35"/>
                  </a:cubicBezTo>
                  <a:cubicBezTo>
                    <a:pt x="2993" y="41"/>
                    <a:pt x="2998" y="47"/>
                    <a:pt x="3000" y="52"/>
                  </a:cubicBezTo>
                  <a:cubicBezTo>
                    <a:pt x="3003" y="55"/>
                    <a:pt x="3007" y="55"/>
                    <a:pt x="3010" y="55"/>
                  </a:cubicBezTo>
                  <a:cubicBezTo>
                    <a:pt x="3015" y="55"/>
                    <a:pt x="3020" y="53"/>
                    <a:pt x="3025" y="51"/>
                  </a:cubicBezTo>
                  <a:cubicBezTo>
                    <a:pt x="3029" y="48"/>
                    <a:pt x="3034" y="46"/>
                    <a:pt x="3038" y="46"/>
                  </a:cubicBezTo>
                  <a:cubicBezTo>
                    <a:pt x="3039" y="46"/>
                    <a:pt x="3041" y="46"/>
                    <a:pt x="3042" y="47"/>
                  </a:cubicBezTo>
                  <a:cubicBezTo>
                    <a:pt x="3035" y="49"/>
                    <a:pt x="3026" y="50"/>
                    <a:pt x="3026" y="60"/>
                  </a:cubicBezTo>
                  <a:cubicBezTo>
                    <a:pt x="3037" y="59"/>
                    <a:pt x="3046" y="54"/>
                    <a:pt x="3056" y="54"/>
                  </a:cubicBezTo>
                  <a:cubicBezTo>
                    <a:pt x="3059" y="54"/>
                    <a:pt x="3062" y="55"/>
                    <a:pt x="3065" y="56"/>
                  </a:cubicBezTo>
                  <a:cubicBezTo>
                    <a:pt x="3076" y="53"/>
                    <a:pt x="3090" y="52"/>
                    <a:pt x="3088" y="38"/>
                  </a:cubicBezTo>
                  <a:cubicBezTo>
                    <a:pt x="3090" y="37"/>
                    <a:pt x="3093" y="35"/>
                    <a:pt x="3095" y="35"/>
                  </a:cubicBezTo>
                  <a:cubicBezTo>
                    <a:pt x="3096" y="35"/>
                    <a:pt x="3097" y="36"/>
                    <a:pt x="3098" y="36"/>
                  </a:cubicBezTo>
                  <a:cubicBezTo>
                    <a:pt x="3099" y="40"/>
                    <a:pt x="3093" y="39"/>
                    <a:pt x="3094" y="44"/>
                  </a:cubicBezTo>
                  <a:cubicBezTo>
                    <a:pt x="3095" y="47"/>
                    <a:pt x="3102" y="46"/>
                    <a:pt x="3101" y="51"/>
                  </a:cubicBezTo>
                  <a:cubicBezTo>
                    <a:pt x="3091" y="57"/>
                    <a:pt x="3076" y="59"/>
                    <a:pt x="3066" y="64"/>
                  </a:cubicBezTo>
                  <a:cubicBezTo>
                    <a:pt x="3068" y="70"/>
                    <a:pt x="3077" y="70"/>
                    <a:pt x="3079" y="75"/>
                  </a:cubicBezTo>
                  <a:cubicBezTo>
                    <a:pt x="3067" y="75"/>
                    <a:pt x="3057" y="62"/>
                    <a:pt x="3042" y="62"/>
                  </a:cubicBezTo>
                  <a:cubicBezTo>
                    <a:pt x="3041" y="62"/>
                    <a:pt x="3039" y="62"/>
                    <a:pt x="3037" y="62"/>
                  </a:cubicBezTo>
                  <a:cubicBezTo>
                    <a:pt x="3034" y="63"/>
                    <a:pt x="3028" y="67"/>
                    <a:pt x="3028" y="70"/>
                  </a:cubicBezTo>
                  <a:cubicBezTo>
                    <a:pt x="3027" y="79"/>
                    <a:pt x="3051" y="79"/>
                    <a:pt x="3055" y="87"/>
                  </a:cubicBezTo>
                  <a:cubicBezTo>
                    <a:pt x="3044" y="92"/>
                    <a:pt x="3026" y="89"/>
                    <a:pt x="3015" y="96"/>
                  </a:cubicBezTo>
                  <a:cubicBezTo>
                    <a:pt x="3015" y="99"/>
                    <a:pt x="3014" y="100"/>
                    <a:pt x="3015" y="103"/>
                  </a:cubicBezTo>
                  <a:cubicBezTo>
                    <a:pt x="3022" y="102"/>
                    <a:pt x="3031" y="99"/>
                    <a:pt x="3037" y="99"/>
                  </a:cubicBezTo>
                  <a:cubicBezTo>
                    <a:pt x="3038" y="99"/>
                    <a:pt x="3040" y="99"/>
                    <a:pt x="3041" y="99"/>
                  </a:cubicBezTo>
                  <a:cubicBezTo>
                    <a:pt x="3041" y="105"/>
                    <a:pt x="3034" y="104"/>
                    <a:pt x="3035" y="110"/>
                  </a:cubicBezTo>
                  <a:cubicBezTo>
                    <a:pt x="3037" y="114"/>
                    <a:pt x="3039" y="115"/>
                    <a:pt x="3041" y="115"/>
                  </a:cubicBezTo>
                  <a:cubicBezTo>
                    <a:pt x="3044" y="115"/>
                    <a:pt x="3047" y="114"/>
                    <a:pt x="3050" y="112"/>
                  </a:cubicBezTo>
                  <a:cubicBezTo>
                    <a:pt x="3052" y="111"/>
                    <a:pt x="3055" y="110"/>
                    <a:pt x="3057" y="110"/>
                  </a:cubicBezTo>
                  <a:cubicBezTo>
                    <a:pt x="3058" y="110"/>
                    <a:pt x="3058" y="110"/>
                    <a:pt x="3059" y="110"/>
                  </a:cubicBezTo>
                  <a:cubicBezTo>
                    <a:pt x="3058" y="117"/>
                    <a:pt x="3048" y="118"/>
                    <a:pt x="3041" y="121"/>
                  </a:cubicBezTo>
                  <a:cubicBezTo>
                    <a:pt x="3031" y="117"/>
                    <a:pt x="3026" y="105"/>
                    <a:pt x="3013" y="105"/>
                  </a:cubicBezTo>
                  <a:cubicBezTo>
                    <a:pt x="3010" y="105"/>
                    <a:pt x="3008" y="106"/>
                    <a:pt x="3004" y="107"/>
                  </a:cubicBezTo>
                  <a:cubicBezTo>
                    <a:pt x="3003" y="114"/>
                    <a:pt x="3013" y="112"/>
                    <a:pt x="3013" y="118"/>
                  </a:cubicBezTo>
                  <a:cubicBezTo>
                    <a:pt x="3007" y="121"/>
                    <a:pt x="2996" y="122"/>
                    <a:pt x="2994" y="129"/>
                  </a:cubicBezTo>
                  <a:cubicBezTo>
                    <a:pt x="2996" y="133"/>
                    <a:pt x="3000" y="134"/>
                    <a:pt x="3005" y="134"/>
                  </a:cubicBezTo>
                  <a:cubicBezTo>
                    <a:pt x="3009" y="134"/>
                    <a:pt x="3014" y="133"/>
                    <a:pt x="3018" y="132"/>
                  </a:cubicBezTo>
                  <a:cubicBezTo>
                    <a:pt x="3024" y="134"/>
                    <a:pt x="3029" y="137"/>
                    <a:pt x="3036" y="138"/>
                  </a:cubicBezTo>
                  <a:cubicBezTo>
                    <a:pt x="3043" y="133"/>
                    <a:pt x="3051" y="132"/>
                    <a:pt x="3060" y="132"/>
                  </a:cubicBezTo>
                  <a:cubicBezTo>
                    <a:pt x="3064" y="132"/>
                    <a:pt x="3069" y="133"/>
                    <a:pt x="3074" y="133"/>
                  </a:cubicBezTo>
                  <a:cubicBezTo>
                    <a:pt x="3079" y="133"/>
                    <a:pt x="3084" y="134"/>
                    <a:pt x="3089" y="134"/>
                  </a:cubicBezTo>
                  <a:cubicBezTo>
                    <a:pt x="3098" y="134"/>
                    <a:pt x="3107" y="132"/>
                    <a:pt x="3115" y="127"/>
                  </a:cubicBezTo>
                  <a:cubicBezTo>
                    <a:pt x="3114" y="118"/>
                    <a:pt x="3093" y="125"/>
                    <a:pt x="3094" y="113"/>
                  </a:cubicBezTo>
                  <a:cubicBezTo>
                    <a:pt x="3095" y="114"/>
                    <a:pt x="3097" y="114"/>
                    <a:pt x="3098" y="114"/>
                  </a:cubicBezTo>
                  <a:cubicBezTo>
                    <a:pt x="3105" y="114"/>
                    <a:pt x="3108" y="107"/>
                    <a:pt x="3114" y="105"/>
                  </a:cubicBezTo>
                  <a:cubicBezTo>
                    <a:pt x="3115" y="105"/>
                    <a:pt x="3117" y="104"/>
                    <a:pt x="3118" y="104"/>
                  </a:cubicBezTo>
                  <a:cubicBezTo>
                    <a:pt x="3119" y="104"/>
                    <a:pt x="3120" y="104"/>
                    <a:pt x="3120" y="105"/>
                  </a:cubicBezTo>
                  <a:cubicBezTo>
                    <a:pt x="3121" y="105"/>
                    <a:pt x="3122" y="105"/>
                    <a:pt x="3122" y="105"/>
                  </a:cubicBezTo>
                  <a:cubicBezTo>
                    <a:pt x="3125" y="105"/>
                    <a:pt x="3128" y="104"/>
                    <a:pt x="3131" y="101"/>
                  </a:cubicBezTo>
                  <a:cubicBezTo>
                    <a:pt x="3131" y="98"/>
                    <a:pt x="3127" y="98"/>
                    <a:pt x="3127" y="95"/>
                  </a:cubicBezTo>
                  <a:cubicBezTo>
                    <a:pt x="3132" y="93"/>
                    <a:pt x="3139" y="94"/>
                    <a:pt x="3139" y="89"/>
                  </a:cubicBezTo>
                  <a:cubicBezTo>
                    <a:pt x="3137" y="83"/>
                    <a:pt x="3123" y="87"/>
                    <a:pt x="3122" y="80"/>
                  </a:cubicBezTo>
                  <a:cubicBezTo>
                    <a:pt x="3123" y="78"/>
                    <a:pt x="3124" y="76"/>
                    <a:pt x="3127" y="75"/>
                  </a:cubicBezTo>
                  <a:cubicBezTo>
                    <a:pt x="3132" y="76"/>
                    <a:pt x="3133" y="79"/>
                    <a:pt x="3139" y="79"/>
                  </a:cubicBezTo>
                  <a:cubicBezTo>
                    <a:pt x="3139" y="79"/>
                    <a:pt x="3140" y="79"/>
                    <a:pt x="3141" y="79"/>
                  </a:cubicBezTo>
                  <a:cubicBezTo>
                    <a:pt x="3141" y="75"/>
                    <a:pt x="3135" y="75"/>
                    <a:pt x="3137" y="70"/>
                  </a:cubicBezTo>
                  <a:cubicBezTo>
                    <a:pt x="3139" y="69"/>
                    <a:pt x="3141" y="69"/>
                    <a:pt x="3142" y="69"/>
                  </a:cubicBezTo>
                  <a:cubicBezTo>
                    <a:pt x="3147" y="69"/>
                    <a:pt x="3151" y="70"/>
                    <a:pt x="3155" y="71"/>
                  </a:cubicBezTo>
                  <a:cubicBezTo>
                    <a:pt x="3159" y="73"/>
                    <a:pt x="3163" y="74"/>
                    <a:pt x="3167" y="74"/>
                  </a:cubicBezTo>
                  <a:cubicBezTo>
                    <a:pt x="3168" y="74"/>
                    <a:pt x="3169" y="74"/>
                    <a:pt x="3170" y="73"/>
                  </a:cubicBezTo>
                  <a:cubicBezTo>
                    <a:pt x="3173" y="71"/>
                    <a:pt x="3171" y="67"/>
                    <a:pt x="3170" y="64"/>
                  </a:cubicBezTo>
                  <a:cubicBezTo>
                    <a:pt x="3173" y="63"/>
                    <a:pt x="3177" y="63"/>
                    <a:pt x="3178" y="61"/>
                  </a:cubicBezTo>
                  <a:cubicBezTo>
                    <a:pt x="3180" y="59"/>
                    <a:pt x="3176" y="55"/>
                    <a:pt x="3182" y="54"/>
                  </a:cubicBezTo>
                  <a:cubicBezTo>
                    <a:pt x="3182" y="54"/>
                    <a:pt x="3183" y="53"/>
                    <a:pt x="3184" y="53"/>
                  </a:cubicBezTo>
                  <a:cubicBezTo>
                    <a:pt x="3187" y="53"/>
                    <a:pt x="3191" y="55"/>
                    <a:pt x="3194" y="55"/>
                  </a:cubicBezTo>
                  <a:cubicBezTo>
                    <a:pt x="3203" y="43"/>
                    <a:pt x="3227" y="44"/>
                    <a:pt x="3235" y="32"/>
                  </a:cubicBezTo>
                  <a:cubicBezTo>
                    <a:pt x="3234" y="32"/>
                    <a:pt x="3233" y="31"/>
                    <a:pt x="3232" y="31"/>
                  </a:cubicBezTo>
                  <a:cubicBezTo>
                    <a:pt x="3230" y="31"/>
                    <a:pt x="3229" y="32"/>
                    <a:pt x="3227" y="33"/>
                  </a:cubicBezTo>
                  <a:cubicBezTo>
                    <a:pt x="3226" y="33"/>
                    <a:pt x="3224" y="34"/>
                    <a:pt x="3223" y="34"/>
                  </a:cubicBezTo>
                  <a:cubicBezTo>
                    <a:pt x="3222" y="34"/>
                    <a:pt x="3221" y="33"/>
                    <a:pt x="3220" y="33"/>
                  </a:cubicBezTo>
                  <a:cubicBezTo>
                    <a:pt x="3228" y="22"/>
                    <a:pt x="3260" y="34"/>
                    <a:pt x="3266" y="20"/>
                  </a:cubicBezTo>
                  <a:cubicBezTo>
                    <a:pt x="3253" y="15"/>
                    <a:pt x="3238" y="13"/>
                    <a:pt x="3222" y="13"/>
                  </a:cubicBezTo>
                  <a:cubicBezTo>
                    <a:pt x="3214" y="13"/>
                    <a:pt x="3206" y="14"/>
                    <a:pt x="3198" y="14"/>
                  </a:cubicBezTo>
                  <a:cubicBezTo>
                    <a:pt x="3190" y="14"/>
                    <a:pt x="3182" y="15"/>
                    <a:pt x="3175" y="15"/>
                  </a:cubicBezTo>
                  <a:cubicBezTo>
                    <a:pt x="3161" y="15"/>
                    <a:pt x="3148" y="14"/>
                    <a:pt x="3137" y="10"/>
                  </a:cubicBezTo>
                  <a:moveTo>
                    <a:pt x="3537" y="345"/>
                  </a:moveTo>
                  <a:cubicBezTo>
                    <a:pt x="3513" y="345"/>
                    <a:pt x="3486" y="343"/>
                    <a:pt x="3468" y="336"/>
                  </a:cubicBezTo>
                  <a:cubicBezTo>
                    <a:pt x="3467" y="329"/>
                    <a:pt x="3475" y="329"/>
                    <a:pt x="3476" y="324"/>
                  </a:cubicBezTo>
                  <a:cubicBezTo>
                    <a:pt x="3476" y="318"/>
                    <a:pt x="3472" y="312"/>
                    <a:pt x="3473" y="309"/>
                  </a:cubicBezTo>
                  <a:cubicBezTo>
                    <a:pt x="3473" y="308"/>
                    <a:pt x="3473" y="307"/>
                    <a:pt x="3474" y="307"/>
                  </a:cubicBezTo>
                  <a:cubicBezTo>
                    <a:pt x="3482" y="307"/>
                    <a:pt x="3509" y="311"/>
                    <a:pt x="3523" y="315"/>
                  </a:cubicBezTo>
                  <a:cubicBezTo>
                    <a:pt x="3537" y="318"/>
                    <a:pt x="3549" y="324"/>
                    <a:pt x="3554" y="334"/>
                  </a:cubicBezTo>
                  <a:cubicBezTo>
                    <a:pt x="3552" y="338"/>
                    <a:pt x="3549" y="342"/>
                    <a:pt x="3546" y="345"/>
                  </a:cubicBezTo>
                  <a:cubicBezTo>
                    <a:pt x="3543" y="345"/>
                    <a:pt x="3540" y="345"/>
                    <a:pt x="3537" y="345"/>
                  </a:cubicBezTo>
                  <a:moveTo>
                    <a:pt x="3376" y="0"/>
                  </a:moveTo>
                  <a:cubicBezTo>
                    <a:pt x="3372" y="0"/>
                    <a:pt x="3370" y="2"/>
                    <a:pt x="3368" y="4"/>
                  </a:cubicBezTo>
                  <a:cubicBezTo>
                    <a:pt x="3366" y="15"/>
                    <a:pt x="3373" y="19"/>
                    <a:pt x="3376" y="25"/>
                  </a:cubicBezTo>
                  <a:cubicBezTo>
                    <a:pt x="3375" y="26"/>
                    <a:pt x="3372" y="27"/>
                    <a:pt x="3370" y="27"/>
                  </a:cubicBezTo>
                  <a:cubicBezTo>
                    <a:pt x="3367" y="27"/>
                    <a:pt x="3364" y="26"/>
                    <a:pt x="3361" y="25"/>
                  </a:cubicBezTo>
                  <a:cubicBezTo>
                    <a:pt x="3358" y="24"/>
                    <a:pt x="3354" y="23"/>
                    <a:pt x="3351" y="23"/>
                  </a:cubicBezTo>
                  <a:cubicBezTo>
                    <a:pt x="3350" y="23"/>
                    <a:pt x="3350" y="23"/>
                    <a:pt x="3350" y="23"/>
                  </a:cubicBezTo>
                  <a:cubicBezTo>
                    <a:pt x="3348" y="27"/>
                    <a:pt x="3348" y="32"/>
                    <a:pt x="3343" y="33"/>
                  </a:cubicBezTo>
                  <a:cubicBezTo>
                    <a:pt x="3341" y="30"/>
                    <a:pt x="3343" y="24"/>
                    <a:pt x="3342" y="20"/>
                  </a:cubicBezTo>
                  <a:cubicBezTo>
                    <a:pt x="3339" y="14"/>
                    <a:pt x="3333" y="13"/>
                    <a:pt x="3326" y="13"/>
                  </a:cubicBezTo>
                  <a:cubicBezTo>
                    <a:pt x="3324" y="13"/>
                    <a:pt x="3323" y="13"/>
                    <a:pt x="3321" y="13"/>
                  </a:cubicBezTo>
                  <a:cubicBezTo>
                    <a:pt x="3319" y="13"/>
                    <a:pt x="3318" y="14"/>
                    <a:pt x="3316" y="14"/>
                  </a:cubicBezTo>
                  <a:cubicBezTo>
                    <a:pt x="3314" y="14"/>
                    <a:pt x="3312" y="13"/>
                    <a:pt x="3310" y="13"/>
                  </a:cubicBezTo>
                  <a:cubicBezTo>
                    <a:pt x="3303" y="12"/>
                    <a:pt x="3296" y="7"/>
                    <a:pt x="3289" y="7"/>
                  </a:cubicBezTo>
                  <a:cubicBezTo>
                    <a:pt x="3287" y="7"/>
                    <a:pt x="3284" y="8"/>
                    <a:pt x="3282" y="10"/>
                  </a:cubicBezTo>
                  <a:cubicBezTo>
                    <a:pt x="3282" y="10"/>
                    <a:pt x="3282" y="11"/>
                    <a:pt x="3281" y="11"/>
                  </a:cubicBezTo>
                  <a:cubicBezTo>
                    <a:pt x="3283" y="16"/>
                    <a:pt x="3283" y="20"/>
                    <a:pt x="3286" y="23"/>
                  </a:cubicBezTo>
                  <a:cubicBezTo>
                    <a:pt x="3290" y="29"/>
                    <a:pt x="3302" y="29"/>
                    <a:pt x="3305" y="36"/>
                  </a:cubicBezTo>
                  <a:cubicBezTo>
                    <a:pt x="3304" y="37"/>
                    <a:pt x="3303" y="37"/>
                    <a:pt x="3303" y="38"/>
                  </a:cubicBezTo>
                  <a:cubicBezTo>
                    <a:pt x="3303" y="38"/>
                    <a:pt x="3302" y="38"/>
                    <a:pt x="3302" y="38"/>
                  </a:cubicBezTo>
                  <a:cubicBezTo>
                    <a:pt x="3296" y="38"/>
                    <a:pt x="3292" y="36"/>
                    <a:pt x="3289" y="34"/>
                  </a:cubicBezTo>
                  <a:cubicBezTo>
                    <a:pt x="3285" y="32"/>
                    <a:pt x="3282" y="30"/>
                    <a:pt x="3278" y="30"/>
                  </a:cubicBezTo>
                  <a:cubicBezTo>
                    <a:pt x="3275" y="30"/>
                    <a:pt x="3272" y="30"/>
                    <a:pt x="3269" y="33"/>
                  </a:cubicBezTo>
                  <a:cubicBezTo>
                    <a:pt x="3267" y="36"/>
                    <a:pt x="3270" y="38"/>
                    <a:pt x="3267" y="41"/>
                  </a:cubicBezTo>
                  <a:cubicBezTo>
                    <a:pt x="3265" y="41"/>
                    <a:pt x="3264" y="41"/>
                    <a:pt x="3263" y="41"/>
                  </a:cubicBezTo>
                  <a:cubicBezTo>
                    <a:pt x="3256" y="41"/>
                    <a:pt x="3255" y="45"/>
                    <a:pt x="3249" y="46"/>
                  </a:cubicBezTo>
                  <a:cubicBezTo>
                    <a:pt x="3246" y="43"/>
                    <a:pt x="3243" y="42"/>
                    <a:pt x="3241" y="42"/>
                  </a:cubicBezTo>
                  <a:cubicBezTo>
                    <a:pt x="3236" y="42"/>
                    <a:pt x="3233" y="45"/>
                    <a:pt x="3229" y="48"/>
                  </a:cubicBezTo>
                  <a:cubicBezTo>
                    <a:pt x="3224" y="52"/>
                    <a:pt x="3220" y="55"/>
                    <a:pt x="3213" y="55"/>
                  </a:cubicBezTo>
                  <a:cubicBezTo>
                    <a:pt x="3212" y="55"/>
                    <a:pt x="3211" y="55"/>
                    <a:pt x="3209" y="55"/>
                  </a:cubicBezTo>
                  <a:cubicBezTo>
                    <a:pt x="3209" y="61"/>
                    <a:pt x="3209" y="61"/>
                    <a:pt x="3209" y="61"/>
                  </a:cubicBezTo>
                  <a:cubicBezTo>
                    <a:pt x="3220" y="65"/>
                    <a:pt x="3239" y="59"/>
                    <a:pt x="3240" y="71"/>
                  </a:cubicBezTo>
                  <a:cubicBezTo>
                    <a:pt x="3241" y="74"/>
                    <a:pt x="3235" y="82"/>
                    <a:pt x="3229" y="84"/>
                  </a:cubicBezTo>
                  <a:cubicBezTo>
                    <a:pt x="3228" y="84"/>
                    <a:pt x="3227" y="84"/>
                    <a:pt x="3226" y="84"/>
                  </a:cubicBezTo>
                  <a:cubicBezTo>
                    <a:pt x="3224" y="84"/>
                    <a:pt x="3221" y="83"/>
                    <a:pt x="3218" y="83"/>
                  </a:cubicBezTo>
                  <a:cubicBezTo>
                    <a:pt x="3215" y="82"/>
                    <a:pt x="3211" y="82"/>
                    <a:pt x="3208" y="82"/>
                  </a:cubicBezTo>
                  <a:cubicBezTo>
                    <a:pt x="3207" y="82"/>
                    <a:pt x="3206" y="82"/>
                    <a:pt x="3205" y="82"/>
                  </a:cubicBezTo>
                  <a:cubicBezTo>
                    <a:pt x="3193" y="83"/>
                    <a:pt x="3183" y="92"/>
                    <a:pt x="3175" y="93"/>
                  </a:cubicBezTo>
                  <a:cubicBezTo>
                    <a:pt x="3174" y="93"/>
                    <a:pt x="3174" y="93"/>
                    <a:pt x="3173" y="93"/>
                  </a:cubicBezTo>
                  <a:cubicBezTo>
                    <a:pt x="3170" y="93"/>
                    <a:pt x="3168" y="93"/>
                    <a:pt x="3166" y="92"/>
                  </a:cubicBezTo>
                  <a:cubicBezTo>
                    <a:pt x="3164" y="92"/>
                    <a:pt x="3162" y="91"/>
                    <a:pt x="3160" y="91"/>
                  </a:cubicBezTo>
                  <a:cubicBezTo>
                    <a:pt x="3158" y="91"/>
                    <a:pt x="3156" y="92"/>
                    <a:pt x="3155" y="93"/>
                  </a:cubicBezTo>
                  <a:cubicBezTo>
                    <a:pt x="3154" y="98"/>
                    <a:pt x="3158" y="106"/>
                    <a:pt x="3165" y="108"/>
                  </a:cubicBezTo>
                  <a:cubicBezTo>
                    <a:pt x="3170" y="108"/>
                    <a:pt x="3171" y="103"/>
                    <a:pt x="3176" y="103"/>
                  </a:cubicBezTo>
                  <a:cubicBezTo>
                    <a:pt x="3184" y="107"/>
                    <a:pt x="3185" y="114"/>
                    <a:pt x="3195" y="114"/>
                  </a:cubicBezTo>
                  <a:cubicBezTo>
                    <a:pt x="3195" y="114"/>
                    <a:pt x="3196" y="114"/>
                    <a:pt x="3196" y="114"/>
                  </a:cubicBezTo>
                  <a:cubicBezTo>
                    <a:pt x="3202" y="114"/>
                    <a:pt x="3210" y="108"/>
                    <a:pt x="3217" y="108"/>
                  </a:cubicBezTo>
                  <a:cubicBezTo>
                    <a:pt x="3220" y="108"/>
                    <a:pt x="3222" y="109"/>
                    <a:pt x="3224" y="114"/>
                  </a:cubicBezTo>
                  <a:cubicBezTo>
                    <a:pt x="3216" y="118"/>
                    <a:pt x="3200" y="114"/>
                    <a:pt x="3196" y="121"/>
                  </a:cubicBezTo>
                  <a:cubicBezTo>
                    <a:pt x="3191" y="119"/>
                    <a:pt x="3186" y="116"/>
                    <a:pt x="3180" y="116"/>
                  </a:cubicBezTo>
                  <a:cubicBezTo>
                    <a:pt x="3178" y="116"/>
                    <a:pt x="3176" y="116"/>
                    <a:pt x="3174" y="117"/>
                  </a:cubicBezTo>
                  <a:cubicBezTo>
                    <a:pt x="3174" y="129"/>
                    <a:pt x="3190" y="127"/>
                    <a:pt x="3201" y="129"/>
                  </a:cubicBezTo>
                  <a:cubicBezTo>
                    <a:pt x="3206" y="135"/>
                    <a:pt x="3211" y="145"/>
                    <a:pt x="3221" y="145"/>
                  </a:cubicBezTo>
                  <a:cubicBezTo>
                    <a:pt x="3222" y="145"/>
                    <a:pt x="3223" y="145"/>
                    <a:pt x="3224" y="145"/>
                  </a:cubicBezTo>
                  <a:cubicBezTo>
                    <a:pt x="3224" y="139"/>
                    <a:pt x="3218" y="139"/>
                    <a:pt x="3219" y="134"/>
                  </a:cubicBezTo>
                  <a:cubicBezTo>
                    <a:pt x="3222" y="134"/>
                    <a:pt x="3224" y="134"/>
                    <a:pt x="3227" y="134"/>
                  </a:cubicBezTo>
                  <a:cubicBezTo>
                    <a:pt x="3232" y="134"/>
                    <a:pt x="3238" y="134"/>
                    <a:pt x="3244" y="133"/>
                  </a:cubicBezTo>
                  <a:cubicBezTo>
                    <a:pt x="3250" y="133"/>
                    <a:pt x="3256" y="132"/>
                    <a:pt x="3262" y="132"/>
                  </a:cubicBezTo>
                  <a:cubicBezTo>
                    <a:pt x="3267" y="132"/>
                    <a:pt x="3272" y="132"/>
                    <a:pt x="3277" y="134"/>
                  </a:cubicBezTo>
                  <a:cubicBezTo>
                    <a:pt x="3283" y="135"/>
                    <a:pt x="3283" y="140"/>
                    <a:pt x="3288" y="145"/>
                  </a:cubicBezTo>
                  <a:cubicBezTo>
                    <a:pt x="3298" y="154"/>
                    <a:pt x="3317" y="162"/>
                    <a:pt x="3323" y="172"/>
                  </a:cubicBezTo>
                  <a:cubicBezTo>
                    <a:pt x="3323" y="176"/>
                    <a:pt x="3325" y="178"/>
                    <a:pt x="3326" y="181"/>
                  </a:cubicBezTo>
                  <a:cubicBezTo>
                    <a:pt x="3335" y="184"/>
                    <a:pt x="3348" y="196"/>
                    <a:pt x="3330" y="199"/>
                  </a:cubicBezTo>
                  <a:cubicBezTo>
                    <a:pt x="3331" y="204"/>
                    <a:pt x="3330" y="209"/>
                    <a:pt x="3331" y="213"/>
                  </a:cubicBezTo>
                  <a:cubicBezTo>
                    <a:pt x="3333" y="214"/>
                    <a:pt x="3335" y="214"/>
                    <a:pt x="3336" y="214"/>
                  </a:cubicBezTo>
                  <a:cubicBezTo>
                    <a:pt x="3343" y="214"/>
                    <a:pt x="3346" y="207"/>
                    <a:pt x="3353" y="206"/>
                  </a:cubicBezTo>
                  <a:cubicBezTo>
                    <a:pt x="3354" y="206"/>
                    <a:pt x="3355" y="206"/>
                    <a:pt x="3356" y="206"/>
                  </a:cubicBezTo>
                  <a:cubicBezTo>
                    <a:pt x="3370" y="206"/>
                    <a:pt x="3381" y="218"/>
                    <a:pt x="3378" y="229"/>
                  </a:cubicBezTo>
                  <a:cubicBezTo>
                    <a:pt x="3366" y="228"/>
                    <a:pt x="3358" y="218"/>
                    <a:pt x="3347" y="218"/>
                  </a:cubicBezTo>
                  <a:cubicBezTo>
                    <a:pt x="3345" y="218"/>
                    <a:pt x="3343" y="218"/>
                    <a:pt x="3341" y="219"/>
                  </a:cubicBezTo>
                  <a:cubicBezTo>
                    <a:pt x="3348" y="230"/>
                    <a:pt x="3371" y="228"/>
                    <a:pt x="3380" y="239"/>
                  </a:cubicBezTo>
                  <a:cubicBezTo>
                    <a:pt x="3377" y="243"/>
                    <a:pt x="3376" y="249"/>
                    <a:pt x="3372" y="252"/>
                  </a:cubicBezTo>
                  <a:cubicBezTo>
                    <a:pt x="3371" y="252"/>
                    <a:pt x="3369" y="251"/>
                    <a:pt x="3367" y="251"/>
                  </a:cubicBezTo>
                  <a:cubicBezTo>
                    <a:pt x="3364" y="251"/>
                    <a:pt x="3360" y="253"/>
                    <a:pt x="3359" y="254"/>
                  </a:cubicBezTo>
                  <a:cubicBezTo>
                    <a:pt x="3358" y="258"/>
                    <a:pt x="3364" y="257"/>
                    <a:pt x="3364" y="261"/>
                  </a:cubicBezTo>
                  <a:cubicBezTo>
                    <a:pt x="3362" y="264"/>
                    <a:pt x="3353" y="261"/>
                    <a:pt x="3354" y="266"/>
                  </a:cubicBezTo>
                  <a:cubicBezTo>
                    <a:pt x="3354" y="268"/>
                    <a:pt x="3355" y="268"/>
                    <a:pt x="3357" y="268"/>
                  </a:cubicBezTo>
                  <a:cubicBezTo>
                    <a:pt x="3358" y="268"/>
                    <a:pt x="3359" y="268"/>
                    <a:pt x="3360" y="267"/>
                  </a:cubicBezTo>
                  <a:cubicBezTo>
                    <a:pt x="3361" y="267"/>
                    <a:pt x="3362" y="267"/>
                    <a:pt x="3363" y="267"/>
                  </a:cubicBezTo>
                  <a:cubicBezTo>
                    <a:pt x="3365" y="267"/>
                    <a:pt x="3366" y="268"/>
                    <a:pt x="3367" y="269"/>
                  </a:cubicBezTo>
                  <a:cubicBezTo>
                    <a:pt x="3360" y="272"/>
                    <a:pt x="3352" y="274"/>
                    <a:pt x="3352" y="282"/>
                  </a:cubicBezTo>
                  <a:cubicBezTo>
                    <a:pt x="3354" y="285"/>
                    <a:pt x="3358" y="286"/>
                    <a:pt x="3362" y="288"/>
                  </a:cubicBezTo>
                  <a:cubicBezTo>
                    <a:pt x="3365" y="294"/>
                    <a:pt x="3359" y="308"/>
                    <a:pt x="3369" y="311"/>
                  </a:cubicBezTo>
                  <a:cubicBezTo>
                    <a:pt x="3373" y="310"/>
                    <a:pt x="3374" y="305"/>
                    <a:pt x="3379" y="305"/>
                  </a:cubicBezTo>
                  <a:cubicBezTo>
                    <a:pt x="3380" y="305"/>
                    <a:pt x="3380" y="305"/>
                    <a:pt x="3381" y="305"/>
                  </a:cubicBezTo>
                  <a:cubicBezTo>
                    <a:pt x="3381" y="307"/>
                    <a:pt x="3385" y="306"/>
                    <a:pt x="3384" y="308"/>
                  </a:cubicBezTo>
                  <a:cubicBezTo>
                    <a:pt x="3381" y="315"/>
                    <a:pt x="3371" y="316"/>
                    <a:pt x="3371" y="323"/>
                  </a:cubicBezTo>
                  <a:cubicBezTo>
                    <a:pt x="3370" y="335"/>
                    <a:pt x="3395" y="345"/>
                    <a:pt x="3401" y="353"/>
                  </a:cubicBezTo>
                  <a:cubicBezTo>
                    <a:pt x="3401" y="356"/>
                    <a:pt x="3399" y="356"/>
                    <a:pt x="3400" y="359"/>
                  </a:cubicBezTo>
                  <a:cubicBezTo>
                    <a:pt x="3402" y="361"/>
                    <a:pt x="3405" y="362"/>
                    <a:pt x="3408" y="362"/>
                  </a:cubicBezTo>
                  <a:cubicBezTo>
                    <a:pt x="3410" y="362"/>
                    <a:pt x="3412" y="361"/>
                    <a:pt x="3414" y="361"/>
                  </a:cubicBezTo>
                  <a:cubicBezTo>
                    <a:pt x="3417" y="361"/>
                    <a:pt x="3419" y="361"/>
                    <a:pt x="3422" y="361"/>
                  </a:cubicBezTo>
                  <a:cubicBezTo>
                    <a:pt x="3422" y="361"/>
                    <a:pt x="3423" y="361"/>
                    <a:pt x="3424" y="361"/>
                  </a:cubicBezTo>
                  <a:cubicBezTo>
                    <a:pt x="3429" y="367"/>
                    <a:pt x="3435" y="373"/>
                    <a:pt x="3447" y="373"/>
                  </a:cubicBezTo>
                  <a:cubicBezTo>
                    <a:pt x="3448" y="373"/>
                    <a:pt x="3449" y="373"/>
                    <a:pt x="3450" y="373"/>
                  </a:cubicBezTo>
                  <a:cubicBezTo>
                    <a:pt x="3456" y="370"/>
                    <a:pt x="3454" y="361"/>
                    <a:pt x="3462" y="359"/>
                  </a:cubicBezTo>
                  <a:cubicBezTo>
                    <a:pt x="3481" y="361"/>
                    <a:pt x="3512" y="369"/>
                    <a:pt x="3536" y="369"/>
                  </a:cubicBezTo>
                  <a:cubicBezTo>
                    <a:pt x="3546" y="369"/>
                    <a:pt x="3556" y="368"/>
                    <a:pt x="3563" y="364"/>
                  </a:cubicBezTo>
                  <a:cubicBezTo>
                    <a:pt x="3572" y="358"/>
                    <a:pt x="3583" y="341"/>
                    <a:pt x="3583" y="334"/>
                  </a:cubicBezTo>
                  <a:cubicBezTo>
                    <a:pt x="3582" y="330"/>
                    <a:pt x="3579" y="322"/>
                    <a:pt x="3577" y="319"/>
                  </a:cubicBezTo>
                  <a:cubicBezTo>
                    <a:pt x="3569" y="306"/>
                    <a:pt x="3547" y="299"/>
                    <a:pt x="3529" y="293"/>
                  </a:cubicBezTo>
                  <a:cubicBezTo>
                    <a:pt x="3540" y="283"/>
                    <a:pt x="3549" y="272"/>
                    <a:pt x="3564" y="265"/>
                  </a:cubicBezTo>
                  <a:cubicBezTo>
                    <a:pt x="3563" y="262"/>
                    <a:pt x="3561" y="255"/>
                    <a:pt x="3566" y="254"/>
                  </a:cubicBezTo>
                  <a:cubicBezTo>
                    <a:pt x="3570" y="257"/>
                    <a:pt x="3574" y="258"/>
                    <a:pt x="3578" y="258"/>
                  </a:cubicBezTo>
                  <a:cubicBezTo>
                    <a:pt x="3585" y="258"/>
                    <a:pt x="3591" y="255"/>
                    <a:pt x="3600" y="253"/>
                  </a:cubicBezTo>
                  <a:cubicBezTo>
                    <a:pt x="3609" y="251"/>
                    <a:pt x="3618" y="251"/>
                    <a:pt x="3625" y="249"/>
                  </a:cubicBezTo>
                  <a:cubicBezTo>
                    <a:pt x="3630" y="247"/>
                    <a:pt x="3633" y="242"/>
                    <a:pt x="3638" y="240"/>
                  </a:cubicBezTo>
                  <a:cubicBezTo>
                    <a:pt x="3649" y="236"/>
                    <a:pt x="3666" y="237"/>
                    <a:pt x="3667" y="227"/>
                  </a:cubicBezTo>
                  <a:cubicBezTo>
                    <a:pt x="3660" y="228"/>
                    <a:pt x="3652" y="230"/>
                    <a:pt x="3644" y="230"/>
                  </a:cubicBezTo>
                  <a:cubicBezTo>
                    <a:pt x="3639" y="230"/>
                    <a:pt x="3634" y="229"/>
                    <a:pt x="3629" y="226"/>
                  </a:cubicBezTo>
                  <a:cubicBezTo>
                    <a:pt x="3627" y="223"/>
                    <a:pt x="3628" y="219"/>
                    <a:pt x="3626" y="218"/>
                  </a:cubicBezTo>
                  <a:cubicBezTo>
                    <a:pt x="3625" y="218"/>
                    <a:pt x="3625" y="218"/>
                    <a:pt x="3624" y="218"/>
                  </a:cubicBezTo>
                  <a:cubicBezTo>
                    <a:pt x="3624" y="218"/>
                    <a:pt x="3623" y="218"/>
                    <a:pt x="3622" y="218"/>
                  </a:cubicBezTo>
                  <a:cubicBezTo>
                    <a:pt x="3622" y="218"/>
                    <a:pt x="3621" y="218"/>
                    <a:pt x="3620" y="218"/>
                  </a:cubicBezTo>
                  <a:cubicBezTo>
                    <a:pt x="3618" y="218"/>
                    <a:pt x="3617" y="218"/>
                    <a:pt x="3616" y="219"/>
                  </a:cubicBezTo>
                  <a:cubicBezTo>
                    <a:pt x="3613" y="222"/>
                    <a:pt x="3617" y="224"/>
                    <a:pt x="3615" y="227"/>
                  </a:cubicBezTo>
                  <a:cubicBezTo>
                    <a:pt x="3613" y="229"/>
                    <a:pt x="3610" y="229"/>
                    <a:pt x="3608" y="229"/>
                  </a:cubicBezTo>
                  <a:cubicBezTo>
                    <a:pt x="3602" y="229"/>
                    <a:pt x="3596" y="226"/>
                    <a:pt x="3596" y="221"/>
                  </a:cubicBezTo>
                  <a:cubicBezTo>
                    <a:pt x="3599" y="215"/>
                    <a:pt x="3607" y="213"/>
                    <a:pt x="3616" y="213"/>
                  </a:cubicBezTo>
                  <a:cubicBezTo>
                    <a:pt x="3613" y="207"/>
                    <a:pt x="3602" y="208"/>
                    <a:pt x="3601" y="201"/>
                  </a:cubicBezTo>
                  <a:cubicBezTo>
                    <a:pt x="3604" y="200"/>
                    <a:pt x="3602" y="197"/>
                    <a:pt x="3604" y="197"/>
                  </a:cubicBezTo>
                  <a:cubicBezTo>
                    <a:pt x="3604" y="197"/>
                    <a:pt x="3605" y="197"/>
                    <a:pt x="3605" y="197"/>
                  </a:cubicBezTo>
                  <a:cubicBezTo>
                    <a:pt x="3605" y="197"/>
                    <a:pt x="3606" y="197"/>
                    <a:pt x="3606" y="197"/>
                  </a:cubicBezTo>
                  <a:cubicBezTo>
                    <a:pt x="3610" y="197"/>
                    <a:pt x="3612" y="202"/>
                    <a:pt x="3616" y="204"/>
                  </a:cubicBezTo>
                  <a:cubicBezTo>
                    <a:pt x="3617" y="205"/>
                    <a:pt x="3620" y="204"/>
                    <a:pt x="3621" y="205"/>
                  </a:cubicBezTo>
                  <a:cubicBezTo>
                    <a:pt x="3623" y="206"/>
                    <a:pt x="3623" y="209"/>
                    <a:pt x="3623" y="209"/>
                  </a:cubicBezTo>
                  <a:cubicBezTo>
                    <a:pt x="3629" y="211"/>
                    <a:pt x="3635" y="209"/>
                    <a:pt x="3639" y="212"/>
                  </a:cubicBezTo>
                  <a:cubicBezTo>
                    <a:pt x="3645" y="216"/>
                    <a:pt x="3645" y="225"/>
                    <a:pt x="3653" y="226"/>
                  </a:cubicBezTo>
                  <a:cubicBezTo>
                    <a:pt x="3654" y="226"/>
                    <a:pt x="3654" y="226"/>
                    <a:pt x="3654" y="226"/>
                  </a:cubicBezTo>
                  <a:cubicBezTo>
                    <a:pt x="3659" y="226"/>
                    <a:pt x="3664" y="222"/>
                    <a:pt x="3669" y="221"/>
                  </a:cubicBezTo>
                  <a:cubicBezTo>
                    <a:pt x="3666" y="200"/>
                    <a:pt x="3636" y="201"/>
                    <a:pt x="3626" y="187"/>
                  </a:cubicBezTo>
                  <a:cubicBezTo>
                    <a:pt x="3620" y="185"/>
                    <a:pt x="3613" y="185"/>
                    <a:pt x="3612" y="179"/>
                  </a:cubicBezTo>
                  <a:cubicBezTo>
                    <a:pt x="3615" y="178"/>
                    <a:pt x="3618" y="177"/>
                    <a:pt x="3621" y="177"/>
                  </a:cubicBezTo>
                  <a:cubicBezTo>
                    <a:pt x="3632" y="177"/>
                    <a:pt x="3644" y="186"/>
                    <a:pt x="3647" y="194"/>
                  </a:cubicBezTo>
                  <a:cubicBezTo>
                    <a:pt x="3653" y="196"/>
                    <a:pt x="3658" y="202"/>
                    <a:pt x="3664" y="202"/>
                  </a:cubicBezTo>
                  <a:cubicBezTo>
                    <a:pt x="3665" y="202"/>
                    <a:pt x="3666" y="202"/>
                    <a:pt x="3667" y="201"/>
                  </a:cubicBezTo>
                  <a:cubicBezTo>
                    <a:pt x="3668" y="194"/>
                    <a:pt x="3656" y="195"/>
                    <a:pt x="3662" y="188"/>
                  </a:cubicBezTo>
                  <a:cubicBezTo>
                    <a:pt x="3656" y="182"/>
                    <a:pt x="3641" y="182"/>
                    <a:pt x="3635" y="175"/>
                  </a:cubicBezTo>
                  <a:cubicBezTo>
                    <a:pt x="3637" y="172"/>
                    <a:pt x="3640" y="171"/>
                    <a:pt x="3643" y="171"/>
                  </a:cubicBezTo>
                  <a:cubicBezTo>
                    <a:pt x="3650" y="171"/>
                    <a:pt x="3656" y="182"/>
                    <a:pt x="3662" y="183"/>
                  </a:cubicBezTo>
                  <a:cubicBezTo>
                    <a:pt x="3663" y="183"/>
                    <a:pt x="3663" y="183"/>
                    <a:pt x="3664" y="183"/>
                  </a:cubicBezTo>
                  <a:cubicBezTo>
                    <a:pt x="3669" y="183"/>
                    <a:pt x="3676" y="179"/>
                    <a:pt x="3680" y="175"/>
                  </a:cubicBezTo>
                  <a:cubicBezTo>
                    <a:pt x="3677" y="171"/>
                    <a:pt x="3664" y="174"/>
                    <a:pt x="3663" y="167"/>
                  </a:cubicBezTo>
                  <a:cubicBezTo>
                    <a:pt x="3664" y="164"/>
                    <a:pt x="3666" y="163"/>
                    <a:pt x="3669" y="163"/>
                  </a:cubicBezTo>
                  <a:cubicBezTo>
                    <a:pt x="3671" y="163"/>
                    <a:pt x="3672" y="163"/>
                    <a:pt x="3674" y="164"/>
                  </a:cubicBezTo>
                  <a:cubicBezTo>
                    <a:pt x="3677" y="164"/>
                    <a:pt x="3679" y="164"/>
                    <a:pt x="3681" y="164"/>
                  </a:cubicBezTo>
                  <a:cubicBezTo>
                    <a:pt x="3682" y="164"/>
                    <a:pt x="3684" y="164"/>
                    <a:pt x="3686" y="163"/>
                  </a:cubicBezTo>
                  <a:cubicBezTo>
                    <a:pt x="3682" y="155"/>
                    <a:pt x="3667" y="155"/>
                    <a:pt x="3668" y="143"/>
                  </a:cubicBezTo>
                  <a:cubicBezTo>
                    <a:pt x="3671" y="141"/>
                    <a:pt x="3679" y="142"/>
                    <a:pt x="3679" y="137"/>
                  </a:cubicBezTo>
                  <a:cubicBezTo>
                    <a:pt x="3675" y="132"/>
                    <a:pt x="3664" y="133"/>
                    <a:pt x="3662" y="126"/>
                  </a:cubicBezTo>
                  <a:cubicBezTo>
                    <a:pt x="3670" y="120"/>
                    <a:pt x="3694" y="126"/>
                    <a:pt x="3694" y="117"/>
                  </a:cubicBezTo>
                  <a:cubicBezTo>
                    <a:pt x="3695" y="106"/>
                    <a:pt x="3665" y="118"/>
                    <a:pt x="3666" y="103"/>
                  </a:cubicBezTo>
                  <a:cubicBezTo>
                    <a:pt x="3671" y="93"/>
                    <a:pt x="3680" y="86"/>
                    <a:pt x="3680" y="72"/>
                  </a:cubicBezTo>
                  <a:cubicBezTo>
                    <a:pt x="3683" y="66"/>
                    <a:pt x="3693" y="62"/>
                    <a:pt x="3688" y="56"/>
                  </a:cubicBezTo>
                  <a:cubicBezTo>
                    <a:pt x="3688" y="56"/>
                    <a:pt x="3687" y="56"/>
                    <a:pt x="3687" y="56"/>
                  </a:cubicBezTo>
                  <a:cubicBezTo>
                    <a:pt x="3684" y="56"/>
                    <a:pt x="3682" y="57"/>
                    <a:pt x="3680" y="59"/>
                  </a:cubicBezTo>
                  <a:cubicBezTo>
                    <a:pt x="3678" y="61"/>
                    <a:pt x="3676" y="62"/>
                    <a:pt x="3673" y="62"/>
                  </a:cubicBezTo>
                  <a:cubicBezTo>
                    <a:pt x="3672" y="62"/>
                    <a:pt x="3671" y="62"/>
                    <a:pt x="3670" y="61"/>
                  </a:cubicBezTo>
                  <a:cubicBezTo>
                    <a:pt x="3673" y="55"/>
                    <a:pt x="3675" y="51"/>
                    <a:pt x="3673" y="45"/>
                  </a:cubicBezTo>
                  <a:cubicBezTo>
                    <a:pt x="3696" y="45"/>
                    <a:pt x="3716" y="43"/>
                    <a:pt x="3725" y="32"/>
                  </a:cubicBezTo>
                  <a:cubicBezTo>
                    <a:pt x="3726" y="32"/>
                    <a:pt x="3727" y="32"/>
                    <a:pt x="3727" y="32"/>
                  </a:cubicBezTo>
                  <a:cubicBezTo>
                    <a:pt x="3730" y="32"/>
                    <a:pt x="3732" y="31"/>
                    <a:pt x="3734" y="31"/>
                  </a:cubicBezTo>
                  <a:cubicBezTo>
                    <a:pt x="3734" y="29"/>
                    <a:pt x="3735" y="28"/>
                    <a:pt x="3736" y="27"/>
                  </a:cubicBezTo>
                  <a:cubicBezTo>
                    <a:pt x="3736" y="22"/>
                    <a:pt x="3726" y="20"/>
                    <a:pt x="3716" y="20"/>
                  </a:cubicBezTo>
                  <a:cubicBezTo>
                    <a:pt x="3710" y="20"/>
                    <a:pt x="3704" y="21"/>
                    <a:pt x="3700" y="22"/>
                  </a:cubicBezTo>
                  <a:cubicBezTo>
                    <a:pt x="3692" y="23"/>
                    <a:pt x="3678" y="31"/>
                    <a:pt x="3670" y="36"/>
                  </a:cubicBezTo>
                  <a:cubicBezTo>
                    <a:pt x="3660" y="42"/>
                    <a:pt x="3653" y="51"/>
                    <a:pt x="3645" y="53"/>
                  </a:cubicBezTo>
                  <a:cubicBezTo>
                    <a:pt x="3642" y="42"/>
                    <a:pt x="3666" y="34"/>
                    <a:pt x="3654" y="22"/>
                  </a:cubicBezTo>
                  <a:cubicBezTo>
                    <a:pt x="3654" y="22"/>
                    <a:pt x="3654" y="22"/>
                    <a:pt x="3653" y="22"/>
                  </a:cubicBezTo>
                  <a:cubicBezTo>
                    <a:pt x="3646" y="22"/>
                    <a:pt x="3640" y="25"/>
                    <a:pt x="3634" y="29"/>
                  </a:cubicBezTo>
                  <a:cubicBezTo>
                    <a:pt x="3628" y="33"/>
                    <a:pt x="3622" y="37"/>
                    <a:pt x="3616" y="37"/>
                  </a:cubicBezTo>
                  <a:cubicBezTo>
                    <a:pt x="3614" y="37"/>
                    <a:pt x="3611" y="36"/>
                    <a:pt x="3608" y="34"/>
                  </a:cubicBezTo>
                  <a:cubicBezTo>
                    <a:pt x="3611" y="30"/>
                    <a:pt x="3621" y="32"/>
                    <a:pt x="3621" y="25"/>
                  </a:cubicBezTo>
                  <a:cubicBezTo>
                    <a:pt x="3617" y="24"/>
                    <a:pt x="3610" y="23"/>
                    <a:pt x="3604" y="23"/>
                  </a:cubicBezTo>
                  <a:cubicBezTo>
                    <a:pt x="3598" y="23"/>
                    <a:pt x="3591" y="24"/>
                    <a:pt x="3585" y="24"/>
                  </a:cubicBezTo>
                  <a:cubicBezTo>
                    <a:pt x="3575" y="25"/>
                    <a:pt x="3567" y="31"/>
                    <a:pt x="3560" y="31"/>
                  </a:cubicBezTo>
                  <a:cubicBezTo>
                    <a:pt x="3558" y="31"/>
                    <a:pt x="3556" y="31"/>
                    <a:pt x="3554" y="29"/>
                  </a:cubicBezTo>
                  <a:cubicBezTo>
                    <a:pt x="3555" y="27"/>
                    <a:pt x="3558" y="26"/>
                    <a:pt x="3562" y="26"/>
                  </a:cubicBezTo>
                  <a:cubicBezTo>
                    <a:pt x="3563" y="26"/>
                    <a:pt x="3564" y="26"/>
                    <a:pt x="3565" y="26"/>
                  </a:cubicBezTo>
                  <a:cubicBezTo>
                    <a:pt x="3565" y="20"/>
                    <a:pt x="3565" y="20"/>
                    <a:pt x="3565" y="20"/>
                  </a:cubicBezTo>
                  <a:cubicBezTo>
                    <a:pt x="3543" y="14"/>
                    <a:pt x="3516" y="12"/>
                    <a:pt x="3489" y="12"/>
                  </a:cubicBezTo>
                  <a:cubicBezTo>
                    <a:pt x="3482" y="12"/>
                    <a:pt x="3474" y="12"/>
                    <a:pt x="3466" y="12"/>
                  </a:cubicBezTo>
                  <a:cubicBezTo>
                    <a:pt x="3460" y="14"/>
                    <a:pt x="3462" y="22"/>
                    <a:pt x="3456" y="23"/>
                  </a:cubicBezTo>
                  <a:cubicBezTo>
                    <a:pt x="3441" y="20"/>
                    <a:pt x="3431" y="13"/>
                    <a:pt x="3416" y="10"/>
                  </a:cubicBezTo>
                  <a:cubicBezTo>
                    <a:pt x="3416" y="20"/>
                    <a:pt x="3430" y="17"/>
                    <a:pt x="3431" y="25"/>
                  </a:cubicBezTo>
                  <a:cubicBezTo>
                    <a:pt x="3429" y="28"/>
                    <a:pt x="3427" y="28"/>
                    <a:pt x="3425" y="28"/>
                  </a:cubicBezTo>
                  <a:cubicBezTo>
                    <a:pt x="3420" y="28"/>
                    <a:pt x="3417" y="22"/>
                    <a:pt x="3413" y="20"/>
                  </a:cubicBezTo>
                  <a:cubicBezTo>
                    <a:pt x="3405" y="14"/>
                    <a:pt x="3390" y="12"/>
                    <a:pt x="3384" y="8"/>
                  </a:cubicBezTo>
                  <a:cubicBezTo>
                    <a:pt x="3384" y="5"/>
                    <a:pt x="3381" y="4"/>
                    <a:pt x="3380" y="1"/>
                  </a:cubicBezTo>
                  <a:cubicBezTo>
                    <a:pt x="3378" y="1"/>
                    <a:pt x="3377" y="0"/>
                    <a:pt x="33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0"/>
            <p:cNvSpPr>
              <a:spLocks noEditPoints="1"/>
            </p:cNvSpPr>
            <p:nvPr/>
          </p:nvSpPr>
          <p:spPr bwMode="auto">
            <a:xfrm>
              <a:off x="-627" y="1568"/>
              <a:ext cx="8343" cy="2197"/>
            </a:xfrm>
            <a:custGeom>
              <a:avLst/>
              <a:gdLst>
                <a:gd name="T0" fmla="*/ 1802 w 3529"/>
                <a:gd name="T1" fmla="*/ 846 h 928"/>
                <a:gd name="T2" fmla="*/ 1998 w 3529"/>
                <a:gd name="T3" fmla="*/ 895 h 928"/>
                <a:gd name="T4" fmla="*/ 1797 w 3529"/>
                <a:gd name="T5" fmla="*/ 812 h 928"/>
                <a:gd name="T6" fmla="*/ 2083 w 3529"/>
                <a:gd name="T7" fmla="*/ 797 h 928"/>
                <a:gd name="T8" fmla="*/ 1966 w 3529"/>
                <a:gd name="T9" fmla="*/ 639 h 928"/>
                <a:gd name="T10" fmla="*/ 1675 w 3529"/>
                <a:gd name="T11" fmla="*/ 566 h 928"/>
                <a:gd name="T12" fmla="*/ 1539 w 3529"/>
                <a:gd name="T13" fmla="*/ 619 h 928"/>
                <a:gd name="T14" fmla="*/ 1487 w 3529"/>
                <a:gd name="T15" fmla="*/ 772 h 928"/>
                <a:gd name="T16" fmla="*/ 1694 w 3529"/>
                <a:gd name="T17" fmla="*/ 758 h 928"/>
                <a:gd name="T18" fmla="*/ 1852 w 3529"/>
                <a:gd name="T19" fmla="*/ 675 h 928"/>
                <a:gd name="T20" fmla="*/ 1525 w 3529"/>
                <a:gd name="T21" fmla="*/ 555 h 928"/>
                <a:gd name="T22" fmla="*/ 1536 w 3529"/>
                <a:gd name="T23" fmla="*/ 541 h 928"/>
                <a:gd name="T24" fmla="*/ 1437 w 3529"/>
                <a:gd name="T25" fmla="*/ 538 h 928"/>
                <a:gd name="T26" fmla="*/ 1422 w 3529"/>
                <a:gd name="T27" fmla="*/ 518 h 928"/>
                <a:gd name="T28" fmla="*/ 1545 w 3529"/>
                <a:gd name="T29" fmla="*/ 499 h 928"/>
                <a:gd name="T30" fmla="*/ 1704 w 3529"/>
                <a:gd name="T31" fmla="*/ 523 h 928"/>
                <a:gd name="T32" fmla="*/ 1819 w 3529"/>
                <a:gd name="T33" fmla="*/ 552 h 928"/>
                <a:gd name="T34" fmla="*/ 1844 w 3529"/>
                <a:gd name="T35" fmla="*/ 504 h 928"/>
                <a:gd name="T36" fmla="*/ 833 w 3529"/>
                <a:gd name="T37" fmla="*/ 369 h 928"/>
                <a:gd name="T38" fmla="*/ 3244 w 3529"/>
                <a:gd name="T39" fmla="*/ 300 h 928"/>
                <a:gd name="T40" fmla="*/ 3189 w 3529"/>
                <a:gd name="T41" fmla="*/ 313 h 928"/>
                <a:gd name="T42" fmla="*/ 3153 w 3529"/>
                <a:gd name="T43" fmla="*/ 293 h 928"/>
                <a:gd name="T44" fmla="*/ 118 w 3529"/>
                <a:gd name="T45" fmla="*/ 223 h 928"/>
                <a:gd name="T46" fmla="*/ 166 w 3529"/>
                <a:gd name="T47" fmla="*/ 210 h 928"/>
                <a:gd name="T48" fmla="*/ 142 w 3529"/>
                <a:gd name="T49" fmla="*/ 181 h 928"/>
                <a:gd name="T50" fmla="*/ 449 w 3529"/>
                <a:gd name="T51" fmla="*/ 128 h 928"/>
                <a:gd name="T52" fmla="*/ 340 w 3529"/>
                <a:gd name="T53" fmla="*/ 111 h 928"/>
                <a:gd name="T54" fmla="*/ 3276 w 3529"/>
                <a:gd name="T55" fmla="*/ 35 h 928"/>
                <a:gd name="T56" fmla="*/ 330 w 3529"/>
                <a:gd name="T57" fmla="*/ 0 h 928"/>
                <a:gd name="T58" fmla="*/ 246 w 3529"/>
                <a:gd name="T59" fmla="*/ 77 h 928"/>
                <a:gd name="T60" fmla="*/ 250 w 3529"/>
                <a:gd name="T61" fmla="*/ 150 h 928"/>
                <a:gd name="T62" fmla="*/ 345 w 3529"/>
                <a:gd name="T63" fmla="*/ 81 h 928"/>
                <a:gd name="T64" fmla="*/ 484 w 3529"/>
                <a:gd name="T65" fmla="*/ 123 h 928"/>
                <a:gd name="T66" fmla="*/ 501 w 3529"/>
                <a:gd name="T67" fmla="*/ 100 h 928"/>
                <a:gd name="T68" fmla="*/ 623 w 3529"/>
                <a:gd name="T69" fmla="*/ 47 h 928"/>
                <a:gd name="T70" fmla="*/ 684 w 3529"/>
                <a:gd name="T71" fmla="*/ 61 h 928"/>
                <a:gd name="T72" fmla="*/ 588 w 3529"/>
                <a:gd name="T73" fmla="*/ 146 h 928"/>
                <a:gd name="T74" fmla="*/ 603 w 3529"/>
                <a:gd name="T75" fmla="*/ 198 h 928"/>
                <a:gd name="T76" fmla="*/ 399 w 3529"/>
                <a:gd name="T77" fmla="*/ 140 h 928"/>
                <a:gd name="T78" fmla="*/ 263 w 3529"/>
                <a:gd name="T79" fmla="*/ 160 h 928"/>
                <a:gd name="T80" fmla="*/ 176 w 3529"/>
                <a:gd name="T81" fmla="*/ 411 h 928"/>
                <a:gd name="T82" fmla="*/ 316 w 3529"/>
                <a:gd name="T83" fmla="*/ 415 h 928"/>
                <a:gd name="T84" fmla="*/ 750 w 3529"/>
                <a:gd name="T85" fmla="*/ 460 h 928"/>
                <a:gd name="T86" fmla="*/ 681 w 3529"/>
                <a:gd name="T87" fmla="*/ 283 h 928"/>
                <a:gd name="T88" fmla="*/ 716 w 3529"/>
                <a:gd name="T89" fmla="*/ 301 h 928"/>
                <a:gd name="T90" fmla="*/ 815 w 3529"/>
                <a:gd name="T91" fmla="*/ 342 h 928"/>
                <a:gd name="T92" fmla="*/ 830 w 3529"/>
                <a:gd name="T93" fmla="*/ 259 h 928"/>
                <a:gd name="T94" fmla="*/ 1005 w 3529"/>
                <a:gd name="T95" fmla="*/ 278 h 928"/>
                <a:gd name="T96" fmla="*/ 1119 w 3529"/>
                <a:gd name="T97" fmla="*/ 339 h 928"/>
                <a:gd name="T98" fmla="*/ 3257 w 3529"/>
                <a:gd name="T99" fmla="*/ 43 h 928"/>
                <a:gd name="T100" fmla="*/ 2707 w 3529"/>
                <a:gd name="T101" fmla="*/ 160 h 928"/>
                <a:gd name="T102" fmla="*/ 2820 w 3529"/>
                <a:gd name="T103" fmla="*/ 239 h 928"/>
                <a:gd name="T104" fmla="*/ 3036 w 3529"/>
                <a:gd name="T105" fmla="*/ 354 h 928"/>
                <a:gd name="T106" fmla="*/ 3529 w 3529"/>
                <a:gd name="T107" fmla="*/ 499 h 928"/>
                <a:gd name="T108" fmla="*/ 3363 w 3529"/>
                <a:gd name="T109" fmla="*/ 410 h 928"/>
                <a:gd name="T110" fmla="*/ 3197 w 3529"/>
                <a:gd name="T111" fmla="*/ 371 h 928"/>
                <a:gd name="T112" fmla="*/ 3034 w 3529"/>
                <a:gd name="T113" fmla="*/ 329 h 928"/>
                <a:gd name="T114" fmla="*/ 2936 w 3529"/>
                <a:gd name="T115" fmla="*/ 266 h 928"/>
                <a:gd name="T116" fmla="*/ 3039 w 3529"/>
                <a:gd name="T117" fmla="*/ 198 h 928"/>
                <a:gd name="T118" fmla="*/ 3097 w 3529"/>
                <a:gd name="T119" fmla="*/ 191 h 928"/>
                <a:gd name="T120" fmla="*/ 3202 w 3529"/>
                <a:gd name="T121" fmla="*/ 88 h 928"/>
                <a:gd name="T122" fmla="*/ 3272 w 3529"/>
                <a:gd name="T123" fmla="*/ 54 h 928"/>
                <a:gd name="T124" fmla="*/ 3267 w 3529"/>
                <a:gd name="T125" fmla="*/ 7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29" h="928">
                  <a:moveTo>
                    <a:pt x="1978" y="918"/>
                  </a:moveTo>
                  <a:cubicBezTo>
                    <a:pt x="1975" y="918"/>
                    <a:pt x="1971" y="921"/>
                    <a:pt x="1973" y="927"/>
                  </a:cubicBezTo>
                  <a:cubicBezTo>
                    <a:pt x="1974" y="928"/>
                    <a:pt x="1976" y="928"/>
                    <a:pt x="1979" y="928"/>
                  </a:cubicBezTo>
                  <a:cubicBezTo>
                    <a:pt x="1981" y="928"/>
                    <a:pt x="1983" y="928"/>
                    <a:pt x="1984" y="927"/>
                  </a:cubicBezTo>
                  <a:cubicBezTo>
                    <a:pt x="1987" y="922"/>
                    <a:pt x="1983" y="918"/>
                    <a:pt x="1978" y="918"/>
                  </a:cubicBezTo>
                  <a:moveTo>
                    <a:pt x="1798" y="824"/>
                  </a:moveTo>
                  <a:cubicBezTo>
                    <a:pt x="1790" y="824"/>
                    <a:pt x="1787" y="829"/>
                    <a:pt x="1780" y="830"/>
                  </a:cubicBezTo>
                  <a:cubicBezTo>
                    <a:pt x="1776" y="829"/>
                    <a:pt x="1770" y="824"/>
                    <a:pt x="1766" y="824"/>
                  </a:cubicBezTo>
                  <a:cubicBezTo>
                    <a:pt x="1764" y="824"/>
                    <a:pt x="1762" y="825"/>
                    <a:pt x="1761" y="828"/>
                  </a:cubicBezTo>
                  <a:cubicBezTo>
                    <a:pt x="1763" y="833"/>
                    <a:pt x="1769" y="834"/>
                    <a:pt x="1771" y="838"/>
                  </a:cubicBezTo>
                  <a:cubicBezTo>
                    <a:pt x="1766" y="848"/>
                    <a:pt x="1776" y="856"/>
                    <a:pt x="1786" y="859"/>
                  </a:cubicBezTo>
                  <a:cubicBezTo>
                    <a:pt x="1791" y="854"/>
                    <a:pt x="1793" y="848"/>
                    <a:pt x="1802" y="846"/>
                  </a:cubicBezTo>
                  <a:cubicBezTo>
                    <a:pt x="1804" y="841"/>
                    <a:pt x="1806" y="827"/>
                    <a:pt x="1800" y="824"/>
                  </a:cubicBezTo>
                  <a:cubicBezTo>
                    <a:pt x="1800" y="824"/>
                    <a:pt x="1799" y="824"/>
                    <a:pt x="1798" y="824"/>
                  </a:cubicBezTo>
                  <a:moveTo>
                    <a:pt x="2042" y="822"/>
                  </a:moveTo>
                  <a:cubicBezTo>
                    <a:pt x="2038" y="822"/>
                    <a:pt x="2038" y="822"/>
                    <a:pt x="2038" y="822"/>
                  </a:cubicBezTo>
                  <a:cubicBezTo>
                    <a:pt x="2032" y="854"/>
                    <a:pt x="1986" y="851"/>
                    <a:pt x="1979" y="882"/>
                  </a:cubicBezTo>
                  <a:cubicBezTo>
                    <a:pt x="1980" y="883"/>
                    <a:pt x="1983" y="883"/>
                    <a:pt x="1985" y="883"/>
                  </a:cubicBezTo>
                  <a:cubicBezTo>
                    <a:pt x="1986" y="883"/>
                    <a:pt x="1986" y="883"/>
                    <a:pt x="1987" y="883"/>
                  </a:cubicBezTo>
                  <a:cubicBezTo>
                    <a:pt x="1988" y="883"/>
                    <a:pt x="1988" y="883"/>
                    <a:pt x="1989" y="883"/>
                  </a:cubicBezTo>
                  <a:cubicBezTo>
                    <a:pt x="1991" y="883"/>
                    <a:pt x="1994" y="884"/>
                    <a:pt x="1996" y="885"/>
                  </a:cubicBezTo>
                  <a:cubicBezTo>
                    <a:pt x="1995" y="888"/>
                    <a:pt x="1990" y="887"/>
                    <a:pt x="1991" y="891"/>
                  </a:cubicBezTo>
                  <a:cubicBezTo>
                    <a:pt x="1994" y="892"/>
                    <a:pt x="1994" y="895"/>
                    <a:pt x="1997" y="895"/>
                  </a:cubicBezTo>
                  <a:cubicBezTo>
                    <a:pt x="1998" y="895"/>
                    <a:pt x="1998" y="895"/>
                    <a:pt x="1998" y="895"/>
                  </a:cubicBezTo>
                  <a:cubicBezTo>
                    <a:pt x="2001" y="893"/>
                    <a:pt x="2000" y="889"/>
                    <a:pt x="2002" y="887"/>
                  </a:cubicBezTo>
                  <a:cubicBezTo>
                    <a:pt x="2004" y="888"/>
                    <a:pt x="2005" y="888"/>
                    <a:pt x="2007" y="888"/>
                  </a:cubicBezTo>
                  <a:cubicBezTo>
                    <a:pt x="2028" y="888"/>
                    <a:pt x="2025" y="862"/>
                    <a:pt x="2044" y="858"/>
                  </a:cubicBezTo>
                  <a:cubicBezTo>
                    <a:pt x="2045" y="845"/>
                    <a:pt x="2057" y="843"/>
                    <a:pt x="2060" y="833"/>
                  </a:cubicBezTo>
                  <a:cubicBezTo>
                    <a:pt x="2053" y="830"/>
                    <a:pt x="2047" y="827"/>
                    <a:pt x="2042" y="822"/>
                  </a:cubicBezTo>
                  <a:moveTo>
                    <a:pt x="1759" y="814"/>
                  </a:moveTo>
                  <a:cubicBezTo>
                    <a:pt x="1755" y="814"/>
                    <a:pt x="1753" y="816"/>
                    <a:pt x="1753" y="820"/>
                  </a:cubicBezTo>
                  <a:cubicBezTo>
                    <a:pt x="1754" y="821"/>
                    <a:pt x="1756" y="822"/>
                    <a:pt x="1758" y="822"/>
                  </a:cubicBezTo>
                  <a:cubicBezTo>
                    <a:pt x="1759" y="822"/>
                    <a:pt x="1760" y="822"/>
                    <a:pt x="1760" y="821"/>
                  </a:cubicBezTo>
                  <a:cubicBezTo>
                    <a:pt x="1762" y="820"/>
                    <a:pt x="1761" y="816"/>
                    <a:pt x="1760" y="814"/>
                  </a:cubicBezTo>
                  <a:cubicBezTo>
                    <a:pt x="1760" y="814"/>
                    <a:pt x="1760" y="814"/>
                    <a:pt x="1759" y="814"/>
                  </a:cubicBezTo>
                  <a:moveTo>
                    <a:pt x="1797" y="812"/>
                  </a:moveTo>
                  <a:cubicBezTo>
                    <a:pt x="1793" y="812"/>
                    <a:pt x="1790" y="818"/>
                    <a:pt x="1797" y="820"/>
                  </a:cubicBezTo>
                  <a:cubicBezTo>
                    <a:pt x="1799" y="818"/>
                    <a:pt x="1801" y="817"/>
                    <a:pt x="1801" y="814"/>
                  </a:cubicBezTo>
                  <a:cubicBezTo>
                    <a:pt x="1800" y="813"/>
                    <a:pt x="1798" y="812"/>
                    <a:pt x="1797" y="812"/>
                  </a:cubicBezTo>
                  <a:moveTo>
                    <a:pt x="2043" y="759"/>
                  </a:moveTo>
                  <a:cubicBezTo>
                    <a:pt x="2040" y="759"/>
                    <a:pt x="2039" y="761"/>
                    <a:pt x="2038" y="763"/>
                  </a:cubicBezTo>
                  <a:cubicBezTo>
                    <a:pt x="2035" y="775"/>
                    <a:pt x="2070" y="782"/>
                    <a:pt x="2064" y="800"/>
                  </a:cubicBezTo>
                  <a:cubicBezTo>
                    <a:pt x="2063" y="804"/>
                    <a:pt x="2057" y="804"/>
                    <a:pt x="2057" y="809"/>
                  </a:cubicBezTo>
                  <a:cubicBezTo>
                    <a:pt x="2064" y="814"/>
                    <a:pt x="2068" y="822"/>
                    <a:pt x="2073" y="828"/>
                  </a:cubicBezTo>
                  <a:cubicBezTo>
                    <a:pt x="2082" y="828"/>
                    <a:pt x="2082" y="819"/>
                    <a:pt x="2087" y="814"/>
                  </a:cubicBezTo>
                  <a:cubicBezTo>
                    <a:pt x="2093" y="809"/>
                    <a:pt x="2105" y="806"/>
                    <a:pt x="2103" y="795"/>
                  </a:cubicBezTo>
                  <a:cubicBezTo>
                    <a:pt x="2101" y="793"/>
                    <a:pt x="2099" y="792"/>
                    <a:pt x="2097" y="792"/>
                  </a:cubicBezTo>
                  <a:cubicBezTo>
                    <a:pt x="2092" y="792"/>
                    <a:pt x="2088" y="797"/>
                    <a:pt x="2083" y="797"/>
                  </a:cubicBezTo>
                  <a:cubicBezTo>
                    <a:pt x="2078" y="796"/>
                    <a:pt x="2079" y="791"/>
                    <a:pt x="2079" y="786"/>
                  </a:cubicBezTo>
                  <a:cubicBezTo>
                    <a:pt x="2078" y="785"/>
                    <a:pt x="2077" y="785"/>
                    <a:pt x="2075" y="785"/>
                  </a:cubicBezTo>
                  <a:cubicBezTo>
                    <a:pt x="2074" y="785"/>
                    <a:pt x="2074" y="785"/>
                    <a:pt x="2073" y="785"/>
                  </a:cubicBezTo>
                  <a:cubicBezTo>
                    <a:pt x="2072" y="785"/>
                    <a:pt x="2072" y="785"/>
                    <a:pt x="2071" y="785"/>
                  </a:cubicBezTo>
                  <a:cubicBezTo>
                    <a:pt x="2071" y="785"/>
                    <a:pt x="2071" y="785"/>
                    <a:pt x="2070" y="785"/>
                  </a:cubicBezTo>
                  <a:cubicBezTo>
                    <a:pt x="2064" y="775"/>
                    <a:pt x="2053" y="768"/>
                    <a:pt x="2045" y="759"/>
                  </a:cubicBezTo>
                  <a:cubicBezTo>
                    <a:pt x="2044" y="759"/>
                    <a:pt x="2044" y="759"/>
                    <a:pt x="2043" y="759"/>
                  </a:cubicBezTo>
                  <a:moveTo>
                    <a:pt x="1966" y="639"/>
                  </a:moveTo>
                  <a:cubicBezTo>
                    <a:pt x="1963" y="639"/>
                    <a:pt x="1961" y="641"/>
                    <a:pt x="1962" y="645"/>
                  </a:cubicBezTo>
                  <a:cubicBezTo>
                    <a:pt x="1962" y="649"/>
                    <a:pt x="1972" y="655"/>
                    <a:pt x="1980" y="655"/>
                  </a:cubicBezTo>
                  <a:cubicBezTo>
                    <a:pt x="1983" y="655"/>
                    <a:pt x="1987" y="654"/>
                    <a:pt x="1988" y="650"/>
                  </a:cubicBezTo>
                  <a:cubicBezTo>
                    <a:pt x="1985" y="647"/>
                    <a:pt x="1973" y="639"/>
                    <a:pt x="1966" y="639"/>
                  </a:cubicBezTo>
                  <a:moveTo>
                    <a:pt x="1745" y="556"/>
                  </a:moveTo>
                  <a:cubicBezTo>
                    <a:pt x="1720" y="564"/>
                    <a:pt x="1746" y="613"/>
                    <a:pt x="1717" y="613"/>
                  </a:cubicBezTo>
                  <a:cubicBezTo>
                    <a:pt x="1716" y="613"/>
                    <a:pt x="1716" y="613"/>
                    <a:pt x="1715" y="613"/>
                  </a:cubicBezTo>
                  <a:cubicBezTo>
                    <a:pt x="1709" y="612"/>
                    <a:pt x="1706" y="607"/>
                    <a:pt x="1702" y="605"/>
                  </a:cubicBezTo>
                  <a:cubicBezTo>
                    <a:pt x="1701" y="604"/>
                    <a:pt x="1700" y="604"/>
                    <a:pt x="1698" y="604"/>
                  </a:cubicBezTo>
                  <a:cubicBezTo>
                    <a:pt x="1698" y="604"/>
                    <a:pt x="1698" y="604"/>
                    <a:pt x="1698" y="604"/>
                  </a:cubicBezTo>
                  <a:cubicBezTo>
                    <a:pt x="1697" y="604"/>
                    <a:pt x="1697" y="604"/>
                    <a:pt x="1697" y="604"/>
                  </a:cubicBezTo>
                  <a:cubicBezTo>
                    <a:pt x="1696" y="604"/>
                    <a:pt x="1695" y="604"/>
                    <a:pt x="1694" y="604"/>
                  </a:cubicBezTo>
                  <a:cubicBezTo>
                    <a:pt x="1685" y="600"/>
                    <a:pt x="1678" y="592"/>
                    <a:pt x="1673" y="587"/>
                  </a:cubicBezTo>
                  <a:cubicBezTo>
                    <a:pt x="1677" y="580"/>
                    <a:pt x="1686" y="577"/>
                    <a:pt x="1688" y="568"/>
                  </a:cubicBezTo>
                  <a:cubicBezTo>
                    <a:pt x="1686" y="566"/>
                    <a:pt x="1684" y="565"/>
                    <a:pt x="1682" y="565"/>
                  </a:cubicBezTo>
                  <a:cubicBezTo>
                    <a:pt x="1680" y="565"/>
                    <a:pt x="1677" y="566"/>
                    <a:pt x="1675" y="566"/>
                  </a:cubicBezTo>
                  <a:cubicBezTo>
                    <a:pt x="1672" y="567"/>
                    <a:pt x="1670" y="568"/>
                    <a:pt x="1667" y="568"/>
                  </a:cubicBezTo>
                  <a:cubicBezTo>
                    <a:pt x="1666" y="568"/>
                    <a:pt x="1666" y="568"/>
                    <a:pt x="1665" y="567"/>
                  </a:cubicBezTo>
                  <a:cubicBezTo>
                    <a:pt x="1658" y="566"/>
                    <a:pt x="1651" y="556"/>
                    <a:pt x="1643" y="556"/>
                  </a:cubicBezTo>
                  <a:cubicBezTo>
                    <a:pt x="1641" y="556"/>
                    <a:pt x="1638" y="558"/>
                    <a:pt x="1635" y="561"/>
                  </a:cubicBezTo>
                  <a:cubicBezTo>
                    <a:pt x="1637" y="564"/>
                    <a:pt x="1645" y="564"/>
                    <a:pt x="1642" y="568"/>
                  </a:cubicBezTo>
                  <a:cubicBezTo>
                    <a:pt x="1639" y="568"/>
                    <a:pt x="1637" y="568"/>
                    <a:pt x="1635" y="568"/>
                  </a:cubicBezTo>
                  <a:cubicBezTo>
                    <a:pt x="1619" y="568"/>
                    <a:pt x="1618" y="585"/>
                    <a:pt x="1607" y="592"/>
                  </a:cubicBezTo>
                  <a:cubicBezTo>
                    <a:pt x="1596" y="589"/>
                    <a:pt x="1595" y="580"/>
                    <a:pt x="1585" y="580"/>
                  </a:cubicBezTo>
                  <a:cubicBezTo>
                    <a:pt x="1584" y="580"/>
                    <a:pt x="1583" y="580"/>
                    <a:pt x="1582" y="580"/>
                  </a:cubicBezTo>
                  <a:cubicBezTo>
                    <a:pt x="1569" y="582"/>
                    <a:pt x="1566" y="599"/>
                    <a:pt x="1555" y="605"/>
                  </a:cubicBezTo>
                  <a:cubicBezTo>
                    <a:pt x="1546" y="605"/>
                    <a:pt x="1546" y="605"/>
                    <a:pt x="1546" y="605"/>
                  </a:cubicBezTo>
                  <a:cubicBezTo>
                    <a:pt x="1539" y="608"/>
                    <a:pt x="1541" y="615"/>
                    <a:pt x="1539" y="619"/>
                  </a:cubicBezTo>
                  <a:cubicBezTo>
                    <a:pt x="1534" y="629"/>
                    <a:pt x="1513" y="638"/>
                    <a:pt x="1497" y="640"/>
                  </a:cubicBezTo>
                  <a:cubicBezTo>
                    <a:pt x="1496" y="640"/>
                    <a:pt x="1496" y="640"/>
                    <a:pt x="1495" y="640"/>
                  </a:cubicBezTo>
                  <a:cubicBezTo>
                    <a:pt x="1494" y="640"/>
                    <a:pt x="1493" y="640"/>
                    <a:pt x="1491" y="640"/>
                  </a:cubicBezTo>
                  <a:cubicBezTo>
                    <a:pt x="1490" y="639"/>
                    <a:pt x="1488" y="639"/>
                    <a:pt x="1487" y="639"/>
                  </a:cubicBezTo>
                  <a:cubicBezTo>
                    <a:pt x="1486" y="639"/>
                    <a:pt x="1485" y="639"/>
                    <a:pt x="1483" y="640"/>
                  </a:cubicBezTo>
                  <a:cubicBezTo>
                    <a:pt x="1474" y="642"/>
                    <a:pt x="1468" y="653"/>
                    <a:pt x="1457" y="653"/>
                  </a:cubicBezTo>
                  <a:cubicBezTo>
                    <a:pt x="1456" y="653"/>
                    <a:pt x="1455" y="653"/>
                    <a:pt x="1453" y="653"/>
                  </a:cubicBezTo>
                  <a:cubicBezTo>
                    <a:pt x="1449" y="664"/>
                    <a:pt x="1446" y="676"/>
                    <a:pt x="1457" y="686"/>
                  </a:cubicBezTo>
                  <a:cubicBezTo>
                    <a:pt x="1447" y="694"/>
                    <a:pt x="1456" y="700"/>
                    <a:pt x="1459" y="707"/>
                  </a:cubicBezTo>
                  <a:cubicBezTo>
                    <a:pt x="1464" y="719"/>
                    <a:pt x="1473" y="738"/>
                    <a:pt x="1470" y="750"/>
                  </a:cubicBezTo>
                  <a:cubicBezTo>
                    <a:pt x="1469" y="756"/>
                    <a:pt x="1462" y="759"/>
                    <a:pt x="1465" y="767"/>
                  </a:cubicBezTo>
                  <a:cubicBezTo>
                    <a:pt x="1470" y="771"/>
                    <a:pt x="1478" y="772"/>
                    <a:pt x="1487" y="772"/>
                  </a:cubicBezTo>
                  <a:cubicBezTo>
                    <a:pt x="1489" y="772"/>
                    <a:pt x="1491" y="772"/>
                    <a:pt x="1492" y="772"/>
                  </a:cubicBezTo>
                  <a:cubicBezTo>
                    <a:pt x="1505" y="765"/>
                    <a:pt x="1514" y="756"/>
                    <a:pt x="1530" y="756"/>
                  </a:cubicBezTo>
                  <a:cubicBezTo>
                    <a:pt x="1531" y="756"/>
                    <a:pt x="1532" y="756"/>
                    <a:pt x="1533" y="757"/>
                  </a:cubicBezTo>
                  <a:cubicBezTo>
                    <a:pt x="1537" y="757"/>
                    <a:pt x="1541" y="759"/>
                    <a:pt x="1545" y="759"/>
                  </a:cubicBezTo>
                  <a:cubicBezTo>
                    <a:pt x="1545" y="759"/>
                    <a:pt x="1546" y="759"/>
                    <a:pt x="1546" y="759"/>
                  </a:cubicBezTo>
                  <a:cubicBezTo>
                    <a:pt x="1557" y="759"/>
                    <a:pt x="1560" y="751"/>
                    <a:pt x="1570" y="748"/>
                  </a:cubicBezTo>
                  <a:cubicBezTo>
                    <a:pt x="1575" y="747"/>
                    <a:pt x="1583" y="747"/>
                    <a:pt x="1589" y="745"/>
                  </a:cubicBezTo>
                  <a:cubicBezTo>
                    <a:pt x="1599" y="742"/>
                    <a:pt x="1611" y="739"/>
                    <a:pt x="1625" y="737"/>
                  </a:cubicBezTo>
                  <a:cubicBezTo>
                    <a:pt x="1634" y="742"/>
                    <a:pt x="1644" y="741"/>
                    <a:pt x="1652" y="745"/>
                  </a:cubicBezTo>
                  <a:cubicBezTo>
                    <a:pt x="1662" y="752"/>
                    <a:pt x="1663" y="764"/>
                    <a:pt x="1674" y="770"/>
                  </a:cubicBezTo>
                  <a:cubicBezTo>
                    <a:pt x="1682" y="768"/>
                    <a:pt x="1682" y="758"/>
                    <a:pt x="1690" y="758"/>
                  </a:cubicBezTo>
                  <a:cubicBezTo>
                    <a:pt x="1691" y="758"/>
                    <a:pt x="1692" y="758"/>
                    <a:pt x="1694" y="758"/>
                  </a:cubicBezTo>
                  <a:cubicBezTo>
                    <a:pt x="1697" y="764"/>
                    <a:pt x="1686" y="765"/>
                    <a:pt x="1686" y="771"/>
                  </a:cubicBezTo>
                  <a:cubicBezTo>
                    <a:pt x="1695" y="773"/>
                    <a:pt x="1698" y="779"/>
                    <a:pt x="1707" y="780"/>
                  </a:cubicBezTo>
                  <a:cubicBezTo>
                    <a:pt x="1712" y="785"/>
                    <a:pt x="1717" y="798"/>
                    <a:pt x="1727" y="803"/>
                  </a:cubicBezTo>
                  <a:cubicBezTo>
                    <a:pt x="1729" y="804"/>
                    <a:pt x="1734" y="803"/>
                    <a:pt x="1737" y="805"/>
                  </a:cubicBezTo>
                  <a:cubicBezTo>
                    <a:pt x="1742" y="807"/>
                    <a:pt x="1741" y="810"/>
                    <a:pt x="1746" y="810"/>
                  </a:cubicBezTo>
                  <a:cubicBezTo>
                    <a:pt x="1746" y="810"/>
                    <a:pt x="1746" y="810"/>
                    <a:pt x="1747" y="810"/>
                  </a:cubicBezTo>
                  <a:cubicBezTo>
                    <a:pt x="1754" y="810"/>
                    <a:pt x="1757" y="805"/>
                    <a:pt x="1764" y="802"/>
                  </a:cubicBezTo>
                  <a:cubicBezTo>
                    <a:pt x="1768" y="805"/>
                    <a:pt x="1772" y="809"/>
                    <a:pt x="1779" y="809"/>
                  </a:cubicBezTo>
                  <a:cubicBezTo>
                    <a:pt x="1787" y="801"/>
                    <a:pt x="1793" y="801"/>
                    <a:pt x="1806" y="798"/>
                  </a:cubicBezTo>
                  <a:cubicBezTo>
                    <a:pt x="1819" y="795"/>
                    <a:pt x="1817" y="785"/>
                    <a:pt x="1820" y="775"/>
                  </a:cubicBezTo>
                  <a:cubicBezTo>
                    <a:pt x="1824" y="760"/>
                    <a:pt x="1841" y="751"/>
                    <a:pt x="1846" y="739"/>
                  </a:cubicBezTo>
                  <a:cubicBezTo>
                    <a:pt x="1853" y="718"/>
                    <a:pt x="1844" y="693"/>
                    <a:pt x="1852" y="675"/>
                  </a:cubicBezTo>
                  <a:cubicBezTo>
                    <a:pt x="1851" y="674"/>
                    <a:pt x="1851" y="674"/>
                    <a:pt x="1850" y="674"/>
                  </a:cubicBezTo>
                  <a:cubicBezTo>
                    <a:pt x="1849" y="674"/>
                    <a:pt x="1848" y="675"/>
                    <a:pt x="1847" y="676"/>
                  </a:cubicBezTo>
                  <a:cubicBezTo>
                    <a:pt x="1846" y="678"/>
                    <a:pt x="1845" y="679"/>
                    <a:pt x="1843" y="679"/>
                  </a:cubicBezTo>
                  <a:cubicBezTo>
                    <a:pt x="1843" y="679"/>
                    <a:pt x="1843" y="679"/>
                    <a:pt x="1842" y="679"/>
                  </a:cubicBezTo>
                  <a:cubicBezTo>
                    <a:pt x="1836" y="672"/>
                    <a:pt x="1822" y="669"/>
                    <a:pt x="1825" y="657"/>
                  </a:cubicBezTo>
                  <a:cubicBezTo>
                    <a:pt x="1817" y="655"/>
                    <a:pt x="1811" y="651"/>
                    <a:pt x="1813" y="641"/>
                  </a:cubicBezTo>
                  <a:cubicBezTo>
                    <a:pt x="1794" y="631"/>
                    <a:pt x="1772" y="620"/>
                    <a:pt x="1775" y="595"/>
                  </a:cubicBezTo>
                  <a:cubicBezTo>
                    <a:pt x="1772" y="588"/>
                    <a:pt x="1761" y="588"/>
                    <a:pt x="1755" y="583"/>
                  </a:cubicBezTo>
                  <a:cubicBezTo>
                    <a:pt x="1759" y="571"/>
                    <a:pt x="1752" y="562"/>
                    <a:pt x="1745" y="556"/>
                  </a:cubicBezTo>
                  <a:moveTo>
                    <a:pt x="1512" y="541"/>
                  </a:moveTo>
                  <a:cubicBezTo>
                    <a:pt x="1508" y="541"/>
                    <a:pt x="1505" y="543"/>
                    <a:pt x="1506" y="549"/>
                  </a:cubicBezTo>
                  <a:cubicBezTo>
                    <a:pt x="1513" y="550"/>
                    <a:pt x="1517" y="555"/>
                    <a:pt x="1525" y="555"/>
                  </a:cubicBezTo>
                  <a:cubicBezTo>
                    <a:pt x="1526" y="555"/>
                    <a:pt x="1526" y="554"/>
                    <a:pt x="1527" y="554"/>
                  </a:cubicBezTo>
                  <a:cubicBezTo>
                    <a:pt x="1527" y="554"/>
                    <a:pt x="1527" y="554"/>
                    <a:pt x="1528" y="554"/>
                  </a:cubicBezTo>
                  <a:cubicBezTo>
                    <a:pt x="1529" y="553"/>
                    <a:pt x="1529" y="550"/>
                    <a:pt x="1529" y="547"/>
                  </a:cubicBezTo>
                  <a:cubicBezTo>
                    <a:pt x="1525" y="545"/>
                    <a:pt x="1518" y="541"/>
                    <a:pt x="1512" y="541"/>
                  </a:cubicBezTo>
                  <a:moveTo>
                    <a:pt x="1577" y="534"/>
                  </a:moveTo>
                  <a:cubicBezTo>
                    <a:pt x="1566" y="534"/>
                    <a:pt x="1553" y="541"/>
                    <a:pt x="1553" y="550"/>
                  </a:cubicBezTo>
                  <a:cubicBezTo>
                    <a:pt x="1555" y="550"/>
                    <a:pt x="1556" y="551"/>
                    <a:pt x="1556" y="553"/>
                  </a:cubicBezTo>
                  <a:cubicBezTo>
                    <a:pt x="1571" y="551"/>
                    <a:pt x="1581" y="547"/>
                    <a:pt x="1590" y="541"/>
                  </a:cubicBezTo>
                  <a:cubicBezTo>
                    <a:pt x="1588" y="536"/>
                    <a:pt x="1583" y="534"/>
                    <a:pt x="1577" y="534"/>
                  </a:cubicBezTo>
                  <a:moveTo>
                    <a:pt x="1529" y="531"/>
                  </a:moveTo>
                  <a:cubicBezTo>
                    <a:pt x="1523" y="531"/>
                    <a:pt x="1519" y="532"/>
                    <a:pt x="1517" y="535"/>
                  </a:cubicBezTo>
                  <a:cubicBezTo>
                    <a:pt x="1520" y="539"/>
                    <a:pt x="1528" y="541"/>
                    <a:pt x="1536" y="541"/>
                  </a:cubicBezTo>
                  <a:cubicBezTo>
                    <a:pt x="1542" y="541"/>
                    <a:pt x="1548" y="539"/>
                    <a:pt x="1550" y="534"/>
                  </a:cubicBezTo>
                  <a:cubicBezTo>
                    <a:pt x="1545" y="533"/>
                    <a:pt x="1536" y="531"/>
                    <a:pt x="1529" y="531"/>
                  </a:cubicBezTo>
                  <a:moveTo>
                    <a:pt x="1390" y="516"/>
                  </a:moveTo>
                  <a:cubicBezTo>
                    <a:pt x="1381" y="516"/>
                    <a:pt x="1371" y="518"/>
                    <a:pt x="1366" y="521"/>
                  </a:cubicBezTo>
                  <a:cubicBezTo>
                    <a:pt x="1366" y="527"/>
                    <a:pt x="1374" y="526"/>
                    <a:pt x="1379" y="528"/>
                  </a:cubicBezTo>
                  <a:cubicBezTo>
                    <a:pt x="1384" y="529"/>
                    <a:pt x="1389" y="532"/>
                    <a:pt x="1394" y="533"/>
                  </a:cubicBezTo>
                  <a:cubicBezTo>
                    <a:pt x="1395" y="533"/>
                    <a:pt x="1396" y="533"/>
                    <a:pt x="1397" y="533"/>
                  </a:cubicBezTo>
                  <a:cubicBezTo>
                    <a:pt x="1399" y="533"/>
                    <a:pt x="1401" y="533"/>
                    <a:pt x="1403" y="533"/>
                  </a:cubicBezTo>
                  <a:cubicBezTo>
                    <a:pt x="1405" y="533"/>
                    <a:pt x="1407" y="533"/>
                    <a:pt x="1409" y="533"/>
                  </a:cubicBezTo>
                  <a:cubicBezTo>
                    <a:pt x="1410" y="533"/>
                    <a:pt x="1411" y="533"/>
                    <a:pt x="1412" y="533"/>
                  </a:cubicBezTo>
                  <a:cubicBezTo>
                    <a:pt x="1418" y="534"/>
                    <a:pt x="1424" y="537"/>
                    <a:pt x="1429" y="538"/>
                  </a:cubicBezTo>
                  <a:cubicBezTo>
                    <a:pt x="1432" y="538"/>
                    <a:pt x="1434" y="538"/>
                    <a:pt x="1437" y="538"/>
                  </a:cubicBezTo>
                  <a:cubicBezTo>
                    <a:pt x="1440" y="538"/>
                    <a:pt x="1443" y="538"/>
                    <a:pt x="1446" y="538"/>
                  </a:cubicBezTo>
                  <a:cubicBezTo>
                    <a:pt x="1449" y="538"/>
                    <a:pt x="1452" y="537"/>
                    <a:pt x="1454" y="537"/>
                  </a:cubicBezTo>
                  <a:cubicBezTo>
                    <a:pt x="1459" y="537"/>
                    <a:pt x="1464" y="538"/>
                    <a:pt x="1468" y="541"/>
                  </a:cubicBezTo>
                  <a:cubicBezTo>
                    <a:pt x="1470" y="540"/>
                    <a:pt x="1471" y="538"/>
                    <a:pt x="1474" y="538"/>
                  </a:cubicBezTo>
                  <a:cubicBezTo>
                    <a:pt x="1474" y="538"/>
                    <a:pt x="1474" y="538"/>
                    <a:pt x="1475" y="538"/>
                  </a:cubicBezTo>
                  <a:cubicBezTo>
                    <a:pt x="1477" y="540"/>
                    <a:pt x="1483" y="542"/>
                    <a:pt x="1490" y="542"/>
                  </a:cubicBezTo>
                  <a:cubicBezTo>
                    <a:pt x="1500" y="542"/>
                    <a:pt x="1510" y="539"/>
                    <a:pt x="1512" y="534"/>
                  </a:cubicBezTo>
                  <a:cubicBezTo>
                    <a:pt x="1509" y="532"/>
                    <a:pt x="1503" y="531"/>
                    <a:pt x="1497" y="531"/>
                  </a:cubicBezTo>
                  <a:cubicBezTo>
                    <a:pt x="1489" y="531"/>
                    <a:pt x="1480" y="533"/>
                    <a:pt x="1476" y="537"/>
                  </a:cubicBezTo>
                  <a:cubicBezTo>
                    <a:pt x="1477" y="531"/>
                    <a:pt x="1468" y="534"/>
                    <a:pt x="1466" y="532"/>
                  </a:cubicBezTo>
                  <a:cubicBezTo>
                    <a:pt x="1462" y="530"/>
                    <a:pt x="1463" y="524"/>
                    <a:pt x="1458" y="523"/>
                  </a:cubicBezTo>
                  <a:cubicBezTo>
                    <a:pt x="1447" y="521"/>
                    <a:pt x="1435" y="518"/>
                    <a:pt x="1422" y="518"/>
                  </a:cubicBezTo>
                  <a:cubicBezTo>
                    <a:pt x="1418" y="518"/>
                    <a:pt x="1413" y="518"/>
                    <a:pt x="1409" y="519"/>
                  </a:cubicBezTo>
                  <a:cubicBezTo>
                    <a:pt x="1405" y="517"/>
                    <a:pt x="1398" y="516"/>
                    <a:pt x="1390" y="516"/>
                  </a:cubicBezTo>
                  <a:moveTo>
                    <a:pt x="1375" y="499"/>
                  </a:moveTo>
                  <a:cubicBezTo>
                    <a:pt x="1336" y="499"/>
                    <a:pt x="1336" y="499"/>
                    <a:pt x="1336" y="499"/>
                  </a:cubicBezTo>
                  <a:cubicBezTo>
                    <a:pt x="1346" y="507"/>
                    <a:pt x="1359" y="514"/>
                    <a:pt x="1367" y="514"/>
                  </a:cubicBezTo>
                  <a:cubicBezTo>
                    <a:pt x="1374" y="514"/>
                    <a:pt x="1377" y="510"/>
                    <a:pt x="1375" y="499"/>
                  </a:cubicBezTo>
                  <a:moveTo>
                    <a:pt x="1522" y="499"/>
                  </a:moveTo>
                  <a:cubicBezTo>
                    <a:pt x="1511" y="499"/>
                    <a:pt x="1511" y="499"/>
                    <a:pt x="1511" y="499"/>
                  </a:cubicBezTo>
                  <a:cubicBezTo>
                    <a:pt x="1512" y="500"/>
                    <a:pt x="1512" y="501"/>
                    <a:pt x="1512" y="502"/>
                  </a:cubicBezTo>
                  <a:cubicBezTo>
                    <a:pt x="1509" y="507"/>
                    <a:pt x="1505" y="516"/>
                    <a:pt x="1513" y="519"/>
                  </a:cubicBezTo>
                  <a:cubicBezTo>
                    <a:pt x="1529" y="518"/>
                    <a:pt x="1523" y="507"/>
                    <a:pt x="1522" y="499"/>
                  </a:cubicBezTo>
                  <a:moveTo>
                    <a:pt x="1545" y="499"/>
                  </a:moveTo>
                  <a:cubicBezTo>
                    <a:pt x="1530" y="499"/>
                    <a:pt x="1530" y="499"/>
                    <a:pt x="1530" y="499"/>
                  </a:cubicBezTo>
                  <a:cubicBezTo>
                    <a:pt x="1531" y="502"/>
                    <a:pt x="1532" y="505"/>
                    <a:pt x="1537" y="506"/>
                  </a:cubicBezTo>
                  <a:cubicBezTo>
                    <a:pt x="1542" y="505"/>
                    <a:pt x="1544" y="502"/>
                    <a:pt x="1545" y="499"/>
                  </a:cubicBezTo>
                  <a:moveTo>
                    <a:pt x="1652" y="499"/>
                  </a:moveTo>
                  <a:cubicBezTo>
                    <a:pt x="1642" y="499"/>
                    <a:pt x="1642" y="499"/>
                    <a:pt x="1642" y="499"/>
                  </a:cubicBezTo>
                  <a:cubicBezTo>
                    <a:pt x="1644" y="501"/>
                    <a:pt x="1645" y="502"/>
                    <a:pt x="1647" y="503"/>
                  </a:cubicBezTo>
                  <a:cubicBezTo>
                    <a:pt x="1650" y="502"/>
                    <a:pt x="1651" y="500"/>
                    <a:pt x="1652" y="499"/>
                  </a:cubicBezTo>
                  <a:moveTo>
                    <a:pt x="1767" y="499"/>
                  </a:moveTo>
                  <a:cubicBezTo>
                    <a:pt x="1657" y="499"/>
                    <a:pt x="1657" y="499"/>
                    <a:pt x="1657" y="499"/>
                  </a:cubicBezTo>
                  <a:cubicBezTo>
                    <a:pt x="1663" y="503"/>
                    <a:pt x="1671" y="506"/>
                    <a:pt x="1681" y="506"/>
                  </a:cubicBezTo>
                  <a:cubicBezTo>
                    <a:pt x="1683" y="506"/>
                    <a:pt x="1685" y="506"/>
                    <a:pt x="1687" y="505"/>
                  </a:cubicBezTo>
                  <a:cubicBezTo>
                    <a:pt x="1693" y="511"/>
                    <a:pt x="1700" y="516"/>
                    <a:pt x="1704" y="523"/>
                  </a:cubicBezTo>
                  <a:cubicBezTo>
                    <a:pt x="1701" y="529"/>
                    <a:pt x="1693" y="530"/>
                    <a:pt x="1693" y="539"/>
                  </a:cubicBezTo>
                  <a:cubicBezTo>
                    <a:pt x="1694" y="539"/>
                    <a:pt x="1695" y="539"/>
                    <a:pt x="1697" y="539"/>
                  </a:cubicBezTo>
                  <a:cubicBezTo>
                    <a:pt x="1702" y="539"/>
                    <a:pt x="1703" y="535"/>
                    <a:pt x="1709" y="535"/>
                  </a:cubicBezTo>
                  <a:cubicBezTo>
                    <a:pt x="1710" y="535"/>
                    <a:pt x="1710" y="535"/>
                    <a:pt x="1710" y="535"/>
                  </a:cubicBezTo>
                  <a:cubicBezTo>
                    <a:pt x="1716" y="535"/>
                    <a:pt x="1721" y="538"/>
                    <a:pt x="1725" y="540"/>
                  </a:cubicBezTo>
                  <a:cubicBezTo>
                    <a:pt x="1730" y="543"/>
                    <a:pt x="1734" y="546"/>
                    <a:pt x="1740" y="546"/>
                  </a:cubicBezTo>
                  <a:cubicBezTo>
                    <a:pt x="1742" y="546"/>
                    <a:pt x="1744" y="545"/>
                    <a:pt x="1747" y="544"/>
                  </a:cubicBezTo>
                  <a:cubicBezTo>
                    <a:pt x="1750" y="542"/>
                    <a:pt x="1750" y="537"/>
                    <a:pt x="1751" y="533"/>
                  </a:cubicBezTo>
                  <a:cubicBezTo>
                    <a:pt x="1755" y="531"/>
                    <a:pt x="1759" y="531"/>
                    <a:pt x="1762" y="531"/>
                  </a:cubicBezTo>
                  <a:cubicBezTo>
                    <a:pt x="1772" y="531"/>
                    <a:pt x="1778" y="537"/>
                    <a:pt x="1785" y="542"/>
                  </a:cubicBezTo>
                  <a:cubicBezTo>
                    <a:pt x="1792" y="548"/>
                    <a:pt x="1799" y="554"/>
                    <a:pt x="1808" y="554"/>
                  </a:cubicBezTo>
                  <a:cubicBezTo>
                    <a:pt x="1811" y="554"/>
                    <a:pt x="1815" y="553"/>
                    <a:pt x="1819" y="552"/>
                  </a:cubicBezTo>
                  <a:cubicBezTo>
                    <a:pt x="1819" y="545"/>
                    <a:pt x="1814" y="543"/>
                    <a:pt x="1811" y="539"/>
                  </a:cubicBezTo>
                  <a:cubicBezTo>
                    <a:pt x="1797" y="536"/>
                    <a:pt x="1796" y="525"/>
                    <a:pt x="1790" y="516"/>
                  </a:cubicBezTo>
                  <a:cubicBezTo>
                    <a:pt x="1785" y="508"/>
                    <a:pt x="1776" y="504"/>
                    <a:pt x="1767" y="499"/>
                  </a:cubicBezTo>
                  <a:moveTo>
                    <a:pt x="1850" y="499"/>
                  </a:moveTo>
                  <a:cubicBezTo>
                    <a:pt x="1839" y="499"/>
                    <a:pt x="1839" y="499"/>
                    <a:pt x="1839" y="499"/>
                  </a:cubicBezTo>
                  <a:cubicBezTo>
                    <a:pt x="1840" y="500"/>
                    <a:pt x="1840" y="500"/>
                    <a:pt x="1840" y="501"/>
                  </a:cubicBezTo>
                  <a:cubicBezTo>
                    <a:pt x="1833" y="502"/>
                    <a:pt x="1824" y="508"/>
                    <a:pt x="1814" y="508"/>
                  </a:cubicBezTo>
                  <a:cubicBezTo>
                    <a:pt x="1811" y="508"/>
                    <a:pt x="1808" y="508"/>
                    <a:pt x="1805" y="506"/>
                  </a:cubicBezTo>
                  <a:cubicBezTo>
                    <a:pt x="1803" y="507"/>
                    <a:pt x="1803" y="510"/>
                    <a:pt x="1803" y="513"/>
                  </a:cubicBezTo>
                  <a:cubicBezTo>
                    <a:pt x="1808" y="516"/>
                    <a:pt x="1814" y="518"/>
                    <a:pt x="1819" y="518"/>
                  </a:cubicBezTo>
                  <a:cubicBezTo>
                    <a:pt x="1830" y="518"/>
                    <a:pt x="1840" y="512"/>
                    <a:pt x="1843" y="504"/>
                  </a:cubicBezTo>
                  <a:cubicBezTo>
                    <a:pt x="1844" y="504"/>
                    <a:pt x="1844" y="504"/>
                    <a:pt x="1844" y="504"/>
                  </a:cubicBezTo>
                  <a:cubicBezTo>
                    <a:pt x="1845" y="504"/>
                    <a:pt x="1846" y="505"/>
                    <a:pt x="1847" y="505"/>
                  </a:cubicBezTo>
                  <a:cubicBezTo>
                    <a:pt x="1847" y="505"/>
                    <a:pt x="1848" y="505"/>
                    <a:pt x="1849" y="505"/>
                  </a:cubicBezTo>
                  <a:cubicBezTo>
                    <a:pt x="1850" y="505"/>
                    <a:pt x="1850" y="505"/>
                    <a:pt x="1851" y="504"/>
                  </a:cubicBezTo>
                  <a:cubicBezTo>
                    <a:pt x="1852" y="503"/>
                    <a:pt x="1851" y="501"/>
                    <a:pt x="1850" y="499"/>
                  </a:cubicBezTo>
                  <a:moveTo>
                    <a:pt x="1122" y="382"/>
                  </a:moveTo>
                  <a:cubicBezTo>
                    <a:pt x="1115" y="382"/>
                    <a:pt x="1109" y="391"/>
                    <a:pt x="1108" y="398"/>
                  </a:cubicBezTo>
                  <a:cubicBezTo>
                    <a:pt x="1106" y="407"/>
                    <a:pt x="1112" y="421"/>
                    <a:pt x="1120" y="421"/>
                  </a:cubicBezTo>
                  <a:cubicBezTo>
                    <a:pt x="1120" y="421"/>
                    <a:pt x="1120" y="421"/>
                    <a:pt x="1120" y="421"/>
                  </a:cubicBezTo>
                  <a:cubicBezTo>
                    <a:pt x="1127" y="421"/>
                    <a:pt x="1134" y="412"/>
                    <a:pt x="1134" y="406"/>
                  </a:cubicBezTo>
                  <a:cubicBezTo>
                    <a:pt x="1135" y="397"/>
                    <a:pt x="1122" y="390"/>
                    <a:pt x="1122" y="382"/>
                  </a:cubicBezTo>
                  <a:moveTo>
                    <a:pt x="836" y="361"/>
                  </a:moveTo>
                  <a:cubicBezTo>
                    <a:pt x="833" y="361"/>
                    <a:pt x="830" y="364"/>
                    <a:pt x="833" y="369"/>
                  </a:cubicBezTo>
                  <a:cubicBezTo>
                    <a:pt x="834" y="369"/>
                    <a:pt x="835" y="370"/>
                    <a:pt x="836" y="370"/>
                  </a:cubicBezTo>
                  <a:cubicBezTo>
                    <a:pt x="839" y="370"/>
                    <a:pt x="842" y="368"/>
                    <a:pt x="842" y="365"/>
                  </a:cubicBezTo>
                  <a:cubicBezTo>
                    <a:pt x="841" y="363"/>
                    <a:pt x="839" y="361"/>
                    <a:pt x="836" y="361"/>
                  </a:cubicBezTo>
                  <a:moveTo>
                    <a:pt x="853" y="357"/>
                  </a:moveTo>
                  <a:cubicBezTo>
                    <a:pt x="849" y="357"/>
                    <a:pt x="844" y="359"/>
                    <a:pt x="843" y="363"/>
                  </a:cubicBezTo>
                  <a:cubicBezTo>
                    <a:pt x="845" y="364"/>
                    <a:pt x="849" y="365"/>
                    <a:pt x="853" y="365"/>
                  </a:cubicBezTo>
                  <a:cubicBezTo>
                    <a:pt x="857" y="365"/>
                    <a:pt x="860" y="364"/>
                    <a:pt x="861" y="361"/>
                  </a:cubicBezTo>
                  <a:cubicBezTo>
                    <a:pt x="860" y="358"/>
                    <a:pt x="857" y="357"/>
                    <a:pt x="853" y="357"/>
                  </a:cubicBezTo>
                  <a:moveTo>
                    <a:pt x="1258" y="322"/>
                  </a:moveTo>
                  <a:cubicBezTo>
                    <a:pt x="1258" y="325"/>
                    <a:pt x="1258" y="328"/>
                    <a:pt x="1258" y="330"/>
                  </a:cubicBezTo>
                  <a:cubicBezTo>
                    <a:pt x="1258" y="322"/>
                    <a:pt x="1258" y="322"/>
                    <a:pt x="1258" y="322"/>
                  </a:cubicBezTo>
                  <a:moveTo>
                    <a:pt x="3244" y="300"/>
                  </a:moveTo>
                  <a:cubicBezTo>
                    <a:pt x="3238" y="300"/>
                    <a:pt x="3232" y="302"/>
                    <a:pt x="3230" y="304"/>
                  </a:cubicBezTo>
                  <a:cubicBezTo>
                    <a:pt x="3230" y="311"/>
                    <a:pt x="3237" y="315"/>
                    <a:pt x="3243" y="315"/>
                  </a:cubicBezTo>
                  <a:cubicBezTo>
                    <a:pt x="3249" y="315"/>
                    <a:pt x="3255" y="311"/>
                    <a:pt x="3255" y="303"/>
                  </a:cubicBezTo>
                  <a:cubicBezTo>
                    <a:pt x="3253" y="301"/>
                    <a:pt x="3248" y="300"/>
                    <a:pt x="3244" y="300"/>
                  </a:cubicBezTo>
                  <a:moveTo>
                    <a:pt x="3191" y="290"/>
                  </a:moveTo>
                  <a:cubicBezTo>
                    <a:pt x="3179" y="290"/>
                    <a:pt x="3168" y="294"/>
                    <a:pt x="3166" y="304"/>
                  </a:cubicBezTo>
                  <a:cubicBezTo>
                    <a:pt x="3167" y="306"/>
                    <a:pt x="3168" y="306"/>
                    <a:pt x="3169" y="306"/>
                  </a:cubicBezTo>
                  <a:cubicBezTo>
                    <a:pt x="3170" y="306"/>
                    <a:pt x="3171" y="306"/>
                    <a:pt x="3172" y="306"/>
                  </a:cubicBezTo>
                  <a:cubicBezTo>
                    <a:pt x="3173" y="306"/>
                    <a:pt x="3174" y="306"/>
                    <a:pt x="3175" y="306"/>
                  </a:cubicBezTo>
                  <a:cubicBezTo>
                    <a:pt x="3176" y="306"/>
                    <a:pt x="3177" y="306"/>
                    <a:pt x="3178" y="306"/>
                  </a:cubicBezTo>
                  <a:cubicBezTo>
                    <a:pt x="3184" y="308"/>
                    <a:pt x="3183" y="313"/>
                    <a:pt x="3189" y="313"/>
                  </a:cubicBezTo>
                  <a:cubicBezTo>
                    <a:pt x="3189" y="313"/>
                    <a:pt x="3189" y="313"/>
                    <a:pt x="3189" y="313"/>
                  </a:cubicBezTo>
                  <a:cubicBezTo>
                    <a:pt x="3196" y="312"/>
                    <a:pt x="3196" y="306"/>
                    <a:pt x="3204" y="305"/>
                  </a:cubicBezTo>
                  <a:cubicBezTo>
                    <a:pt x="3207" y="306"/>
                    <a:pt x="3213" y="308"/>
                    <a:pt x="3218" y="308"/>
                  </a:cubicBezTo>
                  <a:cubicBezTo>
                    <a:pt x="3222" y="308"/>
                    <a:pt x="3225" y="307"/>
                    <a:pt x="3226" y="302"/>
                  </a:cubicBezTo>
                  <a:cubicBezTo>
                    <a:pt x="3220" y="296"/>
                    <a:pt x="3205" y="290"/>
                    <a:pt x="3191" y="290"/>
                  </a:cubicBezTo>
                  <a:moveTo>
                    <a:pt x="3091" y="260"/>
                  </a:moveTo>
                  <a:cubicBezTo>
                    <a:pt x="3088" y="260"/>
                    <a:pt x="3085" y="260"/>
                    <a:pt x="3082" y="262"/>
                  </a:cubicBezTo>
                  <a:cubicBezTo>
                    <a:pt x="3082" y="263"/>
                    <a:pt x="3080" y="263"/>
                    <a:pt x="3081" y="264"/>
                  </a:cubicBezTo>
                  <a:cubicBezTo>
                    <a:pt x="3089" y="272"/>
                    <a:pt x="3105" y="273"/>
                    <a:pt x="3116" y="278"/>
                  </a:cubicBezTo>
                  <a:cubicBezTo>
                    <a:pt x="3121" y="283"/>
                    <a:pt x="3131" y="285"/>
                    <a:pt x="3133" y="293"/>
                  </a:cubicBezTo>
                  <a:cubicBezTo>
                    <a:pt x="3134" y="293"/>
                    <a:pt x="3136" y="293"/>
                    <a:pt x="3138" y="293"/>
                  </a:cubicBezTo>
                  <a:cubicBezTo>
                    <a:pt x="3140" y="293"/>
                    <a:pt x="3143" y="293"/>
                    <a:pt x="3145" y="293"/>
                  </a:cubicBezTo>
                  <a:cubicBezTo>
                    <a:pt x="3148" y="293"/>
                    <a:pt x="3151" y="293"/>
                    <a:pt x="3153" y="293"/>
                  </a:cubicBezTo>
                  <a:cubicBezTo>
                    <a:pt x="3160" y="293"/>
                    <a:pt x="3165" y="292"/>
                    <a:pt x="3165" y="287"/>
                  </a:cubicBezTo>
                  <a:cubicBezTo>
                    <a:pt x="3157" y="281"/>
                    <a:pt x="3148" y="277"/>
                    <a:pt x="3138" y="274"/>
                  </a:cubicBezTo>
                  <a:cubicBezTo>
                    <a:pt x="3134" y="272"/>
                    <a:pt x="3131" y="268"/>
                    <a:pt x="3128" y="267"/>
                  </a:cubicBezTo>
                  <a:cubicBezTo>
                    <a:pt x="3128" y="267"/>
                    <a:pt x="3127" y="267"/>
                    <a:pt x="3126" y="267"/>
                  </a:cubicBezTo>
                  <a:cubicBezTo>
                    <a:pt x="3125" y="267"/>
                    <a:pt x="3124" y="267"/>
                    <a:pt x="3123" y="267"/>
                  </a:cubicBezTo>
                  <a:cubicBezTo>
                    <a:pt x="3122" y="267"/>
                    <a:pt x="3120" y="267"/>
                    <a:pt x="3119" y="267"/>
                  </a:cubicBezTo>
                  <a:cubicBezTo>
                    <a:pt x="3119" y="267"/>
                    <a:pt x="3118" y="267"/>
                    <a:pt x="3117" y="267"/>
                  </a:cubicBezTo>
                  <a:cubicBezTo>
                    <a:pt x="3109" y="266"/>
                    <a:pt x="3101" y="260"/>
                    <a:pt x="3091" y="260"/>
                  </a:cubicBezTo>
                  <a:moveTo>
                    <a:pt x="135" y="221"/>
                  </a:moveTo>
                  <a:cubicBezTo>
                    <a:pt x="133" y="221"/>
                    <a:pt x="131" y="222"/>
                    <a:pt x="129" y="225"/>
                  </a:cubicBezTo>
                  <a:cubicBezTo>
                    <a:pt x="128" y="223"/>
                    <a:pt x="125" y="221"/>
                    <a:pt x="122" y="221"/>
                  </a:cubicBezTo>
                  <a:cubicBezTo>
                    <a:pt x="120" y="221"/>
                    <a:pt x="119" y="221"/>
                    <a:pt x="118" y="223"/>
                  </a:cubicBezTo>
                  <a:cubicBezTo>
                    <a:pt x="120" y="227"/>
                    <a:pt x="118" y="231"/>
                    <a:pt x="119" y="234"/>
                  </a:cubicBezTo>
                  <a:cubicBezTo>
                    <a:pt x="120" y="234"/>
                    <a:pt x="120" y="234"/>
                    <a:pt x="121" y="234"/>
                  </a:cubicBezTo>
                  <a:cubicBezTo>
                    <a:pt x="124" y="234"/>
                    <a:pt x="127" y="232"/>
                    <a:pt x="130" y="230"/>
                  </a:cubicBezTo>
                  <a:cubicBezTo>
                    <a:pt x="133" y="228"/>
                    <a:pt x="136" y="226"/>
                    <a:pt x="141" y="226"/>
                  </a:cubicBezTo>
                  <a:cubicBezTo>
                    <a:pt x="141" y="226"/>
                    <a:pt x="141" y="226"/>
                    <a:pt x="141" y="226"/>
                  </a:cubicBezTo>
                  <a:cubicBezTo>
                    <a:pt x="142" y="228"/>
                    <a:pt x="143" y="231"/>
                    <a:pt x="146" y="231"/>
                  </a:cubicBezTo>
                  <a:cubicBezTo>
                    <a:pt x="146" y="231"/>
                    <a:pt x="146" y="231"/>
                    <a:pt x="146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51" y="231"/>
                    <a:pt x="152" y="229"/>
                    <a:pt x="152" y="226"/>
                  </a:cubicBezTo>
                  <a:cubicBezTo>
                    <a:pt x="146" y="225"/>
                    <a:pt x="140" y="221"/>
                    <a:pt x="135" y="221"/>
                  </a:cubicBezTo>
                  <a:moveTo>
                    <a:pt x="167" y="209"/>
                  </a:moveTo>
                  <a:cubicBezTo>
                    <a:pt x="167" y="209"/>
                    <a:pt x="167" y="210"/>
                    <a:pt x="166" y="210"/>
                  </a:cubicBezTo>
                  <a:cubicBezTo>
                    <a:pt x="164" y="213"/>
                    <a:pt x="161" y="215"/>
                    <a:pt x="163" y="219"/>
                  </a:cubicBezTo>
                  <a:cubicBezTo>
                    <a:pt x="160" y="220"/>
                    <a:pt x="157" y="221"/>
                    <a:pt x="156" y="224"/>
                  </a:cubicBezTo>
                  <a:cubicBezTo>
                    <a:pt x="158" y="225"/>
                    <a:pt x="160" y="227"/>
                    <a:pt x="162" y="227"/>
                  </a:cubicBezTo>
                  <a:cubicBezTo>
                    <a:pt x="165" y="224"/>
                    <a:pt x="165" y="223"/>
                    <a:pt x="164" y="219"/>
                  </a:cubicBezTo>
                  <a:cubicBezTo>
                    <a:pt x="164" y="219"/>
                    <a:pt x="164" y="219"/>
                    <a:pt x="164" y="219"/>
                  </a:cubicBezTo>
                  <a:cubicBezTo>
                    <a:pt x="169" y="219"/>
                    <a:pt x="171" y="216"/>
                    <a:pt x="171" y="211"/>
                  </a:cubicBezTo>
                  <a:cubicBezTo>
                    <a:pt x="169" y="211"/>
                    <a:pt x="169" y="209"/>
                    <a:pt x="167" y="209"/>
                  </a:cubicBezTo>
                  <a:moveTo>
                    <a:pt x="142" y="181"/>
                  </a:moveTo>
                  <a:cubicBezTo>
                    <a:pt x="138" y="181"/>
                    <a:pt x="135" y="185"/>
                    <a:pt x="139" y="189"/>
                  </a:cubicBezTo>
                  <a:cubicBezTo>
                    <a:pt x="139" y="189"/>
                    <a:pt x="140" y="189"/>
                    <a:pt x="141" y="189"/>
                  </a:cubicBezTo>
                  <a:cubicBezTo>
                    <a:pt x="145" y="189"/>
                    <a:pt x="147" y="187"/>
                    <a:pt x="146" y="183"/>
                  </a:cubicBezTo>
                  <a:cubicBezTo>
                    <a:pt x="145" y="181"/>
                    <a:pt x="144" y="181"/>
                    <a:pt x="142" y="181"/>
                  </a:cubicBezTo>
                  <a:moveTo>
                    <a:pt x="15" y="155"/>
                  </a:moveTo>
                  <a:cubicBezTo>
                    <a:pt x="10" y="155"/>
                    <a:pt x="6" y="160"/>
                    <a:pt x="0" y="160"/>
                  </a:cubicBezTo>
                  <a:cubicBezTo>
                    <a:pt x="0" y="165"/>
                    <a:pt x="3" y="167"/>
                    <a:pt x="7" y="167"/>
                  </a:cubicBezTo>
                  <a:cubicBezTo>
                    <a:pt x="12" y="167"/>
                    <a:pt x="20" y="162"/>
                    <a:pt x="18" y="156"/>
                  </a:cubicBezTo>
                  <a:cubicBezTo>
                    <a:pt x="17" y="156"/>
                    <a:pt x="16" y="155"/>
                    <a:pt x="15" y="155"/>
                  </a:cubicBezTo>
                  <a:moveTo>
                    <a:pt x="560" y="154"/>
                  </a:moveTo>
                  <a:cubicBezTo>
                    <a:pt x="553" y="154"/>
                    <a:pt x="547" y="155"/>
                    <a:pt x="543" y="155"/>
                  </a:cubicBezTo>
                  <a:cubicBezTo>
                    <a:pt x="543" y="156"/>
                    <a:pt x="541" y="157"/>
                    <a:pt x="542" y="159"/>
                  </a:cubicBezTo>
                  <a:cubicBezTo>
                    <a:pt x="545" y="162"/>
                    <a:pt x="553" y="165"/>
                    <a:pt x="560" y="165"/>
                  </a:cubicBezTo>
                  <a:cubicBezTo>
                    <a:pt x="566" y="165"/>
                    <a:pt x="573" y="163"/>
                    <a:pt x="576" y="159"/>
                  </a:cubicBezTo>
                  <a:cubicBezTo>
                    <a:pt x="574" y="155"/>
                    <a:pt x="567" y="154"/>
                    <a:pt x="560" y="154"/>
                  </a:cubicBezTo>
                  <a:moveTo>
                    <a:pt x="449" y="128"/>
                  </a:moveTo>
                  <a:cubicBezTo>
                    <a:pt x="442" y="128"/>
                    <a:pt x="434" y="129"/>
                    <a:pt x="429" y="130"/>
                  </a:cubicBezTo>
                  <a:cubicBezTo>
                    <a:pt x="429" y="135"/>
                    <a:pt x="429" y="135"/>
                    <a:pt x="429" y="135"/>
                  </a:cubicBezTo>
                  <a:cubicBezTo>
                    <a:pt x="440" y="139"/>
                    <a:pt x="450" y="149"/>
                    <a:pt x="461" y="150"/>
                  </a:cubicBezTo>
                  <a:cubicBezTo>
                    <a:pt x="467" y="145"/>
                    <a:pt x="459" y="138"/>
                    <a:pt x="461" y="130"/>
                  </a:cubicBezTo>
                  <a:cubicBezTo>
                    <a:pt x="458" y="128"/>
                    <a:pt x="454" y="128"/>
                    <a:pt x="449" y="128"/>
                  </a:cubicBezTo>
                  <a:moveTo>
                    <a:pt x="320" y="122"/>
                  </a:moveTo>
                  <a:cubicBezTo>
                    <a:pt x="319" y="122"/>
                    <a:pt x="319" y="122"/>
                    <a:pt x="318" y="122"/>
                  </a:cubicBezTo>
                  <a:cubicBezTo>
                    <a:pt x="316" y="125"/>
                    <a:pt x="317" y="130"/>
                    <a:pt x="322" y="130"/>
                  </a:cubicBezTo>
                  <a:cubicBezTo>
                    <a:pt x="322" y="130"/>
                    <a:pt x="323" y="130"/>
                    <a:pt x="324" y="130"/>
                  </a:cubicBezTo>
                  <a:cubicBezTo>
                    <a:pt x="326" y="127"/>
                    <a:pt x="325" y="122"/>
                    <a:pt x="320" y="122"/>
                  </a:cubicBezTo>
                  <a:moveTo>
                    <a:pt x="345" y="109"/>
                  </a:moveTo>
                  <a:cubicBezTo>
                    <a:pt x="344" y="109"/>
                    <a:pt x="342" y="110"/>
                    <a:pt x="340" y="111"/>
                  </a:cubicBezTo>
                  <a:cubicBezTo>
                    <a:pt x="341" y="116"/>
                    <a:pt x="344" y="118"/>
                    <a:pt x="348" y="120"/>
                  </a:cubicBezTo>
                  <a:cubicBezTo>
                    <a:pt x="356" y="117"/>
                    <a:pt x="351" y="109"/>
                    <a:pt x="345" y="109"/>
                  </a:cubicBezTo>
                  <a:moveTo>
                    <a:pt x="399" y="102"/>
                  </a:moveTo>
                  <a:cubicBezTo>
                    <a:pt x="394" y="102"/>
                    <a:pt x="388" y="104"/>
                    <a:pt x="386" y="108"/>
                  </a:cubicBezTo>
                  <a:cubicBezTo>
                    <a:pt x="393" y="113"/>
                    <a:pt x="385" y="126"/>
                    <a:pt x="396" y="127"/>
                  </a:cubicBezTo>
                  <a:cubicBezTo>
                    <a:pt x="396" y="127"/>
                    <a:pt x="396" y="127"/>
                    <a:pt x="396" y="127"/>
                  </a:cubicBezTo>
                  <a:cubicBezTo>
                    <a:pt x="404" y="127"/>
                    <a:pt x="409" y="117"/>
                    <a:pt x="408" y="106"/>
                  </a:cubicBezTo>
                  <a:cubicBezTo>
                    <a:pt x="406" y="103"/>
                    <a:pt x="402" y="102"/>
                    <a:pt x="399" y="102"/>
                  </a:cubicBezTo>
                  <a:moveTo>
                    <a:pt x="3270" y="26"/>
                  </a:moveTo>
                  <a:cubicBezTo>
                    <a:pt x="3266" y="28"/>
                    <a:pt x="3269" y="33"/>
                    <a:pt x="3271" y="35"/>
                  </a:cubicBezTo>
                  <a:cubicBezTo>
                    <a:pt x="3272" y="35"/>
                    <a:pt x="3273" y="35"/>
                    <a:pt x="3273" y="35"/>
                  </a:cubicBezTo>
                  <a:cubicBezTo>
                    <a:pt x="3274" y="35"/>
                    <a:pt x="3275" y="35"/>
                    <a:pt x="3276" y="35"/>
                  </a:cubicBezTo>
                  <a:cubicBezTo>
                    <a:pt x="3277" y="35"/>
                    <a:pt x="3278" y="35"/>
                    <a:pt x="3279" y="35"/>
                  </a:cubicBezTo>
                  <a:cubicBezTo>
                    <a:pt x="3283" y="35"/>
                    <a:pt x="3286" y="35"/>
                    <a:pt x="3287" y="32"/>
                  </a:cubicBezTo>
                  <a:cubicBezTo>
                    <a:pt x="3280" y="30"/>
                    <a:pt x="3274" y="29"/>
                    <a:pt x="3270" y="26"/>
                  </a:cubicBezTo>
                  <a:moveTo>
                    <a:pt x="314" y="0"/>
                  </a:moveTo>
                  <a:cubicBezTo>
                    <a:pt x="259" y="0"/>
                    <a:pt x="259" y="0"/>
                    <a:pt x="259" y="0"/>
                  </a:cubicBezTo>
                  <a:cubicBezTo>
                    <a:pt x="256" y="2"/>
                    <a:pt x="250" y="3"/>
                    <a:pt x="246" y="5"/>
                  </a:cubicBezTo>
                  <a:cubicBezTo>
                    <a:pt x="246" y="8"/>
                    <a:pt x="249" y="7"/>
                    <a:pt x="251" y="9"/>
                  </a:cubicBezTo>
                  <a:cubicBezTo>
                    <a:pt x="255" y="9"/>
                    <a:pt x="259" y="8"/>
                    <a:pt x="262" y="8"/>
                  </a:cubicBezTo>
                  <a:cubicBezTo>
                    <a:pt x="265" y="8"/>
                    <a:pt x="267" y="8"/>
                    <a:pt x="269" y="9"/>
                  </a:cubicBezTo>
                  <a:cubicBezTo>
                    <a:pt x="281" y="3"/>
                    <a:pt x="302" y="6"/>
                    <a:pt x="314" y="0"/>
                  </a:cubicBezTo>
                  <a:moveTo>
                    <a:pt x="1258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321" y="7"/>
                    <a:pt x="311" y="13"/>
                    <a:pt x="300" y="19"/>
                  </a:cubicBezTo>
                  <a:cubicBezTo>
                    <a:pt x="296" y="18"/>
                    <a:pt x="296" y="14"/>
                    <a:pt x="291" y="14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8" y="17"/>
                    <a:pt x="293" y="24"/>
                    <a:pt x="287" y="25"/>
                  </a:cubicBezTo>
                  <a:cubicBezTo>
                    <a:pt x="284" y="24"/>
                    <a:pt x="277" y="23"/>
                    <a:pt x="270" y="23"/>
                  </a:cubicBezTo>
                  <a:cubicBezTo>
                    <a:pt x="264" y="23"/>
                    <a:pt x="259" y="24"/>
                    <a:pt x="257" y="29"/>
                  </a:cubicBezTo>
                  <a:cubicBezTo>
                    <a:pt x="259" y="34"/>
                    <a:pt x="263" y="37"/>
                    <a:pt x="268" y="39"/>
                  </a:cubicBezTo>
                  <a:cubicBezTo>
                    <a:pt x="270" y="38"/>
                    <a:pt x="272" y="38"/>
                    <a:pt x="274" y="38"/>
                  </a:cubicBezTo>
                  <a:cubicBezTo>
                    <a:pt x="288" y="38"/>
                    <a:pt x="298" y="52"/>
                    <a:pt x="297" y="62"/>
                  </a:cubicBezTo>
                  <a:cubicBezTo>
                    <a:pt x="297" y="67"/>
                    <a:pt x="290" y="78"/>
                    <a:pt x="286" y="80"/>
                  </a:cubicBezTo>
                  <a:cubicBezTo>
                    <a:pt x="283" y="81"/>
                    <a:pt x="280" y="81"/>
                    <a:pt x="276" y="81"/>
                  </a:cubicBezTo>
                  <a:cubicBezTo>
                    <a:pt x="265" y="81"/>
                    <a:pt x="250" y="78"/>
                    <a:pt x="246" y="77"/>
                  </a:cubicBezTo>
                  <a:cubicBezTo>
                    <a:pt x="245" y="77"/>
                    <a:pt x="244" y="77"/>
                    <a:pt x="242" y="77"/>
                  </a:cubicBezTo>
                  <a:cubicBezTo>
                    <a:pt x="241" y="77"/>
                    <a:pt x="239" y="77"/>
                    <a:pt x="238" y="77"/>
                  </a:cubicBezTo>
                  <a:cubicBezTo>
                    <a:pt x="237" y="77"/>
                    <a:pt x="235" y="77"/>
                    <a:pt x="234" y="77"/>
                  </a:cubicBezTo>
                  <a:cubicBezTo>
                    <a:pt x="230" y="77"/>
                    <a:pt x="227" y="77"/>
                    <a:pt x="225" y="74"/>
                  </a:cubicBezTo>
                  <a:cubicBezTo>
                    <a:pt x="221" y="80"/>
                    <a:pt x="211" y="78"/>
                    <a:pt x="209" y="84"/>
                  </a:cubicBezTo>
                  <a:cubicBezTo>
                    <a:pt x="208" y="89"/>
                    <a:pt x="218" y="96"/>
                    <a:pt x="218" y="103"/>
                  </a:cubicBezTo>
                  <a:cubicBezTo>
                    <a:pt x="219" y="113"/>
                    <a:pt x="214" y="114"/>
                    <a:pt x="209" y="123"/>
                  </a:cubicBezTo>
                  <a:cubicBezTo>
                    <a:pt x="217" y="128"/>
                    <a:pt x="211" y="141"/>
                    <a:pt x="218" y="147"/>
                  </a:cubicBezTo>
                  <a:cubicBezTo>
                    <a:pt x="219" y="148"/>
                    <a:pt x="220" y="148"/>
                    <a:pt x="220" y="148"/>
                  </a:cubicBezTo>
                  <a:cubicBezTo>
                    <a:pt x="228" y="148"/>
                    <a:pt x="230" y="143"/>
                    <a:pt x="236" y="141"/>
                  </a:cubicBezTo>
                  <a:cubicBezTo>
                    <a:pt x="241" y="143"/>
                    <a:pt x="244" y="150"/>
                    <a:pt x="249" y="150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0"/>
                    <a:pt x="256" y="149"/>
                    <a:pt x="258" y="148"/>
                  </a:cubicBezTo>
                  <a:cubicBezTo>
                    <a:pt x="261" y="147"/>
                    <a:pt x="264" y="146"/>
                    <a:pt x="268" y="146"/>
                  </a:cubicBezTo>
                  <a:cubicBezTo>
                    <a:pt x="268" y="146"/>
                    <a:pt x="268" y="146"/>
                    <a:pt x="268" y="146"/>
                  </a:cubicBezTo>
                  <a:cubicBezTo>
                    <a:pt x="273" y="146"/>
                    <a:pt x="279" y="150"/>
                    <a:pt x="283" y="150"/>
                  </a:cubicBezTo>
                  <a:cubicBezTo>
                    <a:pt x="284" y="150"/>
                    <a:pt x="284" y="150"/>
                    <a:pt x="285" y="149"/>
                  </a:cubicBezTo>
                  <a:cubicBezTo>
                    <a:pt x="291" y="148"/>
                    <a:pt x="287" y="143"/>
                    <a:pt x="291" y="138"/>
                  </a:cubicBezTo>
                  <a:cubicBezTo>
                    <a:pt x="295" y="134"/>
                    <a:pt x="302" y="134"/>
                    <a:pt x="306" y="131"/>
                  </a:cubicBezTo>
                  <a:cubicBezTo>
                    <a:pt x="307" y="126"/>
                    <a:pt x="305" y="124"/>
                    <a:pt x="304" y="122"/>
                  </a:cubicBezTo>
                  <a:cubicBezTo>
                    <a:pt x="310" y="116"/>
                    <a:pt x="313" y="109"/>
                    <a:pt x="321" y="105"/>
                  </a:cubicBezTo>
                  <a:cubicBezTo>
                    <a:pt x="328" y="102"/>
                    <a:pt x="339" y="102"/>
                    <a:pt x="340" y="94"/>
                  </a:cubicBezTo>
                  <a:cubicBezTo>
                    <a:pt x="341" y="89"/>
                    <a:pt x="336" y="89"/>
                    <a:pt x="337" y="84"/>
                  </a:cubicBezTo>
                  <a:cubicBezTo>
                    <a:pt x="340" y="82"/>
                    <a:pt x="342" y="81"/>
                    <a:pt x="345" y="81"/>
                  </a:cubicBezTo>
                  <a:cubicBezTo>
                    <a:pt x="348" y="81"/>
                    <a:pt x="351" y="82"/>
                    <a:pt x="354" y="83"/>
                  </a:cubicBezTo>
                  <a:cubicBezTo>
                    <a:pt x="357" y="84"/>
                    <a:pt x="361" y="85"/>
                    <a:pt x="364" y="85"/>
                  </a:cubicBezTo>
                  <a:cubicBezTo>
                    <a:pt x="365" y="85"/>
                    <a:pt x="366" y="85"/>
                    <a:pt x="367" y="84"/>
                  </a:cubicBezTo>
                  <a:cubicBezTo>
                    <a:pt x="375" y="83"/>
                    <a:pt x="388" y="73"/>
                    <a:pt x="399" y="73"/>
                  </a:cubicBezTo>
                  <a:cubicBezTo>
                    <a:pt x="404" y="73"/>
                    <a:pt x="409" y="75"/>
                    <a:pt x="412" y="83"/>
                  </a:cubicBezTo>
                  <a:cubicBezTo>
                    <a:pt x="406" y="87"/>
                    <a:pt x="392" y="85"/>
                    <a:pt x="393" y="96"/>
                  </a:cubicBezTo>
                  <a:cubicBezTo>
                    <a:pt x="396" y="96"/>
                    <a:pt x="397" y="98"/>
                    <a:pt x="400" y="98"/>
                  </a:cubicBezTo>
                  <a:cubicBezTo>
                    <a:pt x="400" y="98"/>
                    <a:pt x="400" y="98"/>
                    <a:pt x="400" y="98"/>
                  </a:cubicBezTo>
                  <a:cubicBezTo>
                    <a:pt x="405" y="97"/>
                    <a:pt x="404" y="90"/>
                    <a:pt x="410" y="89"/>
                  </a:cubicBezTo>
                  <a:cubicBezTo>
                    <a:pt x="433" y="97"/>
                    <a:pt x="454" y="107"/>
                    <a:pt x="468" y="123"/>
                  </a:cubicBezTo>
                  <a:cubicBezTo>
                    <a:pt x="465" y="127"/>
                    <a:pt x="465" y="132"/>
                    <a:pt x="469" y="135"/>
                  </a:cubicBezTo>
                  <a:cubicBezTo>
                    <a:pt x="474" y="129"/>
                    <a:pt x="484" y="129"/>
                    <a:pt x="484" y="123"/>
                  </a:cubicBezTo>
                  <a:cubicBezTo>
                    <a:pt x="485" y="118"/>
                    <a:pt x="474" y="118"/>
                    <a:pt x="475" y="110"/>
                  </a:cubicBezTo>
                  <a:cubicBezTo>
                    <a:pt x="476" y="110"/>
                    <a:pt x="477" y="110"/>
                    <a:pt x="478" y="110"/>
                  </a:cubicBezTo>
                  <a:cubicBezTo>
                    <a:pt x="480" y="110"/>
                    <a:pt x="482" y="111"/>
                    <a:pt x="483" y="111"/>
                  </a:cubicBezTo>
                  <a:cubicBezTo>
                    <a:pt x="485" y="112"/>
                    <a:pt x="487" y="113"/>
                    <a:pt x="488" y="113"/>
                  </a:cubicBezTo>
                  <a:cubicBezTo>
                    <a:pt x="490" y="113"/>
                    <a:pt x="491" y="113"/>
                    <a:pt x="492" y="112"/>
                  </a:cubicBezTo>
                  <a:cubicBezTo>
                    <a:pt x="489" y="103"/>
                    <a:pt x="473" y="97"/>
                    <a:pt x="459" y="94"/>
                  </a:cubicBezTo>
                  <a:cubicBezTo>
                    <a:pt x="453" y="87"/>
                    <a:pt x="432" y="76"/>
                    <a:pt x="432" y="65"/>
                  </a:cubicBezTo>
                  <a:cubicBezTo>
                    <a:pt x="432" y="59"/>
                    <a:pt x="437" y="55"/>
                    <a:pt x="443" y="55"/>
                  </a:cubicBezTo>
                  <a:cubicBezTo>
                    <a:pt x="443" y="55"/>
                    <a:pt x="444" y="55"/>
                    <a:pt x="444" y="55"/>
                  </a:cubicBezTo>
                  <a:cubicBezTo>
                    <a:pt x="455" y="55"/>
                    <a:pt x="457" y="66"/>
                    <a:pt x="463" y="72"/>
                  </a:cubicBezTo>
                  <a:cubicBezTo>
                    <a:pt x="471" y="73"/>
                    <a:pt x="474" y="81"/>
                    <a:pt x="481" y="85"/>
                  </a:cubicBezTo>
                  <a:cubicBezTo>
                    <a:pt x="488" y="90"/>
                    <a:pt x="499" y="92"/>
                    <a:pt x="501" y="100"/>
                  </a:cubicBezTo>
                  <a:cubicBezTo>
                    <a:pt x="504" y="122"/>
                    <a:pt x="531" y="124"/>
                    <a:pt x="525" y="145"/>
                  </a:cubicBezTo>
                  <a:cubicBezTo>
                    <a:pt x="530" y="147"/>
                    <a:pt x="534" y="149"/>
                    <a:pt x="540" y="150"/>
                  </a:cubicBezTo>
                  <a:cubicBezTo>
                    <a:pt x="552" y="146"/>
                    <a:pt x="546" y="125"/>
                    <a:pt x="544" y="114"/>
                  </a:cubicBezTo>
                  <a:cubicBezTo>
                    <a:pt x="550" y="109"/>
                    <a:pt x="556" y="105"/>
                    <a:pt x="564" y="102"/>
                  </a:cubicBezTo>
                  <a:cubicBezTo>
                    <a:pt x="567" y="104"/>
                    <a:pt x="569" y="106"/>
                    <a:pt x="573" y="108"/>
                  </a:cubicBezTo>
                  <a:cubicBezTo>
                    <a:pt x="581" y="105"/>
                    <a:pt x="587" y="100"/>
                    <a:pt x="594" y="96"/>
                  </a:cubicBezTo>
                  <a:cubicBezTo>
                    <a:pt x="594" y="90"/>
                    <a:pt x="587" y="91"/>
                    <a:pt x="587" y="85"/>
                  </a:cubicBezTo>
                  <a:cubicBezTo>
                    <a:pt x="588" y="80"/>
                    <a:pt x="596" y="81"/>
                    <a:pt x="596" y="76"/>
                  </a:cubicBezTo>
                  <a:cubicBezTo>
                    <a:pt x="592" y="72"/>
                    <a:pt x="578" y="65"/>
                    <a:pt x="587" y="58"/>
                  </a:cubicBezTo>
                  <a:cubicBezTo>
                    <a:pt x="594" y="60"/>
                    <a:pt x="597" y="64"/>
                    <a:pt x="606" y="64"/>
                  </a:cubicBezTo>
                  <a:cubicBezTo>
                    <a:pt x="606" y="64"/>
                    <a:pt x="607" y="64"/>
                    <a:pt x="607" y="64"/>
                  </a:cubicBezTo>
                  <a:cubicBezTo>
                    <a:pt x="609" y="56"/>
                    <a:pt x="614" y="48"/>
                    <a:pt x="623" y="47"/>
                  </a:cubicBezTo>
                  <a:cubicBezTo>
                    <a:pt x="623" y="47"/>
                    <a:pt x="624" y="47"/>
                    <a:pt x="624" y="47"/>
                  </a:cubicBezTo>
                  <a:cubicBezTo>
                    <a:pt x="627" y="47"/>
                    <a:pt x="629" y="48"/>
                    <a:pt x="632" y="49"/>
                  </a:cubicBezTo>
                  <a:cubicBezTo>
                    <a:pt x="635" y="50"/>
                    <a:pt x="637" y="50"/>
                    <a:pt x="640" y="50"/>
                  </a:cubicBezTo>
                  <a:cubicBezTo>
                    <a:pt x="640" y="50"/>
                    <a:pt x="641" y="50"/>
                    <a:pt x="642" y="50"/>
                  </a:cubicBezTo>
                  <a:cubicBezTo>
                    <a:pt x="635" y="57"/>
                    <a:pt x="644" y="63"/>
                    <a:pt x="647" y="70"/>
                  </a:cubicBezTo>
                  <a:cubicBezTo>
                    <a:pt x="657" y="67"/>
                    <a:pt x="665" y="63"/>
                    <a:pt x="675" y="60"/>
                  </a:cubicBezTo>
                  <a:cubicBezTo>
                    <a:pt x="673" y="52"/>
                    <a:pt x="654" y="57"/>
                    <a:pt x="654" y="47"/>
                  </a:cubicBezTo>
                  <a:cubicBezTo>
                    <a:pt x="655" y="48"/>
                    <a:pt x="656" y="48"/>
                    <a:pt x="657" y="48"/>
                  </a:cubicBezTo>
                  <a:cubicBezTo>
                    <a:pt x="664" y="48"/>
                    <a:pt x="670" y="46"/>
                    <a:pt x="676" y="44"/>
                  </a:cubicBezTo>
                  <a:cubicBezTo>
                    <a:pt x="682" y="42"/>
                    <a:pt x="688" y="40"/>
                    <a:pt x="695" y="40"/>
                  </a:cubicBezTo>
                  <a:cubicBezTo>
                    <a:pt x="696" y="40"/>
                    <a:pt x="697" y="40"/>
                    <a:pt x="698" y="40"/>
                  </a:cubicBezTo>
                  <a:cubicBezTo>
                    <a:pt x="700" y="54"/>
                    <a:pt x="681" y="50"/>
                    <a:pt x="684" y="61"/>
                  </a:cubicBezTo>
                  <a:cubicBezTo>
                    <a:pt x="685" y="67"/>
                    <a:pt x="701" y="72"/>
                    <a:pt x="709" y="76"/>
                  </a:cubicBezTo>
                  <a:cubicBezTo>
                    <a:pt x="719" y="81"/>
                    <a:pt x="729" y="87"/>
                    <a:pt x="732" y="93"/>
                  </a:cubicBezTo>
                  <a:cubicBezTo>
                    <a:pt x="727" y="102"/>
                    <a:pt x="716" y="99"/>
                    <a:pt x="705" y="100"/>
                  </a:cubicBezTo>
                  <a:cubicBezTo>
                    <a:pt x="702" y="100"/>
                    <a:pt x="700" y="101"/>
                    <a:pt x="699" y="101"/>
                  </a:cubicBezTo>
                  <a:cubicBezTo>
                    <a:pt x="689" y="101"/>
                    <a:pt x="687" y="97"/>
                    <a:pt x="676" y="94"/>
                  </a:cubicBezTo>
                  <a:cubicBezTo>
                    <a:pt x="669" y="91"/>
                    <a:pt x="661" y="91"/>
                    <a:pt x="654" y="91"/>
                  </a:cubicBezTo>
                  <a:cubicBezTo>
                    <a:pt x="646" y="91"/>
                    <a:pt x="638" y="92"/>
                    <a:pt x="630" y="93"/>
                  </a:cubicBezTo>
                  <a:cubicBezTo>
                    <a:pt x="626" y="97"/>
                    <a:pt x="619" y="100"/>
                    <a:pt x="609" y="100"/>
                  </a:cubicBezTo>
                  <a:cubicBezTo>
                    <a:pt x="608" y="100"/>
                    <a:pt x="607" y="100"/>
                    <a:pt x="606" y="100"/>
                  </a:cubicBezTo>
                  <a:cubicBezTo>
                    <a:pt x="605" y="112"/>
                    <a:pt x="584" y="108"/>
                    <a:pt x="574" y="113"/>
                  </a:cubicBezTo>
                  <a:cubicBezTo>
                    <a:pt x="571" y="118"/>
                    <a:pt x="576" y="124"/>
                    <a:pt x="573" y="130"/>
                  </a:cubicBezTo>
                  <a:cubicBezTo>
                    <a:pt x="578" y="135"/>
                    <a:pt x="582" y="141"/>
                    <a:pt x="588" y="146"/>
                  </a:cubicBezTo>
                  <a:cubicBezTo>
                    <a:pt x="589" y="146"/>
                    <a:pt x="589" y="146"/>
                    <a:pt x="589" y="146"/>
                  </a:cubicBezTo>
                  <a:cubicBezTo>
                    <a:pt x="598" y="146"/>
                    <a:pt x="602" y="150"/>
                    <a:pt x="608" y="152"/>
                  </a:cubicBezTo>
                  <a:cubicBezTo>
                    <a:pt x="615" y="151"/>
                    <a:pt x="619" y="147"/>
                    <a:pt x="625" y="147"/>
                  </a:cubicBezTo>
                  <a:cubicBezTo>
                    <a:pt x="625" y="147"/>
                    <a:pt x="626" y="147"/>
                    <a:pt x="626" y="147"/>
                  </a:cubicBezTo>
                  <a:cubicBezTo>
                    <a:pt x="631" y="147"/>
                    <a:pt x="635" y="152"/>
                    <a:pt x="640" y="152"/>
                  </a:cubicBezTo>
                  <a:cubicBezTo>
                    <a:pt x="641" y="152"/>
                    <a:pt x="642" y="152"/>
                    <a:pt x="643" y="152"/>
                  </a:cubicBezTo>
                  <a:cubicBezTo>
                    <a:pt x="653" y="152"/>
                    <a:pt x="656" y="147"/>
                    <a:pt x="667" y="146"/>
                  </a:cubicBezTo>
                  <a:cubicBezTo>
                    <a:pt x="677" y="153"/>
                    <a:pt x="667" y="169"/>
                    <a:pt x="663" y="176"/>
                  </a:cubicBezTo>
                  <a:cubicBezTo>
                    <a:pt x="663" y="180"/>
                    <a:pt x="668" y="180"/>
                    <a:pt x="668" y="185"/>
                  </a:cubicBezTo>
                  <a:cubicBezTo>
                    <a:pt x="656" y="185"/>
                    <a:pt x="646" y="195"/>
                    <a:pt x="633" y="195"/>
                  </a:cubicBezTo>
                  <a:cubicBezTo>
                    <a:pt x="629" y="195"/>
                    <a:pt x="625" y="194"/>
                    <a:pt x="620" y="192"/>
                  </a:cubicBezTo>
                  <a:cubicBezTo>
                    <a:pt x="615" y="197"/>
                    <a:pt x="610" y="198"/>
                    <a:pt x="603" y="198"/>
                  </a:cubicBezTo>
                  <a:cubicBezTo>
                    <a:pt x="598" y="198"/>
                    <a:pt x="592" y="197"/>
                    <a:pt x="586" y="196"/>
                  </a:cubicBezTo>
                  <a:cubicBezTo>
                    <a:pt x="580" y="195"/>
                    <a:pt x="574" y="194"/>
                    <a:pt x="569" y="194"/>
                  </a:cubicBezTo>
                  <a:cubicBezTo>
                    <a:pt x="567" y="194"/>
                    <a:pt x="565" y="194"/>
                    <a:pt x="564" y="194"/>
                  </a:cubicBezTo>
                  <a:cubicBezTo>
                    <a:pt x="553" y="190"/>
                    <a:pt x="538" y="182"/>
                    <a:pt x="525" y="182"/>
                  </a:cubicBezTo>
                  <a:cubicBezTo>
                    <a:pt x="517" y="182"/>
                    <a:pt x="511" y="185"/>
                    <a:pt x="506" y="192"/>
                  </a:cubicBezTo>
                  <a:cubicBezTo>
                    <a:pt x="509" y="201"/>
                    <a:pt x="503" y="205"/>
                    <a:pt x="497" y="205"/>
                  </a:cubicBezTo>
                  <a:cubicBezTo>
                    <a:pt x="492" y="205"/>
                    <a:pt x="486" y="203"/>
                    <a:pt x="484" y="198"/>
                  </a:cubicBezTo>
                  <a:cubicBezTo>
                    <a:pt x="483" y="199"/>
                    <a:pt x="482" y="199"/>
                    <a:pt x="481" y="199"/>
                  </a:cubicBezTo>
                  <a:cubicBezTo>
                    <a:pt x="475" y="199"/>
                    <a:pt x="472" y="196"/>
                    <a:pt x="465" y="196"/>
                  </a:cubicBezTo>
                  <a:cubicBezTo>
                    <a:pt x="460" y="176"/>
                    <a:pt x="418" y="186"/>
                    <a:pt x="408" y="171"/>
                  </a:cubicBezTo>
                  <a:cubicBezTo>
                    <a:pt x="415" y="163"/>
                    <a:pt x="422" y="156"/>
                    <a:pt x="414" y="143"/>
                  </a:cubicBezTo>
                  <a:cubicBezTo>
                    <a:pt x="409" y="141"/>
                    <a:pt x="404" y="140"/>
                    <a:pt x="399" y="140"/>
                  </a:cubicBezTo>
                  <a:cubicBezTo>
                    <a:pt x="391" y="140"/>
                    <a:pt x="384" y="141"/>
                    <a:pt x="377" y="143"/>
                  </a:cubicBezTo>
                  <a:cubicBezTo>
                    <a:pt x="370" y="145"/>
                    <a:pt x="363" y="147"/>
                    <a:pt x="356" y="147"/>
                  </a:cubicBezTo>
                  <a:cubicBezTo>
                    <a:pt x="355" y="147"/>
                    <a:pt x="354" y="147"/>
                    <a:pt x="352" y="147"/>
                  </a:cubicBezTo>
                  <a:cubicBezTo>
                    <a:pt x="348" y="146"/>
                    <a:pt x="344" y="143"/>
                    <a:pt x="339" y="143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0" y="143"/>
                    <a:pt x="318" y="152"/>
                    <a:pt x="306" y="155"/>
                  </a:cubicBezTo>
                  <a:cubicBezTo>
                    <a:pt x="303" y="156"/>
                    <a:pt x="298" y="155"/>
                    <a:pt x="296" y="156"/>
                  </a:cubicBezTo>
                  <a:cubicBezTo>
                    <a:pt x="292" y="157"/>
                    <a:pt x="291" y="161"/>
                    <a:pt x="287" y="161"/>
                  </a:cubicBezTo>
                  <a:cubicBezTo>
                    <a:pt x="287" y="161"/>
                    <a:pt x="286" y="162"/>
                    <a:pt x="285" y="162"/>
                  </a:cubicBezTo>
                  <a:cubicBezTo>
                    <a:pt x="281" y="162"/>
                    <a:pt x="277" y="160"/>
                    <a:pt x="270" y="160"/>
                  </a:cubicBezTo>
                  <a:cubicBezTo>
                    <a:pt x="270" y="160"/>
                    <a:pt x="269" y="160"/>
                    <a:pt x="269" y="160"/>
                  </a:cubicBezTo>
                  <a:cubicBezTo>
                    <a:pt x="267" y="160"/>
                    <a:pt x="265" y="160"/>
                    <a:pt x="263" y="160"/>
                  </a:cubicBezTo>
                  <a:cubicBezTo>
                    <a:pt x="262" y="160"/>
                    <a:pt x="260" y="160"/>
                    <a:pt x="259" y="160"/>
                  </a:cubicBezTo>
                  <a:cubicBezTo>
                    <a:pt x="255" y="160"/>
                    <a:pt x="251" y="159"/>
                    <a:pt x="248" y="157"/>
                  </a:cubicBezTo>
                  <a:cubicBezTo>
                    <a:pt x="238" y="167"/>
                    <a:pt x="227" y="177"/>
                    <a:pt x="212" y="183"/>
                  </a:cubicBezTo>
                  <a:cubicBezTo>
                    <a:pt x="210" y="189"/>
                    <a:pt x="209" y="195"/>
                    <a:pt x="208" y="201"/>
                  </a:cubicBezTo>
                  <a:cubicBezTo>
                    <a:pt x="200" y="206"/>
                    <a:pt x="198" y="215"/>
                    <a:pt x="190" y="221"/>
                  </a:cubicBezTo>
                  <a:cubicBezTo>
                    <a:pt x="185" y="224"/>
                    <a:pt x="177" y="225"/>
                    <a:pt x="173" y="228"/>
                  </a:cubicBezTo>
                  <a:cubicBezTo>
                    <a:pt x="165" y="234"/>
                    <a:pt x="160" y="245"/>
                    <a:pt x="153" y="254"/>
                  </a:cubicBezTo>
                  <a:cubicBezTo>
                    <a:pt x="146" y="263"/>
                    <a:pt x="135" y="270"/>
                    <a:pt x="131" y="278"/>
                  </a:cubicBezTo>
                  <a:cubicBezTo>
                    <a:pt x="127" y="286"/>
                    <a:pt x="133" y="290"/>
                    <a:pt x="134" y="296"/>
                  </a:cubicBezTo>
                  <a:cubicBezTo>
                    <a:pt x="140" y="318"/>
                    <a:pt x="131" y="332"/>
                    <a:pt x="128" y="351"/>
                  </a:cubicBezTo>
                  <a:cubicBezTo>
                    <a:pt x="131" y="368"/>
                    <a:pt x="146" y="375"/>
                    <a:pt x="156" y="385"/>
                  </a:cubicBezTo>
                  <a:cubicBezTo>
                    <a:pt x="165" y="393"/>
                    <a:pt x="170" y="403"/>
                    <a:pt x="176" y="411"/>
                  </a:cubicBezTo>
                  <a:cubicBezTo>
                    <a:pt x="183" y="416"/>
                    <a:pt x="194" y="415"/>
                    <a:pt x="204" y="421"/>
                  </a:cubicBezTo>
                  <a:cubicBezTo>
                    <a:pt x="209" y="424"/>
                    <a:pt x="211" y="432"/>
                    <a:pt x="219" y="433"/>
                  </a:cubicBezTo>
                  <a:cubicBezTo>
                    <a:pt x="220" y="433"/>
                    <a:pt x="220" y="433"/>
                    <a:pt x="220" y="433"/>
                  </a:cubicBezTo>
                  <a:cubicBezTo>
                    <a:pt x="227" y="433"/>
                    <a:pt x="239" y="428"/>
                    <a:pt x="247" y="427"/>
                  </a:cubicBezTo>
                  <a:cubicBezTo>
                    <a:pt x="250" y="426"/>
                    <a:pt x="254" y="426"/>
                    <a:pt x="257" y="426"/>
                  </a:cubicBezTo>
                  <a:cubicBezTo>
                    <a:pt x="263" y="426"/>
                    <a:pt x="269" y="426"/>
                    <a:pt x="275" y="427"/>
                  </a:cubicBezTo>
                  <a:cubicBezTo>
                    <a:pt x="281" y="428"/>
                    <a:pt x="287" y="428"/>
                    <a:pt x="293" y="428"/>
                  </a:cubicBezTo>
                  <a:cubicBezTo>
                    <a:pt x="303" y="428"/>
                    <a:pt x="311" y="426"/>
                    <a:pt x="314" y="418"/>
                  </a:cubicBezTo>
                  <a:cubicBezTo>
                    <a:pt x="309" y="416"/>
                    <a:pt x="304" y="415"/>
                    <a:pt x="301" y="411"/>
                  </a:cubicBezTo>
                  <a:cubicBezTo>
                    <a:pt x="306" y="402"/>
                    <a:pt x="293" y="402"/>
                    <a:pt x="291" y="395"/>
                  </a:cubicBezTo>
                  <a:cubicBezTo>
                    <a:pt x="294" y="393"/>
                    <a:pt x="296" y="393"/>
                    <a:pt x="298" y="393"/>
                  </a:cubicBezTo>
                  <a:cubicBezTo>
                    <a:pt x="308" y="393"/>
                    <a:pt x="311" y="409"/>
                    <a:pt x="316" y="415"/>
                  </a:cubicBezTo>
                  <a:cubicBezTo>
                    <a:pt x="319" y="417"/>
                    <a:pt x="323" y="417"/>
                    <a:pt x="326" y="417"/>
                  </a:cubicBezTo>
                  <a:cubicBezTo>
                    <a:pt x="328" y="417"/>
                    <a:pt x="330" y="417"/>
                    <a:pt x="332" y="417"/>
                  </a:cubicBezTo>
                  <a:cubicBezTo>
                    <a:pt x="334" y="416"/>
                    <a:pt x="336" y="416"/>
                    <a:pt x="338" y="416"/>
                  </a:cubicBezTo>
                  <a:cubicBezTo>
                    <a:pt x="341" y="416"/>
                    <a:pt x="343" y="417"/>
                    <a:pt x="346" y="417"/>
                  </a:cubicBezTo>
                  <a:cubicBezTo>
                    <a:pt x="356" y="420"/>
                    <a:pt x="357" y="430"/>
                    <a:pt x="366" y="433"/>
                  </a:cubicBezTo>
                  <a:cubicBezTo>
                    <a:pt x="370" y="432"/>
                    <a:pt x="369" y="426"/>
                    <a:pt x="373" y="425"/>
                  </a:cubicBezTo>
                  <a:cubicBezTo>
                    <a:pt x="380" y="432"/>
                    <a:pt x="392" y="428"/>
                    <a:pt x="398" y="437"/>
                  </a:cubicBezTo>
                  <a:cubicBezTo>
                    <a:pt x="407" y="450"/>
                    <a:pt x="401" y="470"/>
                    <a:pt x="393" y="482"/>
                  </a:cubicBezTo>
                  <a:cubicBezTo>
                    <a:pt x="397" y="491"/>
                    <a:pt x="406" y="495"/>
                    <a:pt x="414" y="499"/>
                  </a:cubicBezTo>
                  <a:cubicBezTo>
                    <a:pt x="708" y="499"/>
                    <a:pt x="708" y="499"/>
                    <a:pt x="708" y="499"/>
                  </a:cubicBezTo>
                  <a:cubicBezTo>
                    <a:pt x="716" y="490"/>
                    <a:pt x="727" y="482"/>
                    <a:pt x="732" y="477"/>
                  </a:cubicBezTo>
                  <a:cubicBezTo>
                    <a:pt x="738" y="471"/>
                    <a:pt x="744" y="465"/>
                    <a:pt x="750" y="460"/>
                  </a:cubicBezTo>
                  <a:cubicBezTo>
                    <a:pt x="756" y="456"/>
                    <a:pt x="763" y="454"/>
                    <a:pt x="769" y="451"/>
                  </a:cubicBezTo>
                  <a:cubicBezTo>
                    <a:pt x="791" y="437"/>
                    <a:pt x="804" y="417"/>
                    <a:pt x="814" y="396"/>
                  </a:cubicBezTo>
                  <a:cubicBezTo>
                    <a:pt x="818" y="387"/>
                    <a:pt x="824" y="379"/>
                    <a:pt x="826" y="370"/>
                  </a:cubicBezTo>
                  <a:cubicBezTo>
                    <a:pt x="823" y="369"/>
                    <a:pt x="819" y="369"/>
                    <a:pt x="815" y="369"/>
                  </a:cubicBezTo>
                  <a:cubicBezTo>
                    <a:pt x="806" y="369"/>
                    <a:pt x="796" y="371"/>
                    <a:pt x="787" y="373"/>
                  </a:cubicBezTo>
                  <a:cubicBezTo>
                    <a:pt x="777" y="375"/>
                    <a:pt x="767" y="377"/>
                    <a:pt x="756" y="377"/>
                  </a:cubicBezTo>
                  <a:cubicBezTo>
                    <a:pt x="755" y="377"/>
                    <a:pt x="754" y="377"/>
                    <a:pt x="752" y="376"/>
                  </a:cubicBezTo>
                  <a:cubicBezTo>
                    <a:pt x="749" y="374"/>
                    <a:pt x="745" y="372"/>
                    <a:pt x="742" y="369"/>
                  </a:cubicBezTo>
                  <a:cubicBezTo>
                    <a:pt x="742" y="360"/>
                    <a:pt x="737" y="355"/>
                    <a:pt x="728" y="353"/>
                  </a:cubicBezTo>
                  <a:cubicBezTo>
                    <a:pt x="721" y="342"/>
                    <a:pt x="706" y="337"/>
                    <a:pt x="700" y="325"/>
                  </a:cubicBezTo>
                  <a:cubicBezTo>
                    <a:pt x="697" y="317"/>
                    <a:pt x="691" y="314"/>
                    <a:pt x="688" y="309"/>
                  </a:cubicBezTo>
                  <a:cubicBezTo>
                    <a:pt x="683" y="301"/>
                    <a:pt x="686" y="292"/>
                    <a:pt x="681" y="283"/>
                  </a:cubicBezTo>
                  <a:cubicBezTo>
                    <a:pt x="679" y="277"/>
                    <a:pt x="669" y="274"/>
                    <a:pt x="667" y="268"/>
                  </a:cubicBezTo>
                  <a:cubicBezTo>
                    <a:pt x="665" y="267"/>
                    <a:pt x="666" y="264"/>
                    <a:pt x="666" y="262"/>
                  </a:cubicBezTo>
                  <a:cubicBezTo>
                    <a:pt x="663" y="259"/>
                    <a:pt x="660" y="256"/>
                    <a:pt x="658" y="253"/>
                  </a:cubicBezTo>
                  <a:cubicBezTo>
                    <a:pt x="654" y="236"/>
                    <a:pt x="640" y="227"/>
                    <a:pt x="634" y="211"/>
                  </a:cubicBezTo>
                  <a:cubicBezTo>
                    <a:pt x="635" y="211"/>
                    <a:pt x="636" y="211"/>
                    <a:pt x="637" y="211"/>
                  </a:cubicBezTo>
                  <a:cubicBezTo>
                    <a:pt x="645" y="211"/>
                    <a:pt x="645" y="222"/>
                    <a:pt x="653" y="223"/>
                  </a:cubicBezTo>
                  <a:cubicBezTo>
                    <a:pt x="655" y="221"/>
                    <a:pt x="652" y="213"/>
                    <a:pt x="657" y="213"/>
                  </a:cubicBezTo>
                  <a:cubicBezTo>
                    <a:pt x="658" y="213"/>
                    <a:pt x="658" y="213"/>
                    <a:pt x="658" y="213"/>
                  </a:cubicBezTo>
                  <a:cubicBezTo>
                    <a:pt x="665" y="213"/>
                    <a:pt x="662" y="223"/>
                    <a:pt x="663" y="228"/>
                  </a:cubicBezTo>
                  <a:cubicBezTo>
                    <a:pt x="669" y="239"/>
                    <a:pt x="686" y="244"/>
                    <a:pt x="684" y="260"/>
                  </a:cubicBezTo>
                  <a:cubicBezTo>
                    <a:pt x="694" y="265"/>
                    <a:pt x="701" y="271"/>
                    <a:pt x="698" y="287"/>
                  </a:cubicBezTo>
                  <a:cubicBezTo>
                    <a:pt x="703" y="292"/>
                    <a:pt x="710" y="295"/>
                    <a:pt x="716" y="301"/>
                  </a:cubicBezTo>
                  <a:cubicBezTo>
                    <a:pt x="719" y="305"/>
                    <a:pt x="719" y="309"/>
                    <a:pt x="722" y="313"/>
                  </a:cubicBezTo>
                  <a:cubicBezTo>
                    <a:pt x="726" y="319"/>
                    <a:pt x="733" y="321"/>
                    <a:pt x="735" y="326"/>
                  </a:cubicBezTo>
                  <a:cubicBezTo>
                    <a:pt x="735" y="329"/>
                    <a:pt x="733" y="332"/>
                    <a:pt x="733" y="335"/>
                  </a:cubicBezTo>
                  <a:cubicBezTo>
                    <a:pt x="734" y="336"/>
                    <a:pt x="737" y="339"/>
                    <a:pt x="738" y="342"/>
                  </a:cubicBezTo>
                  <a:cubicBezTo>
                    <a:pt x="741" y="351"/>
                    <a:pt x="745" y="358"/>
                    <a:pt x="753" y="359"/>
                  </a:cubicBezTo>
                  <a:cubicBezTo>
                    <a:pt x="754" y="359"/>
                    <a:pt x="754" y="359"/>
                    <a:pt x="754" y="359"/>
                  </a:cubicBezTo>
                  <a:cubicBezTo>
                    <a:pt x="762" y="359"/>
                    <a:pt x="768" y="351"/>
                    <a:pt x="778" y="351"/>
                  </a:cubicBezTo>
                  <a:cubicBezTo>
                    <a:pt x="778" y="351"/>
                    <a:pt x="778" y="351"/>
                    <a:pt x="778" y="351"/>
                  </a:cubicBezTo>
                  <a:cubicBezTo>
                    <a:pt x="782" y="351"/>
                    <a:pt x="785" y="351"/>
                    <a:pt x="787" y="352"/>
                  </a:cubicBezTo>
                  <a:cubicBezTo>
                    <a:pt x="790" y="353"/>
                    <a:pt x="792" y="354"/>
                    <a:pt x="794" y="354"/>
                  </a:cubicBezTo>
                  <a:cubicBezTo>
                    <a:pt x="795" y="354"/>
                    <a:pt x="795" y="354"/>
                    <a:pt x="795" y="354"/>
                  </a:cubicBezTo>
                  <a:cubicBezTo>
                    <a:pt x="801" y="353"/>
                    <a:pt x="808" y="345"/>
                    <a:pt x="815" y="342"/>
                  </a:cubicBezTo>
                  <a:cubicBezTo>
                    <a:pt x="821" y="340"/>
                    <a:pt x="828" y="340"/>
                    <a:pt x="834" y="338"/>
                  </a:cubicBezTo>
                  <a:cubicBezTo>
                    <a:pt x="839" y="336"/>
                    <a:pt x="843" y="331"/>
                    <a:pt x="848" y="329"/>
                  </a:cubicBezTo>
                  <a:cubicBezTo>
                    <a:pt x="870" y="319"/>
                    <a:pt x="884" y="317"/>
                    <a:pt x="896" y="303"/>
                  </a:cubicBezTo>
                  <a:cubicBezTo>
                    <a:pt x="897" y="299"/>
                    <a:pt x="896" y="296"/>
                    <a:pt x="895" y="293"/>
                  </a:cubicBezTo>
                  <a:cubicBezTo>
                    <a:pt x="903" y="287"/>
                    <a:pt x="911" y="282"/>
                    <a:pt x="913" y="271"/>
                  </a:cubicBezTo>
                  <a:cubicBezTo>
                    <a:pt x="907" y="264"/>
                    <a:pt x="895" y="265"/>
                    <a:pt x="887" y="261"/>
                  </a:cubicBezTo>
                  <a:cubicBezTo>
                    <a:pt x="880" y="256"/>
                    <a:pt x="883" y="250"/>
                    <a:pt x="876" y="245"/>
                  </a:cubicBezTo>
                  <a:cubicBezTo>
                    <a:pt x="865" y="247"/>
                    <a:pt x="862" y="258"/>
                    <a:pt x="851" y="260"/>
                  </a:cubicBezTo>
                  <a:cubicBezTo>
                    <a:pt x="850" y="260"/>
                    <a:pt x="849" y="260"/>
                    <a:pt x="847" y="260"/>
                  </a:cubicBezTo>
                  <a:cubicBezTo>
                    <a:pt x="845" y="260"/>
                    <a:pt x="843" y="260"/>
                    <a:pt x="840" y="259"/>
                  </a:cubicBezTo>
                  <a:cubicBezTo>
                    <a:pt x="837" y="259"/>
                    <a:pt x="835" y="259"/>
                    <a:pt x="832" y="259"/>
                  </a:cubicBezTo>
                  <a:cubicBezTo>
                    <a:pt x="831" y="259"/>
                    <a:pt x="831" y="259"/>
                    <a:pt x="830" y="259"/>
                  </a:cubicBezTo>
                  <a:cubicBezTo>
                    <a:pt x="828" y="245"/>
                    <a:pt x="789" y="227"/>
                    <a:pt x="795" y="210"/>
                  </a:cubicBezTo>
                  <a:cubicBezTo>
                    <a:pt x="797" y="205"/>
                    <a:pt x="799" y="204"/>
                    <a:pt x="802" y="204"/>
                  </a:cubicBezTo>
                  <a:cubicBezTo>
                    <a:pt x="809" y="204"/>
                    <a:pt x="817" y="215"/>
                    <a:pt x="821" y="219"/>
                  </a:cubicBezTo>
                  <a:cubicBezTo>
                    <a:pt x="832" y="231"/>
                    <a:pt x="839" y="238"/>
                    <a:pt x="858" y="242"/>
                  </a:cubicBezTo>
                  <a:cubicBezTo>
                    <a:pt x="868" y="242"/>
                    <a:pt x="872" y="236"/>
                    <a:pt x="881" y="235"/>
                  </a:cubicBezTo>
                  <a:cubicBezTo>
                    <a:pt x="882" y="237"/>
                    <a:pt x="883" y="239"/>
                    <a:pt x="883" y="242"/>
                  </a:cubicBezTo>
                  <a:cubicBezTo>
                    <a:pt x="901" y="249"/>
                    <a:pt x="928" y="250"/>
                    <a:pt x="951" y="253"/>
                  </a:cubicBezTo>
                  <a:cubicBezTo>
                    <a:pt x="955" y="249"/>
                    <a:pt x="963" y="247"/>
                    <a:pt x="973" y="247"/>
                  </a:cubicBezTo>
                  <a:cubicBezTo>
                    <a:pt x="976" y="247"/>
                    <a:pt x="978" y="247"/>
                    <a:pt x="980" y="248"/>
                  </a:cubicBezTo>
                  <a:cubicBezTo>
                    <a:pt x="984" y="252"/>
                    <a:pt x="984" y="259"/>
                    <a:pt x="988" y="262"/>
                  </a:cubicBezTo>
                  <a:cubicBezTo>
                    <a:pt x="996" y="263"/>
                    <a:pt x="1005" y="267"/>
                    <a:pt x="1013" y="268"/>
                  </a:cubicBezTo>
                  <a:cubicBezTo>
                    <a:pt x="1013" y="274"/>
                    <a:pt x="1006" y="273"/>
                    <a:pt x="1005" y="278"/>
                  </a:cubicBezTo>
                  <a:cubicBezTo>
                    <a:pt x="1012" y="281"/>
                    <a:pt x="1016" y="289"/>
                    <a:pt x="1024" y="289"/>
                  </a:cubicBezTo>
                  <a:cubicBezTo>
                    <a:pt x="1025" y="289"/>
                    <a:pt x="1025" y="289"/>
                    <a:pt x="1026" y="289"/>
                  </a:cubicBezTo>
                  <a:cubicBezTo>
                    <a:pt x="1034" y="288"/>
                    <a:pt x="1031" y="281"/>
                    <a:pt x="1037" y="276"/>
                  </a:cubicBezTo>
                  <a:cubicBezTo>
                    <a:pt x="1047" y="281"/>
                    <a:pt x="1040" y="299"/>
                    <a:pt x="1041" y="309"/>
                  </a:cubicBezTo>
                  <a:cubicBezTo>
                    <a:pt x="1047" y="314"/>
                    <a:pt x="1045" y="323"/>
                    <a:pt x="1047" y="330"/>
                  </a:cubicBezTo>
                  <a:cubicBezTo>
                    <a:pt x="1051" y="346"/>
                    <a:pt x="1069" y="365"/>
                    <a:pt x="1076" y="380"/>
                  </a:cubicBezTo>
                  <a:cubicBezTo>
                    <a:pt x="1079" y="388"/>
                    <a:pt x="1082" y="400"/>
                    <a:pt x="1091" y="400"/>
                  </a:cubicBezTo>
                  <a:cubicBezTo>
                    <a:pt x="1091" y="400"/>
                    <a:pt x="1091" y="400"/>
                    <a:pt x="1091" y="400"/>
                  </a:cubicBezTo>
                  <a:cubicBezTo>
                    <a:pt x="1097" y="400"/>
                    <a:pt x="1105" y="392"/>
                    <a:pt x="1107" y="388"/>
                  </a:cubicBezTo>
                  <a:cubicBezTo>
                    <a:pt x="1107" y="386"/>
                    <a:pt x="1106" y="383"/>
                    <a:pt x="1107" y="381"/>
                  </a:cubicBezTo>
                  <a:cubicBezTo>
                    <a:pt x="1109" y="373"/>
                    <a:pt x="1118" y="366"/>
                    <a:pt x="1119" y="359"/>
                  </a:cubicBezTo>
                  <a:cubicBezTo>
                    <a:pt x="1120" y="353"/>
                    <a:pt x="1117" y="346"/>
                    <a:pt x="1119" y="339"/>
                  </a:cubicBezTo>
                  <a:cubicBezTo>
                    <a:pt x="1142" y="320"/>
                    <a:pt x="1170" y="304"/>
                    <a:pt x="1193" y="285"/>
                  </a:cubicBezTo>
                  <a:cubicBezTo>
                    <a:pt x="1208" y="283"/>
                    <a:pt x="1219" y="278"/>
                    <a:pt x="1229" y="272"/>
                  </a:cubicBezTo>
                  <a:cubicBezTo>
                    <a:pt x="1234" y="276"/>
                    <a:pt x="1231" y="280"/>
                    <a:pt x="1235" y="285"/>
                  </a:cubicBezTo>
                  <a:cubicBezTo>
                    <a:pt x="1241" y="292"/>
                    <a:pt x="1254" y="296"/>
                    <a:pt x="1258" y="302"/>
                  </a:cubicBezTo>
                  <a:cubicBezTo>
                    <a:pt x="1258" y="0"/>
                    <a:pt x="1258" y="0"/>
                    <a:pt x="1258" y="0"/>
                  </a:cubicBezTo>
                  <a:moveTo>
                    <a:pt x="3407" y="480"/>
                  </a:moveTo>
                  <a:cubicBezTo>
                    <a:pt x="3404" y="480"/>
                    <a:pt x="3402" y="480"/>
                    <a:pt x="3400" y="478"/>
                  </a:cubicBezTo>
                  <a:cubicBezTo>
                    <a:pt x="3398" y="469"/>
                    <a:pt x="3418" y="477"/>
                    <a:pt x="3423" y="470"/>
                  </a:cubicBezTo>
                  <a:cubicBezTo>
                    <a:pt x="3425" y="475"/>
                    <a:pt x="3415" y="480"/>
                    <a:pt x="3407" y="480"/>
                  </a:cubicBezTo>
                  <a:moveTo>
                    <a:pt x="3254" y="48"/>
                  </a:moveTo>
                  <a:cubicBezTo>
                    <a:pt x="3253" y="48"/>
                    <a:pt x="3251" y="48"/>
                    <a:pt x="3250" y="48"/>
                  </a:cubicBezTo>
                  <a:cubicBezTo>
                    <a:pt x="3249" y="45"/>
                    <a:pt x="3254" y="43"/>
                    <a:pt x="3257" y="43"/>
                  </a:cubicBezTo>
                  <a:cubicBezTo>
                    <a:pt x="3260" y="43"/>
                    <a:pt x="3263" y="44"/>
                    <a:pt x="3262" y="47"/>
                  </a:cubicBezTo>
                  <a:cubicBezTo>
                    <a:pt x="3260" y="48"/>
                    <a:pt x="3257" y="48"/>
                    <a:pt x="3254" y="48"/>
                  </a:cubicBezTo>
                  <a:moveTo>
                    <a:pt x="3233" y="0"/>
                  </a:moveTo>
                  <a:cubicBezTo>
                    <a:pt x="2674" y="0"/>
                    <a:pt x="2674" y="0"/>
                    <a:pt x="2674" y="0"/>
                  </a:cubicBezTo>
                  <a:cubicBezTo>
                    <a:pt x="2682" y="5"/>
                    <a:pt x="2688" y="10"/>
                    <a:pt x="2691" y="16"/>
                  </a:cubicBezTo>
                  <a:cubicBezTo>
                    <a:pt x="2692" y="19"/>
                    <a:pt x="2695" y="28"/>
                    <a:pt x="2687" y="30"/>
                  </a:cubicBezTo>
                  <a:cubicBezTo>
                    <a:pt x="2681" y="19"/>
                    <a:pt x="2673" y="7"/>
                    <a:pt x="2661" y="0"/>
                  </a:cubicBezTo>
                  <a:cubicBezTo>
                    <a:pt x="2635" y="0"/>
                    <a:pt x="2635" y="0"/>
                    <a:pt x="2635" y="0"/>
                  </a:cubicBezTo>
                  <a:cubicBezTo>
                    <a:pt x="2639" y="3"/>
                    <a:pt x="2646" y="3"/>
                    <a:pt x="2649" y="5"/>
                  </a:cubicBezTo>
                  <a:cubicBezTo>
                    <a:pt x="2661" y="11"/>
                    <a:pt x="2670" y="20"/>
                    <a:pt x="2674" y="33"/>
                  </a:cubicBezTo>
                  <a:cubicBezTo>
                    <a:pt x="2680" y="53"/>
                    <a:pt x="2664" y="74"/>
                    <a:pt x="2669" y="97"/>
                  </a:cubicBezTo>
                  <a:cubicBezTo>
                    <a:pt x="2674" y="124"/>
                    <a:pt x="2703" y="135"/>
                    <a:pt x="2707" y="160"/>
                  </a:cubicBezTo>
                  <a:cubicBezTo>
                    <a:pt x="2720" y="163"/>
                    <a:pt x="2734" y="165"/>
                    <a:pt x="2737" y="173"/>
                  </a:cubicBezTo>
                  <a:cubicBezTo>
                    <a:pt x="2743" y="190"/>
                    <a:pt x="2757" y="205"/>
                    <a:pt x="2767" y="219"/>
                  </a:cubicBezTo>
                  <a:cubicBezTo>
                    <a:pt x="2766" y="221"/>
                    <a:pt x="2763" y="222"/>
                    <a:pt x="2763" y="224"/>
                  </a:cubicBezTo>
                  <a:cubicBezTo>
                    <a:pt x="2768" y="234"/>
                    <a:pt x="2788" y="233"/>
                    <a:pt x="2785" y="250"/>
                  </a:cubicBezTo>
                  <a:cubicBezTo>
                    <a:pt x="2797" y="256"/>
                    <a:pt x="2805" y="265"/>
                    <a:pt x="2816" y="272"/>
                  </a:cubicBezTo>
                  <a:cubicBezTo>
                    <a:pt x="2827" y="264"/>
                    <a:pt x="2811" y="256"/>
                    <a:pt x="2807" y="249"/>
                  </a:cubicBezTo>
                  <a:cubicBezTo>
                    <a:pt x="2805" y="245"/>
                    <a:pt x="2805" y="241"/>
                    <a:pt x="2804" y="238"/>
                  </a:cubicBezTo>
                  <a:cubicBezTo>
                    <a:pt x="2799" y="231"/>
                    <a:pt x="2787" y="222"/>
                    <a:pt x="2779" y="213"/>
                  </a:cubicBezTo>
                  <a:cubicBezTo>
                    <a:pt x="2772" y="205"/>
                    <a:pt x="2759" y="195"/>
                    <a:pt x="2767" y="183"/>
                  </a:cubicBezTo>
                  <a:cubicBezTo>
                    <a:pt x="2787" y="190"/>
                    <a:pt x="2780" y="207"/>
                    <a:pt x="2793" y="216"/>
                  </a:cubicBezTo>
                  <a:cubicBezTo>
                    <a:pt x="2796" y="219"/>
                    <a:pt x="2801" y="218"/>
                    <a:pt x="2804" y="221"/>
                  </a:cubicBezTo>
                  <a:cubicBezTo>
                    <a:pt x="2810" y="225"/>
                    <a:pt x="2814" y="234"/>
                    <a:pt x="2820" y="239"/>
                  </a:cubicBezTo>
                  <a:cubicBezTo>
                    <a:pt x="2832" y="250"/>
                    <a:pt x="2846" y="258"/>
                    <a:pt x="2855" y="268"/>
                  </a:cubicBezTo>
                  <a:cubicBezTo>
                    <a:pt x="2857" y="271"/>
                    <a:pt x="2861" y="278"/>
                    <a:pt x="2861" y="280"/>
                  </a:cubicBezTo>
                  <a:cubicBezTo>
                    <a:pt x="2861" y="285"/>
                    <a:pt x="2854" y="290"/>
                    <a:pt x="2855" y="294"/>
                  </a:cubicBezTo>
                  <a:cubicBezTo>
                    <a:pt x="2855" y="305"/>
                    <a:pt x="2877" y="306"/>
                    <a:pt x="2889" y="311"/>
                  </a:cubicBezTo>
                  <a:cubicBezTo>
                    <a:pt x="2900" y="315"/>
                    <a:pt x="2905" y="322"/>
                    <a:pt x="2913" y="324"/>
                  </a:cubicBezTo>
                  <a:cubicBezTo>
                    <a:pt x="2927" y="326"/>
                    <a:pt x="2944" y="329"/>
                    <a:pt x="2960" y="329"/>
                  </a:cubicBezTo>
                  <a:cubicBezTo>
                    <a:pt x="2967" y="329"/>
                    <a:pt x="2973" y="328"/>
                    <a:pt x="2980" y="327"/>
                  </a:cubicBezTo>
                  <a:cubicBezTo>
                    <a:pt x="2981" y="329"/>
                    <a:pt x="2984" y="329"/>
                    <a:pt x="2984" y="331"/>
                  </a:cubicBezTo>
                  <a:cubicBezTo>
                    <a:pt x="2984" y="339"/>
                    <a:pt x="2984" y="339"/>
                    <a:pt x="2984" y="339"/>
                  </a:cubicBezTo>
                  <a:cubicBezTo>
                    <a:pt x="2994" y="349"/>
                    <a:pt x="3014" y="350"/>
                    <a:pt x="3026" y="357"/>
                  </a:cubicBezTo>
                  <a:cubicBezTo>
                    <a:pt x="3030" y="357"/>
                    <a:pt x="3031" y="354"/>
                    <a:pt x="3036" y="354"/>
                  </a:cubicBezTo>
                  <a:cubicBezTo>
                    <a:pt x="3036" y="354"/>
                    <a:pt x="3036" y="354"/>
                    <a:pt x="3036" y="354"/>
                  </a:cubicBezTo>
                  <a:cubicBezTo>
                    <a:pt x="3043" y="359"/>
                    <a:pt x="3052" y="363"/>
                    <a:pt x="3057" y="369"/>
                  </a:cubicBezTo>
                  <a:cubicBezTo>
                    <a:pt x="3056" y="374"/>
                    <a:pt x="3052" y="377"/>
                    <a:pt x="3053" y="384"/>
                  </a:cubicBezTo>
                  <a:cubicBezTo>
                    <a:pt x="3058" y="388"/>
                    <a:pt x="3063" y="386"/>
                    <a:pt x="3070" y="388"/>
                  </a:cubicBezTo>
                  <a:cubicBezTo>
                    <a:pt x="3080" y="391"/>
                    <a:pt x="3088" y="402"/>
                    <a:pt x="3099" y="402"/>
                  </a:cubicBezTo>
                  <a:cubicBezTo>
                    <a:pt x="3101" y="402"/>
                    <a:pt x="3104" y="401"/>
                    <a:pt x="3107" y="400"/>
                  </a:cubicBezTo>
                  <a:cubicBezTo>
                    <a:pt x="3110" y="397"/>
                    <a:pt x="3110" y="392"/>
                    <a:pt x="3115" y="391"/>
                  </a:cubicBezTo>
                  <a:cubicBezTo>
                    <a:pt x="3130" y="398"/>
                    <a:pt x="3138" y="411"/>
                    <a:pt x="3135" y="432"/>
                  </a:cubicBezTo>
                  <a:cubicBezTo>
                    <a:pt x="3130" y="437"/>
                    <a:pt x="3129" y="441"/>
                    <a:pt x="3124" y="447"/>
                  </a:cubicBezTo>
                  <a:cubicBezTo>
                    <a:pt x="3117" y="455"/>
                    <a:pt x="3101" y="459"/>
                    <a:pt x="3100" y="469"/>
                  </a:cubicBezTo>
                  <a:cubicBezTo>
                    <a:pt x="3099" y="475"/>
                    <a:pt x="3105" y="482"/>
                    <a:pt x="3104" y="491"/>
                  </a:cubicBezTo>
                  <a:cubicBezTo>
                    <a:pt x="3104" y="494"/>
                    <a:pt x="3103" y="497"/>
                    <a:pt x="3102" y="499"/>
                  </a:cubicBezTo>
                  <a:cubicBezTo>
                    <a:pt x="3529" y="499"/>
                    <a:pt x="3529" y="499"/>
                    <a:pt x="3529" y="499"/>
                  </a:cubicBezTo>
                  <a:cubicBezTo>
                    <a:pt x="3514" y="491"/>
                    <a:pt x="3499" y="482"/>
                    <a:pt x="3480" y="482"/>
                  </a:cubicBezTo>
                  <a:cubicBezTo>
                    <a:pt x="3476" y="482"/>
                    <a:pt x="3472" y="482"/>
                    <a:pt x="3467" y="483"/>
                  </a:cubicBezTo>
                  <a:cubicBezTo>
                    <a:pt x="3462" y="474"/>
                    <a:pt x="3450" y="468"/>
                    <a:pt x="3436" y="468"/>
                  </a:cubicBezTo>
                  <a:cubicBezTo>
                    <a:pt x="3432" y="468"/>
                    <a:pt x="3429" y="468"/>
                    <a:pt x="3425" y="469"/>
                  </a:cubicBezTo>
                  <a:cubicBezTo>
                    <a:pt x="3425" y="466"/>
                    <a:pt x="3423" y="464"/>
                    <a:pt x="3422" y="462"/>
                  </a:cubicBezTo>
                  <a:cubicBezTo>
                    <a:pt x="3421" y="462"/>
                    <a:pt x="3420" y="462"/>
                    <a:pt x="3418" y="462"/>
                  </a:cubicBezTo>
                  <a:cubicBezTo>
                    <a:pt x="3406" y="462"/>
                    <a:pt x="3401" y="469"/>
                    <a:pt x="3391" y="471"/>
                  </a:cubicBezTo>
                  <a:cubicBezTo>
                    <a:pt x="3391" y="469"/>
                    <a:pt x="3387" y="470"/>
                    <a:pt x="3388" y="468"/>
                  </a:cubicBezTo>
                  <a:cubicBezTo>
                    <a:pt x="3389" y="458"/>
                    <a:pt x="3406" y="456"/>
                    <a:pt x="3407" y="447"/>
                  </a:cubicBezTo>
                  <a:cubicBezTo>
                    <a:pt x="3408" y="441"/>
                    <a:pt x="3401" y="438"/>
                    <a:pt x="3402" y="429"/>
                  </a:cubicBezTo>
                  <a:cubicBezTo>
                    <a:pt x="3391" y="424"/>
                    <a:pt x="3383" y="411"/>
                    <a:pt x="3366" y="410"/>
                  </a:cubicBezTo>
                  <a:cubicBezTo>
                    <a:pt x="3365" y="410"/>
                    <a:pt x="3364" y="410"/>
                    <a:pt x="3363" y="410"/>
                  </a:cubicBezTo>
                  <a:cubicBezTo>
                    <a:pt x="3360" y="410"/>
                    <a:pt x="3357" y="410"/>
                    <a:pt x="3354" y="410"/>
                  </a:cubicBezTo>
                  <a:cubicBezTo>
                    <a:pt x="3351" y="411"/>
                    <a:pt x="3348" y="411"/>
                    <a:pt x="3345" y="411"/>
                  </a:cubicBezTo>
                  <a:cubicBezTo>
                    <a:pt x="3343" y="411"/>
                    <a:pt x="3342" y="411"/>
                    <a:pt x="3340" y="411"/>
                  </a:cubicBezTo>
                  <a:cubicBezTo>
                    <a:pt x="3332" y="409"/>
                    <a:pt x="3330" y="403"/>
                    <a:pt x="3322" y="402"/>
                  </a:cubicBezTo>
                  <a:cubicBezTo>
                    <a:pt x="3323" y="391"/>
                    <a:pt x="3306" y="394"/>
                    <a:pt x="3300" y="388"/>
                  </a:cubicBezTo>
                  <a:cubicBezTo>
                    <a:pt x="3300" y="378"/>
                    <a:pt x="3300" y="378"/>
                    <a:pt x="3300" y="378"/>
                  </a:cubicBezTo>
                  <a:cubicBezTo>
                    <a:pt x="3291" y="375"/>
                    <a:pt x="3283" y="370"/>
                    <a:pt x="3272" y="367"/>
                  </a:cubicBezTo>
                  <a:cubicBezTo>
                    <a:pt x="3268" y="368"/>
                    <a:pt x="3269" y="373"/>
                    <a:pt x="3265" y="374"/>
                  </a:cubicBezTo>
                  <a:cubicBezTo>
                    <a:pt x="3261" y="374"/>
                    <a:pt x="3258" y="375"/>
                    <a:pt x="3255" y="375"/>
                  </a:cubicBezTo>
                  <a:cubicBezTo>
                    <a:pt x="3247" y="375"/>
                    <a:pt x="3238" y="372"/>
                    <a:pt x="3230" y="369"/>
                  </a:cubicBezTo>
                  <a:cubicBezTo>
                    <a:pt x="3222" y="366"/>
                    <a:pt x="3215" y="364"/>
                    <a:pt x="3209" y="364"/>
                  </a:cubicBezTo>
                  <a:cubicBezTo>
                    <a:pt x="3205" y="364"/>
                    <a:pt x="3200" y="365"/>
                    <a:pt x="3197" y="371"/>
                  </a:cubicBezTo>
                  <a:cubicBezTo>
                    <a:pt x="3200" y="374"/>
                    <a:pt x="3203" y="384"/>
                    <a:pt x="3196" y="386"/>
                  </a:cubicBezTo>
                  <a:cubicBezTo>
                    <a:pt x="3180" y="378"/>
                    <a:pt x="3205" y="366"/>
                    <a:pt x="3194" y="355"/>
                  </a:cubicBezTo>
                  <a:cubicBezTo>
                    <a:pt x="3179" y="359"/>
                    <a:pt x="3169" y="366"/>
                    <a:pt x="3155" y="370"/>
                  </a:cubicBezTo>
                  <a:cubicBezTo>
                    <a:pt x="3158" y="385"/>
                    <a:pt x="3145" y="386"/>
                    <a:pt x="3135" y="390"/>
                  </a:cubicBezTo>
                  <a:cubicBezTo>
                    <a:pt x="3130" y="384"/>
                    <a:pt x="3122" y="381"/>
                    <a:pt x="3114" y="381"/>
                  </a:cubicBezTo>
                  <a:cubicBezTo>
                    <a:pt x="3108" y="381"/>
                    <a:pt x="3102" y="382"/>
                    <a:pt x="3096" y="386"/>
                  </a:cubicBezTo>
                  <a:cubicBezTo>
                    <a:pt x="3091" y="379"/>
                    <a:pt x="3078" y="374"/>
                    <a:pt x="3076" y="365"/>
                  </a:cubicBezTo>
                  <a:cubicBezTo>
                    <a:pt x="3074" y="355"/>
                    <a:pt x="3084" y="343"/>
                    <a:pt x="3081" y="334"/>
                  </a:cubicBezTo>
                  <a:cubicBezTo>
                    <a:pt x="3080" y="332"/>
                    <a:pt x="3077" y="329"/>
                    <a:pt x="3075" y="327"/>
                  </a:cubicBezTo>
                  <a:cubicBezTo>
                    <a:pt x="3071" y="325"/>
                    <a:pt x="3067" y="324"/>
                    <a:pt x="3063" y="324"/>
                  </a:cubicBezTo>
                  <a:cubicBezTo>
                    <a:pt x="3058" y="324"/>
                    <a:pt x="3054" y="325"/>
                    <a:pt x="3049" y="327"/>
                  </a:cubicBezTo>
                  <a:cubicBezTo>
                    <a:pt x="3044" y="328"/>
                    <a:pt x="3039" y="329"/>
                    <a:pt x="3034" y="329"/>
                  </a:cubicBezTo>
                  <a:cubicBezTo>
                    <a:pt x="3029" y="329"/>
                    <a:pt x="3025" y="328"/>
                    <a:pt x="3020" y="325"/>
                  </a:cubicBezTo>
                  <a:cubicBezTo>
                    <a:pt x="3021" y="321"/>
                    <a:pt x="3026" y="320"/>
                    <a:pt x="3030" y="318"/>
                  </a:cubicBezTo>
                  <a:cubicBezTo>
                    <a:pt x="3024" y="310"/>
                    <a:pt x="3037" y="307"/>
                    <a:pt x="3041" y="300"/>
                  </a:cubicBezTo>
                  <a:cubicBezTo>
                    <a:pt x="3042" y="298"/>
                    <a:pt x="3040" y="295"/>
                    <a:pt x="3041" y="293"/>
                  </a:cubicBezTo>
                  <a:cubicBezTo>
                    <a:pt x="3042" y="287"/>
                    <a:pt x="3053" y="280"/>
                    <a:pt x="3044" y="274"/>
                  </a:cubicBezTo>
                  <a:cubicBezTo>
                    <a:pt x="3025" y="275"/>
                    <a:pt x="3012" y="277"/>
                    <a:pt x="3004" y="287"/>
                  </a:cubicBezTo>
                  <a:cubicBezTo>
                    <a:pt x="3000" y="293"/>
                    <a:pt x="3001" y="299"/>
                    <a:pt x="2994" y="302"/>
                  </a:cubicBezTo>
                  <a:cubicBezTo>
                    <a:pt x="2990" y="304"/>
                    <a:pt x="2985" y="305"/>
                    <a:pt x="2980" y="305"/>
                  </a:cubicBezTo>
                  <a:cubicBezTo>
                    <a:pt x="2978" y="305"/>
                    <a:pt x="2977" y="305"/>
                    <a:pt x="2975" y="305"/>
                  </a:cubicBezTo>
                  <a:cubicBezTo>
                    <a:pt x="2974" y="305"/>
                    <a:pt x="2972" y="305"/>
                    <a:pt x="2971" y="305"/>
                  </a:cubicBezTo>
                  <a:cubicBezTo>
                    <a:pt x="2967" y="305"/>
                    <a:pt x="2964" y="305"/>
                    <a:pt x="2960" y="305"/>
                  </a:cubicBezTo>
                  <a:cubicBezTo>
                    <a:pt x="2949" y="299"/>
                    <a:pt x="2938" y="280"/>
                    <a:pt x="2936" y="266"/>
                  </a:cubicBezTo>
                  <a:cubicBezTo>
                    <a:pt x="2934" y="253"/>
                    <a:pt x="2942" y="250"/>
                    <a:pt x="2942" y="242"/>
                  </a:cubicBezTo>
                  <a:cubicBezTo>
                    <a:pt x="2943" y="234"/>
                    <a:pt x="2933" y="227"/>
                    <a:pt x="2933" y="220"/>
                  </a:cubicBezTo>
                  <a:cubicBezTo>
                    <a:pt x="2938" y="214"/>
                    <a:pt x="2947" y="217"/>
                    <a:pt x="2954" y="213"/>
                  </a:cubicBezTo>
                  <a:cubicBezTo>
                    <a:pt x="2960" y="211"/>
                    <a:pt x="2962" y="206"/>
                    <a:pt x="2968" y="205"/>
                  </a:cubicBezTo>
                  <a:cubicBezTo>
                    <a:pt x="2971" y="204"/>
                    <a:pt x="2974" y="204"/>
                    <a:pt x="2977" y="204"/>
                  </a:cubicBezTo>
                  <a:cubicBezTo>
                    <a:pt x="2983" y="204"/>
                    <a:pt x="2989" y="205"/>
                    <a:pt x="2995" y="206"/>
                  </a:cubicBezTo>
                  <a:cubicBezTo>
                    <a:pt x="3001" y="207"/>
                    <a:pt x="3007" y="208"/>
                    <a:pt x="3013" y="208"/>
                  </a:cubicBezTo>
                  <a:cubicBezTo>
                    <a:pt x="3016" y="208"/>
                    <a:pt x="3018" y="208"/>
                    <a:pt x="3021" y="208"/>
                  </a:cubicBezTo>
                  <a:cubicBezTo>
                    <a:pt x="3023" y="202"/>
                    <a:pt x="3013" y="200"/>
                    <a:pt x="3010" y="197"/>
                  </a:cubicBezTo>
                  <a:cubicBezTo>
                    <a:pt x="3013" y="196"/>
                    <a:pt x="3016" y="195"/>
                    <a:pt x="3018" y="195"/>
                  </a:cubicBezTo>
                  <a:cubicBezTo>
                    <a:pt x="3022" y="195"/>
                    <a:pt x="3025" y="196"/>
                    <a:pt x="3029" y="197"/>
                  </a:cubicBezTo>
                  <a:cubicBezTo>
                    <a:pt x="3032" y="197"/>
                    <a:pt x="3035" y="198"/>
                    <a:pt x="3039" y="198"/>
                  </a:cubicBezTo>
                  <a:cubicBezTo>
                    <a:pt x="3042" y="198"/>
                    <a:pt x="3045" y="197"/>
                    <a:pt x="3049" y="196"/>
                  </a:cubicBezTo>
                  <a:cubicBezTo>
                    <a:pt x="3054" y="198"/>
                    <a:pt x="3056" y="203"/>
                    <a:pt x="3063" y="204"/>
                  </a:cubicBezTo>
                  <a:cubicBezTo>
                    <a:pt x="3063" y="204"/>
                    <a:pt x="3063" y="204"/>
                    <a:pt x="3063" y="204"/>
                  </a:cubicBezTo>
                  <a:cubicBezTo>
                    <a:pt x="3065" y="204"/>
                    <a:pt x="3067" y="203"/>
                    <a:pt x="3068" y="202"/>
                  </a:cubicBezTo>
                  <a:cubicBezTo>
                    <a:pt x="3069" y="201"/>
                    <a:pt x="3070" y="200"/>
                    <a:pt x="3073" y="200"/>
                  </a:cubicBezTo>
                  <a:cubicBezTo>
                    <a:pt x="3073" y="200"/>
                    <a:pt x="3073" y="200"/>
                    <a:pt x="3074" y="200"/>
                  </a:cubicBezTo>
                  <a:cubicBezTo>
                    <a:pt x="3085" y="204"/>
                    <a:pt x="3080" y="212"/>
                    <a:pt x="3082" y="221"/>
                  </a:cubicBezTo>
                  <a:cubicBezTo>
                    <a:pt x="3082" y="223"/>
                    <a:pt x="3086" y="227"/>
                    <a:pt x="3088" y="230"/>
                  </a:cubicBezTo>
                  <a:cubicBezTo>
                    <a:pt x="3090" y="233"/>
                    <a:pt x="3092" y="238"/>
                    <a:pt x="3094" y="240"/>
                  </a:cubicBezTo>
                  <a:cubicBezTo>
                    <a:pt x="3097" y="243"/>
                    <a:pt x="3100" y="245"/>
                    <a:pt x="3103" y="245"/>
                  </a:cubicBezTo>
                  <a:cubicBezTo>
                    <a:pt x="3108" y="245"/>
                    <a:pt x="3112" y="239"/>
                    <a:pt x="3111" y="229"/>
                  </a:cubicBezTo>
                  <a:cubicBezTo>
                    <a:pt x="3109" y="220"/>
                    <a:pt x="3096" y="199"/>
                    <a:pt x="3097" y="191"/>
                  </a:cubicBezTo>
                  <a:cubicBezTo>
                    <a:pt x="3099" y="180"/>
                    <a:pt x="3115" y="172"/>
                    <a:pt x="3123" y="167"/>
                  </a:cubicBezTo>
                  <a:cubicBezTo>
                    <a:pt x="3130" y="163"/>
                    <a:pt x="3134" y="156"/>
                    <a:pt x="3145" y="153"/>
                  </a:cubicBezTo>
                  <a:cubicBezTo>
                    <a:pt x="3144" y="143"/>
                    <a:pt x="3149" y="139"/>
                    <a:pt x="3150" y="131"/>
                  </a:cubicBezTo>
                  <a:cubicBezTo>
                    <a:pt x="3142" y="125"/>
                    <a:pt x="3147" y="114"/>
                    <a:pt x="3152" y="107"/>
                  </a:cubicBezTo>
                  <a:cubicBezTo>
                    <a:pt x="3152" y="107"/>
                    <a:pt x="3152" y="107"/>
                    <a:pt x="3152" y="107"/>
                  </a:cubicBezTo>
                  <a:cubicBezTo>
                    <a:pt x="3153" y="107"/>
                    <a:pt x="3154" y="106"/>
                    <a:pt x="3155" y="106"/>
                  </a:cubicBezTo>
                  <a:cubicBezTo>
                    <a:pt x="3156" y="106"/>
                    <a:pt x="3157" y="106"/>
                    <a:pt x="3159" y="106"/>
                  </a:cubicBezTo>
                  <a:cubicBezTo>
                    <a:pt x="3159" y="106"/>
                    <a:pt x="3160" y="106"/>
                    <a:pt x="3160" y="106"/>
                  </a:cubicBezTo>
                  <a:cubicBezTo>
                    <a:pt x="3166" y="97"/>
                    <a:pt x="3177" y="90"/>
                    <a:pt x="3190" y="88"/>
                  </a:cubicBezTo>
                  <a:cubicBezTo>
                    <a:pt x="3191" y="88"/>
                    <a:pt x="3192" y="88"/>
                    <a:pt x="3193" y="88"/>
                  </a:cubicBezTo>
                  <a:cubicBezTo>
                    <a:pt x="3195" y="88"/>
                    <a:pt x="3196" y="88"/>
                    <a:pt x="3198" y="88"/>
                  </a:cubicBezTo>
                  <a:cubicBezTo>
                    <a:pt x="3199" y="88"/>
                    <a:pt x="3200" y="88"/>
                    <a:pt x="3202" y="88"/>
                  </a:cubicBezTo>
                  <a:cubicBezTo>
                    <a:pt x="3206" y="88"/>
                    <a:pt x="3209" y="88"/>
                    <a:pt x="3211" y="84"/>
                  </a:cubicBezTo>
                  <a:cubicBezTo>
                    <a:pt x="3211" y="78"/>
                    <a:pt x="3202" y="79"/>
                    <a:pt x="3201" y="74"/>
                  </a:cubicBezTo>
                  <a:cubicBezTo>
                    <a:pt x="3205" y="67"/>
                    <a:pt x="3211" y="59"/>
                    <a:pt x="3221" y="57"/>
                  </a:cubicBezTo>
                  <a:cubicBezTo>
                    <a:pt x="3223" y="56"/>
                    <a:pt x="3224" y="56"/>
                    <a:pt x="3226" y="56"/>
                  </a:cubicBezTo>
                  <a:cubicBezTo>
                    <a:pt x="3226" y="56"/>
                    <a:pt x="3227" y="56"/>
                    <a:pt x="3227" y="56"/>
                  </a:cubicBezTo>
                  <a:cubicBezTo>
                    <a:pt x="3227" y="56"/>
                    <a:pt x="3227" y="56"/>
                    <a:pt x="3227" y="56"/>
                  </a:cubicBezTo>
                  <a:cubicBezTo>
                    <a:pt x="3229" y="56"/>
                    <a:pt x="3231" y="56"/>
                    <a:pt x="3232" y="56"/>
                  </a:cubicBezTo>
                  <a:cubicBezTo>
                    <a:pt x="3238" y="54"/>
                    <a:pt x="3241" y="50"/>
                    <a:pt x="3246" y="50"/>
                  </a:cubicBezTo>
                  <a:cubicBezTo>
                    <a:pt x="3246" y="50"/>
                    <a:pt x="3247" y="50"/>
                    <a:pt x="3248" y="50"/>
                  </a:cubicBezTo>
                  <a:cubicBezTo>
                    <a:pt x="3246" y="54"/>
                    <a:pt x="3245" y="57"/>
                    <a:pt x="3244" y="60"/>
                  </a:cubicBezTo>
                  <a:cubicBezTo>
                    <a:pt x="3248" y="64"/>
                    <a:pt x="3249" y="70"/>
                    <a:pt x="3257" y="71"/>
                  </a:cubicBezTo>
                  <a:cubicBezTo>
                    <a:pt x="3264" y="67"/>
                    <a:pt x="3264" y="57"/>
                    <a:pt x="3272" y="54"/>
                  </a:cubicBezTo>
                  <a:cubicBezTo>
                    <a:pt x="3273" y="54"/>
                    <a:pt x="3274" y="54"/>
                    <a:pt x="3275" y="54"/>
                  </a:cubicBezTo>
                  <a:cubicBezTo>
                    <a:pt x="3287" y="54"/>
                    <a:pt x="3294" y="50"/>
                    <a:pt x="3299" y="45"/>
                  </a:cubicBezTo>
                  <a:cubicBezTo>
                    <a:pt x="3308" y="45"/>
                    <a:pt x="3318" y="41"/>
                    <a:pt x="3316" y="34"/>
                  </a:cubicBezTo>
                  <a:cubicBezTo>
                    <a:pt x="3310" y="33"/>
                    <a:pt x="3302" y="30"/>
                    <a:pt x="3297" y="30"/>
                  </a:cubicBezTo>
                  <a:cubicBezTo>
                    <a:pt x="3293" y="32"/>
                    <a:pt x="3294" y="38"/>
                    <a:pt x="3291" y="41"/>
                  </a:cubicBezTo>
                  <a:cubicBezTo>
                    <a:pt x="3290" y="41"/>
                    <a:pt x="3289" y="41"/>
                    <a:pt x="3288" y="41"/>
                  </a:cubicBezTo>
                  <a:cubicBezTo>
                    <a:pt x="3273" y="41"/>
                    <a:pt x="3259" y="34"/>
                    <a:pt x="3257" y="21"/>
                  </a:cubicBezTo>
                  <a:cubicBezTo>
                    <a:pt x="3256" y="21"/>
                    <a:pt x="3255" y="21"/>
                    <a:pt x="3254" y="21"/>
                  </a:cubicBezTo>
                  <a:cubicBezTo>
                    <a:pt x="3254" y="21"/>
                    <a:pt x="3253" y="21"/>
                    <a:pt x="3252" y="21"/>
                  </a:cubicBezTo>
                  <a:cubicBezTo>
                    <a:pt x="3252" y="21"/>
                    <a:pt x="3251" y="21"/>
                    <a:pt x="3250" y="21"/>
                  </a:cubicBezTo>
                  <a:cubicBezTo>
                    <a:pt x="3249" y="21"/>
                    <a:pt x="3248" y="21"/>
                    <a:pt x="3248" y="19"/>
                  </a:cubicBezTo>
                  <a:cubicBezTo>
                    <a:pt x="3250" y="11"/>
                    <a:pt x="3267" y="18"/>
                    <a:pt x="3267" y="7"/>
                  </a:cubicBezTo>
                  <a:cubicBezTo>
                    <a:pt x="3263" y="4"/>
                    <a:pt x="3258" y="4"/>
                    <a:pt x="3254" y="4"/>
                  </a:cubicBezTo>
                  <a:cubicBezTo>
                    <a:pt x="3243" y="4"/>
                    <a:pt x="3231" y="11"/>
                    <a:pt x="3224" y="16"/>
                  </a:cubicBezTo>
                  <a:cubicBezTo>
                    <a:pt x="3212" y="24"/>
                    <a:pt x="3202" y="36"/>
                    <a:pt x="3188" y="36"/>
                  </a:cubicBezTo>
                  <a:cubicBezTo>
                    <a:pt x="3187" y="36"/>
                    <a:pt x="3187" y="36"/>
                    <a:pt x="3186" y="36"/>
                  </a:cubicBezTo>
                  <a:cubicBezTo>
                    <a:pt x="3186" y="28"/>
                    <a:pt x="3196" y="28"/>
                    <a:pt x="3203" y="25"/>
                  </a:cubicBezTo>
                  <a:cubicBezTo>
                    <a:pt x="3212" y="16"/>
                    <a:pt x="3223" y="8"/>
                    <a:pt x="32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073251" y="1804718"/>
            <a:ext cx="359990" cy="359990"/>
            <a:chOff x="2387600" y="2311381"/>
            <a:chExt cx="1219603" cy="1219603"/>
          </a:xfrm>
        </p:grpSpPr>
        <p:sp>
          <p:nvSpPr>
            <p:cNvPr id="38" name="泪滴形 37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2684E2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442380" y="1762836"/>
            <a:ext cx="3450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诚信铸就品质</a:t>
            </a:r>
            <a:endParaRPr lang="en-US" altLang="zh-CN" sz="28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创新引领未来。</a:t>
            </a:r>
            <a:endParaRPr lang="zh-CN" altLang="en-US" sz="2800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200246" y="2976591"/>
            <a:ext cx="359990" cy="359990"/>
            <a:chOff x="2387600" y="2311381"/>
            <a:chExt cx="1219603" cy="1219603"/>
          </a:xfrm>
        </p:grpSpPr>
        <p:sp>
          <p:nvSpPr>
            <p:cNvPr id="42" name="泪滴形 41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569375" y="2934709"/>
            <a:ext cx="32673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机会只留给</a:t>
            </a:r>
            <a:endParaRPr lang="en-US" altLang="zh-CN" sz="28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有准备的人。</a:t>
            </a:r>
            <a:endParaRPr lang="zh-CN" altLang="en-US" sz="2800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712414" y="1752455"/>
            <a:ext cx="359990" cy="359990"/>
            <a:chOff x="2387600" y="2311381"/>
            <a:chExt cx="1219603" cy="1219603"/>
          </a:xfrm>
        </p:grpSpPr>
        <p:sp>
          <p:nvSpPr>
            <p:cNvPr id="46" name="泪滴形 45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2700000" scaled="1"/>
            </a:gra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7081543" y="1710573"/>
            <a:ext cx="32645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时机不待人</a:t>
            </a:r>
            <a:endParaRPr lang="en-US" altLang="zh-CN" sz="2800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机遇不等人。</a:t>
            </a:r>
            <a:endParaRPr lang="zh-CN" altLang="en-US" sz="2800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9"/>
          <p:cNvSpPr txBox="1"/>
          <p:nvPr/>
        </p:nvSpPr>
        <p:spPr>
          <a:xfrm>
            <a:off x="1921123" y="3812016"/>
            <a:ext cx="8254030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6600" b="1" dirty="0" smtClean="0">
                <a:solidFill>
                  <a:schemeClr val="bg1">
                    <a:lumMod val="75000"/>
                  </a:schemeClr>
                </a:solidFill>
                <a:latin typeface="Impact MT Std" pitchFamily="34" charset="0"/>
              </a:rPr>
              <a:t>CHERISH THE TIME</a:t>
            </a:r>
            <a:endParaRPr lang="en-US" altLang="zh-CN" sz="6600" b="1" dirty="0" smtClean="0">
              <a:solidFill>
                <a:schemeClr val="bg1">
                  <a:lumMod val="7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690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11" grpId="0"/>
      <p:bldP spid="40" grpId="0"/>
      <p:bldP spid="44" grpId="0"/>
      <p:bldP spid="48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233491" y="3140968"/>
            <a:ext cx="324036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61283" y="2132856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8" name="Rectangle 49"/>
          <p:cNvSpPr/>
          <p:nvPr/>
        </p:nvSpPr>
        <p:spPr>
          <a:xfrm>
            <a:off x="5809555" y="2556193"/>
            <a:ext cx="2336775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/>
            <a:r>
              <a:rPr lang="zh-CN" altLang="en-US" sz="3200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en-US" altLang="zh-CN" sz="32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57056" y="3284984"/>
            <a:ext cx="1436675" cy="215444"/>
            <a:chOff x="4369395" y="3284984"/>
            <a:chExt cx="1436675" cy="215444"/>
          </a:xfrm>
        </p:grpSpPr>
        <p:sp>
          <p:nvSpPr>
            <p:cNvPr id="1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项目来源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321723" y="3284984"/>
            <a:ext cx="1436675" cy="215444"/>
            <a:chOff x="4369395" y="3284984"/>
            <a:chExt cx="1436675" cy="215444"/>
          </a:xfrm>
        </p:grpSpPr>
        <p:sp>
          <p:nvSpPr>
            <p:cNvPr id="1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需求分析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953571" y="3573596"/>
            <a:ext cx="1436675" cy="215444"/>
            <a:chOff x="4369395" y="3284984"/>
            <a:chExt cx="1436675" cy="215444"/>
          </a:xfrm>
        </p:grpSpPr>
        <p:sp>
          <p:nvSpPr>
            <p:cNvPr id="2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需要解决问题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321723" y="3573016"/>
            <a:ext cx="1436675" cy="215444"/>
            <a:chOff x="4369395" y="3284984"/>
            <a:chExt cx="1436675" cy="215444"/>
          </a:xfrm>
        </p:grpSpPr>
        <p:sp>
          <p:nvSpPr>
            <p:cNvPr id="2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行业前景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953571" y="3861628"/>
            <a:ext cx="1436675" cy="215444"/>
            <a:chOff x="4369395" y="3284984"/>
            <a:chExt cx="1436675" cy="215444"/>
          </a:xfrm>
        </p:grpSpPr>
        <p:sp>
          <p:nvSpPr>
            <p:cNvPr id="3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竞争对手分析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7321723" y="3861048"/>
            <a:ext cx="1436675" cy="215444"/>
            <a:chOff x="4369395" y="3284984"/>
            <a:chExt cx="1436675" cy="215444"/>
          </a:xfrm>
        </p:grpSpPr>
        <p:sp>
          <p:nvSpPr>
            <p:cNvPr id="3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我们的优势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39" name="椭圆 38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56" name="KSO_Shape"/>
          <p:cNvSpPr>
            <a:spLocks/>
          </p:cNvSpPr>
          <p:nvPr/>
        </p:nvSpPr>
        <p:spPr bwMode="auto">
          <a:xfrm>
            <a:off x="3912177" y="2823885"/>
            <a:ext cx="930459" cy="731008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rot="5400000">
            <a:off x="74154" y="-74151"/>
            <a:ext cx="2060848" cy="220915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6200000">
            <a:off x="10060172" y="4722999"/>
            <a:ext cx="2060849" cy="220915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91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圆角矩形 245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247" name="组合 246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248" name="燕尾形 24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249" name="燕尾形 24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250" name="燕尾形 24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251" name="组合 250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252" name="燕尾形 25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253" name="燕尾形 25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254" name="燕尾形 25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项目</a:t>
            </a:r>
            <a:r>
              <a:rPr lang="zh-CN" altLang="en-US" sz="2000" b="1" dirty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来源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54" name="组合 553"/>
          <p:cNvGrpSpPr/>
          <p:nvPr/>
        </p:nvGrpSpPr>
        <p:grpSpPr>
          <a:xfrm>
            <a:off x="7157944" y="1779184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55" name="Freeform 268"/>
            <p:cNvSpPr>
              <a:spLocks/>
            </p:cNvSpPr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7" name="组合 556"/>
          <p:cNvGrpSpPr/>
          <p:nvPr/>
        </p:nvGrpSpPr>
        <p:grpSpPr>
          <a:xfrm>
            <a:off x="3719393" y="2258813"/>
            <a:ext cx="1154058" cy="471881"/>
            <a:chOff x="3508696" y="1865657"/>
            <a:chExt cx="1154058" cy="471881"/>
          </a:xfrm>
        </p:grpSpPr>
        <p:sp>
          <p:nvSpPr>
            <p:cNvPr id="558" name="Freeform 268"/>
            <p:cNvSpPr>
              <a:spLocks/>
            </p:cNvSpPr>
            <p:nvPr/>
          </p:nvSpPr>
          <p:spPr bwMode="auto">
            <a:xfrm flipH="1" flipV="1">
              <a:off x="3508696" y="1940030"/>
              <a:ext cx="1084814" cy="397508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9" name="Oval 269"/>
            <p:cNvSpPr>
              <a:spLocks noChangeArrowheads="1"/>
            </p:cNvSpPr>
            <p:nvPr/>
          </p:nvSpPr>
          <p:spPr bwMode="auto">
            <a:xfrm flipH="1" flipV="1">
              <a:off x="4508880" y="1865657"/>
              <a:ext cx="153874" cy="16156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</p:grpSp>
      <p:sp>
        <p:nvSpPr>
          <p:cNvPr id="560" name="矩形 559"/>
          <p:cNvSpPr/>
          <p:nvPr/>
        </p:nvSpPr>
        <p:spPr>
          <a:xfrm>
            <a:off x="8014015" y="1678507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互联网机制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此处添加文字做详细的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1" name="组合 560"/>
          <p:cNvGrpSpPr/>
          <p:nvPr/>
        </p:nvGrpSpPr>
        <p:grpSpPr>
          <a:xfrm>
            <a:off x="7221927" y="3363360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62" name="Freeform 268"/>
            <p:cNvSpPr>
              <a:spLocks/>
            </p:cNvSpPr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3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64" name="矩形 563"/>
          <p:cNvSpPr/>
          <p:nvPr/>
        </p:nvSpPr>
        <p:spPr>
          <a:xfrm>
            <a:off x="8077998" y="3262683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网</a:t>
            </a: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购崛起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此处添加文字做详细的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5" name="矩形 564"/>
          <p:cNvSpPr/>
          <p:nvPr/>
        </p:nvSpPr>
        <p:spPr>
          <a:xfrm>
            <a:off x="2101334" y="2542603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发展趋势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此处添加文字做详细的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6" name="组合 565"/>
          <p:cNvGrpSpPr/>
          <p:nvPr/>
        </p:nvGrpSpPr>
        <p:grpSpPr>
          <a:xfrm>
            <a:off x="3755206" y="3698973"/>
            <a:ext cx="1154058" cy="471881"/>
            <a:chOff x="3508696" y="1865657"/>
            <a:chExt cx="1154058" cy="471881"/>
          </a:xfrm>
        </p:grpSpPr>
        <p:sp>
          <p:nvSpPr>
            <p:cNvPr id="567" name="Freeform 268"/>
            <p:cNvSpPr>
              <a:spLocks/>
            </p:cNvSpPr>
            <p:nvPr/>
          </p:nvSpPr>
          <p:spPr bwMode="auto">
            <a:xfrm flipH="1" flipV="1">
              <a:off x="3508696" y="1940030"/>
              <a:ext cx="1084814" cy="397508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8" name="Oval 269"/>
            <p:cNvSpPr>
              <a:spLocks noChangeArrowheads="1"/>
            </p:cNvSpPr>
            <p:nvPr/>
          </p:nvSpPr>
          <p:spPr bwMode="auto">
            <a:xfrm flipH="1" flipV="1">
              <a:off x="4508880" y="1865657"/>
              <a:ext cx="153874" cy="16156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</p:grpSp>
      <p:sp>
        <p:nvSpPr>
          <p:cNvPr id="569" name="矩形 568"/>
          <p:cNvSpPr/>
          <p:nvPr/>
        </p:nvSpPr>
        <p:spPr>
          <a:xfrm>
            <a:off x="2137147" y="3982763"/>
            <a:ext cx="1980029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政府政策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此处添加文字做详细的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5" name="组合 254"/>
          <p:cNvGrpSpPr/>
          <p:nvPr/>
        </p:nvGrpSpPr>
        <p:grpSpPr>
          <a:xfrm>
            <a:off x="4441403" y="1628800"/>
            <a:ext cx="3166662" cy="4557765"/>
            <a:chOff x="2790790" y="1336999"/>
            <a:chExt cx="3166662" cy="4557765"/>
          </a:xfrm>
        </p:grpSpPr>
        <p:grpSp>
          <p:nvGrpSpPr>
            <p:cNvPr id="256" name="组合 255"/>
            <p:cNvGrpSpPr/>
            <p:nvPr/>
          </p:nvGrpSpPr>
          <p:grpSpPr>
            <a:xfrm>
              <a:off x="3125878" y="1336999"/>
              <a:ext cx="2622120" cy="3893624"/>
              <a:chOff x="2790261" y="1164662"/>
              <a:chExt cx="3172765" cy="4711285"/>
            </a:xfrm>
          </p:grpSpPr>
          <p:grpSp>
            <p:nvGrpSpPr>
              <p:cNvPr id="258" name="组合 257"/>
              <p:cNvGrpSpPr/>
              <p:nvPr/>
            </p:nvGrpSpPr>
            <p:grpSpPr>
              <a:xfrm>
                <a:off x="2790261" y="1777654"/>
                <a:ext cx="1850013" cy="1850013"/>
                <a:chOff x="5444044" y="1830654"/>
                <a:chExt cx="1850013" cy="1850013"/>
              </a:xfrm>
            </p:grpSpPr>
            <p:sp>
              <p:nvSpPr>
                <p:cNvPr id="709" name="椭圆 708"/>
                <p:cNvSpPr/>
                <p:nvPr/>
              </p:nvSpPr>
              <p:spPr>
                <a:xfrm>
                  <a:off x="5444044" y="1830654"/>
                  <a:ext cx="1850013" cy="1850013"/>
                </a:xfrm>
                <a:prstGeom prst="ellipse">
                  <a:avLst/>
                </a:prstGeom>
                <a:solidFill>
                  <a:srgbClr val="F9F9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0" name="椭圆 709"/>
                <p:cNvSpPr/>
                <p:nvPr/>
              </p:nvSpPr>
              <p:spPr>
                <a:xfrm>
                  <a:off x="5576188" y="1962798"/>
                  <a:ext cx="1585725" cy="1585725"/>
                </a:xfrm>
                <a:prstGeom prst="ellipse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1" name="椭圆 710"/>
                <p:cNvSpPr/>
                <p:nvPr/>
              </p:nvSpPr>
              <p:spPr>
                <a:xfrm>
                  <a:off x="5697987" y="2084597"/>
                  <a:ext cx="1342126" cy="1342126"/>
                </a:xfrm>
                <a:prstGeom prst="ellipse">
                  <a:avLst/>
                </a:prstGeom>
                <a:solidFill>
                  <a:srgbClr val="F9F9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2" name="椭圆 711"/>
                <p:cNvSpPr/>
                <p:nvPr/>
              </p:nvSpPr>
              <p:spPr>
                <a:xfrm>
                  <a:off x="5868225" y="2257789"/>
                  <a:ext cx="1015823" cy="1015823"/>
                </a:xfrm>
                <a:prstGeom prst="ellipse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3" name="椭圆 712"/>
                <p:cNvSpPr/>
                <p:nvPr/>
              </p:nvSpPr>
              <p:spPr>
                <a:xfrm>
                  <a:off x="5972810" y="2359420"/>
                  <a:ext cx="792480" cy="792480"/>
                </a:xfrm>
                <a:prstGeom prst="ellipse">
                  <a:avLst/>
                </a:prstGeom>
                <a:solidFill>
                  <a:srgbClr val="F9F9F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4" name="椭圆 713"/>
                <p:cNvSpPr/>
                <p:nvPr/>
              </p:nvSpPr>
              <p:spPr>
                <a:xfrm>
                  <a:off x="6171523" y="2558133"/>
                  <a:ext cx="395054" cy="395054"/>
                </a:xfrm>
                <a:prstGeom prst="ellipse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59" name="椭圆 258"/>
              <p:cNvSpPr/>
              <p:nvPr/>
            </p:nvSpPr>
            <p:spPr>
              <a:xfrm>
                <a:off x="3886350" y="5228247"/>
                <a:ext cx="865710" cy="6477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0" name="同侧圆角矩形 259"/>
              <p:cNvSpPr/>
              <p:nvPr/>
            </p:nvSpPr>
            <p:spPr>
              <a:xfrm flipV="1">
                <a:off x="3551240" y="4568689"/>
                <a:ext cx="1602500" cy="996950"/>
              </a:xfrm>
              <a:prstGeom prst="round2SameRect">
                <a:avLst>
                  <a:gd name="adj1" fmla="val 33228"/>
                  <a:gd name="adj2" fmla="val 0"/>
                </a:avLst>
              </a:prstGeom>
              <a:gradFill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1" name="圆角矩形 260"/>
              <p:cNvSpPr/>
              <p:nvPr/>
            </p:nvSpPr>
            <p:spPr>
              <a:xfrm>
                <a:off x="3488892" y="4483062"/>
                <a:ext cx="1727197" cy="183954"/>
              </a:xfrm>
              <a:prstGeom prst="roundRect">
                <a:avLst>
                  <a:gd name="adj" fmla="val 50000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2" name="圆角矩形 261"/>
              <p:cNvSpPr/>
              <p:nvPr/>
            </p:nvSpPr>
            <p:spPr>
              <a:xfrm>
                <a:off x="3488892" y="4819612"/>
                <a:ext cx="1727197" cy="183954"/>
              </a:xfrm>
              <a:prstGeom prst="roundRect">
                <a:avLst>
                  <a:gd name="adj" fmla="val 50000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3" name="圆角矩形 262"/>
              <p:cNvSpPr/>
              <p:nvPr/>
            </p:nvSpPr>
            <p:spPr>
              <a:xfrm>
                <a:off x="3488892" y="5156162"/>
                <a:ext cx="1727197" cy="183954"/>
              </a:xfrm>
              <a:prstGeom prst="roundRect">
                <a:avLst>
                  <a:gd name="adj" fmla="val 50000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4" name="任意多边形 263"/>
              <p:cNvSpPr/>
              <p:nvPr/>
            </p:nvSpPr>
            <p:spPr>
              <a:xfrm rot="540000">
                <a:off x="5142159" y="1478407"/>
                <a:ext cx="279623" cy="263305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5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549" y="175206"/>
                      <a:pt x="201549" y="146412"/>
                    </a:cubicBezTo>
                    <a:cubicBezTo>
                      <a:pt x="2015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5" name="任意多边形 264"/>
              <p:cNvSpPr/>
              <p:nvPr/>
            </p:nvSpPr>
            <p:spPr>
              <a:xfrm rot="19117182">
                <a:off x="3146805" y="1605265"/>
                <a:ext cx="279623" cy="263305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5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549" y="175206"/>
                      <a:pt x="201549" y="146412"/>
                    </a:cubicBezTo>
                    <a:cubicBezTo>
                      <a:pt x="2015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6" name="任意多边形 265"/>
              <p:cNvSpPr/>
              <p:nvPr/>
            </p:nvSpPr>
            <p:spPr>
              <a:xfrm>
                <a:off x="3027527" y="1799995"/>
                <a:ext cx="173624" cy="163492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5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549" y="175206"/>
                      <a:pt x="201549" y="146412"/>
                    </a:cubicBezTo>
                    <a:cubicBezTo>
                      <a:pt x="2015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7" name="任意多边形 266"/>
              <p:cNvSpPr/>
              <p:nvPr/>
            </p:nvSpPr>
            <p:spPr>
              <a:xfrm rot="540000">
                <a:off x="5731932" y="2708537"/>
                <a:ext cx="231094" cy="217607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5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549" y="175206"/>
                      <a:pt x="201549" y="146412"/>
                    </a:cubicBezTo>
                    <a:cubicBezTo>
                      <a:pt x="2015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8" name="任意多边形 267"/>
              <p:cNvSpPr/>
              <p:nvPr/>
            </p:nvSpPr>
            <p:spPr>
              <a:xfrm rot="20304764">
                <a:off x="2888300" y="3364504"/>
                <a:ext cx="210085" cy="197825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5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549" y="175206"/>
                      <a:pt x="201549" y="146412"/>
                    </a:cubicBezTo>
                    <a:cubicBezTo>
                      <a:pt x="2015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9" name="任意多边形 268"/>
              <p:cNvSpPr/>
              <p:nvPr/>
            </p:nvSpPr>
            <p:spPr>
              <a:xfrm rot="19776369">
                <a:off x="4873259" y="4161052"/>
                <a:ext cx="279623" cy="263305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5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549" y="175206"/>
                      <a:pt x="201549" y="146412"/>
                    </a:cubicBezTo>
                    <a:cubicBezTo>
                      <a:pt x="2015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0" name="任意多边形 269"/>
              <p:cNvSpPr/>
              <p:nvPr/>
            </p:nvSpPr>
            <p:spPr>
              <a:xfrm rot="21147409">
                <a:off x="3550210" y="4236227"/>
                <a:ext cx="231094" cy="217607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5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549" y="175206"/>
                      <a:pt x="201549" y="146412"/>
                    </a:cubicBezTo>
                    <a:cubicBezTo>
                      <a:pt x="2015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1" name="任意多边形 270"/>
              <p:cNvSpPr/>
              <p:nvPr/>
            </p:nvSpPr>
            <p:spPr>
              <a:xfrm rot="21300000">
                <a:off x="4753809" y="1774219"/>
                <a:ext cx="590272" cy="602619"/>
              </a:xfrm>
              <a:custGeom>
                <a:avLst/>
                <a:gdLst>
                  <a:gd name="connsiteX0" fmla="*/ 378421 w 770173"/>
                  <a:gd name="connsiteY0" fmla="*/ 151612 h 786281"/>
                  <a:gd name="connsiteX1" fmla="*/ 131764 w 770173"/>
                  <a:gd name="connsiteY1" fmla="*/ 398268 h 786281"/>
                  <a:gd name="connsiteX2" fmla="*/ 378421 w 770173"/>
                  <a:gd name="connsiteY2" fmla="*/ 644925 h 786281"/>
                  <a:gd name="connsiteX3" fmla="*/ 625078 w 770173"/>
                  <a:gd name="connsiteY3" fmla="*/ 398268 h 786281"/>
                  <a:gd name="connsiteX4" fmla="*/ 378421 w 770173"/>
                  <a:gd name="connsiteY4" fmla="*/ 151612 h 786281"/>
                  <a:gd name="connsiteX5" fmla="*/ 295853 w 770173"/>
                  <a:gd name="connsiteY5" fmla="*/ 0 h 786281"/>
                  <a:gd name="connsiteX6" fmla="*/ 474320 w 770173"/>
                  <a:gd name="connsiteY6" fmla="*/ 0 h 786281"/>
                  <a:gd name="connsiteX7" fmla="*/ 474320 w 770173"/>
                  <a:gd name="connsiteY7" fmla="*/ 98921 h 786281"/>
                  <a:gd name="connsiteX8" fmla="*/ 502920 w 770173"/>
                  <a:gd name="connsiteY8" fmla="*/ 107799 h 786281"/>
                  <a:gd name="connsiteX9" fmla="*/ 555523 w 770173"/>
                  <a:gd name="connsiteY9" fmla="*/ 136351 h 786281"/>
                  <a:gd name="connsiteX10" fmla="*/ 594990 w 770173"/>
                  <a:gd name="connsiteY10" fmla="*/ 168914 h 786281"/>
                  <a:gd name="connsiteX11" fmla="*/ 680939 w 770173"/>
                  <a:gd name="connsiteY11" fmla="*/ 119292 h 786281"/>
                  <a:gd name="connsiteX12" fmla="*/ 770173 w 770173"/>
                  <a:gd name="connsiteY12" fmla="*/ 273849 h 786281"/>
                  <a:gd name="connsiteX13" fmla="*/ 683620 w 770173"/>
                  <a:gd name="connsiteY13" fmla="*/ 323819 h 786281"/>
                  <a:gd name="connsiteX14" fmla="*/ 685766 w 770173"/>
                  <a:gd name="connsiteY14" fmla="*/ 330730 h 786281"/>
                  <a:gd name="connsiteX15" fmla="*/ 692057 w 770173"/>
                  <a:gd name="connsiteY15" fmla="*/ 393141 h 786281"/>
                  <a:gd name="connsiteX16" fmla="*/ 685766 w 770173"/>
                  <a:gd name="connsiteY16" fmla="*/ 455551 h 786281"/>
                  <a:gd name="connsiteX17" fmla="*/ 683620 w 770173"/>
                  <a:gd name="connsiteY17" fmla="*/ 462462 h 786281"/>
                  <a:gd name="connsiteX18" fmla="*/ 770173 w 770173"/>
                  <a:gd name="connsiteY18" fmla="*/ 512433 h 786281"/>
                  <a:gd name="connsiteX19" fmla="*/ 680939 w 770173"/>
                  <a:gd name="connsiteY19" fmla="*/ 666990 h 786281"/>
                  <a:gd name="connsiteX20" fmla="*/ 594990 w 770173"/>
                  <a:gd name="connsiteY20" fmla="*/ 617367 h 786281"/>
                  <a:gd name="connsiteX21" fmla="*/ 555523 w 770173"/>
                  <a:gd name="connsiteY21" fmla="*/ 649930 h 786281"/>
                  <a:gd name="connsiteX22" fmla="*/ 502920 w 770173"/>
                  <a:gd name="connsiteY22" fmla="*/ 678482 h 786281"/>
                  <a:gd name="connsiteX23" fmla="*/ 474320 w 770173"/>
                  <a:gd name="connsiteY23" fmla="*/ 687360 h 786281"/>
                  <a:gd name="connsiteX24" fmla="*/ 474320 w 770173"/>
                  <a:gd name="connsiteY24" fmla="*/ 786281 h 786281"/>
                  <a:gd name="connsiteX25" fmla="*/ 295853 w 770173"/>
                  <a:gd name="connsiteY25" fmla="*/ 786281 h 786281"/>
                  <a:gd name="connsiteX26" fmla="*/ 295853 w 770173"/>
                  <a:gd name="connsiteY26" fmla="*/ 689041 h 786281"/>
                  <a:gd name="connsiteX27" fmla="*/ 261839 w 770173"/>
                  <a:gd name="connsiteY27" fmla="*/ 678482 h 786281"/>
                  <a:gd name="connsiteX28" fmla="*/ 209236 w 770173"/>
                  <a:gd name="connsiteY28" fmla="*/ 649930 h 786281"/>
                  <a:gd name="connsiteX29" fmla="*/ 171997 w 770173"/>
                  <a:gd name="connsiteY29" fmla="*/ 619205 h 786281"/>
                  <a:gd name="connsiteX30" fmla="*/ 89233 w 770173"/>
                  <a:gd name="connsiteY30" fmla="*/ 666990 h 786281"/>
                  <a:gd name="connsiteX31" fmla="*/ 0 w 770173"/>
                  <a:gd name="connsiteY31" fmla="*/ 512433 h 786281"/>
                  <a:gd name="connsiteX32" fmla="*/ 81961 w 770173"/>
                  <a:gd name="connsiteY32" fmla="*/ 465112 h 786281"/>
                  <a:gd name="connsiteX33" fmla="*/ 78993 w 770173"/>
                  <a:gd name="connsiteY33" fmla="*/ 455551 h 786281"/>
                  <a:gd name="connsiteX34" fmla="*/ 72702 w 770173"/>
                  <a:gd name="connsiteY34" fmla="*/ 393141 h 786281"/>
                  <a:gd name="connsiteX35" fmla="*/ 78993 w 770173"/>
                  <a:gd name="connsiteY35" fmla="*/ 330730 h 786281"/>
                  <a:gd name="connsiteX36" fmla="*/ 81961 w 770173"/>
                  <a:gd name="connsiteY36" fmla="*/ 321169 h 786281"/>
                  <a:gd name="connsiteX37" fmla="*/ 0 w 770173"/>
                  <a:gd name="connsiteY37" fmla="*/ 273849 h 786281"/>
                  <a:gd name="connsiteX38" fmla="*/ 89233 w 770173"/>
                  <a:gd name="connsiteY38" fmla="*/ 119292 h 786281"/>
                  <a:gd name="connsiteX39" fmla="*/ 171997 w 770173"/>
                  <a:gd name="connsiteY39" fmla="*/ 167076 h 786281"/>
                  <a:gd name="connsiteX40" fmla="*/ 209236 w 770173"/>
                  <a:gd name="connsiteY40" fmla="*/ 136351 h 786281"/>
                  <a:gd name="connsiteX41" fmla="*/ 261839 w 770173"/>
                  <a:gd name="connsiteY41" fmla="*/ 107799 h 786281"/>
                  <a:gd name="connsiteX42" fmla="*/ 295853 w 770173"/>
                  <a:gd name="connsiteY42" fmla="*/ 97241 h 786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770173" h="786281">
                    <a:moveTo>
                      <a:pt x="378421" y="151612"/>
                    </a:moveTo>
                    <a:cubicBezTo>
                      <a:pt x="242197" y="151612"/>
                      <a:pt x="131764" y="262044"/>
                      <a:pt x="131764" y="398268"/>
                    </a:cubicBezTo>
                    <a:cubicBezTo>
                      <a:pt x="131764" y="534493"/>
                      <a:pt x="242197" y="644925"/>
                      <a:pt x="378421" y="644925"/>
                    </a:cubicBezTo>
                    <a:cubicBezTo>
                      <a:pt x="514646" y="644925"/>
                      <a:pt x="625078" y="534493"/>
                      <a:pt x="625078" y="398268"/>
                    </a:cubicBezTo>
                    <a:cubicBezTo>
                      <a:pt x="625078" y="262044"/>
                      <a:pt x="514646" y="151612"/>
                      <a:pt x="378421" y="151612"/>
                    </a:cubicBezTo>
                    <a:close/>
                    <a:moveTo>
                      <a:pt x="295853" y="0"/>
                    </a:moveTo>
                    <a:lnTo>
                      <a:pt x="474320" y="0"/>
                    </a:lnTo>
                    <a:lnTo>
                      <a:pt x="474320" y="98921"/>
                    </a:lnTo>
                    <a:lnTo>
                      <a:pt x="502920" y="107799"/>
                    </a:lnTo>
                    <a:cubicBezTo>
                      <a:pt x="521445" y="115634"/>
                      <a:pt x="539048" y="125221"/>
                      <a:pt x="555523" y="136351"/>
                    </a:cubicBezTo>
                    <a:lnTo>
                      <a:pt x="594990" y="168914"/>
                    </a:lnTo>
                    <a:lnTo>
                      <a:pt x="680939" y="119292"/>
                    </a:lnTo>
                    <a:lnTo>
                      <a:pt x="770173" y="273849"/>
                    </a:lnTo>
                    <a:lnTo>
                      <a:pt x="683620" y="323819"/>
                    </a:lnTo>
                    <a:lnTo>
                      <a:pt x="685766" y="330730"/>
                    </a:lnTo>
                    <a:cubicBezTo>
                      <a:pt x="689891" y="350889"/>
                      <a:pt x="692057" y="371762"/>
                      <a:pt x="692057" y="393141"/>
                    </a:cubicBezTo>
                    <a:cubicBezTo>
                      <a:pt x="692057" y="414519"/>
                      <a:pt x="689891" y="435392"/>
                      <a:pt x="685766" y="455551"/>
                    </a:cubicBezTo>
                    <a:lnTo>
                      <a:pt x="683620" y="462462"/>
                    </a:lnTo>
                    <a:lnTo>
                      <a:pt x="770173" y="512433"/>
                    </a:lnTo>
                    <a:lnTo>
                      <a:pt x="680939" y="666990"/>
                    </a:lnTo>
                    <a:lnTo>
                      <a:pt x="594990" y="617367"/>
                    </a:lnTo>
                    <a:lnTo>
                      <a:pt x="555523" y="649930"/>
                    </a:lnTo>
                    <a:cubicBezTo>
                      <a:pt x="539048" y="661060"/>
                      <a:pt x="521445" y="670647"/>
                      <a:pt x="502920" y="678482"/>
                    </a:cubicBezTo>
                    <a:lnTo>
                      <a:pt x="474320" y="687360"/>
                    </a:lnTo>
                    <a:lnTo>
                      <a:pt x="474320" y="786281"/>
                    </a:lnTo>
                    <a:lnTo>
                      <a:pt x="295853" y="786281"/>
                    </a:lnTo>
                    <a:lnTo>
                      <a:pt x="295853" y="689041"/>
                    </a:lnTo>
                    <a:lnTo>
                      <a:pt x="261839" y="678482"/>
                    </a:lnTo>
                    <a:cubicBezTo>
                      <a:pt x="243314" y="670647"/>
                      <a:pt x="225711" y="661060"/>
                      <a:pt x="209236" y="649930"/>
                    </a:cubicBezTo>
                    <a:lnTo>
                      <a:pt x="171997" y="619205"/>
                    </a:lnTo>
                    <a:lnTo>
                      <a:pt x="89233" y="666990"/>
                    </a:lnTo>
                    <a:lnTo>
                      <a:pt x="0" y="512433"/>
                    </a:lnTo>
                    <a:lnTo>
                      <a:pt x="81961" y="465112"/>
                    </a:lnTo>
                    <a:lnTo>
                      <a:pt x="78993" y="455551"/>
                    </a:lnTo>
                    <a:cubicBezTo>
                      <a:pt x="74868" y="435392"/>
                      <a:pt x="72702" y="414519"/>
                      <a:pt x="72702" y="393141"/>
                    </a:cubicBezTo>
                    <a:cubicBezTo>
                      <a:pt x="72702" y="371762"/>
                      <a:pt x="74868" y="350889"/>
                      <a:pt x="78993" y="330730"/>
                    </a:cubicBezTo>
                    <a:lnTo>
                      <a:pt x="81961" y="321169"/>
                    </a:lnTo>
                    <a:lnTo>
                      <a:pt x="0" y="273849"/>
                    </a:lnTo>
                    <a:lnTo>
                      <a:pt x="89233" y="119292"/>
                    </a:lnTo>
                    <a:lnTo>
                      <a:pt x="171997" y="167076"/>
                    </a:lnTo>
                    <a:lnTo>
                      <a:pt x="209236" y="136351"/>
                    </a:lnTo>
                    <a:cubicBezTo>
                      <a:pt x="225711" y="125221"/>
                      <a:pt x="243314" y="115634"/>
                      <a:pt x="261839" y="107799"/>
                    </a:cubicBezTo>
                    <a:lnTo>
                      <a:pt x="295853" y="97241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72" name="组合 271"/>
              <p:cNvGrpSpPr/>
              <p:nvPr/>
            </p:nvGrpSpPr>
            <p:grpSpPr>
              <a:xfrm>
                <a:off x="3392721" y="1409066"/>
                <a:ext cx="373659" cy="373659"/>
                <a:chOff x="3404393" y="1190304"/>
                <a:chExt cx="1066092" cy="1066091"/>
              </a:xfrm>
            </p:grpSpPr>
            <p:sp>
              <p:nvSpPr>
                <p:cNvPr id="694" name="矩形 693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5" name="矩形 694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6" name="矩形 695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7" name="矩形 696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8" name="矩形 697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9" name="矩形 698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0" name="矩形 699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1" name="矩形 700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2" name="矩形 701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3" name="矩形 702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4" name="矩形 703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5" name="矩形 704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6" name="任意多边形 705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7" name="任意多边形 706"/>
                <p:cNvSpPr/>
                <p:nvPr/>
              </p:nvSpPr>
              <p:spPr>
                <a:xfrm>
                  <a:off x="3549702" y="1338513"/>
                  <a:ext cx="771086" cy="771086"/>
                </a:xfrm>
                <a:custGeom>
                  <a:avLst/>
                  <a:gdLst>
                    <a:gd name="connsiteX0" fmla="*/ 389436 w 771086"/>
                    <a:gd name="connsiteY0" fmla="*/ 147342 h 771086"/>
                    <a:gd name="connsiteX1" fmla="*/ 152996 w 771086"/>
                    <a:gd name="connsiteY1" fmla="*/ 383782 h 771086"/>
                    <a:gd name="connsiteX2" fmla="*/ 389436 w 771086"/>
                    <a:gd name="connsiteY2" fmla="*/ 620222 h 771086"/>
                    <a:gd name="connsiteX3" fmla="*/ 625876 w 771086"/>
                    <a:gd name="connsiteY3" fmla="*/ 383782 h 771086"/>
                    <a:gd name="connsiteX4" fmla="*/ 389436 w 771086"/>
                    <a:gd name="connsiteY4" fmla="*/ 147342 h 771086"/>
                    <a:gd name="connsiteX5" fmla="*/ 385543 w 771086"/>
                    <a:gd name="connsiteY5" fmla="*/ 0 h 771086"/>
                    <a:gd name="connsiteX6" fmla="*/ 771086 w 771086"/>
                    <a:gd name="connsiteY6" fmla="*/ 385543 h 771086"/>
                    <a:gd name="connsiteX7" fmla="*/ 385543 w 771086"/>
                    <a:gd name="connsiteY7" fmla="*/ 771086 h 771086"/>
                    <a:gd name="connsiteX8" fmla="*/ 0 w 771086"/>
                    <a:gd name="connsiteY8" fmla="*/ 385543 h 771086"/>
                    <a:gd name="connsiteX9" fmla="*/ 385543 w 771086"/>
                    <a:gd name="connsiteY9" fmla="*/ 0 h 77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1086" h="771086">
                      <a:moveTo>
                        <a:pt x="389436" y="147342"/>
                      </a:moveTo>
                      <a:cubicBezTo>
                        <a:pt x="258854" y="147342"/>
                        <a:pt x="152996" y="253200"/>
                        <a:pt x="152996" y="383782"/>
                      </a:cubicBezTo>
                      <a:cubicBezTo>
                        <a:pt x="152996" y="514364"/>
                        <a:pt x="258854" y="620222"/>
                        <a:pt x="389436" y="620222"/>
                      </a:cubicBezTo>
                      <a:cubicBezTo>
                        <a:pt x="520018" y="620222"/>
                        <a:pt x="625876" y="514364"/>
                        <a:pt x="625876" y="383782"/>
                      </a:cubicBezTo>
                      <a:cubicBezTo>
                        <a:pt x="625876" y="253200"/>
                        <a:pt x="520018" y="147342"/>
                        <a:pt x="389436" y="147342"/>
                      </a:cubicBezTo>
                      <a:close/>
                      <a:moveTo>
                        <a:pt x="385543" y="0"/>
                      </a:moveTo>
                      <a:cubicBezTo>
                        <a:pt x="598473" y="0"/>
                        <a:pt x="771086" y="172613"/>
                        <a:pt x="771086" y="385543"/>
                      </a:cubicBezTo>
                      <a:cubicBezTo>
                        <a:pt x="771086" y="598473"/>
                        <a:pt x="598473" y="771086"/>
                        <a:pt x="385543" y="771086"/>
                      </a:cubicBezTo>
                      <a:cubicBezTo>
                        <a:pt x="172613" y="771086"/>
                        <a:pt x="0" y="598473"/>
                        <a:pt x="0" y="385543"/>
                      </a:cubicBezTo>
                      <a:cubicBezTo>
                        <a:pt x="0" y="172613"/>
                        <a:pt x="172613" y="0"/>
                        <a:pt x="385543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8" name="任意多边形 707"/>
                <p:cNvSpPr/>
                <p:nvPr/>
              </p:nvSpPr>
              <p:spPr>
                <a:xfrm>
                  <a:off x="3601763" y="1388815"/>
                  <a:ext cx="666964" cy="666963"/>
                </a:xfrm>
                <a:custGeom>
                  <a:avLst/>
                  <a:gdLst>
                    <a:gd name="connsiteX0" fmla="*/ 331172 w 666964"/>
                    <a:gd name="connsiteY0" fmla="*/ 120540 h 666964"/>
                    <a:gd name="connsiteX1" fmla="*/ 124230 w 666964"/>
                    <a:gd name="connsiteY1" fmla="*/ 327482 h 666964"/>
                    <a:gd name="connsiteX2" fmla="*/ 331172 w 666964"/>
                    <a:gd name="connsiteY2" fmla="*/ 534424 h 666964"/>
                    <a:gd name="connsiteX3" fmla="*/ 538114 w 666964"/>
                    <a:gd name="connsiteY3" fmla="*/ 327482 h 666964"/>
                    <a:gd name="connsiteX4" fmla="*/ 331172 w 666964"/>
                    <a:gd name="connsiteY4" fmla="*/ 120540 h 666964"/>
                    <a:gd name="connsiteX5" fmla="*/ 333482 w 666964"/>
                    <a:gd name="connsiteY5" fmla="*/ 0 h 666964"/>
                    <a:gd name="connsiteX6" fmla="*/ 666964 w 666964"/>
                    <a:gd name="connsiteY6" fmla="*/ 333482 h 666964"/>
                    <a:gd name="connsiteX7" fmla="*/ 333482 w 666964"/>
                    <a:gd name="connsiteY7" fmla="*/ 666964 h 666964"/>
                    <a:gd name="connsiteX8" fmla="*/ 0 w 666964"/>
                    <a:gd name="connsiteY8" fmla="*/ 333482 h 666964"/>
                    <a:gd name="connsiteX9" fmla="*/ 333482 w 666964"/>
                    <a:gd name="connsiteY9" fmla="*/ 0 h 66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964" h="666964">
                      <a:moveTo>
                        <a:pt x="331172" y="120540"/>
                      </a:moveTo>
                      <a:cubicBezTo>
                        <a:pt x="216881" y="120540"/>
                        <a:pt x="124230" y="213191"/>
                        <a:pt x="124230" y="327482"/>
                      </a:cubicBezTo>
                      <a:cubicBezTo>
                        <a:pt x="124230" y="441773"/>
                        <a:pt x="216881" y="534424"/>
                        <a:pt x="331172" y="534424"/>
                      </a:cubicBezTo>
                      <a:cubicBezTo>
                        <a:pt x="445463" y="534424"/>
                        <a:pt x="538114" y="441773"/>
                        <a:pt x="538114" y="327482"/>
                      </a:cubicBezTo>
                      <a:cubicBezTo>
                        <a:pt x="538114" y="213191"/>
                        <a:pt x="445463" y="120540"/>
                        <a:pt x="331172" y="120540"/>
                      </a:cubicBezTo>
                      <a:close/>
                      <a:moveTo>
                        <a:pt x="333482" y="0"/>
                      </a:moveTo>
                      <a:cubicBezTo>
                        <a:pt x="517659" y="0"/>
                        <a:pt x="666964" y="149305"/>
                        <a:pt x="666964" y="333482"/>
                      </a:cubicBezTo>
                      <a:cubicBezTo>
                        <a:pt x="666964" y="517659"/>
                        <a:pt x="517659" y="666964"/>
                        <a:pt x="333482" y="666964"/>
                      </a:cubicBezTo>
                      <a:cubicBezTo>
                        <a:pt x="149305" y="666964"/>
                        <a:pt x="0" y="517659"/>
                        <a:pt x="0" y="333482"/>
                      </a:cubicBezTo>
                      <a:cubicBezTo>
                        <a:pt x="0" y="149305"/>
                        <a:pt x="149305" y="0"/>
                        <a:pt x="333482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3" name="组合 272"/>
              <p:cNvGrpSpPr/>
              <p:nvPr/>
            </p:nvGrpSpPr>
            <p:grpSpPr>
              <a:xfrm>
                <a:off x="4109340" y="3529786"/>
                <a:ext cx="841832" cy="841831"/>
                <a:chOff x="5889363" y="3101297"/>
                <a:chExt cx="841832" cy="841831"/>
              </a:xfrm>
            </p:grpSpPr>
            <p:sp>
              <p:nvSpPr>
                <p:cNvPr id="692" name="任意多边形 691"/>
                <p:cNvSpPr/>
                <p:nvPr/>
              </p:nvSpPr>
              <p:spPr>
                <a:xfrm>
                  <a:off x="5889363" y="3101297"/>
                  <a:ext cx="841832" cy="841831"/>
                </a:xfrm>
                <a:custGeom>
                  <a:avLst/>
                  <a:gdLst>
                    <a:gd name="connsiteX0" fmla="*/ 441182 w 889882"/>
                    <a:gd name="connsiteY0" fmla="*/ 266316 h 889881"/>
                    <a:gd name="connsiteX1" fmla="*/ 268444 w 889882"/>
                    <a:gd name="connsiteY1" fmla="*/ 439053 h 889881"/>
                    <a:gd name="connsiteX2" fmla="*/ 441182 w 889882"/>
                    <a:gd name="connsiteY2" fmla="*/ 611790 h 889881"/>
                    <a:gd name="connsiteX3" fmla="*/ 613919 w 889882"/>
                    <a:gd name="connsiteY3" fmla="*/ 439053 h 889881"/>
                    <a:gd name="connsiteX4" fmla="*/ 441182 w 889882"/>
                    <a:gd name="connsiteY4" fmla="*/ 266316 h 889881"/>
                    <a:gd name="connsiteX5" fmla="*/ 388980 w 889882"/>
                    <a:gd name="connsiteY5" fmla="*/ 0 h 889881"/>
                    <a:gd name="connsiteX6" fmla="*/ 500903 w 889882"/>
                    <a:gd name="connsiteY6" fmla="*/ 0 h 889881"/>
                    <a:gd name="connsiteX7" fmla="*/ 500903 w 889882"/>
                    <a:gd name="connsiteY7" fmla="*/ 60161 h 889881"/>
                    <a:gd name="connsiteX8" fmla="*/ 524838 w 889882"/>
                    <a:gd name="connsiteY8" fmla="*/ 62573 h 889881"/>
                    <a:gd name="connsiteX9" fmla="*/ 589495 w 889882"/>
                    <a:gd name="connsiteY9" fmla="*/ 82644 h 889881"/>
                    <a:gd name="connsiteX10" fmla="*/ 618948 w 889882"/>
                    <a:gd name="connsiteY10" fmla="*/ 31630 h 889881"/>
                    <a:gd name="connsiteX11" fmla="*/ 715876 w 889882"/>
                    <a:gd name="connsiteY11" fmla="*/ 87591 h 889881"/>
                    <a:gd name="connsiteX12" fmla="*/ 686033 w 889882"/>
                    <a:gd name="connsiteY12" fmla="*/ 139281 h 889881"/>
                    <a:gd name="connsiteX13" fmla="*/ 721707 w 889882"/>
                    <a:gd name="connsiteY13" fmla="*/ 168715 h 889881"/>
                    <a:gd name="connsiteX14" fmla="*/ 750665 w 889882"/>
                    <a:gd name="connsiteY14" fmla="*/ 203812 h 889881"/>
                    <a:gd name="connsiteX15" fmla="*/ 802290 w 889882"/>
                    <a:gd name="connsiteY15" fmla="*/ 174007 h 889881"/>
                    <a:gd name="connsiteX16" fmla="*/ 858251 w 889882"/>
                    <a:gd name="connsiteY16" fmla="*/ 270935 h 889881"/>
                    <a:gd name="connsiteX17" fmla="*/ 807553 w 889882"/>
                    <a:gd name="connsiteY17" fmla="*/ 300205 h 889881"/>
                    <a:gd name="connsiteX18" fmla="*/ 827848 w 889882"/>
                    <a:gd name="connsiteY18" fmla="*/ 365584 h 889881"/>
                    <a:gd name="connsiteX19" fmla="*/ 830207 w 889882"/>
                    <a:gd name="connsiteY19" fmla="*/ 388980 h 889881"/>
                    <a:gd name="connsiteX20" fmla="*/ 889882 w 889882"/>
                    <a:gd name="connsiteY20" fmla="*/ 388980 h 889881"/>
                    <a:gd name="connsiteX21" fmla="*/ 889882 w 889882"/>
                    <a:gd name="connsiteY21" fmla="*/ 500903 h 889881"/>
                    <a:gd name="connsiteX22" fmla="*/ 830029 w 889882"/>
                    <a:gd name="connsiteY22" fmla="*/ 500903 h 889881"/>
                    <a:gd name="connsiteX23" fmla="*/ 827848 w 889882"/>
                    <a:gd name="connsiteY23" fmla="*/ 522539 h 889881"/>
                    <a:gd name="connsiteX24" fmla="*/ 807090 w 889882"/>
                    <a:gd name="connsiteY24" fmla="*/ 589410 h 889881"/>
                    <a:gd name="connsiteX25" fmla="*/ 858251 w 889882"/>
                    <a:gd name="connsiteY25" fmla="*/ 618948 h 889881"/>
                    <a:gd name="connsiteX26" fmla="*/ 802290 w 889882"/>
                    <a:gd name="connsiteY26" fmla="*/ 715876 h 889881"/>
                    <a:gd name="connsiteX27" fmla="*/ 749682 w 889882"/>
                    <a:gd name="connsiteY27" fmla="*/ 685502 h 889881"/>
                    <a:gd name="connsiteX28" fmla="*/ 721707 w 889882"/>
                    <a:gd name="connsiteY28" fmla="*/ 719408 h 889881"/>
                    <a:gd name="connsiteX29" fmla="*/ 685345 w 889882"/>
                    <a:gd name="connsiteY29" fmla="*/ 749409 h 889881"/>
                    <a:gd name="connsiteX30" fmla="*/ 715876 w 889882"/>
                    <a:gd name="connsiteY30" fmla="*/ 802290 h 889881"/>
                    <a:gd name="connsiteX31" fmla="*/ 618948 w 889882"/>
                    <a:gd name="connsiteY31" fmla="*/ 858252 h 889881"/>
                    <a:gd name="connsiteX32" fmla="*/ 588634 w 889882"/>
                    <a:gd name="connsiteY32" fmla="*/ 805746 h 889881"/>
                    <a:gd name="connsiteX33" fmla="*/ 524838 w 889882"/>
                    <a:gd name="connsiteY33" fmla="*/ 825549 h 889881"/>
                    <a:gd name="connsiteX34" fmla="*/ 500903 w 889882"/>
                    <a:gd name="connsiteY34" fmla="*/ 827962 h 889881"/>
                    <a:gd name="connsiteX35" fmla="*/ 500903 w 889882"/>
                    <a:gd name="connsiteY35" fmla="*/ 889881 h 889881"/>
                    <a:gd name="connsiteX36" fmla="*/ 388980 w 889882"/>
                    <a:gd name="connsiteY36" fmla="*/ 889881 h 889881"/>
                    <a:gd name="connsiteX37" fmla="*/ 388980 w 889882"/>
                    <a:gd name="connsiteY37" fmla="*/ 827676 h 889881"/>
                    <a:gd name="connsiteX38" fmla="*/ 367883 w 889882"/>
                    <a:gd name="connsiteY38" fmla="*/ 825549 h 889881"/>
                    <a:gd name="connsiteX39" fmla="*/ 301681 w 889882"/>
                    <a:gd name="connsiteY39" fmla="*/ 804998 h 889881"/>
                    <a:gd name="connsiteX40" fmla="*/ 270935 w 889882"/>
                    <a:gd name="connsiteY40" fmla="*/ 858252 h 889881"/>
                    <a:gd name="connsiteX41" fmla="*/ 174007 w 889882"/>
                    <a:gd name="connsiteY41" fmla="*/ 802290 h 889881"/>
                    <a:gd name="connsiteX42" fmla="*/ 205454 w 889882"/>
                    <a:gd name="connsiteY42" fmla="*/ 747823 h 889881"/>
                    <a:gd name="connsiteX43" fmla="*/ 171014 w 889882"/>
                    <a:gd name="connsiteY43" fmla="*/ 719408 h 889881"/>
                    <a:gd name="connsiteX44" fmla="*/ 142123 w 889882"/>
                    <a:gd name="connsiteY44" fmla="*/ 684392 h 889881"/>
                    <a:gd name="connsiteX45" fmla="*/ 87591 w 889882"/>
                    <a:gd name="connsiteY45" fmla="*/ 715876 h 889881"/>
                    <a:gd name="connsiteX46" fmla="*/ 31630 w 889882"/>
                    <a:gd name="connsiteY46" fmla="*/ 618948 h 889881"/>
                    <a:gd name="connsiteX47" fmla="*/ 85199 w 889882"/>
                    <a:gd name="connsiteY47" fmla="*/ 588019 h 889881"/>
                    <a:gd name="connsiteX48" fmla="*/ 64873 w 889882"/>
                    <a:gd name="connsiteY48" fmla="*/ 522539 h 889881"/>
                    <a:gd name="connsiteX49" fmla="*/ 62692 w 889882"/>
                    <a:gd name="connsiteY49" fmla="*/ 500903 h 889881"/>
                    <a:gd name="connsiteX50" fmla="*/ 0 w 889882"/>
                    <a:gd name="connsiteY50" fmla="*/ 500903 h 889881"/>
                    <a:gd name="connsiteX51" fmla="*/ 0 w 889882"/>
                    <a:gd name="connsiteY51" fmla="*/ 388980 h 889881"/>
                    <a:gd name="connsiteX52" fmla="*/ 62514 w 889882"/>
                    <a:gd name="connsiteY52" fmla="*/ 388980 h 889881"/>
                    <a:gd name="connsiteX53" fmla="*/ 64873 w 889882"/>
                    <a:gd name="connsiteY53" fmla="*/ 365584 h 889881"/>
                    <a:gd name="connsiteX54" fmla="*/ 84736 w 889882"/>
                    <a:gd name="connsiteY54" fmla="*/ 301596 h 889881"/>
                    <a:gd name="connsiteX55" fmla="*/ 31630 w 889882"/>
                    <a:gd name="connsiteY55" fmla="*/ 270935 h 889881"/>
                    <a:gd name="connsiteX56" fmla="*/ 87591 w 889882"/>
                    <a:gd name="connsiteY56" fmla="*/ 174007 h 889881"/>
                    <a:gd name="connsiteX57" fmla="*/ 141139 w 889882"/>
                    <a:gd name="connsiteY57" fmla="*/ 204923 h 889881"/>
                    <a:gd name="connsiteX58" fmla="*/ 171014 w 889882"/>
                    <a:gd name="connsiteY58" fmla="*/ 168715 h 889881"/>
                    <a:gd name="connsiteX59" fmla="*/ 204766 w 889882"/>
                    <a:gd name="connsiteY59" fmla="*/ 140867 h 889881"/>
                    <a:gd name="connsiteX60" fmla="*/ 174007 w 889882"/>
                    <a:gd name="connsiteY60" fmla="*/ 87591 h 889881"/>
                    <a:gd name="connsiteX61" fmla="*/ 270935 w 889882"/>
                    <a:gd name="connsiteY61" fmla="*/ 31630 h 889881"/>
                    <a:gd name="connsiteX62" fmla="*/ 300819 w 889882"/>
                    <a:gd name="connsiteY62" fmla="*/ 83391 h 889881"/>
                    <a:gd name="connsiteX63" fmla="*/ 367883 w 889882"/>
                    <a:gd name="connsiteY63" fmla="*/ 62573 h 889881"/>
                    <a:gd name="connsiteX64" fmla="*/ 388980 w 889882"/>
                    <a:gd name="connsiteY64" fmla="*/ 60447 h 889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889882" h="889881">
                      <a:moveTo>
                        <a:pt x="441182" y="266316"/>
                      </a:moveTo>
                      <a:cubicBezTo>
                        <a:pt x="345781" y="266316"/>
                        <a:pt x="268444" y="343653"/>
                        <a:pt x="268444" y="439053"/>
                      </a:cubicBezTo>
                      <a:cubicBezTo>
                        <a:pt x="268444" y="534453"/>
                        <a:pt x="345781" y="611790"/>
                        <a:pt x="441182" y="611790"/>
                      </a:cubicBezTo>
                      <a:cubicBezTo>
                        <a:pt x="536582" y="611790"/>
                        <a:pt x="613919" y="534453"/>
                        <a:pt x="613919" y="439053"/>
                      </a:cubicBezTo>
                      <a:cubicBezTo>
                        <a:pt x="613919" y="343653"/>
                        <a:pt x="536582" y="266316"/>
                        <a:pt x="441182" y="266316"/>
                      </a:cubicBezTo>
                      <a:close/>
                      <a:moveTo>
                        <a:pt x="388980" y="0"/>
                      </a:moveTo>
                      <a:lnTo>
                        <a:pt x="500903" y="0"/>
                      </a:lnTo>
                      <a:lnTo>
                        <a:pt x="500903" y="60161"/>
                      </a:lnTo>
                      <a:lnTo>
                        <a:pt x="524838" y="62573"/>
                      </a:lnTo>
                      <a:lnTo>
                        <a:pt x="589495" y="82644"/>
                      </a:lnTo>
                      <a:lnTo>
                        <a:pt x="618948" y="31630"/>
                      </a:lnTo>
                      <a:lnTo>
                        <a:pt x="715876" y="87591"/>
                      </a:lnTo>
                      <a:lnTo>
                        <a:pt x="686033" y="139281"/>
                      </a:lnTo>
                      <a:lnTo>
                        <a:pt x="721707" y="168715"/>
                      </a:lnTo>
                      <a:lnTo>
                        <a:pt x="750665" y="203812"/>
                      </a:lnTo>
                      <a:lnTo>
                        <a:pt x="802290" y="174007"/>
                      </a:lnTo>
                      <a:lnTo>
                        <a:pt x="858251" y="270935"/>
                      </a:lnTo>
                      <a:lnTo>
                        <a:pt x="807553" y="300205"/>
                      </a:lnTo>
                      <a:lnTo>
                        <a:pt x="827848" y="365584"/>
                      </a:lnTo>
                      <a:lnTo>
                        <a:pt x="830207" y="388980"/>
                      </a:lnTo>
                      <a:lnTo>
                        <a:pt x="889882" y="388980"/>
                      </a:lnTo>
                      <a:lnTo>
                        <a:pt x="889882" y="500903"/>
                      </a:lnTo>
                      <a:lnTo>
                        <a:pt x="830029" y="500903"/>
                      </a:lnTo>
                      <a:lnTo>
                        <a:pt x="827848" y="522539"/>
                      </a:lnTo>
                      <a:lnTo>
                        <a:pt x="807090" y="589410"/>
                      </a:lnTo>
                      <a:lnTo>
                        <a:pt x="858251" y="618948"/>
                      </a:lnTo>
                      <a:lnTo>
                        <a:pt x="802290" y="715876"/>
                      </a:lnTo>
                      <a:lnTo>
                        <a:pt x="749682" y="685502"/>
                      </a:lnTo>
                      <a:lnTo>
                        <a:pt x="721707" y="719408"/>
                      </a:lnTo>
                      <a:lnTo>
                        <a:pt x="685345" y="749409"/>
                      </a:lnTo>
                      <a:lnTo>
                        <a:pt x="715876" y="802290"/>
                      </a:lnTo>
                      <a:lnTo>
                        <a:pt x="618948" y="858252"/>
                      </a:lnTo>
                      <a:lnTo>
                        <a:pt x="588634" y="805746"/>
                      </a:lnTo>
                      <a:lnTo>
                        <a:pt x="524838" y="825549"/>
                      </a:lnTo>
                      <a:lnTo>
                        <a:pt x="500903" y="827962"/>
                      </a:lnTo>
                      <a:lnTo>
                        <a:pt x="500903" y="889881"/>
                      </a:lnTo>
                      <a:lnTo>
                        <a:pt x="388980" y="889881"/>
                      </a:lnTo>
                      <a:lnTo>
                        <a:pt x="388980" y="827676"/>
                      </a:lnTo>
                      <a:lnTo>
                        <a:pt x="367883" y="825549"/>
                      </a:lnTo>
                      <a:lnTo>
                        <a:pt x="301681" y="804998"/>
                      </a:lnTo>
                      <a:lnTo>
                        <a:pt x="270935" y="858252"/>
                      </a:lnTo>
                      <a:lnTo>
                        <a:pt x="174007" y="802290"/>
                      </a:lnTo>
                      <a:lnTo>
                        <a:pt x="205454" y="747823"/>
                      </a:lnTo>
                      <a:lnTo>
                        <a:pt x="171014" y="719408"/>
                      </a:lnTo>
                      <a:lnTo>
                        <a:pt x="142123" y="684392"/>
                      </a:lnTo>
                      <a:lnTo>
                        <a:pt x="87591" y="715876"/>
                      </a:lnTo>
                      <a:lnTo>
                        <a:pt x="31630" y="618948"/>
                      </a:lnTo>
                      <a:lnTo>
                        <a:pt x="85199" y="588019"/>
                      </a:lnTo>
                      <a:lnTo>
                        <a:pt x="64873" y="522539"/>
                      </a:lnTo>
                      <a:lnTo>
                        <a:pt x="62692" y="500903"/>
                      </a:lnTo>
                      <a:lnTo>
                        <a:pt x="0" y="500903"/>
                      </a:lnTo>
                      <a:lnTo>
                        <a:pt x="0" y="388980"/>
                      </a:lnTo>
                      <a:lnTo>
                        <a:pt x="62514" y="388980"/>
                      </a:lnTo>
                      <a:lnTo>
                        <a:pt x="64873" y="365584"/>
                      </a:lnTo>
                      <a:lnTo>
                        <a:pt x="84736" y="301596"/>
                      </a:lnTo>
                      <a:lnTo>
                        <a:pt x="31630" y="270935"/>
                      </a:lnTo>
                      <a:lnTo>
                        <a:pt x="87591" y="174007"/>
                      </a:lnTo>
                      <a:lnTo>
                        <a:pt x="141139" y="204923"/>
                      </a:lnTo>
                      <a:lnTo>
                        <a:pt x="171014" y="168715"/>
                      </a:lnTo>
                      <a:lnTo>
                        <a:pt x="204766" y="140867"/>
                      </a:lnTo>
                      <a:lnTo>
                        <a:pt x="174007" y="87591"/>
                      </a:lnTo>
                      <a:lnTo>
                        <a:pt x="270935" y="31630"/>
                      </a:lnTo>
                      <a:lnTo>
                        <a:pt x="300819" y="83391"/>
                      </a:lnTo>
                      <a:lnTo>
                        <a:pt x="367883" y="62573"/>
                      </a:lnTo>
                      <a:lnTo>
                        <a:pt x="388980" y="60447"/>
                      </a:lnTo>
                      <a:close/>
                    </a:path>
                  </a:pathLst>
                </a:custGeom>
                <a:solidFill>
                  <a:srgbClr val="00B0F0"/>
                </a:solidFill>
                <a:ln w="1905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3" name="椭圆 692"/>
                <p:cNvSpPr/>
                <p:nvPr/>
              </p:nvSpPr>
              <p:spPr>
                <a:xfrm>
                  <a:off x="6033461" y="3247646"/>
                  <a:ext cx="546936" cy="546936"/>
                </a:xfrm>
                <a:prstGeom prst="ellipse">
                  <a:avLst/>
                </a:prstGeom>
                <a:solidFill>
                  <a:srgbClr val="00B0F0"/>
                </a:solidFill>
                <a:ln w="1905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4" name="组合 273"/>
              <p:cNvGrpSpPr/>
              <p:nvPr/>
            </p:nvGrpSpPr>
            <p:grpSpPr>
              <a:xfrm>
                <a:off x="4859188" y="2759978"/>
                <a:ext cx="965122" cy="955564"/>
                <a:chOff x="7839570" y="2453897"/>
                <a:chExt cx="373659" cy="373658"/>
              </a:xfrm>
              <a:solidFill>
                <a:srgbClr val="01ACBE"/>
              </a:solidFill>
            </p:grpSpPr>
            <p:sp>
              <p:nvSpPr>
                <p:cNvPr id="678" name="矩形 677"/>
                <p:cNvSpPr/>
                <p:nvPr/>
              </p:nvSpPr>
              <p:spPr>
                <a:xfrm>
                  <a:off x="8002901" y="2453897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9" name="矩形 678"/>
                <p:cNvSpPr/>
                <p:nvPr/>
              </p:nvSpPr>
              <p:spPr>
                <a:xfrm rot="1800000">
                  <a:off x="8089701" y="2477155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0" name="矩形 679"/>
                <p:cNvSpPr/>
                <p:nvPr/>
              </p:nvSpPr>
              <p:spPr>
                <a:xfrm rot="3600000">
                  <a:off x="8153243" y="2540695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1" name="矩形 680"/>
                <p:cNvSpPr/>
                <p:nvPr/>
              </p:nvSpPr>
              <p:spPr>
                <a:xfrm rot="5400000">
                  <a:off x="8176501" y="2627496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2" name="矩形 681"/>
                <p:cNvSpPr/>
                <p:nvPr/>
              </p:nvSpPr>
              <p:spPr>
                <a:xfrm rot="7200000">
                  <a:off x="8153243" y="2714296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3" name="矩形 682"/>
                <p:cNvSpPr/>
                <p:nvPr/>
              </p:nvSpPr>
              <p:spPr>
                <a:xfrm rot="9000000">
                  <a:off x="8089701" y="2777838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4" name="矩形 683"/>
                <p:cNvSpPr/>
                <p:nvPr/>
              </p:nvSpPr>
              <p:spPr>
                <a:xfrm rot="10800000">
                  <a:off x="8002901" y="2801095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5" name="矩形 684"/>
                <p:cNvSpPr/>
                <p:nvPr/>
              </p:nvSpPr>
              <p:spPr>
                <a:xfrm rot="12600000">
                  <a:off x="7916101" y="2777839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6" name="矩形 685"/>
                <p:cNvSpPr/>
                <p:nvPr/>
              </p:nvSpPr>
              <p:spPr>
                <a:xfrm rot="14400000">
                  <a:off x="7852559" y="2714297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7" name="矩形 686"/>
                <p:cNvSpPr/>
                <p:nvPr/>
              </p:nvSpPr>
              <p:spPr>
                <a:xfrm rot="16200000">
                  <a:off x="7829302" y="2627497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8" name="矩形 687"/>
                <p:cNvSpPr/>
                <p:nvPr/>
              </p:nvSpPr>
              <p:spPr>
                <a:xfrm rot="18000000">
                  <a:off x="7852559" y="2540697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9" name="矩形 688"/>
                <p:cNvSpPr/>
                <p:nvPr/>
              </p:nvSpPr>
              <p:spPr>
                <a:xfrm rot="19800000">
                  <a:off x="7916101" y="2477155"/>
                  <a:ext cx="46996" cy="26460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0" name="任意多边形 689"/>
                <p:cNvSpPr/>
                <p:nvPr/>
              </p:nvSpPr>
              <p:spPr>
                <a:xfrm>
                  <a:off x="7863488" y="2476849"/>
                  <a:ext cx="327015" cy="327016"/>
                </a:xfrm>
                <a:custGeom>
                  <a:avLst/>
                  <a:gdLst>
                    <a:gd name="connsiteX0" fmla="*/ 162142 w 327015"/>
                    <a:gd name="connsiteY0" fmla="*/ 28994 h 327016"/>
                    <a:gd name="connsiteX1" fmla="*/ 27011 w 327015"/>
                    <a:gd name="connsiteY1" fmla="*/ 164125 h 327016"/>
                    <a:gd name="connsiteX2" fmla="*/ 162142 w 327015"/>
                    <a:gd name="connsiteY2" fmla="*/ 299255 h 327016"/>
                    <a:gd name="connsiteX3" fmla="*/ 297272 w 327015"/>
                    <a:gd name="connsiteY3" fmla="*/ 164125 h 327016"/>
                    <a:gd name="connsiteX4" fmla="*/ 162142 w 327015"/>
                    <a:gd name="connsiteY4" fmla="*/ 28994 h 327016"/>
                    <a:gd name="connsiteX5" fmla="*/ 163508 w 327015"/>
                    <a:gd name="connsiteY5" fmla="*/ 0 h 327016"/>
                    <a:gd name="connsiteX6" fmla="*/ 327015 w 327015"/>
                    <a:gd name="connsiteY6" fmla="*/ 163508 h 327016"/>
                    <a:gd name="connsiteX7" fmla="*/ 163508 w 327015"/>
                    <a:gd name="connsiteY7" fmla="*/ 327016 h 327016"/>
                    <a:gd name="connsiteX8" fmla="*/ 0 w 327015"/>
                    <a:gd name="connsiteY8" fmla="*/ 163508 h 327016"/>
                    <a:gd name="connsiteX9" fmla="*/ 163508 w 327015"/>
                    <a:gd name="connsiteY9" fmla="*/ 0 h 32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27015" h="327016">
                      <a:moveTo>
                        <a:pt x="162142" y="28994"/>
                      </a:moveTo>
                      <a:cubicBezTo>
                        <a:pt x="87511" y="28994"/>
                        <a:pt x="27011" y="89494"/>
                        <a:pt x="27011" y="164125"/>
                      </a:cubicBezTo>
                      <a:cubicBezTo>
                        <a:pt x="27011" y="238755"/>
                        <a:pt x="87511" y="299255"/>
                        <a:pt x="162142" y="299255"/>
                      </a:cubicBezTo>
                      <a:cubicBezTo>
                        <a:pt x="236772" y="299255"/>
                        <a:pt x="297272" y="238755"/>
                        <a:pt x="297272" y="164125"/>
                      </a:cubicBezTo>
                      <a:cubicBezTo>
                        <a:pt x="297272" y="89494"/>
                        <a:pt x="236772" y="28994"/>
                        <a:pt x="162142" y="28994"/>
                      </a:cubicBezTo>
                      <a:close/>
                      <a:moveTo>
                        <a:pt x="163508" y="0"/>
                      </a:moveTo>
                      <a:cubicBezTo>
                        <a:pt x="253810" y="0"/>
                        <a:pt x="327015" y="73205"/>
                        <a:pt x="327015" y="163508"/>
                      </a:cubicBezTo>
                      <a:cubicBezTo>
                        <a:pt x="327015" y="253811"/>
                        <a:pt x="253810" y="327016"/>
                        <a:pt x="163508" y="327016"/>
                      </a:cubicBezTo>
                      <a:cubicBezTo>
                        <a:pt x="73205" y="327016"/>
                        <a:pt x="0" y="253811"/>
                        <a:pt x="0" y="163508"/>
                      </a:cubicBezTo>
                      <a:cubicBezTo>
                        <a:pt x="0" y="73205"/>
                        <a:pt x="73205" y="0"/>
                        <a:pt x="163508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1" name="任意多边形 690"/>
                <p:cNvSpPr/>
                <p:nvPr/>
              </p:nvSpPr>
              <p:spPr>
                <a:xfrm>
                  <a:off x="7904167" y="2518628"/>
                  <a:ext cx="244020" cy="244020"/>
                </a:xfrm>
                <a:custGeom>
                  <a:avLst/>
                  <a:gdLst>
                    <a:gd name="connsiteX0" fmla="*/ 150008 w 244020"/>
                    <a:gd name="connsiteY0" fmla="*/ 23440 h 244020"/>
                    <a:gd name="connsiteX1" fmla="*/ 138474 w 244020"/>
                    <a:gd name="connsiteY1" fmla="*/ 45133 h 244020"/>
                    <a:gd name="connsiteX2" fmla="*/ 129633 w 244020"/>
                    <a:gd name="connsiteY2" fmla="*/ 43454 h 244020"/>
                    <a:gd name="connsiteX3" fmla="*/ 114512 w 244020"/>
                    <a:gd name="connsiteY3" fmla="*/ 43585 h 244020"/>
                    <a:gd name="connsiteX4" fmla="*/ 102559 w 244020"/>
                    <a:gd name="connsiteY4" fmla="*/ 46021 h 244020"/>
                    <a:gd name="connsiteX5" fmla="*/ 89763 w 244020"/>
                    <a:gd name="connsiteY5" fmla="*/ 25544 h 244020"/>
                    <a:gd name="connsiteX6" fmla="*/ 51524 w 244020"/>
                    <a:gd name="connsiteY6" fmla="*/ 49438 h 244020"/>
                    <a:gd name="connsiteX7" fmla="*/ 64195 w 244020"/>
                    <a:gd name="connsiteY7" fmla="*/ 69717 h 244020"/>
                    <a:gd name="connsiteX8" fmla="*/ 62399 w 244020"/>
                    <a:gd name="connsiteY8" fmla="*/ 71498 h 244020"/>
                    <a:gd name="connsiteX9" fmla="*/ 53592 w 244020"/>
                    <a:gd name="connsiteY9" fmla="*/ 84675 h 244020"/>
                    <a:gd name="connsiteX10" fmla="*/ 47593 w 244020"/>
                    <a:gd name="connsiteY10" fmla="*/ 99344 h 244020"/>
                    <a:gd name="connsiteX11" fmla="*/ 47121 w 244020"/>
                    <a:gd name="connsiteY11" fmla="*/ 101828 h 244020"/>
                    <a:gd name="connsiteX12" fmla="*/ 23224 w 244020"/>
                    <a:gd name="connsiteY12" fmla="*/ 102663 h 244020"/>
                    <a:gd name="connsiteX13" fmla="*/ 24797 w 244020"/>
                    <a:gd name="connsiteY13" fmla="*/ 147727 h 244020"/>
                    <a:gd name="connsiteX14" fmla="*/ 48929 w 244020"/>
                    <a:gd name="connsiteY14" fmla="*/ 146884 h 244020"/>
                    <a:gd name="connsiteX15" fmla="*/ 53593 w 244020"/>
                    <a:gd name="connsiteY15" fmla="*/ 158156 h 244020"/>
                    <a:gd name="connsiteX16" fmla="*/ 61941 w 244020"/>
                    <a:gd name="connsiteY16" fmla="*/ 170765 h 244020"/>
                    <a:gd name="connsiteX17" fmla="*/ 68277 w 244020"/>
                    <a:gd name="connsiteY17" fmla="*/ 177155 h 244020"/>
                    <a:gd name="connsiteX18" fmla="*/ 56742 w 244020"/>
                    <a:gd name="connsiteY18" fmla="*/ 198848 h 244020"/>
                    <a:gd name="connsiteX19" fmla="*/ 96556 w 244020"/>
                    <a:gd name="connsiteY19" fmla="*/ 220017 h 244020"/>
                    <a:gd name="connsiteX20" fmla="*/ 108290 w 244020"/>
                    <a:gd name="connsiteY20" fmla="*/ 197950 h 244020"/>
                    <a:gd name="connsiteX21" fmla="*/ 115723 w 244020"/>
                    <a:gd name="connsiteY21" fmla="*/ 199362 h 244020"/>
                    <a:gd name="connsiteX22" fmla="*/ 130844 w 244020"/>
                    <a:gd name="connsiteY22" fmla="*/ 199231 h 244020"/>
                    <a:gd name="connsiteX23" fmla="*/ 143511 w 244020"/>
                    <a:gd name="connsiteY23" fmla="*/ 196649 h 244020"/>
                    <a:gd name="connsiteX24" fmla="*/ 156800 w 244020"/>
                    <a:gd name="connsiteY24" fmla="*/ 217914 h 244020"/>
                    <a:gd name="connsiteX25" fmla="*/ 195040 w 244020"/>
                    <a:gd name="connsiteY25" fmla="*/ 194019 h 244020"/>
                    <a:gd name="connsiteX26" fmla="*/ 181658 w 244020"/>
                    <a:gd name="connsiteY26" fmla="*/ 172605 h 244020"/>
                    <a:gd name="connsiteX27" fmla="*/ 182957 w 244020"/>
                    <a:gd name="connsiteY27" fmla="*/ 171317 h 244020"/>
                    <a:gd name="connsiteX28" fmla="*/ 191763 w 244020"/>
                    <a:gd name="connsiteY28" fmla="*/ 158141 h 244020"/>
                    <a:gd name="connsiteX29" fmla="*/ 197762 w 244020"/>
                    <a:gd name="connsiteY29" fmla="*/ 143472 h 244020"/>
                    <a:gd name="connsiteX30" fmla="*/ 198103 w 244020"/>
                    <a:gd name="connsiteY30" fmla="*/ 141676 h 244020"/>
                    <a:gd name="connsiteX31" fmla="*/ 223340 w 244020"/>
                    <a:gd name="connsiteY31" fmla="*/ 140794 h 244020"/>
                    <a:gd name="connsiteX32" fmla="*/ 221766 w 244020"/>
                    <a:gd name="connsiteY32" fmla="*/ 95730 h 244020"/>
                    <a:gd name="connsiteX33" fmla="*/ 196706 w 244020"/>
                    <a:gd name="connsiteY33" fmla="*/ 96606 h 244020"/>
                    <a:gd name="connsiteX34" fmla="*/ 191764 w 244020"/>
                    <a:gd name="connsiteY34" fmla="*/ 84660 h 244020"/>
                    <a:gd name="connsiteX35" fmla="*/ 183415 w 244020"/>
                    <a:gd name="connsiteY35" fmla="*/ 72051 h 244020"/>
                    <a:gd name="connsiteX36" fmla="*/ 178088 w 244020"/>
                    <a:gd name="connsiteY36" fmla="*/ 66677 h 244020"/>
                    <a:gd name="connsiteX37" fmla="*/ 189822 w 244020"/>
                    <a:gd name="connsiteY37" fmla="*/ 44610 h 244020"/>
                    <a:gd name="connsiteX38" fmla="*/ 122010 w 244020"/>
                    <a:gd name="connsiteY38" fmla="*/ 0 h 244020"/>
                    <a:gd name="connsiteX39" fmla="*/ 244020 w 244020"/>
                    <a:gd name="connsiteY39" fmla="*/ 122010 h 244020"/>
                    <a:gd name="connsiteX40" fmla="*/ 122010 w 244020"/>
                    <a:gd name="connsiteY40" fmla="*/ 244020 h 244020"/>
                    <a:gd name="connsiteX41" fmla="*/ 0 w 244020"/>
                    <a:gd name="connsiteY41" fmla="*/ 122010 h 244020"/>
                    <a:gd name="connsiteX42" fmla="*/ 122010 w 244020"/>
                    <a:gd name="connsiteY42" fmla="*/ 0 h 244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44020" h="244020">
                      <a:moveTo>
                        <a:pt x="150008" y="23440"/>
                      </a:moveTo>
                      <a:lnTo>
                        <a:pt x="138474" y="45133"/>
                      </a:lnTo>
                      <a:lnTo>
                        <a:pt x="129633" y="43454"/>
                      </a:lnTo>
                      <a:cubicBezTo>
                        <a:pt x="124571" y="43005"/>
                        <a:pt x="119507" y="43056"/>
                        <a:pt x="114512" y="43585"/>
                      </a:cubicBezTo>
                      <a:lnTo>
                        <a:pt x="102559" y="46021"/>
                      </a:lnTo>
                      <a:lnTo>
                        <a:pt x="89763" y="25544"/>
                      </a:lnTo>
                      <a:lnTo>
                        <a:pt x="51524" y="49438"/>
                      </a:lnTo>
                      <a:lnTo>
                        <a:pt x="64195" y="69717"/>
                      </a:lnTo>
                      <a:lnTo>
                        <a:pt x="62399" y="71498"/>
                      </a:lnTo>
                      <a:cubicBezTo>
                        <a:pt x="59088" y="75505"/>
                        <a:pt x="56128" y="79905"/>
                        <a:pt x="53592" y="84675"/>
                      </a:cubicBezTo>
                      <a:cubicBezTo>
                        <a:pt x="51057" y="89444"/>
                        <a:pt x="49064" y="94358"/>
                        <a:pt x="47593" y="99344"/>
                      </a:cubicBezTo>
                      <a:lnTo>
                        <a:pt x="47121" y="101828"/>
                      </a:lnTo>
                      <a:lnTo>
                        <a:pt x="23224" y="102663"/>
                      </a:lnTo>
                      <a:lnTo>
                        <a:pt x="24797" y="147727"/>
                      </a:lnTo>
                      <a:lnTo>
                        <a:pt x="48929" y="146884"/>
                      </a:lnTo>
                      <a:lnTo>
                        <a:pt x="53593" y="158156"/>
                      </a:lnTo>
                      <a:cubicBezTo>
                        <a:pt x="55948" y="162593"/>
                        <a:pt x="58738" y="166820"/>
                        <a:pt x="61941" y="170765"/>
                      </a:cubicBezTo>
                      <a:lnTo>
                        <a:pt x="68277" y="177155"/>
                      </a:lnTo>
                      <a:lnTo>
                        <a:pt x="56742" y="198848"/>
                      </a:lnTo>
                      <a:lnTo>
                        <a:pt x="96556" y="220017"/>
                      </a:lnTo>
                      <a:lnTo>
                        <a:pt x="108290" y="197950"/>
                      </a:lnTo>
                      <a:lnTo>
                        <a:pt x="115723" y="199362"/>
                      </a:lnTo>
                      <a:cubicBezTo>
                        <a:pt x="120785" y="199811"/>
                        <a:pt x="125849" y="199760"/>
                        <a:pt x="130844" y="199231"/>
                      </a:cubicBezTo>
                      <a:lnTo>
                        <a:pt x="143511" y="196649"/>
                      </a:lnTo>
                      <a:lnTo>
                        <a:pt x="156800" y="217914"/>
                      </a:lnTo>
                      <a:lnTo>
                        <a:pt x="195040" y="194019"/>
                      </a:lnTo>
                      <a:lnTo>
                        <a:pt x="181658" y="172605"/>
                      </a:lnTo>
                      <a:lnTo>
                        <a:pt x="182957" y="171317"/>
                      </a:lnTo>
                      <a:cubicBezTo>
                        <a:pt x="186268" y="167309"/>
                        <a:pt x="189227" y="162910"/>
                        <a:pt x="191763" y="158141"/>
                      </a:cubicBezTo>
                      <a:cubicBezTo>
                        <a:pt x="194298" y="153371"/>
                        <a:pt x="196292" y="148459"/>
                        <a:pt x="197762" y="143472"/>
                      </a:cubicBezTo>
                      <a:lnTo>
                        <a:pt x="198103" y="141676"/>
                      </a:lnTo>
                      <a:lnTo>
                        <a:pt x="223340" y="140794"/>
                      </a:lnTo>
                      <a:lnTo>
                        <a:pt x="221766" y="95730"/>
                      </a:lnTo>
                      <a:lnTo>
                        <a:pt x="196706" y="96606"/>
                      </a:lnTo>
                      <a:lnTo>
                        <a:pt x="191764" y="84660"/>
                      </a:lnTo>
                      <a:cubicBezTo>
                        <a:pt x="189409" y="80222"/>
                        <a:pt x="186618" y="75996"/>
                        <a:pt x="183415" y="72051"/>
                      </a:cubicBezTo>
                      <a:lnTo>
                        <a:pt x="178088" y="66677"/>
                      </a:lnTo>
                      <a:lnTo>
                        <a:pt x="189822" y="44610"/>
                      </a:lnTo>
                      <a:close/>
                      <a:moveTo>
                        <a:pt x="122010" y="0"/>
                      </a:moveTo>
                      <a:cubicBezTo>
                        <a:pt x="189394" y="0"/>
                        <a:pt x="244020" y="54626"/>
                        <a:pt x="244020" y="122010"/>
                      </a:cubicBezTo>
                      <a:cubicBezTo>
                        <a:pt x="244020" y="189394"/>
                        <a:pt x="189394" y="244020"/>
                        <a:pt x="122010" y="244020"/>
                      </a:cubicBezTo>
                      <a:cubicBezTo>
                        <a:pt x="54626" y="244020"/>
                        <a:pt x="0" y="189394"/>
                        <a:pt x="0" y="122010"/>
                      </a:cubicBezTo>
                      <a:cubicBezTo>
                        <a:pt x="0" y="54626"/>
                        <a:pt x="54626" y="0"/>
                        <a:pt x="122010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5" name="组合 274"/>
              <p:cNvGrpSpPr/>
              <p:nvPr/>
            </p:nvGrpSpPr>
            <p:grpSpPr>
              <a:xfrm>
                <a:off x="3850317" y="4134904"/>
                <a:ext cx="308809" cy="308809"/>
                <a:chOff x="3404393" y="1190304"/>
                <a:chExt cx="1066092" cy="1066091"/>
              </a:xfrm>
            </p:grpSpPr>
            <p:sp>
              <p:nvSpPr>
                <p:cNvPr id="663" name="矩形 662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4" name="矩形 663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5" name="矩形 664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6" name="矩形 665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7" name="矩形 666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8" name="矩形 667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9" name="矩形 668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0" name="矩形 669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1" name="矩形 670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2" name="矩形 671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3" name="矩形 672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4" name="矩形 673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5" name="任意多边形 674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6" name="任意多边形 675"/>
                <p:cNvSpPr/>
                <p:nvPr/>
              </p:nvSpPr>
              <p:spPr>
                <a:xfrm>
                  <a:off x="3549702" y="1338513"/>
                  <a:ext cx="771086" cy="771086"/>
                </a:xfrm>
                <a:custGeom>
                  <a:avLst/>
                  <a:gdLst>
                    <a:gd name="connsiteX0" fmla="*/ 389436 w 771086"/>
                    <a:gd name="connsiteY0" fmla="*/ 147342 h 771086"/>
                    <a:gd name="connsiteX1" fmla="*/ 152996 w 771086"/>
                    <a:gd name="connsiteY1" fmla="*/ 383782 h 771086"/>
                    <a:gd name="connsiteX2" fmla="*/ 389436 w 771086"/>
                    <a:gd name="connsiteY2" fmla="*/ 620222 h 771086"/>
                    <a:gd name="connsiteX3" fmla="*/ 625876 w 771086"/>
                    <a:gd name="connsiteY3" fmla="*/ 383782 h 771086"/>
                    <a:gd name="connsiteX4" fmla="*/ 389436 w 771086"/>
                    <a:gd name="connsiteY4" fmla="*/ 147342 h 771086"/>
                    <a:gd name="connsiteX5" fmla="*/ 385543 w 771086"/>
                    <a:gd name="connsiteY5" fmla="*/ 0 h 771086"/>
                    <a:gd name="connsiteX6" fmla="*/ 771086 w 771086"/>
                    <a:gd name="connsiteY6" fmla="*/ 385543 h 771086"/>
                    <a:gd name="connsiteX7" fmla="*/ 385543 w 771086"/>
                    <a:gd name="connsiteY7" fmla="*/ 771086 h 771086"/>
                    <a:gd name="connsiteX8" fmla="*/ 0 w 771086"/>
                    <a:gd name="connsiteY8" fmla="*/ 385543 h 771086"/>
                    <a:gd name="connsiteX9" fmla="*/ 385543 w 771086"/>
                    <a:gd name="connsiteY9" fmla="*/ 0 h 77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1086" h="771086">
                      <a:moveTo>
                        <a:pt x="389436" y="147342"/>
                      </a:moveTo>
                      <a:cubicBezTo>
                        <a:pt x="258854" y="147342"/>
                        <a:pt x="152996" y="253200"/>
                        <a:pt x="152996" y="383782"/>
                      </a:cubicBezTo>
                      <a:cubicBezTo>
                        <a:pt x="152996" y="514364"/>
                        <a:pt x="258854" y="620222"/>
                        <a:pt x="389436" y="620222"/>
                      </a:cubicBezTo>
                      <a:cubicBezTo>
                        <a:pt x="520018" y="620222"/>
                        <a:pt x="625876" y="514364"/>
                        <a:pt x="625876" y="383782"/>
                      </a:cubicBezTo>
                      <a:cubicBezTo>
                        <a:pt x="625876" y="253200"/>
                        <a:pt x="520018" y="147342"/>
                        <a:pt x="389436" y="147342"/>
                      </a:cubicBezTo>
                      <a:close/>
                      <a:moveTo>
                        <a:pt x="385543" y="0"/>
                      </a:moveTo>
                      <a:cubicBezTo>
                        <a:pt x="598473" y="0"/>
                        <a:pt x="771086" y="172613"/>
                        <a:pt x="771086" y="385543"/>
                      </a:cubicBezTo>
                      <a:cubicBezTo>
                        <a:pt x="771086" y="598473"/>
                        <a:pt x="598473" y="771086"/>
                        <a:pt x="385543" y="771086"/>
                      </a:cubicBezTo>
                      <a:cubicBezTo>
                        <a:pt x="172613" y="771086"/>
                        <a:pt x="0" y="598473"/>
                        <a:pt x="0" y="385543"/>
                      </a:cubicBezTo>
                      <a:cubicBezTo>
                        <a:pt x="0" y="172613"/>
                        <a:pt x="172613" y="0"/>
                        <a:pt x="385543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7" name="任意多边形 676"/>
                <p:cNvSpPr/>
                <p:nvPr/>
              </p:nvSpPr>
              <p:spPr>
                <a:xfrm>
                  <a:off x="3601763" y="1388814"/>
                  <a:ext cx="666964" cy="666964"/>
                </a:xfrm>
                <a:custGeom>
                  <a:avLst/>
                  <a:gdLst>
                    <a:gd name="connsiteX0" fmla="*/ 331172 w 666964"/>
                    <a:gd name="connsiteY0" fmla="*/ 120540 h 666964"/>
                    <a:gd name="connsiteX1" fmla="*/ 124230 w 666964"/>
                    <a:gd name="connsiteY1" fmla="*/ 327482 h 666964"/>
                    <a:gd name="connsiteX2" fmla="*/ 331172 w 666964"/>
                    <a:gd name="connsiteY2" fmla="*/ 534424 h 666964"/>
                    <a:gd name="connsiteX3" fmla="*/ 538114 w 666964"/>
                    <a:gd name="connsiteY3" fmla="*/ 327482 h 666964"/>
                    <a:gd name="connsiteX4" fmla="*/ 331172 w 666964"/>
                    <a:gd name="connsiteY4" fmla="*/ 120540 h 666964"/>
                    <a:gd name="connsiteX5" fmla="*/ 333482 w 666964"/>
                    <a:gd name="connsiteY5" fmla="*/ 0 h 666964"/>
                    <a:gd name="connsiteX6" fmla="*/ 666964 w 666964"/>
                    <a:gd name="connsiteY6" fmla="*/ 333482 h 666964"/>
                    <a:gd name="connsiteX7" fmla="*/ 333482 w 666964"/>
                    <a:gd name="connsiteY7" fmla="*/ 666964 h 666964"/>
                    <a:gd name="connsiteX8" fmla="*/ 0 w 666964"/>
                    <a:gd name="connsiteY8" fmla="*/ 333482 h 666964"/>
                    <a:gd name="connsiteX9" fmla="*/ 333482 w 666964"/>
                    <a:gd name="connsiteY9" fmla="*/ 0 h 66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964" h="666964">
                      <a:moveTo>
                        <a:pt x="331172" y="120540"/>
                      </a:moveTo>
                      <a:cubicBezTo>
                        <a:pt x="216881" y="120540"/>
                        <a:pt x="124230" y="213191"/>
                        <a:pt x="124230" y="327482"/>
                      </a:cubicBezTo>
                      <a:cubicBezTo>
                        <a:pt x="124230" y="441773"/>
                        <a:pt x="216881" y="534424"/>
                        <a:pt x="331172" y="534424"/>
                      </a:cubicBezTo>
                      <a:cubicBezTo>
                        <a:pt x="445463" y="534424"/>
                        <a:pt x="538114" y="441773"/>
                        <a:pt x="538114" y="327482"/>
                      </a:cubicBezTo>
                      <a:cubicBezTo>
                        <a:pt x="538114" y="213191"/>
                        <a:pt x="445463" y="120540"/>
                        <a:pt x="331172" y="120540"/>
                      </a:cubicBezTo>
                      <a:close/>
                      <a:moveTo>
                        <a:pt x="333482" y="0"/>
                      </a:moveTo>
                      <a:cubicBezTo>
                        <a:pt x="517659" y="0"/>
                        <a:pt x="666964" y="149305"/>
                        <a:pt x="666964" y="333482"/>
                      </a:cubicBezTo>
                      <a:cubicBezTo>
                        <a:pt x="666964" y="517659"/>
                        <a:pt x="517659" y="666964"/>
                        <a:pt x="333482" y="666964"/>
                      </a:cubicBezTo>
                      <a:cubicBezTo>
                        <a:pt x="149305" y="666964"/>
                        <a:pt x="0" y="517659"/>
                        <a:pt x="0" y="333482"/>
                      </a:cubicBezTo>
                      <a:cubicBezTo>
                        <a:pt x="0" y="149305"/>
                        <a:pt x="149305" y="0"/>
                        <a:pt x="333482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6" name="组合 275"/>
              <p:cNvGrpSpPr/>
              <p:nvPr/>
            </p:nvGrpSpPr>
            <p:grpSpPr>
              <a:xfrm>
                <a:off x="3428186" y="3675286"/>
                <a:ext cx="544785" cy="550235"/>
                <a:chOff x="3404393" y="1190304"/>
                <a:chExt cx="1066088" cy="1066091"/>
              </a:xfrm>
              <a:solidFill>
                <a:srgbClr val="E87071"/>
              </a:solidFill>
            </p:grpSpPr>
            <p:sp>
              <p:nvSpPr>
                <p:cNvPr id="650" name="矩形 649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1" name="矩形 650"/>
                <p:cNvSpPr/>
                <p:nvPr/>
              </p:nvSpPr>
              <p:spPr>
                <a:xfrm rot="1800000">
                  <a:off x="4118044" y="1256662"/>
                  <a:ext cx="134084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2" name="矩形 651"/>
                <p:cNvSpPr/>
                <p:nvPr/>
              </p:nvSpPr>
              <p:spPr>
                <a:xfrm rot="3600000">
                  <a:off x="4299336" y="1437953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3" name="矩形 652"/>
                <p:cNvSpPr/>
                <p:nvPr/>
              </p:nvSpPr>
              <p:spPr>
                <a:xfrm rot="5400000">
                  <a:off x="4365692" y="16856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4" name="矩形 653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5" name="矩形 654"/>
                <p:cNvSpPr/>
                <p:nvPr/>
              </p:nvSpPr>
              <p:spPr>
                <a:xfrm rot="9000000">
                  <a:off x="4118046" y="2114545"/>
                  <a:ext cx="134086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6" name="矩形 655"/>
                <p:cNvSpPr/>
                <p:nvPr/>
              </p:nvSpPr>
              <p:spPr>
                <a:xfrm rot="10800000">
                  <a:off x="3870396" y="2180903"/>
                  <a:ext cx="134086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7" name="矩形 656"/>
                <p:cNvSpPr/>
                <p:nvPr/>
              </p:nvSpPr>
              <p:spPr>
                <a:xfrm rot="12600000">
                  <a:off x="3622746" y="2114545"/>
                  <a:ext cx="134086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8" name="矩形 657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9" name="矩形 658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0" name="矩形 659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1" name="矩形 660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2" name="任意多边形 661"/>
                <p:cNvSpPr/>
                <p:nvPr/>
              </p:nvSpPr>
              <p:spPr>
                <a:xfrm>
                  <a:off x="3472632" y="1255790"/>
                  <a:ext cx="933013" cy="933011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7" name="组合 276"/>
              <p:cNvGrpSpPr/>
              <p:nvPr/>
            </p:nvGrpSpPr>
            <p:grpSpPr>
              <a:xfrm>
                <a:off x="5031823" y="3746179"/>
                <a:ext cx="338269" cy="333771"/>
                <a:chOff x="3404393" y="1190304"/>
                <a:chExt cx="1066092" cy="1041497"/>
              </a:xfrm>
              <a:solidFill>
                <a:srgbClr val="FFB850"/>
              </a:solidFill>
            </p:grpSpPr>
            <p:sp>
              <p:nvSpPr>
                <p:cNvPr id="637" name="矩形 636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8" name="矩形 637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9" name="矩形 638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0" name="矩形 639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1" name="矩形 640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2" name="矩形 641"/>
                <p:cNvSpPr/>
                <p:nvPr/>
              </p:nvSpPr>
              <p:spPr>
                <a:xfrm rot="9000000">
                  <a:off x="4118046" y="2089953"/>
                  <a:ext cx="134085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3" name="矩形 642"/>
                <p:cNvSpPr/>
                <p:nvPr/>
              </p:nvSpPr>
              <p:spPr>
                <a:xfrm rot="10800000">
                  <a:off x="3870397" y="2156310"/>
                  <a:ext cx="134085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4" name="矩形 643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5" name="矩形 644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6" name="矩形 645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7" name="矩形 646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8" name="矩形 647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9" name="任意多边形 648"/>
                <p:cNvSpPr/>
                <p:nvPr/>
              </p:nvSpPr>
              <p:spPr>
                <a:xfrm>
                  <a:off x="3472632" y="1255789"/>
                  <a:ext cx="933012" cy="933013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8" name="组合 277"/>
              <p:cNvGrpSpPr/>
              <p:nvPr/>
            </p:nvGrpSpPr>
            <p:grpSpPr>
              <a:xfrm>
                <a:off x="4490499" y="3137957"/>
                <a:ext cx="373657" cy="373659"/>
                <a:chOff x="3404392" y="1190304"/>
                <a:chExt cx="1066086" cy="1066091"/>
              </a:xfrm>
            </p:grpSpPr>
            <p:sp>
              <p:nvSpPr>
                <p:cNvPr id="622" name="矩形 621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3" name="矩形 622"/>
                <p:cNvSpPr/>
                <p:nvPr/>
              </p:nvSpPr>
              <p:spPr>
                <a:xfrm rot="1800000">
                  <a:off x="4118046" y="1256660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4" name="矩形 623"/>
                <p:cNvSpPr/>
                <p:nvPr/>
              </p:nvSpPr>
              <p:spPr>
                <a:xfrm rot="3600000">
                  <a:off x="4299339" y="1437952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5" name="矩形 624"/>
                <p:cNvSpPr/>
                <p:nvPr/>
              </p:nvSpPr>
              <p:spPr>
                <a:xfrm rot="5400000">
                  <a:off x="4365690" y="1685604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6" name="矩形 625"/>
                <p:cNvSpPr/>
                <p:nvPr/>
              </p:nvSpPr>
              <p:spPr>
                <a:xfrm rot="7200000">
                  <a:off x="4299330" y="1933252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7" name="矩形 626"/>
                <p:cNvSpPr/>
                <p:nvPr/>
              </p:nvSpPr>
              <p:spPr>
                <a:xfrm rot="9000000">
                  <a:off x="4118041" y="2114545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8" name="矩形 627"/>
                <p:cNvSpPr/>
                <p:nvPr/>
              </p:nvSpPr>
              <p:spPr>
                <a:xfrm rot="10800000">
                  <a:off x="3870389" y="2180904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9" name="矩形 628"/>
                <p:cNvSpPr/>
                <p:nvPr/>
              </p:nvSpPr>
              <p:spPr>
                <a:xfrm rot="12600000">
                  <a:off x="3622741" y="2114545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0" name="矩形 629"/>
                <p:cNvSpPr/>
                <p:nvPr/>
              </p:nvSpPr>
              <p:spPr>
                <a:xfrm rot="14400000">
                  <a:off x="3441449" y="1933252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1" name="矩形 630"/>
                <p:cNvSpPr/>
                <p:nvPr/>
              </p:nvSpPr>
              <p:spPr>
                <a:xfrm rot="16200000">
                  <a:off x="3375095" y="1685604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2" name="矩形 631"/>
                <p:cNvSpPr/>
                <p:nvPr/>
              </p:nvSpPr>
              <p:spPr>
                <a:xfrm rot="18000000">
                  <a:off x="3441454" y="1437952"/>
                  <a:ext cx="134086" cy="75491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3" name="矩形 632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4" name="任意多边形 633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5" name="任意多边形 634"/>
                <p:cNvSpPr/>
                <p:nvPr/>
              </p:nvSpPr>
              <p:spPr>
                <a:xfrm>
                  <a:off x="3549702" y="1338513"/>
                  <a:ext cx="771086" cy="771086"/>
                </a:xfrm>
                <a:custGeom>
                  <a:avLst/>
                  <a:gdLst>
                    <a:gd name="connsiteX0" fmla="*/ 389436 w 771086"/>
                    <a:gd name="connsiteY0" fmla="*/ 147342 h 771086"/>
                    <a:gd name="connsiteX1" fmla="*/ 152996 w 771086"/>
                    <a:gd name="connsiteY1" fmla="*/ 383782 h 771086"/>
                    <a:gd name="connsiteX2" fmla="*/ 389436 w 771086"/>
                    <a:gd name="connsiteY2" fmla="*/ 620222 h 771086"/>
                    <a:gd name="connsiteX3" fmla="*/ 625876 w 771086"/>
                    <a:gd name="connsiteY3" fmla="*/ 383782 h 771086"/>
                    <a:gd name="connsiteX4" fmla="*/ 389436 w 771086"/>
                    <a:gd name="connsiteY4" fmla="*/ 147342 h 771086"/>
                    <a:gd name="connsiteX5" fmla="*/ 385543 w 771086"/>
                    <a:gd name="connsiteY5" fmla="*/ 0 h 771086"/>
                    <a:gd name="connsiteX6" fmla="*/ 771086 w 771086"/>
                    <a:gd name="connsiteY6" fmla="*/ 385543 h 771086"/>
                    <a:gd name="connsiteX7" fmla="*/ 385543 w 771086"/>
                    <a:gd name="connsiteY7" fmla="*/ 771086 h 771086"/>
                    <a:gd name="connsiteX8" fmla="*/ 0 w 771086"/>
                    <a:gd name="connsiteY8" fmla="*/ 385543 h 771086"/>
                    <a:gd name="connsiteX9" fmla="*/ 385543 w 771086"/>
                    <a:gd name="connsiteY9" fmla="*/ 0 h 77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1086" h="771086">
                      <a:moveTo>
                        <a:pt x="389436" y="147342"/>
                      </a:moveTo>
                      <a:cubicBezTo>
                        <a:pt x="258854" y="147342"/>
                        <a:pt x="152996" y="253200"/>
                        <a:pt x="152996" y="383782"/>
                      </a:cubicBezTo>
                      <a:cubicBezTo>
                        <a:pt x="152996" y="514364"/>
                        <a:pt x="258854" y="620222"/>
                        <a:pt x="389436" y="620222"/>
                      </a:cubicBezTo>
                      <a:cubicBezTo>
                        <a:pt x="520018" y="620222"/>
                        <a:pt x="625876" y="514364"/>
                        <a:pt x="625876" y="383782"/>
                      </a:cubicBezTo>
                      <a:cubicBezTo>
                        <a:pt x="625876" y="253200"/>
                        <a:pt x="520018" y="147342"/>
                        <a:pt x="389436" y="147342"/>
                      </a:cubicBezTo>
                      <a:close/>
                      <a:moveTo>
                        <a:pt x="385543" y="0"/>
                      </a:moveTo>
                      <a:cubicBezTo>
                        <a:pt x="598473" y="0"/>
                        <a:pt x="771086" y="172613"/>
                        <a:pt x="771086" y="385543"/>
                      </a:cubicBezTo>
                      <a:cubicBezTo>
                        <a:pt x="771086" y="598473"/>
                        <a:pt x="598473" y="771086"/>
                        <a:pt x="385543" y="771086"/>
                      </a:cubicBezTo>
                      <a:cubicBezTo>
                        <a:pt x="172613" y="771086"/>
                        <a:pt x="0" y="598473"/>
                        <a:pt x="0" y="385543"/>
                      </a:cubicBezTo>
                      <a:cubicBezTo>
                        <a:pt x="0" y="172613"/>
                        <a:pt x="172613" y="0"/>
                        <a:pt x="385543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6" name="任意多边形 635"/>
                <p:cNvSpPr/>
                <p:nvPr/>
              </p:nvSpPr>
              <p:spPr>
                <a:xfrm>
                  <a:off x="3601763" y="1388814"/>
                  <a:ext cx="666964" cy="666964"/>
                </a:xfrm>
                <a:custGeom>
                  <a:avLst/>
                  <a:gdLst>
                    <a:gd name="connsiteX0" fmla="*/ 331172 w 666964"/>
                    <a:gd name="connsiteY0" fmla="*/ 120540 h 666964"/>
                    <a:gd name="connsiteX1" fmla="*/ 124230 w 666964"/>
                    <a:gd name="connsiteY1" fmla="*/ 327482 h 666964"/>
                    <a:gd name="connsiteX2" fmla="*/ 331172 w 666964"/>
                    <a:gd name="connsiteY2" fmla="*/ 534424 h 666964"/>
                    <a:gd name="connsiteX3" fmla="*/ 538114 w 666964"/>
                    <a:gd name="connsiteY3" fmla="*/ 327482 h 666964"/>
                    <a:gd name="connsiteX4" fmla="*/ 331172 w 666964"/>
                    <a:gd name="connsiteY4" fmla="*/ 120540 h 666964"/>
                    <a:gd name="connsiteX5" fmla="*/ 333482 w 666964"/>
                    <a:gd name="connsiteY5" fmla="*/ 0 h 666964"/>
                    <a:gd name="connsiteX6" fmla="*/ 666964 w 666964"/>
                    <a:gd name="connsiteY6" fmla="*/ 333482 h 666964"/>
                    <a:gd name="connsiteX7" fmla="*/ 333482 w 666964"/>
                    <a:gd name="connsiteY7" fmla="*/ 666964 h 666964"/>
                    <a:gd name="connsiteX8" fmla="*/ 0 w 666964"/>
                    <a:gd name="connsiteY8" fmla="*/ 333482 h 666964"/>
                    <a:gd name="connsiteX9" fmla="*/ 333482 w 666964"/>
                    <a:gd name="connsiteY9" fmla="*/ 0 h 66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964" h="666964">
                      <a:moveTo>
                        <a:pt x="331172" y="120540"/>
                      </a:moveTo>
                      <a:cubicBezTo>
                        <a:pt x="216881" y="120540"/>
                        <a:pt x="124230" y="213191"/>
                        <a:pt x="124230" y="327482"/>
                      </a:cubicBezTo>
                      <a:cubicBezTo>
                        <a:pt x="124230" y="441773"/>
                        <a:pt x="216881" y="534424"/>
                        <a:pt x="331172" y="534424"/>
                      </a:cubicBezTo>
                      <a:cubicBezTo>
                        <a:pt x="445463" y="534424"/>
                        <a:pt x="538114" y="441773"/>
                        <a:pt x="538114" y="327482"/>
                      </a:cubicBezTo>
                      <a:cubicBezTo>
                        <a:pt x="538114" y="213191"/>
                        <a:pt x="445463" y="120540"/>
                        <a:pt x="331172" y="120540"/>
                      </a:cubicBezTo>
                      <a:close/>
                      <a:moveTo>
                        <a:pt x="333482" y="0"/>
                      </a:moveTo>
                      <a:cubicBezTo>
                        <a:pt x="517659" y="0"/>
                        <a:pt x="666964" y="149305"/>
                        <a:pt x="666964" y="333482"/>
                      </a:cubicBezTo>
                      <a:cubicBezTo>
                        <a:pt x="666964" y="517659"/>
                        <a:pt x="517659" y="666964"/>
                        <a:pt x="333482" y="666964"/>
                      </a:cubicBezTo>
                      <a:cubicBezTo>
                        <a:pt x="149305" y="666964"/>
                        <a:pt x="0" y="517659"/>
                        <a:pt x="0" y="333482"/>
                      </a:cubicBezTo>
                      <a:cubicBezTo>
                        <a:pt x="0" y="149305"/>
                        <a:pt x="149305" y="0"/>
                        <a:pt x="333482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9" name="组合 278"/>
              <p:cNvGrpSpPr/>
              <p:nvPr/>
            </p:nvGrpSpPr>
            <p:grpSpPr>
              <a:xfrm>
                <a:off x="4338942" y="1697927"/>
                <a:ext cx="428383" cy="424144"/>
                <a:chOff x="3404394" y="1190304"/>
                <a:chExt cx="1066091" cy="1066090"/>
              </a:xfrm>
              <a:solidFill>
                <a:srgbClr val="FFB850"/>
              </a:solidFill>
            </p:grpSpPr>
            <p:sp>
              <p:nvSpPr>
                <p:cNvPr id="609" name="矩形 608"/>
                <p:cNvSpPr/>
                <p:nvPr/>
              </p:nvSpPr>
              <p:spPr>
                <a:xfrm>
                  <a:off x="3870400" y="11903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0" name="矩形 609"/>
                <p:cNvSpPr/>
                <p:nvPr/>
              </p:nvSpPr>
              <p:spPr>
                <a:xfrm rot="1800000">
                  <a:off x="4118048" y="1256660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1" name="矩形 610"/>
                <p:cNvSpPr/>
                <p:nvPr/>
              </p:nvSpPr>
              <p:spPr>
                <a:xfrm rot="3600000">
                  <a:off x="4299343" y="1437955"/>
                  <a:ext cx="134084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2" name="矩形 611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3" name="矩形 612"/>
                <p:cNvSpPr/>
                <p:nvPr/>
              </p:nvSpPr>
              <p:spPr>
                <a:xfrm rot="7200000">
                  <a:off x="4299339" y="1933254"/>
                  <a:ext cx="134084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4" name="矩形 613"/>
                <p:cNvSpPr/>
                <p:nvPr/>
              </p:nvSpPr>
              <p:spPr>
                <a:xfrm rot="9000000">
                  <a:off x="4118045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5" name="矩形 614"/>
                <p:cNvSpPr/>
                <p:nvPr/>
              </p:nvSpPr>
              <p:spPr>
                <a:xfrm rot="10800000">
                  <a:off x="3870396" y="2180902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6" name="矩形 615"/>
                <p:cNvSpPr/>
                <p:nvPr/>
              </p:nvSpPr>
              <p:spPr>
                <a:xfrm rot="12600000">
                  <a:off x="3622747" y="2114545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7" name="矩形 616"/>
                <p:cNvSpPr/>
                <p:nvPr/>
              </p:nvSpPr>
              <p:spPr>
                <a:xfrm rot="14400000">
                  <a:off x="3441454" y="1933254"/>
                  <a:ext cx="134084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8" name="矩形 617"/>
                <p:cNvSpPr/>
                <p:nvPr/>
              </p:nvSpPr>
              <p:spPr>
                <a:xfrm rot="16200000">
                  <a:off x="3375098" y="1685603"/>
                  <a:ext cx="134084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9" name="矩形 618"/>
                <p:cNvSpPr/>
                <p:nvPr/>
              </p:nvSpPr>
              <p:spPr>
                <a:xfrm rot="18000000">
                  <a:off x="3441458" y="1437955"/>
                  <a:ext cx="134084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0" name="矩形 619"/>
                <p:cNvSpPr/>
                <p:nvPr/>
              </p:nvSpPr>
              <p:spPr>
                <a:xfrm rot="19800000">
                  <a:off x="3622749" y="1256660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1" name="任意多边形 620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0" name="组合 279"/>
              <p:cNvGrpSpPr/>
              <p:nvPr/>
            </p:nvGrpSpPr>
            <p:grpSpPr>
              <a:xfrm>
                <a:off x="4632890" y="2300411"/>
                <a:ext cx="251630" cy="249138"/>
                <a:chOff x="3404393" y="1190304"/>
                <a:chExt cx="1066092" cy="1066091"/>
              </a:xfrm>
              <a:solidFill>
                <a:srgbClr val="9055A8"/>
              </a:solidFill>
            </p:grpSpPr>
            <p:sp>
              <p:nvSpPr>
                <p:cNvPr id="596" name="矩形 595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7" name="矩形 596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8" name="矩形 597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9" name="矩形 598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0" name="矩形 599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1" name="矩形 600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2" name="矩形 601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3" name="矩形 602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4" name="矩形 603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5" name="矩形 604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6" name="矩形 605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7" name="矩形 606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8" name="任意多边形 607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1" name="组合 280"/>
              <p:cNvGrpSpPr/>
              <p:nvPr/>
            </p:nvGrpSpPr>
            <p:grpSpPr>
              <a:xfrm>
                <a:off x="5322821" y="1734754"/>
                <a:ext cx="334919" cy="331603"/>
                <a:chOff x="3404393" y="1190304"/>
                <a:chExt cx="1066092" cy="1066091"/>
              </a:xfrm>
              <a:solidFill>
                <a:srgbClr val="FFB850"/>
              </a:solidFill>
            </p:grpSpPr>
            <p:sp>
              <p:nvSpPr>
                <p:cNvPr id="583" name="矩形 582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4" name="矩形 583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5" name="矩形 584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6" name="矩形 585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7" name="矩形 586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8" name="矩形 587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9" name="矩形 588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0" name="矩形 589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1" name="矩形 590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2" name="矩形 591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3" name="矩形 592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4" name="矩形 593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5" name="任意多边形 594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2" name="组合 281"/>
              <p:cNvGrpSpPr/>
              <p:nvPr/>
            </p:nvGrpSpPr>
            <p:grpSpPr>
              <a:xfrm>
                <a:off x="3085736" y="3555704"/>
                <a:ext cx="304472" cy="301457"/>
                <a:chOff x="3404393" y="1190304"/>
                <a:chExt cx="1066092" cy="1066091"/>
              </a:xfrm>
              <a:solidFill>
                <a:srgbClr val="9055A8"/>
              </a:solidFill>
            </p:grpSpPr>
            <p:sp>
              <p:nvSpPr>
                <p:cNvPr id="570" name="矩形 569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1" name="矩形 570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2" name="矩形 571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3" name="矩形 572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4" name="矩形 573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5" name="矩形 574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6" name="矩形 575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7" name="矩形 576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8" name="矩形 577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9" name="矩形 578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0" name="矩形 579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1" name="矩形 580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2" name="任意多边形 581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3" name="组合 282"/>
              <p:cNvGrpSpPr/>
              <p:nvPr/>
            </p:nvGrpSpPr>
            <p:grpSpPr>
              <a:xfrm>
                <a:off x="4574895" y="1245098"/>
                <a:ext cx="536295" cy="520525"/>
                <a:chOff x="3404393" y="1190304"/>
                <a:chExt cx="1066092" cy="1066091"/>
              </a:xfrm>
              <a:solidFill>
                <a:srgbClr val="9055A8"/>
              </a:solidFill>
            </p:grpSpPr>
            <p:sp>
              <p:nvSpPr>
                <p:cNvPr id="315" name="矩形 314"/>
                <p:cNvSpPr/>
                <p:nvPr/>
              </p:nvSpPr>
              <p:spPr>
                <a:xfrm>
                  <a:off x="3870396" y="1190304"/>
                  <a:ext cx="134086" cy="75491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6" name="矩形 315"/>
                <p:cNvSpPr/>
                <p:nvPr/>
              </p:nvSpPr>
              <p:spPr>
                <a:xfrm rot="1800000">
                  <a:off x="4118045" y="1256661"/>
                  <a:ext cx="134086" cy="75491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7" name="矩形 316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8" name="矩形 317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9" name="矩形 318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0" name="矩形 319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1" name="矩形 320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2" name="矩形 321"/>
                <p:cNvSpPr/>
                <p:nvPr/>
              </p:nvSpPr>
              <p:spPr>
                <a:xfrm rot="12600000">
                  <a:off x="3622746" y="2114547"/>
                  <a:ext cx="134085" cy="75491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3" name="矩形 322"/>
                <p:cNvSpPr/>
                <p:nvPr/>
              </p:nvSpPr>
              <p:spPr>
                <a:xfrm rot="14400000">
                  <a:off x="3441454" y="1933255"/>
                  <a:ext cx="134086" cy="75491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4" name="矩形 323"/>
                <p:cNvSpPr/>
                <p:nvPr/>
              </p:nvSpPr>
              <p:spPr>
                <a:xfrm rot="16200000">
                  <a:off x="3375096" y="1685605"/>
                  <a:ext cx="134086" cy="75491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5" name="矩形 324"/>
                <p:cNvSpPr/>
                <p:nvPr/>
              </p:nvSpPr>
              <p:spPr>
                <a:xfrm rot="18000000">
                  <a:off x="3441453" y="1437955"/>
                  <a:ext cx="134086" cy="75492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6" name="矩形 325"/>
                <p:cNvSpPr/>
                <p:nvPr/>
              </p:nvSpPr>
              <p:spPr>
                <a:xfrm rot="19800000">
                  <a:off x="3622745" y="1256660"/>
                  <a:ext cx="134086" cy="75491"/>
                </a:xfrm>
                <a:prstGeom prst="rect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7" name="任意多边形 326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4" name="组合 283"/>
              <p:cNvGrpSpPr/>
              <p:nvPr/>
            </p:nvGrpSpPr>
            <p:grpSpPr>
              <a:xfrm>
                <a:off x="5294039" y="2050606"/>
                <a:ext cx="661961" cy="661961"/>
                <a:chOff x="3404393" y="1190304"/>
                <a:chExt cx="1066092" cy="1066091"/>
              </a:xfrm>
            </p:grpSpPr>
            <p:sp>
              <p:nvSpPr>
                <p:cNvPr id="300" name="矩形 299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1" name="矩形 300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2" name="矩形 301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3" name="矩形 302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4" name="矩形 303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5" name="矩形 304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6" name="矩形 305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7" name="矩形 306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8" name="矩形 307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9" name="矩形 308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0" name="矩形 309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1" name="矩形 310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2" name="任意多边形 311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3" name="任意多边形 312"/>
                <p:cNvSpPr/>
                <p:nvPr/>
              </p:nvSpPr>
              <p:spPr>
                <a:xfrm>
                  <a:off x="3549702" y="1338513"/>
                  <a:ext cx="771086" cy="771086"/>
                </a:xfrm>
                <a:custGeom>
                  <a:avLst/>
                  <a:gdLst>
                    <a:gd name="connsiteX0" fmla="*/ 389436 w 771086"/>
                    <a:gd name="connsiteY0" fmla="*/ 147342 h 771086"/>
                    <a:gd name="connsiteX1" fmla="*/ 152996 w 771086"/>
                    <a:gd name="connsiteY1" fmla="*/ 383782 h 771086"/>
                    <a:gd name="connsiteX2" fmla="*/ 389436 w 771086"/>
                    <a:gd name="connsiteY2" fmla="*/ 620222 h 771086"/>
                    <a:gd name="connsiteX3" fmla="*/ 625876 w 771086"/>
                    <a:gd name="connsiteY3" fmla="*/ 383782 h 771086"/>
                    <a:gd name="connsiteX4" fmla="*/ 389436 w 771086"/>
                    <a:gd name="connsiteY4" fmla="*/ 147342 h 771086"/>
                    <a:gd name="connsiteX5" fmla="*/ 385543 w 771086"/>
                    <a:gd name="connsiteY5" fmla="*/ 0 h 771086"/>
                    <a:gd name="connsiteX6" fmla="*/ 771086 w 771086"/>
                    <a:gd name="connsiteY6" fmla="*/ 385543 h 771086"/>
                    <a:gd name="connsiteX7" fmla="*/ 385543 w 771086"/>
                    <a:gd name="connsiteY7" fmla="*/ 771086 h 771086"/>
                    <a:gd name="connsiteX8" fmla="*/ 0 w 771086"/>
                    <a:gd name="connsiteY8" fmla="*/ 385543 h 771086"/>
                    <a:gd name="connsiteX9" fmla="*/ 385543 w 771086"/>
                    <a:gd name="connsiteY9" fmla="*/ 0 h 77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1086" h="771086">
                      <a:moveTo>
                        <a:pt x="389436" y="147342"/>
                      </a:moveTo>
                      <a:cubicBezTo>
                        <a:pt x="258854" y="147342"/>
                        <a:pt x="152996" y="253200"/>
                        <a:pt x="152996" y="383782"/>
                      </a:cubicBezTo>
                      <a:cubicBezTo>
                        <a:pt x="152996" y="514364"/>
                        <a:pt x="258854" y="620222"/>
                        <a:pt x="389436" y="620222"/>
                      </a:cubicBezTo>
                      <a:cubicBezTo>
                        <a:pt x="520018" y="620222"/>
                        <a:pt x="625876" y="514364"/>
                        <a:pt x="625876" y="383782"/>
                      </a:cubicBezTo>
                      <a:cubicBezTo>
                        <a:pt x="625876" y="253200"/>
                        <a:pt x="520018" y="147342"/>
                        <a:pt x="389436" y="147342"/>
                      </a:cubicBezTo>
                      <a:close/>
                      <a:moveTo>
                        <a:pt x="385543" y="0"/>
                      </a:moveTo>
                      <a:cubicBezTo>
                        <a:pt x="598473" y="0"/>
                        <a:pt x="771086" y="172613"/>
                        <a:pt x="771086" y="385543"/>
                      </a:cubicBezTo>
                      <a:cubicBezTo>
                        <a:pt x="771086" y="598473"/>
                        <a:pt x="598473" y="771086"/>
                        <a:pt x="385543" y="771086"/>
                      </a:cubicBezTo>
                      <a:cubicBezTo>
                        <a:pt x="172613" y="771086"/>
                        <a:pt x="0" y="598473"/>
                        <a:pt x="0" y="385543"/>
                      </a:cubicBezTo>
                      <a:cubicBezTo>
                        <a:pt x="0" y="172613"/>
                        <a:pt x="172613" y="0"/>
                        <a:pt x="38554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" name="任意多边形 313"/>
                <p:cNvSpPr/>
                <p:nvPr/>
              </p:nvSpPr>
              <p:spPr>
                <a:xfrm>
                  <a:off x="3601763" y="1388815"/>
                  <a:ext cx="666964" cy="666963"/>
                </a:xfrm>
                <a:custGeom>
                  <a:avLst/>
                  <a:gdLst>
                    <a:gd name="connsiteX0" fmla="*/ 331172 w 666964"/>
                    <a:gd name="connsiteY0" fmla="*/ 120540 h 666964"/>
                    <a:gd name="connsiteX1" fmla="*/ 124230 w 666964"/>
                    <a:gd name="connsiteY1" fmla="*/ 327482 h 666964"/>
                    <a:gd name="connsiteX2" fmla="*/ 331172 w 666964"/>
                    <a:gd name="connsiteY2" fmla="*/ 534424 h 666964"/>
                    <a:gd name="connsiteX3" fmla="*/ 538114 w 666964"/>
                    <a:gd name="connsiteY3" fmla="*/ 327482 h 666964"/>
                    <a:gd name="connsiteX4" fmla="*/ 331172 w 666964"/>
                    <a:gd name="connsiteY4" fmla="*/ 120540 h 666964"/>
                    <a:gd name="connsiteX5" fmla="*/ 333482 w 666964"/>
                    <a:gd name="connsiteY5" fmla="*/ 0 h 666964"/>
                    <a:gd name="connsiteX6" fmla="*/ 666964 w 666964"/>
                    <a:gd name="connsiteY6" fmla="*/ 333482 h 666964"/>
                    <a:gd name="connsiteX7" fmla="*/ 333482 w 666964"/>
                    <a:gd name="connsiteY7" fmla="*/ 666964 h 666964"/>
                    <a:gd name="connsiteX8" fmla="*/ 0 w 666964"/>
                    <a:gd name="connsiteY8" fmla="*/ 333482 h 666964"/>
                    <a:gd name="connsiteX9" fmla="*/ 333482 w 666964"/>
                    <a:gd name="connsiteY9" fmla="*/ 0 h 66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964" h="666964">
                      <a:moveTo>
                        <a:pt x="331172" y="120540"/>
                      </a:moveTo>
                      <a:cubicBezTo>
                        <a:pt x="216881" y="120540"/>
                        <a:pt x="124230" y="213191"/>
                        <a:pt x="124230" y="327482"/>
                      </a:cubicBezTo>
                      <a:cubicBezTo>
                        <a:pt x="124230" y="441773"/>
                        <a:pt x="216881" y="534424"/>
                        <a:pt x="331172" y="534424"/>
                      </a:cubicBezTo>
                      <a:cubicBezTo>
                        <a:pt x="445463" y="534424"/>
                        <a:pt x="538114" y="441773"/>
                        <a:pt x="538114" y="327482"/>
                      </a:cubicBezTo>
                      <a:cubicBezTo>
                        <a:pt x="538114" y="213191"/>
                        <a:pt x="445463" y="120540"/>
                        <a:pt x="331172" y="120540"/>
                      </a:cubicBezTo>
                      <a:close/>
                      <a:moveTo>
                        <a:pt x="333482" y="0"/>
                      </a:moveTo>
                      <a:cubicBezTo>
                        <a:pt x="517659" y="0"/>
                        <a:pt x="666964" y="149305"/>
                        <a:pt x="666964" y="333482"/>
                      </a:cubicBezTo>
                      <a:cubicBezTo>
                        <a:pt x="666964" y="517659"/>
                        <a:pt x="517659" y="666964"/>
                        <a:pt x="333482" y="666964"/>
                      </a:cubicBezTo>
                      <a:cubicBezTo>
                        <a:pt x="149305" y="666964"/>
                        <a:pt x="0" y="517659"/>
                        <a:pt x="0" y="333482"/>
                      </a:cubicBezTo>
                      <a:cubicBezTo>
                        <a:pt x="0" y="149305"/>
                        <a:pt x="149305" y="0"/>
                        <a:pt x="333482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85" name="任意多边形 284"/>
              <p:cNvSpPr/>
              <p:nvPr/>
            </p:nvSpPr>
            <p:spPr>
              <a:xfrm>
                <a:off x="3678652" y="2562301"/>
                <a:ext cx="1537436" cy="320085"/>
              </a:xfrm>
              <a:custGeom>
                <a:avLst/>
                <a:gdLst>
                  <a:gd name="connsiteX0" fmla="*/ 1184472 w 1537436"/>
                  <a:gd name="connsiteY0" fmla="*/ 0 h 320085"/>
                  <a:gd name="connsiteX1" fmla="*/ 1537436 w 1537436"/>
                  <a:gd name="connsiteY1" fmla="*/ 0 h 320085"/>
                  <a:gd name="connsiteX2" fmla="*/ 1537436 w 1537436"/>
                  <a:gd name="connsiteY2" fmla="*/ 9999 h 320085"/>
                  <a:gd name="connsiteX3" fmla="*/ 1360678 w 1537436"/>
                  <a:gd name="connsiteY3" fmla="*/ 161713 h 320085"/>
                  <a:gd name="connsiteX4" fmla="*/ 1537436 w 1537436"/>
                  <a:gd name="connsiteY4" fmla="*/ 313427 h 320085"/>
                  <a:gd name="connsiteX5" fmla="*/ 1537436 w 1537436"/>
                  <a:gd name="connsiteY5" fmla="*/ 320085 h 320085"/>
                  <a:gd name="connsiteX6" fmla="*/ 1184472 w 1537436"/>
                  <a:gd name="connsiteY6" fmla="*/ 320085 h 320085"/>
                  <a:gd name="connsiteX7" fmla="*/ 982517 w 1537436"/>
                  <a:gd name="connsiteY7" fmla="*/ 186471 h 320085"/>
                  <a:gd name="connsiteX8" fmla="*/ 310500 w 1537436"/>
                  <a:gd name="connsiteY8" fmla="*/ 186471 h 320085"/>
                  <a:gd name="connsiteX9" fmla="*/ 363008 w 1537436"/>
                  <a:gd name="connsiteY9" fmla="*/ 258248 h 320085"/>
                  <a:gd name="connsiteX10" fmla="*/ 363008 w 1537436"/>
                  <a:gd name="connsiteY10" fmla="*/ 267292 h 320085"/>
                  <a:gd name="connsiteX11" fmla="*/ 0 w 1537436"/>
                  <a:gd name="connsiteY11" fmla="*/ 161199 h 320085"/>
                  <a:gd name="connsiteX12" fmla="*/ 363008 w 1537436"/>
                  <a:gd name="connsiteY12" fmla="*/ 55106 h 320085"/>
                  <a:gd name="connsiteX13" fmla="*/ 363008 w 1537436"/>
                  <a:gd name="connsiteY13" fmla="*/ 64150 h 320085"/>
                  <a:gd name="connsiteX14" fmla="*/ 312191 w 1537436"/>
                  <a:gd name="connsiteY14" fmla="*/ 133615 h 320085"/>
                  <a:gd name="connsiteX15" fmla="*/ 982517 w 1537436"/>
                  <a:gd name="connsiteY15" fmla="*/ 133615 h 320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37436" h="320085">
                    <a:moveTo>
                      <a:pt x="1184472" y="0"/>
                    </a:moveTo>
                    <a:lnTo>
                      <a:pt x="1537436" y="0"/>
                    </a:lnTo>
                    <a:lnTo>
                      <a:pt x="1537436" y="9999"/>
                    </a:lnTo>
                    <a:lnTo>
                      <a:pt x="1360678" y="161713"/>
                    </a:lnTo>
                    <a:lnTo>
                      <a:pt x="1537436" y="313427"/>
                    </a:lnTo>
                    <a:lnTo>
                      <a:pt x="1537436" y="320085"/>
                    </a:lnTo>
                    <a:lnTo>
                      <a:pt x="1184472" y="320085"/>
                    </a:lnTo>
                    <a:lnTo>
                      <a:pt x="982517" y="186471"/>
                    </a:lnTo>
                    <a:lnTo>
                      <a:pt x="310500" y="186471"/>
                    </a:lnTo>
                    <a:lnTo>
                      <a:pt x="363008" y="258248"/>
                    </a:lnTo>
                    <a:lnTo>
                      <a:pt x="363008" y="267292"/>
                    </a:lnTo>
                    <a:lnTo>
                      <a:pt x="0" y="161199"/>
                    </a:lnTo>
                    <a:lnTo>
                      <a:pt x="363008" y="55106"/>
                    </a:lnTo>
                    <a:lnTo>
                      <a:pt x="363008" y="64150"/>
                    </a:lnTo>
                    <a:lnTo>
                      <a:pt x="312191" y="133615"/>
                    </a:lnTo>
                    <a:lnTo>
                      <a:pt x="982517" y="13361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86" name="组合 285"/>
              <p:cNvGrpSpPr/>
              <p:nvPr/>
            </p:nvGrpSpPr>
            <p:grpSpPr>
              <a:xfrm>
                <a:off x="3866817" y="1164662"/>
                <a:ext cx="627196" cy="620989"/>
                <a:chOff x="3404391" y="1190304"/>
                <a:chExt cx="1066092" cy="1066091"/>
              </a:xfrm>
              <a:solidFill>
                <a:srgbClr val="01ACBE"/>
              </a:solidFill>
            </p:grpSpPr>
            <p:sp>
              <p:nvSpPr>
                <p:cNvPr id="287" name="矩形 286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8" name="矩形 287"/>
                <p:cNvSpPr/>
                <p:nvPr/>
              </p:nvSpPr>
              <p:spPr>
                <a:xfrm rot="1800000">
                  <a:off x="4118046" y="1256661"/>
                  <a:ext cx="134084" cy="75493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9" name="矩形 288"/>
                <p:cNvSpPr/>
                <p:nvPr/>
              </p:nvSpPr>
              <p:spPr>
                <a:xfrm rot="3600000">
                  <a:off x="4299337" y="1437955"/>
                  <a:ext cx="134084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0" name="矩形 289"/>
                <p:cNvSpPr/>
                <p:nvPr/>
              </p:nvSpPr>
              <p:spPr>
                <a:xfrm rot="5400000">
                  <a:off x="4365695" y="1685604"/>
                  <a:ext cx="134084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1" name="矩形 290"/>
                <p:cNvSpPr/>
                <p:nvPr/>
              </p:nvSpPr>
              <p:spPr>
                <a:xfrm rot="7200000">
                  <a:off x="4299338" y="1933254"/>
                  <a:ext cx="134084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2" name="矩形 291"/>
                <p:cNvSpPr/>
                <p:nvPr/>
              </p:nvSpPr>
              <p:spPr>
                <a:xfrm rot="9000000">
                  <a:off x="4118045" y="2114546"/>
                  <a:ext cx="134084" cy="75493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3" name="矩形 292"/>
                <p:cNvSpPr/>
                <p:nvPr/>
              </p:nvSpPr>
              <p:spPr>
                <a:xfrm rot="10800000">
                  <a:off x="3870394" y="2180902"/>
                  <a:ext cx="134084" cy="75493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4" name="矩形 293"/>
                <p:cNvSpPr/>
                <p:nvPr/>
              </p:nvSpPr>
              <p:spPr>
                <a:xfrm rot="12600000">
                  <a:off x="3622744" y="2114546"/>
                  <a:ext cx="134084" cy="75493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5" name="矩形 294"/>
                <p:cNvSpPr/>
                <p:nvPr/>
              </p:nvSpPr>
              <p:spPr>
                <a:xfrm rot="14400000">
                  <a:off x="3441452" y="19332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6" name="矩形 295"/>
                <p:cNvSpPr/>
                <p:nvPr/>
              </p:nvSpPr>
              <p:spPr>
                <a:xfrm rot="16200000">
                  <a:off x="3375094" y="1685605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7" name="矩形 296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8" name="矩形 297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9" name="任意多边形 298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57" name="椭圆 256"/>
            <p:cNvSpPr/>
            <p:nvPr/>
          </p:nvSpPr>
          <p:spPr>
            <a:xfrm>
              <a:off x="2790790" y="5408047"/>
              <a:ext cx="3166662" cy="48671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30000"/>
                  </a:schemeClr>
                </a:gs>
                <a:gs pos="100000">
                  <a:srgbClr val="F3F3F3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04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0" animBg="1"/>
      <p:bldP spid="11" grpId="0"/>
      <p:bldP spid="560" grpId="0"/>
      <p:bldP spid="564" grpId="0"/>
      <p:bldP spid="565" grpId="0"/>
      <p:bldP spid="5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圆角矩形 43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46" name="燕尾形 45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燕尾形 46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燕尾形 47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0" name="燕尾形 49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1" name="燕尾形 50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需求分析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4241801" y="1193037"/>
            <a:ext cx="1906588" cy="4330700"/>
          </a:xfrm>
          <a:custGeom>
            <a:avLst/>
            <a:gdLst>
              <a:gd name="T0" fmla="*/ 914 w 1007"/>
              <a:gd name="T1" fmla="*/ 170 h 2288"/>
              <a:gd name="T2" fmla="*/ 728 w 1007"/>
              <a:gd name="T3" fmla="*/ 122 h 2288"/>
              <a:gd name="T4" fmla="*/ 291 w 1007"/>
              <a:gd name="T5" fmla="*/ 122 h 2288"/>
              <a:gd name="T6" fmla="*/ 147 w 1007"/>
              <a:gd name="T7" fmla="*/ 0 h 2288"/>
              <a:gd name="T8" fmla="*/ 0 w 1007"/>
              <a:gd name="T9" fmla="*/ 146 h 2288"/>
              <a:gd name="T10" fmla="*/ 147 w 1007"/>
              <a:gd name="T11" fmla="*/ 293 h 2288"/>
              <a:gd name="T12" fmla="*/ 291 w 1007"/>
              <a:gd name="T13" fmla="*/ 171 h 2288"/>
              <a:gd name="T14" fmla="*/ 728 w 1007"/>
              <a:gd name="T15" fmla="*/ 171 h 2288"/>
              <a:gd name="T16" fmla="*/ 957 w 1007"/>
              <a:gd name="T17" fmla="*/ 351 h 2288"/>
              <a:gd name="T18" fmla="*/ 957 w 1007"/>
              <a:gd name="T19" fmla="*/ 2288 h 2288"/>
              <a:gd name="T20" fmla="*/ 1007 w 1007"/>
              <a:gd name="T21" fmla="*/ 2288 h 2288"/>
              <a:gd name="T22" fmla="*/ 1007 w 1007"/>
              <a:gd name="T23" fmla="*/ 351 h 2288"/>
              <a:gd name="T24" fmla="*/ 914 w 1007"/>
              <a:gd name="T25" fmla="*/ 170 h 2288"/>
              <a:gd name="T26" fmla="*/ 147 w 1007"/>
              <a:gd name="T27" fmla="*/ 233 h 2288"/>
              <a:gd name="T28" fmla="*/ 61 w 1007"/>
              <a:gd name="T29" fmla="*/ 146 h 2288"/>
              <a:gd name="T30" fmla="*/ 147 w 1007"/>
              <a:gd name="T31" fmla="*/ 60 h 2288"/>
              <a:gd name="T32" fmla="*/ 233 w 1007"/>
              <a:gd name="T33" fmla="*/ 146 h 2288"/>
              <a:gd name="T34" fmla="*/ 147 w 1007"/>
              <a:gd name="T35" fmla="*/ 233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7" h="2288">
                <a:moveTo>
                  <a:pt x="914" y="170"/>
                </a:moveTo>
                <a:cubicBezTo>
                  <a:pt x="854" y="130"/>
                  <a:pt x="780" y="122"/>
                  <a:pt x="728" y="122"/>
                </a:cubicBezTo>
                <a:cubicBezTo>
                  <a:pt x="291" y="122"/>
                  <a:pt x="291" y="122"/>
                  <a:pt x="291" y="122"/>
                </a:cubicBezTo>
                <a:cubicBezTo>
                  <a:pt x="279" y="53"/>
                  <a:pt x="219" y="0"/>
                  <a:pt x="147" y="0"/>
                </a:cubicBezTo>
                <a:cubicBezTo>
                  <a:pt x="66" y="0"/>
                  <a:pt x="0" y="66"/>
                  <a:pt x="0" y="146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9" y="293"/>
                  <a:pt x="279" y="240"/>
                  <a:pt x="291" y="171"/>
                </a:cubicBezTo>
                <a:cubicBezTo>
                  <a:pt x="728" y="171"/>
                  <a:pt x="728" y="171"/>
                  <a:pt x="728" y="171"/>
                </a:cubicBezTo>
                <a:cubicBezTo>
                  <a:pt x="797" y="171"/>
                  <a:pt x="957" y="189"/>
                  <a:pt x="957" y="351"/>
                </a:cubicBezTo>
                <a:cubicBezTo>
                  <a:pt x="957" y="2288"/>
                  <a:pt x="957" y="2288"/>
                  <a:pt x="957" y="2288"/>
                </a:cubicBezTo>
                <a:cubicBezTo>
                  <a:pt x="1007" y="2288"/>
                  <a:pt x="1007" y="2288"/>
                  <a:pt x="1007" y="2288"/>
                </a:cubicBezTo>
                <a:cubicBezTo>
                  <a:pt x="1007" y="351"/>
                  <a:pt x="1007" y="351"/>
                  <a:pt x="1007" y="351"/>
                </a:cubicBezTo>
                <a:cubicBezTo>
                  <a:pt x="1007" y="272"/>
                  <a:pt x="975" y="210"/>
                  <a:pt x="914" y="170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4241801" y="2636075"/>
            <a:ext cx="1727200" cy="2876550"/>
          </a:xfrm>
          <a:custGeom>
            <a:avLst/>
            <a:gdLst>
              <a:gd name="T0" fmla="*/ 673 w 912"/>
              <a:gd name="T1" fmla="*/ 125 h 1520"/>
              <a:gd name="T2" fmla="*/ 292 w 912"/>
              <a:gd name="T3" fmla="*/ 125 h 1520"/>
              <a:gd name="T4" fmla="*/ 147 w 912"/>
              <a:gd name="T5" fmla="*/ 0 h 1520"/>
              <a:gd name="T6" fmla="*/ 0 w 912"/>
              <a:gd name="T7" fmla="*/ 146 h 1520"/>
              <a:gd name="T8" fmla="*/ 147 w 912"/>
              <a:gd name="T9" fmla="*/ 292 h 1520"/>
              <a:gd name="T10" fmla="*/ 290 w 912"/>
              <a:gd name="T11" fmla="*/ 174 h 1520"/>
              <a:gd name="T12" fmla="*/ 673 w 912"/>
              <a:gd name="T13" fmla="*/ 174 h 1520"/>
              <a:gd name="T14" fmla="*/ 862 w 912"/>
              <a:gd name="T15" fmla="*/ 317 h 1520"/>
              <a:gd name="T16" fmla="*/ 862 w 912"/>
              <a:gd name="T17" fmla="*/ 1520 h 1520"/>
              <a:gd name="T18" fmla="*/ 912 w 912"/>
              <a:gd name="T19" fmla="*/ 1520 h 1520"/>
              <a:gd name="T20" fmla="*/ 912 w 912"/>
              <a:gd name="T21" fmla="*/ 317 h 1520"/>
              <a:gd name="T22" fmla="*/ 673 w 912"/>
              <a:gd name="T23" fmla="*/ 125 h 1520"/>
              <a:gd name="T24" fmla="*/ 147 w 912"/>
              <a:gd name="T25" fmla="*/ 232 h 1520"/>
              <a:gd name="T26" fmla="*/ 61 w 912"/>
              <a:gd name="T27" fmla="*/ 146 h 1520"/>
              <a:gd name="T28" fmla="*/ 147 w 912"/>
              <a:gd name="T29" fmla="*/ 60 h 1520"/>
              <a:gd name="T30" fmla="*/ 233 w 912"/>
              <a:gd name="T31" fmla="*/ 146 h 1520"/>
              <a:gd name="T32" fmla="*/ 147 w 912"/>
              <a:gd name="T33" fmla="*/ 232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2" h="1520">
                <a:moveTo>
                  <a:pt x="673" y="125"/>
                </a:moveTo>
                <a:cubicBezTo>
                  <a:pt x="292" y="125"/>
                  <a:pt x="292" y="125"/>
                  <a:pt x="292" y="125"/>
                </a:cubicBezTo>
                <a:cubicBezTo>
                  <a:pt x="281" y="54"/>
                  <a:pt x="220" y="0"/>
                  <a:pt x="147" y="0"/>
                </a:cubicBezTo>
                <a:cubicBezTo>
                  <a:pt x="66" y="0"/>
                  <a:pt x="0" y="65"/>
                  <a:pt x="0" y="146"/>
                </a:cubicBezTo>
                <a:cubicBezTo>
                  <a:pt x="0" y="227"/>
                  <a:pt x="66" y="292"/>
                  <a:pt x="147" y="292"/>
                </a:cubicBezTo>
                <a:cubicBezTo>
                  <a:pt x="218" y="292"/>
                  <a:pt x="277" y="241"/>
                  <a:pt x="290" y="174"/>
                </a:cubicBezTo>
                <a:cubicBezTo>
                  <a:pt x="673" y="174"/>
                  <a:pt x="673" y="174"/>
                  <a:pt x="673" y="174"/>
                </a:cubicBezTo>
                <a:cubicBezTo>
                  <a:pt x="844" y="174"/>
                  <a:pt x="862" y="274"/>
                  <a:pt x="862" y="317"/>
                </a:cubicBezTo>
                <a:cubicBezTo>
                  <a:pt x="862" y="1520"/>
                  <a:pt x="862" y="1520"/>
                  <a:pt x="862" y="1520"/>
                </a:cubicBezTo>
                <a:cubicBezTo>
                  <a:pt x="912" y="1520"/>
                  <a:pt x="912" y="1520"/>
                  <a:pt x="912" y="1520"/>
                </a:cubicBezTo>
                <a:cubicBezTo>
                  <a:pt x="912" y="317"/>
                  <a:pt x="912" y="317"/>
                  <a:pt x="912" y="317"/>
                </a:cubicBezTo>
                <a:cubicBezTo>
                  <a:pt x="912" y="199"/>
                  <a:pt x="820" y="125"/>
                  <a:pt x="673" y="125"/>
                </a:cubicBezTo>
                <a:close/>
                <a:moveTo>
                  <a:pt x="147" y="232"/>
                </a:moveTo>
                <a:cubicBezTo>
                  <a:pt x="99" y="232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2"/>
                  <a:pt x="147" y="232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4241801" y="4053712"/>
            <a:ext cx="1557338" cy="1463675"/>
          </a:xfrm>
          <a:custGeom>
            <a:avLst/>
            <a:gdLst>
              <a:gd name="T0" fmla="*/ 778 w 823"/>
              <a:gd name="T1" fmla="*/ 203 h 774"/>
              <a:gd name="T2" fmla="*/ 581 w 823"/>
              <a:gd name="T3" fmla="*/ 131 h 774"/>
              <a:gd name="T4" fmla="*/ 292 w 823"/>
              <a:gd name="T5" fmla="*/ 131 h 774"/>
              <a:gd name="T6" fmla="*/ 147 w 823"/>
              <a:gd name="T7" fmla="*/ 0 h 774"/>
              <a:gd name="T8" fmla="*/ 0 w 823"/>
              <a:gd name="T9" fmla="*/ 147 h 774"/>
              <a:gd name="T10" fmla="*/ 147 w 823"/>
              <a:gd name="T11" fmla="*/ 293 h 774"/>
              <a:gd name="T12" fmla="*/ 289 w 823"/>
              <a:gd name="T13" fmla="*/ 180 h 774"/>
              <a:gd name="T14" fmla="*/ 581 w 823"/>
              <a:gd name="T15" fmla="*/ 180 h 774"/>
              <a:gd name="T16" fmla="*/ 774 w 823"/>
              <a:gd name="T17" fmla="*/ 330 h 774"/>
              <a:gd name="T18" fmla="*/ 774 w 823"/>
              <a:gd name="T19" fmla="*/ 774 h 774"/>
              <a:gd name="T20" fmla="*/ 823 w 823"/>
              <a:gd name="T21" fmla="*/ 774 h 774"/>
              <a:gd name="T22" fmla="*/ 823 w 823"/>
              <a:gd name="T23" fmla="*/ 330 h 774"/>
              <a:gd name="T24" fmla="*/ 778 w 823"/>
              <a:gd name="T25" fmla="*/ 203 h 774"/>
              <a:gd name="T26" fmla="*/ 147 w 823"/>
              <a:gd name="T27" fmla="*/ 233 h 774"/>
              <a:gd name="T28" fmla="*/ 61 w 823"/>
              <a:gd name="T29" fmla="*/ 147 h 774"/>
              <a:gd name="T30" fmla="*/ 147 w 823"/>
              <a:gd name="T31" fmla="*/ 60 h 774"/>
              <a:gd name="T32" fmla="*/ 233 w 823"/>
              <a:gd name="T33" fmla="*/ 147 h 774"/>
              <a:gd name="T34" fmla="*/ 147 w 823"/>
              <a:gd name="T35" fmla="*/ 233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3" h="774">
                <a:moveTo>
                  <a:pt x="778" y="203"/>
                </a:moveTo>
                <a:cubicBezTo>
                  <a:pt x="737" y="155"/>
                  <a:pt x="671" y="131"/>
                  <a:pt x="581" y="131"/>
                </a:cubicBezTo>
                <a:cubicBezTo>
                  <a:pt x="292" y="131"/>
                  <a:pt x="292" y="131"/>
                  <a:pt x="292" y="131"/>
                </a:cubicBezTo>
                <a:cubicBezTo>
                  <a:pt x="285" y="58"/>
                  <a:pt x="222" y="0"/>
                  <a:pt x="147" y="0"/>
                </a:cubicBezTo>
                <a:cubicBezTo>
                  <a:pt x="66" y="0"/>
                  <a:pt x="0" y="66"/>
                  <a:pt x="0" y="147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6" y="293"/>
                  <a:pt x="274" y="245"/>
                  <a:pt x="289" y="180"/>
                </a:cubicBezTo>
                <a:cubicBezTo>
                  <a:pt x="581" y="180"/>
                  <a:pt x="581" y="180"/>
                  <a:pt x="581" y="180"/>
                </a:cubicBezTo>
                <a:cubicBezTo>
                  <a:pt x="653" y="180"/>
                  <a:pt x="774" y="200"/>
                  <a:pt x="774" y="330"/>
                </a:cubicBezTo>
                <a:cubicBezTo>
                  <a:pt x="774" y="774"/>
                  <a:pt x="774" y="774"/>
                  <a:pt x="774" y="774"/>
                </a:cubicBezTo>
                <a:cubicBezTo>
                  <a:pt x="823" y="774"/>
                  <a:pt x="823" y="774"/>
                  <a:pt x="823" y="774"/>
                </a:cubicBezTo>
                <a:cubicBezTo>
                  <a:pt x="823" y="330"/>
                  <a:pt x="823" y="330"/>
                  <a:pt x="823" y="330"/>
                </a:cubicBezTo>
                <a:cubicBezTo>
                  <a:pt x="823" y="295"/>
                  <a:pt x="815" y="245"/>
                  <a:pt x="778" y="203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7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7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5" name="Freeform 10"/>
          <p:cNvSpPr>
            <a:spLocks noEditPoints="1"/>
          </p:cNvSpPr>
          <p:nvPr/>
        </p:nvSpPr>
        <p:spPr bwMode="auto">
          <a:xfrm>
            <a:off x="6219826" y="1935987"/>
            <a:ext cx="1743075" cy="3576638"/>
          </a:xfrm>
          <a:custGeom>
            <a:avLst/>
            <a:gdLst>
              <a:gd name="T0" fmla="*/ 775 w 921"/>
              <a:gd name="T1" fmla="*/ 0 h 1890"/>
              <a:gd name="T2" fmla="*/ 632 w 921"/>
              <a:gd name="T3" fmla="*/ 115 h 1890"/>
              <a:gd name="T4" fmla="*/ 252 w 921"/>
              <a:gd name="T5" fmla="*/ 115 h 1890"/>
              <a:gd name="T6" fmla="*/ 7 w 921"/>
              <a:gd name="T7" fmla="*/ 294 h 1890"/>
              <a:gd name="T8" fmla="*/ 7 w 921"/>
              <a:gd name="T9" fmla="*/ 1890 h 1890"/>
              <a:gd name="T10" fmla="*/ 56 w 921"/>
              <a:gd name="T11" fmla="*/ 1890 h 1890"/>
              <a:gd name="T12" fmla="*/ 56 w 921"/>
              <a:gd name="T13" fmla="*/ 298 h 1890"/>
              <a:gd name="T14" fmla="*/ 252 w 921"/>
              <a:gd name="T15" fmla="*/ 165 h 1890"/>
              <a:gd name="T16" fmla="*/ 630 w 921"/>
              <a:gd name="T17" fmla="*/ 165 h 1890"/>
              <a:gd name="T18" fmla="*/ 775 w 921"/>
              <a:gd name="T19" fmla="*/ 292 h 1890"/>
              <a:gd name="T20" fmla="*/ 921 w 921"/>
              <a:gd name="T21" fmla="*/ 146 h 1890"/>
              <a:gd name="T22" fmla="*/ 775 w 921"/>
              <a:gd name="T23" fmla="*/ 0 h 1890"/>
              <a:gd name="T24" fmla="*/ 775 w 921"/>
              <a:gd name="T25" fmla="*/ 232 h 1890"/>
              <a:gd name="T26" fmla="*/ 689 w 921"/>
              <a:gd name="T27" fmla="*/ 146 h 1890"/>
              <a:gd name="T28" fmla="*/ 775 w 921"/>
              <a:gd name="T29" fmla="*/ 60 h 1890"/>
              <a:gd name="T30" fmla="*/ 861 w 921"/>
              <a:gd name="T31" fmla="*/ 146 h 1890"/>
              <a:gd name="T32" fmla="*/ 775 w 921"/>
              <a:gd name="T33" fmla="*/ 232 h 1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1" h="1890">
                <a:moveTo>
                  <a:pt x="775" y="0"/>
                </a:moveTo>
                <a:cubicBezTo>
                  <a:pt x="705" y="0"/>
                  <a:pt x="646" y="49"/>
                  <a:pt x="632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87" y="115"/>
                  <a:pt x="16" y="167"/>
                  <a:pt x="7" y="294"/>
                </a:cubicBezTo>
                <a:cubicBezTo>
                  <a:pt x="0" y="394"/>
                  <a:pt x="7" y="1829"/>
                  <a:pt x="7" y="1890"/>
                </a:cubicBezTo>
                <a:cubicBezTo>
                  <a:pt x="56" y="1890"/>
                  <a:pt x="56" y="1890"/>
                  <a:pt x="56" y="1890"/>
                </a:cubicBezTo>
                <a:cubicBezTo>
                  <a:pt x="56" y="1875"/>
                  <a:pt x="50" y="395"/>
                  <a:pt x="56" y="298"/>
                </a:cubicBezTo>
                <a:cubicBezTo>
                  <a:pt x="61" y="227"/>
                  <a:pt x="80" y="165"/>
                  <a:pt x="252" y="165"/>
                </a:cubicBezTo>
                <a:cubicBezTo>
                  <a:pt x="630" y="165"/>
                  <a:pt x="630" y="165"/>
                  <a:pt x="630" y="165"/>
                </a:cubicBezTo>
                <a:cubicBezTo>
                  <a:pt x="639" y="236"/>
                  <a:pt x="701" y="292"/>
                  <a:pt x="775" y="292"/>
                </a:cubicBezTo>
                <a:cubicBezTo>
                  <a:pt x="856" y="292"/>
                  <a:pt x="921" y="227"/>
                  <a:pt x="921" y="146"/>
                </a:cubicBezTo>
                <a:cubicBezTo>
                  <a:pt x="921" y="65"/>
                  <a:pt x="856" y="0"/>
                  <a:pt x="775" y="0"/>
                </a:cubicBezTo>
                <a:close/>
                <a:moveTo>
                  <a:pt x="775" y="232"/>
                </a:moveTo>
                <a:cubicBezTo>
                  <a:pt x="728" y="232"/>
                  <a:pt x="689" y="194"/>
                  <a:pt x="689" y="146"/>
                </a:cubicBezTo>
                <a:cubicBezTo>
                  <a:pt x="689" y="99"/>
                  <a:pt x="728" y="60"/>
                  <a:pt x="775" y="60"/>
                </a:cubicBezTo>
                <a:cubicBezTo>
                  <a:pt x="823" y="60"/>
                  <a:pt x="861" y="99"/>
                  <a:pt x="861" y="146"/>
                </a:cubicBezTo>
                <a:cubicBezTo>
                  <a:pt x="861" y="194"/>
                  <a:pt x="823" y="232"/>
                  <a:pt x="775" y="232"/>
                </a:cubicBezTo>
                <a:close/>
              </a:path>
            </a:pathLst>
          </a:custGeom>
          <a:solidFill>
            <a:srgbClr val="2684E2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6396038" y="3358387"/>
            <a:ext cx="1555750" cy="2147888"/>
          </a:xfrm>
          <a:custGeom>
            <a:avLst/>
            <a:gdLst>
              <a:gd name="T0" fmla="*/ 676 w 822"/>
              <a:gd name="T1" fmla="*/ 0 h 1135"/>
              <a:gd name="T2" fmla="*/ 532 w 822"/>
              <a:gd name="T3" fmla="*/ 122 h 1135"/>
              <a:gd name="T4" fmla="*/ 202 w 822"/>
              <a:gd name="T5" fmla="*/ 119 h 1135"/>
              <a:gd name="T6" fmla="*/ 0 w 822"/>
              <a:gd name="T7" fmla="*/ 333 h 1135"/>
              <a:gd name="T8" fmla="*/ 0 w 822"/>
              <a:gd name="T9" fmla="*/ 1135 h 1135"/>
              <a:gd name="T10" fmla="*/ 49 w 822"/>
              <a:gd name="T11" fmla="*/ 1135 h 1135"/>
              <a:gd name="T12" fmla="*/ 49 w 822"/>
              <a:gd name="T13" fmla="*/ 333 h 1135"/>
              <a:gd name="T14" fmla="*/ 202 w 822"/>
              <a:gd name="T15" fmla="*/ 168 h 1135"/>
              <a:gd name="T16" fmla="*/ 532 w 822"/>
              <a:gd name="T17" fmla="*/ 171 h 1135"/>
              <a:gd name="T18" fmla="*/ 676 w 822"/>
              <a:gd name="T19" fmla="*/ 293 h 1135"/>
              <a:gd name="T20" fmla="*/ 822 w 822"/>
              <a:gd name="T21" fmla="*/ 147 h 1135"/>
              <a:gd name="T22" fmla="*/ 676 w 822"/>
              <a:gd name="T23" fmla="*/ 0 h 1135"/>
              <a:gd name="T24" fmla="*/ 676 w 822"/>
              <a:gd name="T25" fmla="*/ 233 h 1135"/>
              <a:gd name="T26" fmla="*/ 590 w 822"/>
              <a:gd name="T27" fmla="*/ 147 h 1135"/>
              <a:gd name="T28" fmla="*/ 676 w 822"/>
              <a:gd name="T29" fmla="*/ 60 h 1135"/>
              <a:gd name="T30" fmla="*/ 762 w 822"/>
              <a:gd name="T31" fmla="*/ 147 h 1135"/>
              <a:gd name="T32" fmla="*/ 676 w 822"/>
              <a:gd name="T33" fmla="*/ 233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2" h="1135">
                <a:moveTo>
                  <a:pt x="676" y="0"/>
                </a:moveTo>
                <a:cubicBezTo>
                  <a:pt x="604" y="0"/>
                  <a:pt x="544" y="53"/>
                  <a:pt x="532" y="122"/>
                </a:cubicBezTo>
                <a:cubicBezTo>
                  <a:pt x="462" y="121"/>
                  <a:pt x="282" y="119"/>
                  <a:pt x="202" y="119"/>
                </a:cubicBezTo>
                <a:cubicBezTo>
                  <a:pt x="90" y="119"/>
                  <a:pt x="0" y="236"/>
                  <a:pt x="0" y="333"/>
                </a:cubicBezTo>
                <a:cubicBezTo>
                  <a:pt x="0" y="1135"/>
                  <a:pt x="0" y="1135"/>
                  <a:pt x="0" y="1135"/>
                </a:cubicBezTo>
                <a:cubicBezTo>
                  <a:pt x="49" y="1135"/>
                  <a:pt x="49" y="1135"/>
                  <a:pt x="49" y="1135"/>
                </a:cubicBezTo>
                <a:cubicBezTo>
                  <a:pt x="49" y="333"/>
                  <a:pt x="49" y="333"/>
                  <a:pt x="49" y="333"/>
                </a:cubicBezTo>
                <a:cubicBezTo>
                  <a:pt x="49" y="268"/>
                  <a:pt x="115" y="168"/>
                  <a:pt x="202" y="168"/>
                </a:cubicBezTo>
                <a:cubicBezTo>
                  <a:pt x="282" y="168"/>
                  <a:pt x="462" y="170"/>
                  <a:pt x="532" y="171"/>
                </a:cubicBezTo>
                <a:cubicBezTo>
                  <a:pt x="543" y="240"/>
                  <a:pt x="604" y="293"/>
                  <a:pt x="676" y="293"/>
                </a:cubicBezTo>
                <a:cubicBezTo>
                  <a:pt x="757" y="293"/>
                  <a:pt x="822" y="227"/>
                  <a:pt x="822" y="147"/>
                </a:cubicBezTo>
                <a:cubicBezTo>
                  <a:pt x="822" y="66"/>
                  <a:pt x="757" y="0"/>
                  <a:pt x="676" y="0"/>
                </a:cubicBezTo>
                <a:close/>
                <a:moveTo>
                  <a:pt x="676" y="233"/>
                </a:moveTo>
                <a:cubicBezTo>
                  <a:pt x="628" y="233"/>
                  <a:pt x="590" y="194"/>
                  <a:pt x="590" y="147"/>
                </a:cubicBezTo>
                <a:cubicBezTo>
                  <a:pt x="590" y="99"/>
                  <a:pt x="628" y="60"/>
                  <a:pt x="676" y="60"/>
                </a:cubicBezTo>
                <a:cubicBezTo>
                  <a:pt x="723" y="60"/>
                  <a:pt x="762" y="99"/>
                  <a:pt x="762" y="147"/>
                </a:cubicBezTo>
                <a:cubicBezTo>
                  <a:pt x="762" y="194"/>
                  <a:pt x="723" y="233"/>
                  <a:pt x="676" y="23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46607" y="109285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购买习惯成熟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46607" y="1418373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37147" y="258966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市场发展壮大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37147" y="2915183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37147" y="395781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国家政策支持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37147" y="4283335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41803" y="181293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物流速度提高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041803" y="2138453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41803" y="330974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消费观念改变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041803" y="3635263"/>
            <a:ext cx="202902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43192" y="1294289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2684E2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1</a:t>
            </a:r>
            <a:endParaRPr lang="zh-CN" altLang="en-US" dirty="0">
              <a:solidFill>
                <a:srgbClr val="2684E2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345030" y="2733681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2684E2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2</a:t>
            </a:r>
            <a:endParaRPr lang="zh-CN" altLang="en-US" dirty="0">
              <a:solidFill>
                <a:srgbClr val="2684E2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45030" y="4164549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2684E2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3</a:t>
            </a:r>
            <a:endParaRPr lang="zh-CN" altLang="en-US" dirty="0">
              <a:solidFill>
                <a:srgbClr val="2684E2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13576" y="3453761"/>
            <a:ext cx="350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684E2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5</a:t>
            </a:r>
            <a:endParaRPr lang="zh-CN" altLang="en-US" dirty="0">
              <a:solidFill>
                <a:srgbClr val="2684E2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522515" y="2034101"/>
            <a:ext cx="350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2684E2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4</a:t>
            </a:r>
            <a:endParaRPr lang="zh-CN" altLang="en-US" dirty="0">
              <a:solidFill>
                <a:srgbClr val="2684E2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183017" y="4912228"/>
            <a:ext cx="1829142" cy="1829140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0" scaled="0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椭圆 32"/>
          <p:cNvSpPr/>
          <p:nvPr/>
        </p:nvSpPr>
        <p:spPr>
          <a:xfrm>
            <a:off x="5376567" y="5105778"/>
            <a:ext cx="1442041" cy="1442039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5400000" scaled="1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4" name="Freeform 352"/>
          <p:cNvSpPr>
            <a:spLocks noEditPoints="1"/>
          </p:cNvSpPr>
          <p:nvPr/>
        </p:nvSpPr>
        <p:spPr bwMode="auto">
          <a:xfrm>
            <a:off x="5818712" y="5654824"/>
            <a:ext cx="557749" cy="343945"/>
          </a:xfrm>
          <a:custGeom>
            <a:avLst/>
            <a:gdLst>
              <a:gd name="T0" fmla="*/ 33 w 51"/>
              <a:gd name="T1" fmla="*/ 31 h 31"/>
              <a:gd name="T2" fmla="*/ 8 w 51"/>
              <a:gd name="T3" fmla="*/ 31 h 31"/>
              <a:gd name="T4" fmla="*/ 7 w 51"/>
              <a:gd name="T5" fmla="*/ 29 h 31"/>
              <a:gd name="T6" fmla="*/ 7 w 51"/>
              <a:gd name="T7" fmla="*/ 25 h 31"/>
              <a:gd name="T8" fmla="*/ 7 w 51"/>
              <a:gd name="T9" fmla="*/ 14 h 31"/>
              <a:gd name="T10" fmla="*/ 2 w 51"/>
              <a:gd name="T11" fmla="*/ 14 h 31"/>
              <a:gd name="T12" fmla="*/ 0 w 51"/>
              <a:gd name="T13" fmla="*/ 12 h 31"/>
              <a:gd name="T14" fmla="*/ 0 w 51"/>
              <a:gd name="T15" fmla="*/ 11 h 31"/>
              <a:gd name="T16" fmla="*/ 9 w 51"/>
              <a:gd name="T17" fmla="*/ 1 h 31"/>
              <a:gd name="T18" fmla="*/ 10 w 51"/>
              <a:gd name="T19" fmla="*/ 0 h 31"/>
              <a:gd name="T20" fmla="*/ 12 w 51"/>
              <a:gd name="T21" fmla="*/ 1 h 31"/>
              <a:gd name="T22" fmla="*/ 20 w 51"/>
              <a:gd name="T23" fmla="*/ 11 h 31"/>
              <a:gd name="T24" fmla="*/ 21 w 51"/>
              <a:gd name="T25" fmla="*/ 12 h 31"/>
              <a:gd name="T26" fmla="*/ 19 w 51"/>
              <a:gd name="T27" fmla="*/ 14 h 31"/>
              <a:gd name="T28" fmla="*/ 14 w 51"/>
              <a:gd name="T29" fmla="*/ 14 h 31"/>
              <a:gd name="T30" fmla="*/ 14 w 51"/>
              <a:gd name="T31" fmla="*/ 24 h 31"/>
              <a:gd name="T32" fmla="*/ 29 w 51"/>
              <a:gd name="T33" fmla="*/ 24 h 31"/>
              <a:gd name="T34" fmla="*/ 30 w 51"/>
              <a:gd name="T35" fmla="*/ 25 h 31"/>
              <a:gd name="T36" fmla="*/ 34 w 51"/>
              <a:gd name="T37" fmla="*/ 30 h 31"/>
              <a:gd name="T38" fmla="*/ 34 w 51"/>
              <a:gd name="T39" fmla="*/ 30 h 31"/>
              <a:gd name="T40" fmla="*/ 33 w 51"/>
              <a:gd name="T41" fmla="*/ 31 h 31"/>
              <a:gd name="T42" fmla="*/ 51 w 51"/>
              <a:gd name="T43" fmla="*/ 20 h 31"/>
              <a:gd name="T44" fmla="*/ 42 w 51"/>
              <a:gd name="T45" fmla="*/ 31 h 31"/>
              <a:gd name="T46" fmla="*/ 41 w 51"/>
              <a:gd name="T47" fmla="*/ 31 h 31"/>
              <a:gd name="T48" fmla="*/ 40 w 51"/>
              <a:gd name="T49" fmla="*/ 31 h 31"/>
              <a:gd name="T50" fmla="*/ 31 w 51"/>
              <a:gd name="T51" fmla="*/ 20 h 31"/>
              <a:gd name="T52" fmla="*/ 31 w 51"/>
              <a:gd name="T53" fmla="*/ 19 h 31"/>
              <a:gd name="T54" fmla="*/ 33 w 51"/>
              <a:gd name="T55" fmla="*/ 17 h 31"/>
              <a:gd name="T56" fmla="*/ 38 w 51"/>
              <a:gd name="T57" fmla="*/ 17 h 31"/>
              <a:gd name="T58" fmla="*/ 38 w 51"/>
              <a:gd name="T59" fmla="*/ 7 h 31"/>
              <a:gd name="T60" fmla="*/ 22 w 51"/>
              <a:gd name="T61" fmla="*/ 7 h 31"/>
              <a:gd name="T62" fmla="*/ 22 w 51"/>
              <a:gd name="T63" fmla="*/ 7 h 31"/>
              <a:gd name="T64" fmla="*/ 17 w 51"/>
              <a:gd name="T65" fmla="*/ 2 h 31"/>
              <a:gd name="T66" fmla="*/ 17 w 51"/>
              <a:gd name="T67" fmla="*/ 1 h 31"/>
              <a:gd name="T68" fmla="*/ 18 w 51"/>
              <a:gd name="T69" fmla="*/ 0 h 31"/>
              <a:gd name="T70" fmla="*/ 44 w 51"/>
              <a:gd name="T71" fmla="*/ 0 h 31"/>
              <a:gd name="T72" fmla="*/ 45 w 51"/>
              <a:gd name="T73" fmla="*/ 2 h 31"/>
              <a:gd name="T74" fmla="*/ 45 w 51"/>
              <a:gd name="T75" fmla="*/ 6 h 31"/>
              <a:gd name="T76" fmla="*/ 45 w 51"/>
              <a:gd name="T77" fmla="*/ 17 h 31"/>
              <a:gd name="T78" fmla="*/ 50 w 51"/>
              <a:gd name="T79" fmla="*/ 17 h 31"/>
              <a:gd name="T80" fmla="*/ 51 w 51"/>
              <a:gd name="T81" fmla="*/ 19 h 31"/>
              <a:gd name="T82" fmla="*/ 51 w 51"/>
              <a:gd name="T83" fmla="*/ 2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" h="31">
                <a:moveTo>
                  <a:pt x="33" y="31"/>
                </a:moveTo>
                <a:cubicBezTo>
                  <a:pt x="8" y="31"/>
                  <a:pt x="8" y="31"/>
                  <a:pt x="8" y="31"/>
                </a:cubicBezTo>
                <a:cubicBezTo>
                  <a:pt x="7" y="31"/>
                  <a:pt x="7" y="30"/>
                  <a:pt x="7" y="29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14"/>
                  <a:pt x="7" y="14"/>
                  <a:pt x="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3"/>
                  <a:pt x="0" y="12"/>
                </a:cubicBezTo>
                <a:cubicBezTo>
                  <a:pt x="0" y="12"/>
                  <a:pt x="0" y="12"/>
                  <a:pt x="0" y="1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0"/>
                  <a:pt x="10" y="0"/>
                </a:cubicBezTo>
                <a:cubicBezTo>
                  <a:pt x="11" y="0"/>
                  <a:pt x="11" y="1"/>
                  <a:pt x="12" y="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2"/>
                  <a:pt x="21" y="12"/>
                  <a:pt x="21" y="12"/>
                </a:cubicBezTo>
                <a:cubicBezTo>
                  <a:pt x="21" y="13"/>
                  <a:pt x="20" y="14"/>
                  <a:pt x="19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4"/>
                  <a:pt x="14" y="24"/>
                  <a:pt x="14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30" y="24"/>
                  <a:pt x="30" y="25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1"/>
                  <a:pt x="34" y="31"/>
                  <a:pt x="33" y="31"/>
                </a:cubicBezTo>
                <a:close/>
                <a:moveTo>
                  <a:pt x="51" y="20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1" y="31"/>
                </a:cubicBezTo>
                <a:cubicBezTo>
                  <a:pt x="41" y="31"/>
                  <a:pt x="40" y="31"/>
                  <a:pt x="40" y="3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19"/>
                </a:cubicBezTo>
                <a:cubicBezTo>
                  <a:pt x="31" y="18"/>
                  <a:pt x="32" y="17"/>
                  <a:pt x="33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7"/>
                  <a:pt x="38" y="7"/>
                  <a:pt x="38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1"/>
                  <a:pt x="17" y="1"/>
                </a:cubicBezTo>
                <a:cubicBezTo>
                  <a:pt x="17" y="1"/>
                  <a:pt x="18" y="0"/>
                  <a:pt x="1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17"/>
                  <a:pt x="45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7"/>
                  <a:pt x="51" y="18"/>
                  <a:pt x="51" y="19"/>
                </a:cubicBezTo>
                <a:cubicBezTo>
                  <a:pt x="51" y="20"/>
                  <a:pt x="51" y="20"/>
                  <a:pt x="51" y="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98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53" name="燕尾形 52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7" name="燕尾形 56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需要解决问题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57027" y="1844824"/>
            <a:ext cx="4391620" cy="3325945"/>
            <a:chOff x="2282031" y="457200"/>
            <a:chExt cx="7631113" cy="5943600"/>
          </a:xfrm>
        </p:grpSpPr>
        <p:pic>
          <p:nvPicPr>
            <p:cNvPr id="13" name="Picture 3" descr="C:\Users\Administrator\Desktop\iMac_resourc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2031" y="457200"/>
              <a:ext cx="7631113" cy="594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3098185" y="980728"/>
              <a:ext cx="6048672" cy="3456384"/>
            </a:xfrm>
            <a:prstGeom prst="rect">
              <a:avLst/>
            </a:prstGeom>
            <a:blipFill>
              <a:blip r:embed="rId4"/>
              <a:srcRect/>
              <a:stretch>
                <a:fillRect l="-36872" t="-15145" r="-12052" b="-63539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21323" y="3310335"/>
            <a:ext cx="1944216" cy="2405795"/>
            <a:chOff x="865232" y="1286330"/>
            <a:chExt cx="4013321" cy="4966128"/>
          </a:xfrm>
        </p:grpSpPr>
        <p:pic>
          <p:nvPicPr>
            <p:cNvPr id="16" name="Picture 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17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6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07012" y="1700808"/>
            <a:ext cx="827193" cy="825350"/>
            <a:chOff x="5962996" y="1700808"/>
            <a:chExt cx="827193" cy="825350"/>
          </a:xfrm>
        </p:grpSpPr>
        <p:sp>
          <p:nvSpPr>
            <p:cNvPr id="19" name="橢圓 5"/>
            <p:cNvSpPr/>
            <p:nvPr/>
          </p:nvSpPr>
          <p:spPr>
            <a:xfrm>
              <a:off x="5962996" y="1700808"/>
              <a:ext cx="827193" cy="82535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0" name="Freeform 454"/>
            <p:cNvSpPr>
              <a:spLocks noEditPoints="1"/>
            </p:cNvSpPr>
            <p:nvPr/>
          </p:nvSpPr>
          <p:spPr bwMode="auto">
            <a:xfrm flipH="1">
              <a:off x="6188219" y="1964142"/>
              <a:ext cx="376746" cy="298681"/>
            </a:xfrm>
            <a:custGeom>
              <a:avLst/>
              <a:gdLst>
                <a:gd name="T0" fmla="*/ 47 w 47"/>
                <a:gd name="T1" fmla="*/ 29 h 37"/>
                <a:gd name="T2" fmla="*/ 43 w 47"/>
                <a:gd name="T3" fmla="*/ 30 h 37"/>
                <a:gd name="T4" fmla="*/ 36 w 47"/>
                <a:gd name="T5" fmla="*/ 37 h 37"/>
                <a:gd name="T6" fmla="*/ 29 w 47"/>
                <a:gd name="T7" fmla="*/ 30 h 37"/>
                <a:gd name="T8" fmla="*/ 19 w 47"/>
                <a:gd name="T9" fmla="*/ 30 h 37"/>
                <a:gd name="T10" fmla="*/ 12 w 47"/>
                <a:gd name="T11" fmla="*/ 37 h 37"/>
                <a:gd name="T12" fmla="*/ 5 w 47"/>
                <a:gd name="T13" fmla="*/ 30 h 37"/>
                <a:gd name="T14" fmla="*/ 4 w 47"/>
                <a:gd name="T15" fmla="*/ 30 h 37"/>
                <a:gd name="T16" fmla="*/ 0 w 47"/>
                <a:gd name="T17" fmla="*/ 29 h 37"/>
                <a:gd name="T18" fmla="*/ 2 w 47"/>
                <a:gd name="T19" fmla="*/ 27 h 37"/>
                <a:gd name="T20" fmla="*/ 2 w 47"/>
                <a:gd name="T21" fmla="*/ 18 h 37"/>
                <a:gd name="T22" fmla="*/ 3 w 47"/>
                <a:gd name="T23" fmla="*/ 13 h 37"/>
                <a:gd name="T24" fmla="*/ 8 w 47"/>
                <a:gd name="T25" fmla="*/ 8 h 37"/>
                <a:gd name="T26" fmla="*/ 11 w 47"/>
                <a:gd name="T27" fmla="*/ 6 h 37"/>
                <a:gd name="T28" fmla="*/ 16 w 47"/>
                <a:gd name="T29" fmla="*/ 6 h 37"/>
                <a:gd name="T30" fmla="*/ 16 w 47"/>
                <a:gd name="T31" fmla="*/ 1 h 37"/>
                <a:gd name="T32" fmla="*/ 17 w 47"/>
                <a:gd name="T33" fmla="*/ 0 h 37"/>
                <a:gd name="T34" fmla="*/ 45 w 47"/>
                <a:gd name="T35" fmla="*/ 0 h 37"/>
                <a:gd name="T36" fmla="*/ 47 w 47"/>
                <a:gd name="T37" fmla="*/ 1 h 37"/>
                <a:gd name="T38" fmla="*/ 47 w 47"/>
                <a:gd name="T39" fmla="*/ 29 h 37"/>
                <a:gd name="T40" fmla="*/ 16 w 47"/>
                <a:gd name="T41" fmla="*/ 17 h 37"/>
                <a:gd name="T42" fmla="*/ 16 w 47"/>
                <a:gd name="T43" fmla="*/ 10 h 37"/>
                <a:gd name="T44" fmla="*/ 11 w 47"/>
                <a:gd name="T45" fmla="*/ 10 h 37"/>
                <a:gd name="T46" fmla="*/ 11 w 47"/>
                <a:gd name="T47" fmla="*/ 10 h 37"/>
                <a:gd name="T48" fmla="*/ 6 w 47"/>
                <a:gd name="T49" fmla="*/ 15 h 37"/>
                <a:gd name="T50" fmla="*/ 5 w 47"/>
                <a:gd name="T51" fmla="*/ 16 h 37"/>
                <a:gd name="T52" fmla="*/ 5 w 47"/>
                <a:gd name="T53" fmla="*/ 17 h 37"/>
                <a:gd name="T54" fmla="*/ 16 w 47"/>
                <a:gd name="T55" fmla="*/ 17 h 37"/>
                <a:gd name="T56" fmla="*/ 12 w 47"/>
                <a:gd name="T57" fmla="*/ 27 h 37"/>
                <a:gd name="T58" fmla="*/ 9 w 47"/>
                <a:gd name="T59" fmla="*/ 30 h 37"/>
                <a:gd name="T60" fmla="*/ 12 w 47"/>
                <a:gd name="T61" fmla="*/ 34 h 37"/>
                <a:gd name="T62" fmla="*/ 16 w 47"/>
                <a:gd name="T63" fmla="*/ 30 h 37"/>
                <a:gd name="T64" fmla="*/ 12 w 47"/>
                <a:gd name="T65" fmla="*/ 27 h 37"/>
                <a:gd name="T66" fmla="*/ 36 w 47"/>
                <a:gd name="T67" fmla="*/ 27 h 37"/>
                <a:gd name="T68" fmla="*/ 33 w 47"/>
                <a:gd name="T69" fmla="*/ 30 h 37"/>
                <a:gd name="T70" fmla="*/ 36 w 47"/>
                <a:gd name="T71" fmla="*/ 34 h 37"/>
                <a:gd name="T72" fmla="*/ 40 w 47"/>
                <a:gd name="T73" fmla="*/ 30 h 37"/>
                <a:gd name="T74" fmla="*/ 36 w 47"/>
                <a:gd name="T75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37">
                  <a:moveTo>
                    <a:pt x="47" y="29"/>
                  </a:moveTo>
                  <a:cubicBezTo>
                    <a:pt x="47" y="31"/>
                    <a:pt x="44" y="30"/>
                    <a:pt x="43" y="30"/>
                  </a:cubicBezTo>
                  <a:cubicBezTo>
                    <a:pt x="43" y="34"/>
                    <a:pt x="40" y="37"/>
                    <a:pt x="36" y="37"/>
                  </a:cubicBezTo>
                  <a:cubicBezTo>
                    <a:pt x="32" y="37"/>
                    <a:pt x="29" y="34"/>
                    <a:pt x="2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4"/>
                    <a:pt x="16" y="37"/>
                    <a:pt x="12" y="37"/>
                  </a:cubicBezTo>
                  <a:cubicBezTo>
                    <a:pt x="8" y="37"/>
                    <a:pt x="5" y="34"/>
                    <a:pt x="5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31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4"/>
                    <a:pt x="3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lnTo>
                    <a:pt x="47" y="29"/>
                  </a:lnTo>
                  <a:close/>
                  <a:moveTo>
                    <a:pt x="16" y="1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16" y="17"/>
                  </a:lnTo>
                  <a:close/>
                  <a:moveTo>
                    <a:pt x="12" y="27"/>
                  </a:moveTo>
                  <a:cubicBezTo>
                    <a:pt x="10" y="27"/>
                    <a:pt x="9" y="28"/>
                    <a:pt x="9" y="30"/>
                  </a:cubicBezTo>
                  <a:cubicBezTo>
                    <a:pt x="9" y="32"/>
                    <a:pt x="10" y="34"/>
                    <a:pt x="12" y="34"/>
                  </a:cubicBezTo>
                  <a:cubicBezTo>
                    <a:pt x="14" y="34"/>
                    <a:pt x="16" y="32"/>
                    <a:pt x="16" y="30"/>
                  </a:cubicBezTo>
                  <a:cubicBezTo>
                    <a:pt x="16" y="28"/>
                    <a:pt x="14" y="27"/>
                    <a:pt x="12" y="27"/>
                  </a:cubicBezTo>
                  <a:close/>
                  <a:moveTo>
                    <a:pt x="36" y="27"/>
                  </a:moveTo>
                  <a:cubicBezTo>
                    <a:pt x="34" y="27"/>
                    <a:pt x="33" y="28"/>
                    <a:pt x="33" y="30"/>
                  </a:cubicBezTo>
                  <a:cubicBezTo>
                    <a:pt x="33" y="32"/>
                    <a:pt x="34" y="34"/>
                    <a:pt x="36" y="34"/>
                  </a:cubicBezTo>
                  <a:cubicBezTo>
                    <a:pt x="38" y="34"/>
                    <a:pt x="40" y="32"/>
                    <a:pt x="40" y="30"/>
                  </a:cubicBezTo>
                  <a:cubicBezTo>
                    <a:pt x="40" y="28"/>
                    <a:pt x="38" y="27"/>
                    <a:pt x="36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08855" y="2742182"/>
            <a:ext cx="825350" cy="827192"/>
            <a:chOff x="5964839" y="2742182"/>
            <a:chExt cx="825350" cy="827192"/>
          </a:xfrm>
        </p:grpSpPr>
        <p:sp>
          <p:nvSpPr>
            <p:cNvPr id="22" name="橢圓 3"/>
            <p:cNvSpPr/>
            <p:nvPr/>
          </p:nvSpPr>
          <p:spPr>
            <a:xfrm>
              <a:off x="5964839" y="2742182"/>
              <a:ext cx="825350" cy="827192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rgbClr val="00B0F0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3" name="Freeform 453"/>
            <p:cNvSpPr>
              <a:spLocks noEditPoints="1"/>
            </p:cNvSpPr>
            <p:nvPr/>
          </p:nvSpPr>
          <p:spPr bwMode="auto">
            <a:xfrm>
              <a:off x="6209990" y="3025613"/>
              <a:ext cx="333203" cy="308290"/>
            </a:xfrm>
            <a:custGeom>
              <a:avLst/>
              <a:gdLst>
                <a:gd name="T0" fmla="*/ 45 w 45"/>
                <a:gd name="T1" fmla="*/ 13 h 42"/>
                <a:gd name="T2" fmla="*/ 30 w 45"/>
                <a:gd name="T3" fmla="*/ 24 h 42"/>
                <a:gd name="T4" fmla="*/ 28 w 45"/>
                <a:gd name="T5" fmla="*/ 27 h 42"/>
                <a:gd name="T6" fmla="*/ 26 w 45"/>
                <a:gd name="T7" fmla="*/ 31 h 42"/>
                <a:gd name="T8" fmla="*/ 29 w 45"/>
                <a:gd name="T9" fmla="*/ 35 h 42"/>
                <a:gd name="T10" fmla="*/ 35 w 45"/>
                <a:gd name="T11" fmla="*/ 39 h 42"/>
                <a:gd name="T12" fmla="*/ 35 w 45"/>
                <a:gd name="T13" fmla="*/ 41 h 42"/>
                <a:gd name="T14" fmla="*/ 34 w 45"/>
                <a:gd name="T15" fmla="*/ 42 h 42"/>
                <a:gd name="T16" fmla="*/ 11 w 45"/>
                <a:gd name="T17" fmla="*/ 42 h 42"/>
                <a:gd name="T18" fmla="*/ 11 w 45"/>
                <a:gd name="T19" fmla="*/ 41 h 42"/>
                <a:gd name="T20" fmla="*/ 11 w 45"/>
                <a:gd name="T21" fmla="*/ 39 h 42"/>
                <a:gd name="T22" fmla="*/ 16 w 45"/>
                <a:gd name="T23" fmla="*/ 35 h 42"/>
                <a:gd name="T24" fmla="*/ 19 w 45"/>
                <a:gd name="T25" fmla="*/ 31 h 42"/>
                <a:gd name="T26" fmla="*/ 17 w 45"/>
                <a:gd name="T27" fmla="*/ 27 h 42"/>
                <a:gd name="T28" fmla="*/ 15 w 45"/>
                <a:gd name="T29" fmla="*/ 24 h 42"/>
                <a:gd name="T30" fmla="*/ 0 w 45"/>
                <a:gd name="T31" fmla="*/ 13 h 42"/>
                <a:gd name="T32" fmla="*/ 0 w 45"/>
                <a:gd name="T33" fmla="*/ 10 h 42"/>
                <a:gd name="T34" fmla="*/ 3 w 45"/>
                <a:gd name="T35" fmla="*/ 7 h 42"/>
                <a:gd name="T36" fmla="*/ 11 w 45"/>
                <a:gd name="T37" fmla="*/ 7 h 42"/>
                <a:gd name="T38" fmla="*/ 11 w 45"/>
                <a:gd name="T39" fmla="*/ 5 h 42"/>
                <a:gd name="T40" fmla="*/ 15 w 45"/>
                <a:gd name="T41" fmla="*/ 0 h 42"/>
                <a:gd name="T42" fmla="*/ 30 w 45"/>
                <a:gd name="T43" fmla="*/ 0 h 42"/>
                <a:gd name="T44" fmla="*/ 35 w 45"/>
                <a:gd name="T45" fmla="*/ 5 h 42"/>
                <a:gd name="T46" fmla="*/ 35 w 45"/>
                <a:gd name="T47" fmla="*/ 7 h 42"/>
                <a:gd name="T48" fmla="*/ 42 w 45"/>
                <a:gd name="T49" fmla="*/ 7 h 42"/>
                <a:gd name="T50" fmla="*/ 45 w 45"/>
                <a:gd name="T51" fmla="*/ 10 h 42"/>
                <a:gd name="T52" fmla="*/ 45 w 45"/>
                <a:gd name="T53" fmla="*/ 13 h 42"/>
                <a:gd name="T54" fmla="*/ 11 w 45"/>
                <a:gd name="T55" fmla="*/ 11 h 42"/>
                <a:gd name="T56" fmla="*/ 4 w 45"/>
                <a:gd name="T57" fmla="*/ 11 h 42"/>
                <a:gd name="T58" fmla="*/ 4 w 45"/>
                <a:gd name="T59" fmla="*/ 13 h 42"/>
                <a:gd name="T60" fmla="*/ 13 w 45"/>
                <a:gd name="T61" fmla="*/ 21 h 42"/>
                <a:gd name="T62" fmla="*/ 11 w 45"/>
                <a:gd name="T63" fmla="*/ 11 h 42"/>
                <a:gd name="T64" fmla="*/ 41 w 45"/>
                <a:gd name="T65" fmla="*/ 11 h 42"/>
                <a:gd name="T66" fmla="*/ 35 w 45"/>
                <a:gd name="T67" fmla="*/ 11 h 42"/>
                <a:gd name="T68" fmla="*/ 33 w 45"/>
                <a:gd name="T69" fmla="*/ 21 h 42"/>
                <a:gd name="T70" fmla="*/ 41 w 45"/>
                <a:gd name="T71" fmla="*/ 13 h 42"/>
                <a:gd name="T72" fmla="*/ 41 w 45"/>
                <a:gd name="T7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" h="42">
                  <a:moveTo>
                    <a:pt x="45" y="13"/>
                  </a:moveTo>
                  <a:cubicBezTo>
                    <a:pt x="45" y="18"/>
                    <a:pt x="39" y="24"/>
                    <a:pt x="30" y="24"/>
                  </a:cubicBezTo>
                  <a:cubicBezTo>
                    <a:pt x="29" y="26"/>
                    <a:pt x="28" y="27"/>
                    <a:pt x="28" y="27"/>
                  </a:cubicBezTo>
                  <a:cubicBezTo>
                    <a:pt x="26" y="28"/>
                    <a:pt x="26" y="30"/>
                    <a:pt x="26" y="31"/>
                  </a:cubicBezTo>
                  <a:cubicBezTo>
                    <a:pt x="26" y="33"/>
                    <a:pt x="27" y="35"/>
                    <a:pt x="29" y="35"/>
                  </a:cubicBezTo>
                  <a:cubicBezTo>
                    <a:pt x="32" y="35"/>
                    <a:pt x="35" y="36"/>
                    <a:pt x="35" y="39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4" y="42"/>
                    <a:pt x="34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1"/>
                    <a:pt x="11" y="41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6"/>
                    <a:pt x="13" y="35"/>
                    <a:pt x="16" y="35"/>
                  </a:cubicBezTo>
                  <a:cubicBezTo>
                    <a:pt x="18" y="35"/>
                    <a:pt x="19" y="33"/>
                    <a:pt x="19" y="31"/>
                  </a:cubicBezTo>
                  <a:cubicBezTo>
                    <a:pt x="19" y="30"/>
                    <a:pt x="19" y="28"/>
                    <a:pt x="17" y="27"/>
                  </a:cubicBezTo>
                  <a:cubicBezTo>
                    <a:pt x="17" y="27"/>
                    <a:pt x="16" y="26"/>
                    <a:pt x="15" y="24"/>
                  </a:cubicBezTo>
                  <a:cubicBezTo>
                    <a:pt x="6" y="24"/>
                    <a:pt x="0" y="18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12" y="0"/>
                    <a:pt x="1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7"/>
                    <a:pt x="45" y="8"/>
                    <a:pt x="45" y="10"/>
                  </a:cubicBezTo>
                  <a:lnTo>
                    <a:pt x="45" y="13"/>
                  </a:lnTo>
                  <a:close/>
                  <a:moveTo>
                    <a:pt x="11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6"/>
                    <a:pt x="7" y="20"/>
                    <a:pt x="13" y="21"/>
                  </a:cubicBezTo>
                  <a:cubicBezTo>
                    <a:pt x="11" y="18"/>
                    <a:pt x="11" y="15"/>
                    <a:pt x="11" y="11"/>
                  </a:cubicBezTo>
                  <a:close/>
                  <a:moveTo>
                    <a:pt x="41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5"/>
                    <a:pt x="34" y="18"/>
                    <a:pt x="33" y="21"/>
                  </a:cubicBezTo>
                  <a:cubicBezTo>
                    <a:pt x="38" y="20"/>
                    <a:pt x="41" y="16"/>
                    <a:pt x="41" y="13"/>
                  </a:cubicBezTo>
                  <a:lnTo>
                    <a:pt x="41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07012" y="3789040"/>
            <a:ext cx="827193" cy="825350"/>
            <a:chOff x="5962996" y="3789040"/>
            <a:chExt cx="827193" cy="825350"/>
          </a:xfrm>
        </p:grpSpPr>
        <p:sp>
          <p:nvSpPr>
            <p:cNvPr id="25" name="橢圓 5"/>
            <p:cNvSpPr/>
            <p:nvPr/>
          </p:nvSpPr>
          <p:spPr>
            <a:xfrm>
              <a:off x="5962996" y="3789040"/>
              <a:ext cx="827193" cy="82535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6" name="Freeform 336"/>
            <p:cNvSpPr>
              <a:spLocks noEditPoints="1"/>
            </p:cNvSpPr>
            <p:nvPr/>
          </p:nvSpPr>
          <p:spPr bwMode="auto">
            <a:xfrm>
              <a:off x="6224530" y="4048744"/>
              <a:ext cx="314081" cy="314081"/>
            </a:xfrm>
            <a:custGeom>
              <a:avLst/>
              <a:gdLst>
                <a:gd name="T0" fmla="*/ 0 w 90"/>
                <a:gd name="T1" fmla="*/ 40 h 90"/>
                <a:gd name="T2" fmla="*/ 40 w 90"/>
                <a:gd name="T3" fmla="*/ 0 h 90"/>
                <a:gd name="T4" fmla="*/ 40 w 90"/>
                <a:gd name="T5" fmla="*/ 90 h 90"/>
                <a:gd name="T6" fmla="*/ 0 w 90"/>
                <a:gd name="T7" fmla="*/ 50 h 90"/>
                <a:gd name="T8" fmla="*/ 40 w 90"/>
                <a:gd name="T9" fmla="*/ 90 h 90"/>
                <a:gd name="T10" fmla="*/ 33 w 90"/>
                <a:gd name="T11" fmla="*/ 10 h 90"/>
                <a:gd name="T12" fmla="*/ 9 w 90"/>
                <a:gd name="T13" fmla="*/ 33 h 90"/>
                <a:gd name="T14" fmla="*/ 33 w 90"/>
                <a:gd name="T15" fmla="*/ 83 h 90"/>
                <a:gd name="T16" fmla="*/ 9 w 90"/>
                <a:gd name="T17" fmla="*/ 57 h 90"/>
                <a:gd name="T18" fmla="*/ 33 w 90"/>
                <a:gd name="T19" fmla="*/ 83 h 90"/>
                <a:gd name="T20" fmla="*/ 16 w 90"/>
                <a:gd name="T21" fmla="*/ 26 h 90"/>
                <a:gd name="T22" fmla="*/ 26 w 90"/>
                <a:gd name="T23" fmla="*/ 17 h 90"/>
                <a:gd name="T24" fmla="*/ 26 w 90"/>
                <a:gd name="T25" fmla="*/ 74 h 90"/>
                <a:gd name="T26" fmla="*/ 16 w 90"/>
                <a:gd name="T27" fmla="*/ 67 h 90"/>
                <a:gd name="T28" fmla="*/ 26 w 90"/>
                <a:gd name="T29" fmla="*/ 74 h 90"/>
                <a:gd name="T30" fmla="*/ 49 w 90"/>
                <a:gd name="T31" fmla="*/ 40 h 90"/>
                <a:gd name="T32" fmla="*/ 90 w 90"/>
                <a:gd name="T33" fmla="*/ 0 h 90"/>
                <a:gd name="T34" fmla="*/ 90 w 90"/>
                <a:gd name="T35" fmla="*/ 74 h 90"/>
                <a:gd name="T36" fmla="*/ 66 w 90"/>
                <a:gd name="T37" fmla="*/ 67 h 90"/>
                <a:gd name="T38" fmla="*/ 57 w 90"/>
                <a:gd name="T39" fmla="*/ 90 h 90"/>
                <a:gd name="T40" fmla="*/ 49 w 90"/>
                <a:gd name="T41" fmla="*/ 50 h 90"/>
                <a:gd name="T42" fmla="*/ 73 w 90"/>
                <a:gd name="T43" fmla="*/ 57 h 90"/>
                <a:gd name="T44" fmla="*/ 83 w 90"/>
                <a:gd name="T45" fmla="*/ 50 h 90"/>
                <a:gd name="T46" fmla="*/ 90 w 90"/>
                <a:gd name="T47" fmla="*/ 74 h 90"/>
                <a:gd name="T48" fmla="*/ 83 w 90"/>
                <a:gd name="T49" fmla="*/ 10 h 90"/>
                <a:gd name="T50" fmla="*/ 57 w 90"/>
                <a:gd name="T51" fmla="*/ 33 h 90"/>
                <a:gd name="T52" fmla="*/ 73 w 90"/>
                <a:gd name="T53" fmla="*/ 26 h 90"/>
                <a:gd name="T54" fmla="*/ 66 w 90"/>
                <a:gd name="T55" fmla="*/ 17 h 90"/>
                <a:gd name="T56" fmla="*/ 73 w 90"/>
                <a:gd name="T57" fmla="*/ 26 h 90"/>
                <a:gd name="T58" fmla="*/ 66 w 90"/>
                <a:gd name="T59" fmla="*/ 90 h 90"/>
                <a:gd name="T60" fmla="*/ 73 w 90"/>
                <a:gd name="T61" fmla="*/ 83 h 90"/>
                <a:gd name="T62" fmla="*/ 90 w 90"/>
                <a:gd name="T63" fmla="*/ 90 h 90"/>
                <a:gd name="T64" fmla="*/ 83 w 90"/>
                <a:gd name="T65" fmla="*/ 83 h 90"/>
                <a:gd name="T66" fmla="*/ 90 w 90"/>
                <a:gd name="T6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90">
                  <a:moveTo>
                    <a:pt x="40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40"/>
                  </a:lnTo>
                  <a:close/>
                  <a:moveTo>
                    <a:pt x="40" y="90"/>
                  </a:moveTo>
                  <a:lnTo>
                    <a:pt x="0" y="90"/>
                  </a:lnTo>
                  <a:lnTo>
                    <a:pt x="0" y="50"/>
                  </a:lnTo>
                  <a:lnTo>
                    <a:pt x="40" y="50"/>
                  </a:lnTo>
                  <a:lnTo>
                    <a:pt x="40" y="90"/>
                  </a:lnTo>
                  <a:close/>
                  <a:moveTo>
                    <a:pt x="33" y="33"/>
                  </a:moveTo>
                  <a:lnTo>
                    <a:pt x="33" y="10"/>
                  </a:lnTo>
                  <a:lnTo>
                    <a:pt x="9" y="10"/>
                  </a:lnTo>
                  <a:lnTo>
                    <a:pt x="9" y="33"/>
                  </a:lnTo>
                  <a:lnTo>
                    <a:pt x="33" y="33"/>
                  </a:lnTo>
                  <a:close/>
                  <a:moveTo>
                    <a:pt x="33" y="83"/>
                  </a:moveTo>
                  <a:lnTo>
                    <a:pt x="33" y="57"/>
                  </a:lnTo>
                  <a:lnTo>
                    <a:pt x="9" y="57"/>
                  </a:lnTo>
                  <a:lnTo>
                    <a:pt x="9" y="83"/>
                  </a:lnTo>
                  <a:lnTo>
                    <a:pt x="33" y="83"/>
                  </a:lnTo>
                  <a:close/>
                  <a:moveTo>
                    <a:pt x="26" y="26"/>
                  </a:moveTo>
                  <a:lnTo>
                    <a:pt x="16" y="26"/>
                  </a:lnTo>
                  <a:lnTo>
                    <a:pt x="16" y="17"/>
                  </a:lnTo>
                  <a:lnTo>
                    <a:pt x="26" y="17"/>
                  </a:lnTo>
                  <a:lnTo>
                    <a:pt x="26" y="26"/>
                  </a:lnTo>
                  <a:close/>
                  <a:moveTo>
                    <a:pt x="26" y="74"/>
                  </a:moveTo>
                  <a:lnTo>
                    <a:pt x="16" y="74"/>
                  </a:lnTo>
                  <a:lnTo>
                    <a:pt x="16" y="67"/>
                  </a:lnTo>
                  <a:lnTo>
                    <a:pt x="26" y="67"/>
                  </a:lnTo>
                  <a:lnTo>
                    <a:pt x="26" y="74"/>
                  </a:lnTo>
                  <a:close/>
                  <a:moveTo>
                    <a:pt x="90" y="40"/>
                  </a:moveTo>
                  <a:lnTo>
                    <a:pt x="49" y="40"/>
                  </a:lnTo>
                  <a:lnTo>
                    <a:pt x="49" y="0"/>
                  </a:lnTo>
                  <a:lnTo>
                    <a:pt x="90" y="0"/>
                  </a:lnTo>
                  <a:lnTo>
                    <a:pt x="90" y="40"/>
                  </a:lnTo>
                  <a:close/>
                  <a:moveTo>
                    <a:pt x="90" y="74"/>
                  </a:moveTo>
                  <a:lnTo>
                    <a:pt x="66" y="74"/>
                  </a:lnTo>
                  <a:lnTo>
                    <a:pt x="66" y="67"/>
                  </a:lnTo>
                  <a:lnTo>
                    <a:pt x="57" y="67"/>
                  </a:lnTo>
                  <a:lnTo>
                    <a:pt x="57" y="90"/>
                  </a:lnTo>
                  <a:lnTo>
                    <a:pt x="49" y="90"/>
                  </a:lnTo>
                  <a:lnTo>
                    <a:pt x="49" y="50"/>
                  </a:lnTo>
                  <a:lnTo>
                    <a:pt x="73" y="50"/>
                  </a:lnTo>
                  <a:lnTo>
                    <a:pt x="73" y="57"/>
                  </a:lnTo>
                  <a:lnTo>
                    <a:pt x="83" y="57"/>
                  </a:lnTo>
                  <a:lnTo>
                    <a:pt x="83" y="50"/>
                  </a:lnTo>
                  <a:lnTo>
                    <a:pt x="90" y="50"/>
                  </a:lnTo>
                  <a:lnTo>
                    <a:pt x="90" y="74"/>
                  </a:lnTo>
                  <a:close/>
                  <a:moveTo>
                    <a:pt x="83" y="33"/>
                  </a:moveTo>
                  <a:lnTo>
                    <a:pt x="83" y="10"/>
                  </a:lnTo>
                  <a:lnTo>
                    <a:pt x="57" y="10"/>
                  </a:lnTo>
                  <a:lnTo>
                    <a:pt x="57" y="33"/>
                  </a:lnTo>
                  <a:lnTo>
                    <a:pt x="83" y="33"/>
                  </a:lnTo>
                  <a:close/>
                  <a:moveTo>
                    <a:pt x="73" y="26"/>
                  </a:moveTo>
                  <a:lnTo>
                    <a:pt x="66" y="26"/>
                  </a:lnTo>
                  <a:lnTo>
                    <a:pt x="66" y="17"/>
                  </a:lnTo>
                  <a:lnTo>
                    <a:pt x="73" y="17"/>
                  </a:lnTo>
                  <a:lnTo>
                    <a:pt x="73" y="26"/>
                  </a:lnTo>
                  <a:close/>
                  <a:moveTo>
                    <a:pt x="73" y="90"/>
                  </a:moveTo>
                  <a:lnTo>
                    <a:pt x="66" y="90"/>
                  </a:lnTo>
                  <a:lnTo>
                    <a:pt x="66" y="83"/>
                  </a:lnTo>
                  <a:lnTo>
                    <a:pt x="73" y="83"/>
                  </a:lnTo>
                  <a:lnTo>
                    <a:pt x="73" y="90"/>
                  </a:lnTo>
                  <a:close/>
                  <a:moveTo>
                    <a:pt x="90" y="90"/>
                  </a:moveTo>
                  <a:lnTo>
                    <a:pt x="83" y="90"/>
                  </a:lnTo>
                  <a:lnTo>
                    <a:pt x="83" y="83"/>
                  </a:lnTo>
                  <a:lnTo>
                    <a:pt x="90" y="83"/>
                  </a:lnTo>
                  <a:lnTo>
                    <a:pt x="90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42117" y="4834056"/>
            <a:ext cx="825350" cy="827192"/>
            <a:chOff x="5998101" y="4834056"/>
            <a:chExt cx="825350" cy="827192"/>
          </a:xfrm>
        </p:grpSpPr>
        <p:sp>
          <p:nvSpPr>
            <p:cNvPr id="28" name="橢圓 3"/>
            <p:cNvSpPr/>
            <p:nvPr/>
          </p:nvSpPr>
          <p:spPr>
            <a:xfrm>
              <a:off x="5998101" y="4834056"/>
              <a:ext cx="825350" cy="82719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9" name="Freeform 436"/>
            <p:cNvSpPr>
              <a:spLocks noEditPoints="1"/>
            </p:cNvSpPr>
            <p:nvPr/>
          </p:nvSpPr>
          <p:spPr bwMode="auto">
            <a:xfrm>
              <a:off x="6284501" y="5090290"/>
              <a:ext cx="252549" cy="369927"/>
            </a:xfrm>
            <a:custGeom>
              <a:avLst/>
              <a:gdLst>
                <a:gd name="T0" fmla="*/ 29 w 30"/>
                <a:gd name="T1" fmla="*/ 31 h 44"/>
                <a:gd name="T2" fmla="*/ 17 w 30"/>
                <a:gd name="T3" fmla="*/ 31 h 44"/>
                <a:gd name="T4" fmla="*/ 16 w 30"/>
                <a:gd name="T5" fmla="*/ 43 h 44"/>
                <a:gd name="T6" fmla="*/ 15 w 30"/>
                <a:gd name="T7" fmla="*/ 44 h 44"/>
                <a:gd name="T8" fmla="*/ 15 w 30"/>
                <a:gd name="T9" fmla="*/ 44 h 44"/>
                <a:gd name="T10" fmla="*/ 14 w 30"/>
                <a:gd name="T11" fmla="*/ 44 h 44"/>
                <a:gd name="T12" fmla="*/ 12 w 30"/>
                <a:gd name="T13" fmla="*/ 31 h 44"/>
                <a:gd name="T14" fmla="*/ 1 w 30"/>
                <a:gd name="T15" fmla="*/ 31 h 44"/>
                <a:gd name="T16" fmla="*/ 0 w 30"/>
                <a:gd name="T17" fmla="*/ 29 h 44"/>
                <a:gd name="T18" fmla="*/ 6 w 30"/>
                <a:gd name="T19" fmla="*/ 20 h 44"/>
                <a:gd name="T20" fmla="*/ 6 w 30"/>
                <a:gd name="T21" fmla="*/ 7 h 44"/>
                <a:gd name="T22" fmla="*/ 3 w 30"/>
                <a:gd name="T23" fmla="*/ 3 h 44"/>
                <a:gd name="T24" fmla="*/ 6 w 30"/>
                <a:gd name="T25" fmla="*/ 0 h 44"/>
                <a:gd name="T26" fmla="*/ 24 w 30"/>
                <a:gd name="T27" fmla="*/ 0 h 44"/>
                <a:gd name="T28" fmla="*/ 27 w 30"/>
                <a:gd name="T29" fmla="*/ 3 h 44"/>
                <a:gd name="T30" fmla="*/ 24 w 30"/>
                <a:gd name="T31" fmla="*/ 7 h 44"/>
                <a:gd name="T32" fmla="*/ 24 w 30"/>
                <a:gd name="T33" fmla="*/ 20 h 44"/>
                <a:gd name="T34" fmla="*/ 30 w 30"/>
                <a:gd name="T35" fmla="*/ 29 h 44"/>
                <a:gd name="T36" fmla="*/ 29 w 30"/>
                <a:gd name="T37" fmla="*/ 31 h 44"/>
                <a:gd name="T38" fmla="*/ 12 w 30"/>
                <a:gd name="T39" fmla="*/ 7 h 44"/>
                <a:gd name="T40" fmla="*/ 12 w 30"/>
                <a:gd name="T41" fmla="*/ 7 h 44"/>
                <a:gd name="T42" fmla="*/ 11 w 30"/>
                <a:gd name="T43" fmla="*/ 7 h 44"/>
                <a:gd name="T44" fmla="*/ 11 w 30"/>
                <a:gd name="T45" fmla="*/ 19 h 44"/>
                <a:gd name="T46" fmla="*/ 12 w 30"/>
                <a:gd name="T47" fmla="*/ 20 h 44"/>
                <a:gd name="T48" fmla="*/ 12 w 30"/>
                <a:gd name="T49" fmla="*/ 19 h 44"/>
                <a:gd name="T50" fmla="*/ 12 w 30"/>
                <a:gd name="T51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44">
                  <a:moveTo>
                    <a:pt x="29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0" y="24"/>
                    <a:pt x="3" y="20"/>
                    <a:pt x="6" y="2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3" y="5"/>
                    <a:pt x="3" y="3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7" y="5"/>
                    <a:pt x="25" y="7"/>
                    <a:pt x="24" y="7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7" y="20"/>
                    <a:pt x="30" y="24"/>
                    <a:pt x="30" y="29"/>
                  </a:cubicBezTo>
                  <a:cubicBezTo>
                    <a:pt x="30" y="30"/>
                    <a:pt x="30" y="31"/>
                    <a:pt x="29" y="31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19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33690" y="1628800"/>
            <a:ext cx="4032449" cy="848738"/>
            <a:chOff x="1911251" y="1321493"/>
            <a:chExt cx="1373453" cy="848738"/>
          </a:xfrm>
        </p:grpSpPr>
        <p:sp>
          <p:nvSpPr>
            <p:cNvPr id="31" name="矩形 30"/>
            <p:cNvSpPr/>
            <p:nvPr/>
          </p:nvSpPr>
          <p:spPr>
            <a:xfrm>
              <a:off x="1911251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物流</a:t>
              </a:r>
              <a:r>
                <a:rPr lang="zh-CN" altLang="en-US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存储</a:t>
              </a:r>
              <a:r>
                <a: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缓慢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33690" y="2708920"/>
            <a:ext cx="4032449" cy="848738"/>
            <a:chOff x="1911251" y="1321493"/>
            <a:chExt cx="1373453" cy="848738"/>
          </a:xfrm>
        </p:grpSpPr>
        <p:sp>
          <p:nvSpPr>
            <p:cNvPr id="34" name="矩形 33"/>
            <p:cNvSpPr/>
            <p:nvPr/>
          </p:nvSpPr>
          <p:spPr>
            <a:xfrm>
              <a:off x="1911251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市场竞争</a:t>
              </a:r>
              <a:r>
                <a: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激烈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33690" y="3789040"/>
            <a:ext cx="4032449" cy="848738"/>
            <a:chOff x="1911251" y="1321493"/>
            <a:chExt cx="1373453" cy="848738"/>
          </a:xfrm>
        </p:grpSpPr>
        <p:sp>
          <p:nvSpPr>
            <p:cNvPr id="37" name="矩形 36"/>
            <p:cNvSpPr/>
            <p:nvPr/>
          </p:nvSpPr>
          <p:spPr>
            <a:xfrm>
              <a:off x="1911251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产品质量下降</a:t>
              </a:r>
              <a:endPara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033690" y="4884518"/>
            <a:ext cx="4032449" cy="848738"/>
            <a:chOff x="1911251" y="1321493"/>
            <a:chExt cx="1373453" cy="848738"/>
          </a:xfrm>
        </p:grpSpPr>
        <p:sp>
          <p:nvSpPr>
            <p:cNvPr id="40" name="矩形 39"/>
            <p:cNvSpPr/>
            <p:nvPr/>
          </p:nvSpPr>
          <p:spPr>
            <a:xfrm>
              <a:off x="1911251" y="1321493"/>
              <a:ext cx="534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受</a:t>
              </a:r>
              <a:r>
                <a:rPr lang="zh-CN" altLang="en-US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时间的制约</a:t>
              </a:r>
              <a:endPara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简介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918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圆角矩形 84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87" name="燕尾形 86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8" name="燕尾形 87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9" name="燕尾形 88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91" name="燕尾形 90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92" name="燕尾形 91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93" name="燕尾形 92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行业前景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任意多边形 41"/>
          <p:cNvSpPr/>
          <p:nvPr/>
        </p:nvSpPr>
        <p:spPr>
          <a:xfrm rot="18900000" flipH="1" flipV="1">
            <a:off x="6684459" y="2657240"/>
            <a:ext cx="1797409" cy="3600025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2323543 h 2887114"/>
              <a:gd name="connsiteX19" fmla="*/ 255573 w 1520778"/>
              <a:gd name="connsiteY19" fmla="*/ 2323543 h 2887114"/>
              <a:gd name="connsiteX20" fmla="*/ 255574 w 1520778"/>
              <a:gd name="connsiteY20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264715 w 1513249"/>
              <a:gd name="connsiteY5" fmla="*/ 906947 h 2887114"/>
              <a:gd name="connsiteX6" fmla="*/ 1470608 w 1513249"/>
              <a:gd name="connsiteY6" fmla="*/ 906946 h 2887114"/>
              <a:gd name="connsiteX7" fmla="*/ 1470608 w 1513249"/>
              <a:gd name="connsiteY7" fmla="*/ 687063 h 2887114"/>
              <a:gd name="connsiteX8" fmla="*/ 1457063 w 1513249"/>
              <a:gd name="connsiteY8" fmla="*/ 672597 h 2887114"/>
              <a:gd name="connsiteX9" fmla="*/ 1450145 w 1513249"/>
              <a:gd name="connsiteY9" fmla="*/ 663080 h 2887114"/>
              <a:gd name="connsiteX10" fmla="*/ 883282 w 1513249"/>
              <a:gd name="connsiteY10" fmla="*/ 57693 h 2887114"/>
              <a:gd name="connsiteX11" fmla="*/ 752860 w 1513249"/>
              <a:gd name="connsiteY11" fmla="*/ 0 h 2887114"/>
              <a:gd name="connsiteX12" fmla="*/ 622439 w 1513249"/>
              <a:gd name="connsiteY12" fmla="*/ 57693 h 2887114"/>
              <a:gd name="connsiteX13" fmla="*/ 55574 w 1513249"/>
              <a:gd name="connsiteY13" fmla="*/ 663080 h 2887114"/>
              <a:gd name="connsiteX14" fmla="*/ 48655 w 1513249"/>
              <a:gd name="connsiteY14" fmla="*/ 672600 h 2887114"/>
              <a:gd name="connsiteX15" fmla="*/ 35113 w 1513249"/>
              <a:gd name="connsiteY15" fmla="*/ 687063 h 2887114"/>
              <a:gd name="connsiteX16" fmla="*/ 35113 w 1513249"/>
              <a:gd name="connsiteY16" fmla="*/ 906946 h 2887114"/>
              <a:gd name="connsiteX17" fmla="*/ 248621 w 1513249"/>
              <a:gd name="connsiteY17" fmla="*/ 2323543 h 2887114"/>
              <a:gd name="connsiteX18" fmla="*/ 248044 w 1513249"/>
              <a:gd name="connsiteY18" fmla="*/ 2323543 h 2887114"/>
              <a:gd name="connsiteX19" fmla="*/ 248045 w 1513249"/>
              <a:gd name="connsiteY19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470608 w 1513249"/>
              <a:gd name="connsiteY5" fmla="*/ 906946 h 2887114"/>
              <a:gd name="connsiteX6" fmla="*/ 1470608 w 1513249"/>
              <a:gd name="connsiteY6" fmla="*/ 687063 h 2887114"/>
              <a:gd name="connsiteX7" fmla="*/ 1457063 w 1513249"/>
              <a:gd name="connsiteY7" fmla="*/ 672597 h 2887114"/>
              <a:gd name="connsiteX8" fmla="*/ 1450145 w 1513249"/>
              <a:gd name="connsiteY8" fmla="*/ 663080 h 2887114"/>
              <a:gd name="connsiteX9" fmla="*/ 883282 w 1513249"/>
              <a:gd name="connsiteY9" fmla="*/ 57693 h 2887114"/>
              <a:gd name="connsiteX10" fmla="*/ 752860 w 1513249"/>
              <a:gd name="connsiteY10" fmla="*/ 0 h 2887114"/>
              <a:gd name="connsiteX11" fmla="*/ 622439 w 1513249"/>
              <a:gd name="connsiteY11" fmla="*/ 57693 h 2887114"/>
              <a:gd name="connsiteX12" fmla="*/ 55574 w 1513249"/>
              <a:gd name="connsiteY12" fmla="*/ 663080 h 2887114"/>
              <a:gd name="connsiteX13" fmla="*/ 48655 w 1513249"/>
              <a:gd name="connsiteY13" fmla="*/ 672600 h 2887114"/>
              <a:gd name="connsiteX14" fmla="*/ 35113 w 1513249"/>
              <a:gd name="connsiteY14" fmla="*/ 687063 h 2887114"/>
              <a:gd name="connsiteX15" fmla="*/ 35113 w 1513249"/>
              <a:gd name="connsiteY15" fmla="*/ 906946 h 2887114"/>
              <a:gd name="connsiteX16" fmla="*/ 248621 w 1513249"/>
              <a:gd name="connsiteY16" fmla="*/ 2323543 h 2887114"/>
              <a:gd name="connsiteX17" fmla="*/ 248044 w 1513249"/>
              <a:gd name="connsiteY17" fmla="*/ 2323543 h 2887114"/>
              <a:gd name="connsiteX18" fmla="*/ 248045 w 1513249"/>
              <a:gd name="connsiteY18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470608 w 1513249"/>
              <a:gd name="connsiteY4" fmla="*/ 906946 h 2887114"/>
              <a:gd name="connsiteX5" fmla="*/ 1470608 w 1513249"/>
              <a:gd name="connsiteY5" fmla="*/ 687063 h 2887114"/>
              <a:gd name="connsiteX6" fmla="*/ 1457063 w 1513249"/>
              <a:gd name="connsiteY6" fmla="*/ 672597 h 2887114"/>
              <a:gd name="connsiteX7" fmla="*/ 1450145 w 1513249"/>
              <a:gd name="connsiteY7" fmla="*/ 663080 h 2887114"/>
              <a:gd name="connsiteX8" fmla="*/ 883282 w 1513249"/>
              <a:gd name="connsiteY8" fmla="*/ 57693 h 2887114"/>
              <a:gd name="connsiteX9" fmla="*/ 752860 w 1513249"/>
              <a:gd name="connsiteY9" fmla="*/ 0 h 2887114"/>
              <a:gd name="connsiteX10" fmla="*/ 622439 w 1513249"/>
              <a:gd name="connsiteY10" fmla="*/ 57693 h 2887114"/>
              <a:gd name="connsiteX11" fmla="*/ 55574 w 1513249"/>
              <a:gd name="connsiteY11" fmla="*/ 663080 h 2887114"/>
              <a:gd name="connsiteX12" fmla="*/ 48655 w 1513249"/>
              <a:gd name="connsiteY12" fmla="*/ 672600 h 2887114"/>
              <a:gd name="connsiteX13" fmla="*/ 35113 w 1513249"/>
              <a:gd name="connsiteY13" fmla="*/ 687063 h 2887114"/>
              <a:gd name="connsiteX14" fmla="*/ 35113 w 1513249"/>
              <a:gd name="connsiteY14" fmla="*/ 906946 h 2887114"/>
              <a:gd name="connsiteX15" fmla="*/ 248621 w 1513249"/>
              <a:gd name="connsiteY15" fmla="*/ 2323543 h 2887114"/>
              <a:gd name="connsiteX16" fmla="*/ 248044 w 1513249"/>
              <a:gd name="connsiteY16" fmla="*/ 2323543 h 2887114"/>
              <a:gd name="connsiteX17" fmla="*/ 248045 w 1513249"/>
              <a:gd name="connsiteY17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1415032 w 1478136"/>
              <a:gd name="connsiteY7" fmla="*/ 663080 h 2887114"/>
              <a:gd name="connsiteX8" fmla="*/ 848169 w 1478136"/>
              <a:gd name="connsiteY8" fmla="*/ 57693 h 2887114"/>
              <a:gd name="connsiteX9" fmla="*/ 717747 w 1478136"/>
              <a:gd name="connsiteY9" fmla="*/ 0 h 2887114"/>
              <a:gd name="connsiteX10" fmla="*/ 587326 w 1478136"/>
              <a:gd name="connsiteY10" fmla="*/ 57693 h 2887114"/>
              <a:gd name="connsiteX11" fmla="*/ 20461 w 1478136"/>
              <a:gd name="connsiteY11" fmla="*/ 663080 h 2887114"/>
              <a:gd name="connsiteX12" fmla="*/ 13542 w 1478136"/>
              <a:gd name="connsiteY12" fmla="*/ 672600 h 2887114"/>
              <a:gd name="connsiteX13" fmla="*/ 0 w 1478136"/>
              <a:gd name="connsiteY13" fmla="*/ 906946 h 2887114"/>
              <a:gd name="connsiteX14" fmla="*/ 213508 w 1478136"/>
              <a:gd name="connsiteY14" fmla="*/ 2323543 h 2887114"/>
              <a:gd name="connsiteX15" fmla="*/ 212931 w 1478136"/>
              <a:gd name="connsiteY15" fmla="*/ 2323543 h 2887114"/>
              <a:gd name="connsiteX16" fmla="*/ 212932 w 1478136"/>
              <a:gd name="connsiteY16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848169 w 1478136"/>
              <a:gd name="connsiteY7" fmla="*/ 57693 h 2887114"/>
              <a:gd name="connsiteX8" fmla="*/ 717747 w 1478136"/>
              <a:gd name="connsiteY8" fmla="*/ 0 h 2887114"/>
              <a:gd name="connsiteX9" fmla="*/ 587326 w 1478136"/>
              <a:gd name="connsiteY9" fmla="*/ 57693 h 2887114"/>
              <a:gd name="connsiteX10" fmla="*/ 20461 w 1478136"/>
              <a:gd name="connsiteY10" fmla="*/ 663080 h 2887114"/>
              <a:gd name="connsiteX11" fmla="*/ 13542 w 1478136"/>
              <a:gd name="connsiteY11" fmla="*/ 672600 h 2887114"/>
              <a:gd name="connsiteX12" fmla="*/ 0 w 1478136"/>
              <a:gd name="connsiteY12" fmla="*/ 906946 h 2887114"/>
              <a:gd name="connsiteX13" fmla="*/ 213508 w 1478136"/>
              <a:gd name="connsiteY13" fmla="*/ 2323543 h 2887114"/>
              <a:gd name="connsiteX14" fmla="*/ 212931 w 1478136"/>
              <a:gd name="connsiteY14" fmla="*/ 2323543 h 2887114"/>
              <a:gd name="connsiteX15" fmla="*/ 212932 w 1478136"/>
              <a:gd name="connsiteY15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848169 w 1478136"/>
              <a:gd name="connsiteY6" fmla="*/ 57693 h 2887114"/>
              <a:gd name="connsiteX7" fmla="*/ 717747 w 1478136"/>
              <a:gd name="connsiteY7" fmla="*/ 0 h 2887114"/>
              <a:gd name="connsiteX8" fmla="*/ 587326 w 1478136"/>
              <a:gd name="connsiteY8" fmla="*/ 57693 h 2887114"/>
              <a:gd name="connsiteX9" fmla="*/ 20461 w 1478136"/>
              <a:gd name="connsiteY9" fmla="*/ 663080 h 2887114"/>
              <a:gd name="connsiteX10" fmla="*/ 13542 w 1478136"/>
              <a:gd name="connsiteY10" fmla="*/ 672600 h 2887114"/>
              <a:gd name="connsiteX11" fmla="*/ 0 w 1478136"/>
              <a:gd name="connsiteY11" fmla="*/ 906946 h 2887114"/>
              <a:gd name="connsiteX12" fmla="*/ 213508 w 1478136"/>
              <a:gd name="connsiteY12" fmla="*/ 2323543 h 2887114"/>
              <a:gd name="connsiteX13" fmla="*/ 212931 w 1478136"/>
              <a:gd name="connsiteY13" fmla="*/ 2323543 h 2887114"/>
              <a:gd name="connsiteX14" fmla="*/ 212932 w 1478136"/>
              <a:gd name="connsiteY14" fmla="*/ 2887114 h 2887114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13542 w 1435495"/>
              <a:gd name="connsiteY9" fmla="*/ 701172 h 2915686"/>
              <a:gd name="connsiteX10" fmla="*/ 0 w 1435495"/>
              <a:gd name="connsiteY10" fmla="*/ 935518 h 2915686"/>
              <a:gd name="connsiteX11" fmla="*/ 213508 w 1435495"/>
              <a:gd name="connsiteY11" fmla="*/ 2352115 h 2915686"/>
              <a:gd name="connsiteX12" fmla="*/ 212931 w 1435495"/>
              <a:gd name="connsiteY12" fmla="*/ 2352115 h 2915686"/>
              <a:gd name="connsiteX13" fmla="*/ 212932 w 1435495"/>
              <a:gd name="connsiteY13" fmla="*/ 2915686 h 2915686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0 w 1435495"/>
              <a:gd name="connsiteY9" fmla="*/ 935518 h 2915686"/>
              <a:gd name="connsiteX10" fmla="*/ 213508 w 1435495"/>
              <a:gd name="connsiteY10" fmla="*/ 2352115 h 2915686"/>
              <a:gd name="connsiteX11" fmla="*/ 212931 w 1435495"/>
              <a:gd name="connsiteY11" fmla="*/ 2352115 h 2915686"/>
              <a:gd name="connsiteX12" fmla="*/ 212932 w 1435495"/>
              <a:gd name="connsiteY12" fmla="*/ 2915686 h 2915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任意多边形 42"/>
          <p:cNvSpPr/>
          <p:nvPr/>
        </p:nvSpPr>
        <p:spPr>
          <a:xfrm rot="2700000" flipV="1">
            <a:off x="3686711" y="2655503"/>
            <a:ext cx="1797409" cy="3600025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2323543 h 2887114"/>
              <a:gd name="connsiteX19" fmla="*/ 255573 w 1520778"/>
              <a:gd name="connsiteY19" fmla="*/ 2323543 h 2887114"/>
              <a:gd name="connsiteX20" fmla="*/ 255574 w 1520778"/>
              <a:gd name="connsiteY20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264715 w 1513249"/>
              <a:gd name="connsiteY5" fmla="*/ 906947 h 2887114"/>
              <a:gd name="connsiteX6" fmla="*/ 1470608 w 1513249"/>
              <a:gd name="connsiteY6" fmla="*/ 906946 h 2887114"/>
              <a:gd name="connsiteX7" fmla="*/ 1470608 w 1513249"/>
              <a:gd name="connsiteY7" fmla="*/ 687063 h 2887114"/>
              <a:gd name="connsiteX8" fmla="*/ 1457063 w 1513249"/>
              <a:gd name="connsiteY8" fmla="*/ 672597 h 2887114"/>
              <a:gd name="connsiteX9" fmla="*/ 1450145 w 1513249"/>
              <a:gd name="connsiteY9" fmla="*/ 663080 h 2887114"/>
              <a:gd name="connsiteX10" fmla="*/ 883282 w 1513249"/>
              <a:gd name="connsiteY10" fmla="*/ 57693 h 2887114"/>
              <a:gd name="connsiteX11" fmla="*/ 752860 w 1513249"/>
              <a:gd name="connsiteY11" fmla="*/ 0 h 2887114"/>
              <a:gd name="connsiteX12" fmla="*/ 622439 w 1513249"/>
              <a:gd name="connsiteY12" fmla="*/ 57693 h 2887114"/>
              <a:gd name="connsiteX13" fmla="*/ 55574 w 1513249"/>
              <a:gd name="connsiteY13" fmla="*/ 663080 h 2887114"/>
              <a:gd name="connsiteX14" fmla="*/ 48655 w 1513249"/>
              <a:gd name="connsiteY14" fmla="*/ 672600 h 2887114"/>
              <a:gd name="connsiteX15" fmla="*/ 35113 w 1513249"/>
              <a:gd name="connsiteY15" fmla="*/ 687063 h 2887114"/>
              <a:gd name="connsiteX16" fmla="*/ 35113 w 1513249"/>
              <a:gd name="connsiteY16" fmla="*/ 906946 h 2887114"/>
              <a:gd name="connsiteX17" fmla="*/ 248621 w 1513249"/>
              <a:gd name="connsiteY17" fmla="*/ 2323543 h 2887114"/>
              <a:gd name="connsiteX18" fmla="*/ 248044 w 1513249"/>
              <a:gd name="connsiteY18" fmla="*/ 2323543 h 2887114"/>
              <a:gd name="connsiteX19" fmla="*/ 248045 w 1513249"/>
              <a:gd name="connsiteY19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470608 w 1513249"/>
              <a:gd name="connsiteY5" fmla="*/ 906946 h 2887114"/>
              <a:gd name="connsiteX6" fmla="*/ 1470608 w 1513249"/>
              <a:gd name="connsiteY6" fmla="*/ 687063 h 2887114"/>
              <a:gd name="connsiteX7" fmla="*/ 1457063 w 1513249"/>
              <a:gd name="connsiteY7" fmla="*/ 672597 h 2887114"/>
              <a:gd name="connsiteX8" fmla="*/ 1450145 w 1513249"/>
              <a:gd name="connsiteY8" fmla="*/ 663080 h 2887114"/>
              <a:gd name="connsiteX9" fmla="*/ 883282 w 1513249"/>
              <a:gd name="connsiteY9" fmla="*/ 57693 h 2887114"/>
              <a:gd name="connsiteX10" fmla="*/ 752860 w 1513249"/>
              <a:gd name="connsiteY10" fmla="*/ 0 h 2887114"/>
              <a:gd name="connsiteX11" fmla="*/ 622439 w 1513249"/>
              <a:gd name="connsiteY11" fmla="*/ 57693 h 2887114"/>
              <a:gd name="connsiteX12" fmla="*/ 55574 w 1513249"/>
              <a:gd name="connsiteY12" fmla="*/ 663080 h 2887114"/>
              <a:gd name="connsiteX13" fmla="*/ 48655 w 1513249"/>
              <a:gd name="connsiteY13" fmla="*/ 672600 h 2887114"/>
              <a:gd name="connsiteX14" fmla="*/ 35113 w 1513249"/>
              <a:gd name="connsiteY14" fmla="*/ 687063 h 2887114"/>
              <a:gd name="connsiteX15" fmla="*/ 35113 w 1513249"/>
              <a:gd name="connsiteY15" fmla="*/ 906946 h 2887114"/>
              <a:gd name="connsiteX16" fmla="*/ 248621 w 1513249"/>
              <a:gd name="connsiteY16" fmla="*/ 2323543 h 2887114"/>
              <a:gd name="connsiteX17" fmla="*/ 248044 w 1513249"/>
              <a:gd name="connsiteY17" fmla="*/ 2323543 h 2887114"/>
              <a:gd name="connsiteX18" fmla="*/ 248045 w 1513249"/>
              <a:gd name="connsiteY18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470608 w 1513249"/>
              <a:gd name="connsiteY4" fmla="*/ 906946 h 2887114"/>
              <a:gd name="connsiteX5" fmla="*/ 1470608 w 1513249"/>
              <a:gd name="connsiteY5" fmla="*/ 687063 h 2887114"/>
              <a:gd name="connsiteX6" fmla="*/ 1457063 w 1513249"/>
              <a:gd name="connsiteY6" fmla="*/ 672597 h 2887114"/>
              <a:gd name="connsiteX7" fmla="*/ 1450145 w 1513249"/>
              <a:gd name="connsiteY7" fmla="*/ 663080 h 2887114"/>
              <a:gd name="connsiteX8" fmla="*/ 883282 w 1513249"/>
              <a:gd name="connsiteY8" fmla="*/ 57693 h 2887114"/>
              <a:gd name="connsiteX9" fmla="*/ 752860 w 1513249"/>
              <a:gd name="connsiteY9" fmla="*/ 0 h 2887114"/>
              <a:gd name="connsiteX10" fmla="*/ 622439 w 1513249"/>
              <a:gd name="connsiteY10" fmla="*/ 57693 h 2887114"/>
              <a:gd name="connsiteX11" fmla="*/ 55574 w 1513249"/>
              <a:gd name="connsiteY11" fmla="*/ 663080 h 2887114"/>
              <a:gd name="connsiteX12" fmla="*/ 48655 w 1513249"/>
              <a:gd name="connsiteY12" fmla="*/ 672600 h 2887114"/>
              <a:gd name="connsiteX13" fmla="*/ 35113 w 1513249"/>
              <a:gd name="connsiteY13" fmla="*/ 687063 h 2887114"/>
              <a:gd name="connsiteX14" fmla="*/ 35113 w 1513249"/>
              <a:gd name="connsiteY14" fmla="*/ 906946 h 2887114"/>
              <a:gd name="connsiteX15" fmla="*/ 248621 w 1513249"/>
              <a:gd name="connsiteY15" fmla="*/ 2323543 h 2887114"/>
              <a:gd name="connsiteX16" fmla="*/ 248044 w 1513249"/>
              <a:gd name="connsiteY16" fmla="*/ 2323543 h 2887114"/>
              <a:gd name="connsiteX17" fmla="*/ 248045 w 1513249"/>
              <a:gd name="connsiteY17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1415032 w 1478136"/>
              <a:gd name="connsiteY7" fmla="*/ 663080 h 2887114"/>
              <a:gd name="connsiteX8" fmla="*/ 848169 w 1478136"/>
              <a:gd name="connsiteY8" fmla="*/ 57693 h 2887114"/>
              <a:gd name="connsiteX9" fmla="*/ 717747 w 1478136"/>
              <a:gd name="connsiteY9" fmla="*/ 0 h 2887114"/>
              <a:gd name="connsiteX10" fmla="*/ 587326 w 1478136"/>
              <a:gd name="connsiteY10" fmla="*/ 57693 h 2887114"/>
              <a:gd name="connsiteX11" fmla="*/ 20461 w 1478136"/>
              <a:gd name="connsiteY11" fmla="*/ 663080 h 2887114"/>
              <a:gd name="connsiteX12" fmla="*/ 13542 w 1478136"/>
              <a:gd name="connsiteY12" fmla="*/ 672600 h 2887114"/>
              <a:gd name="connsiteX13" fmla="*/ 0 w 1478136"/>
              <a:gd name="connsiteY13" fmla="*/ 906946 h 2887114"/>
              <a:gd name="connsiteX14" fmla="*/ 213508 w 1478136"/>
              <a:gd name="connsiteY14" fmla="*/ 2323543 h 2887114"/>
              <a:gd name="connsiteX15" fmla="*/ 212931 w 1478136"/>
              <a:gd name="connsiteY15" fmla="*/ 2323543 h 2887114"/>
              <a:gd name="connsiteX16" fmla="*/ 212932 w 1478136"/>
              <a:gd name="connsiteY16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848169 w 1478136"/>
              <a:gd name="connsiteY7" fmla="*/ 57693 h 2887114"/>
              <a:gd name="connsiteX8" fmla="*/ 717747 w 1478136"/>
              <a:gd name="connsiteY8" fmla="*/ 0 h 2887114"/>
              <a:gd name="connsiteX9" fmla="*/ 587326 w 1478136"/>
              <a:gd name="connsiteY9" fmla="*/ 57693 h 2887114"/>
              <a:gd name="connsiteX10" fmla="*/ 20461 w 1478136"/>
              <a:gd name="connsiteY10" fmla="*/ 663080 h 2887114"/>
              <a:gd name="connsiteX11" fmla="*/ 13542 w 1478136"/>
              <a:gd name="connsiteY11" fmla="*/ 672600 h 2887114"/>
              <a:gd name="connsiteX12" fmla="*/ 0 w 1478136"/>
              <a:gd name="connsiteY12" fmla="*/ 906946 h 2887114"/>
              <a:gd name="connsiteX13" fmla="*/ 213508 w 1478136"/>
              <a:gd name="connsiteY13" fmla="*/ 2323543 h 2887114"/>
              <a:gd name="connsiteX14" fmla="*/ 212931 w 1478136"/>
              <a:gd name="connsiteY14" fmla="*/ 2323543 h 2887114"/>
              <a:gd name="connsiteX15" fmla="*/ 212932 w 1478136"/>
              <a:gd name="connsiteY15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848169 w 1478136"/>
              <a:gd name="connsiteY6" fmla="*/ 57693 h 2887114"/>
              <a:gd name="connsiteX7" fmla="*/ 717747 w 1478136"/>
              <a:gd name="connsiteY7" fmla="*/ 0 h 2887114"/>
              <a:gd name="connsiteX8" fmla="*/ 587326 w 1478136"/>
              <a:gd name="connsiteY8" fmla="*/ 57693 h 2887114"/>
              <a:gd name="connsiteX9" fmla="*/ 20461 w 1478136"/>
              <a:gd name="connsiteY9" fmla="*/ 663080 h 2887114"/>
              <a:gd name="connsiteX10" fmla="*/ 13542 w 1478136"/>
              <a:gd name="connsiteY10" fmla="*/ 672600 h 2887114"/>
              <a:gd name="connsiteX11" fmla="*/ 0 w 1478136"/>
              <a:gd name="connsiteY11" fmla="*/ 906946 h 2887114"/>
              <a:gd name="connsiteX12" fmla="*/ 213508 w 1478136"/>
              <a:gd name="connsiteY12" fmla="*/ 2323543 h 2887114"/>
              <a:gd name="connsiteX13" fmla="*/ 212931 w 1478136"/>
              <a:gd name="connsiteY13" fmla="*/ 2323543 h 2887114"/>
              <a:gd name="connsiteX14" fmla="*/ 212932 w 1478136"/>
              <a:gd name="connsiteY14" fmla="*/ 2887114 h 2887114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13542 w 1435495"/>
              <a:gd name="connsiteY9" fmla="*/ 701172 h 2915686"/>
              <a:gd name="connsiteX10" fmla="*/ 0 w 1435495"/>
              <a:gd name="connsiteY10" fmla="*/ 935518 h 2915686"/>
              <a:gd name="connsiteX11" fmla="*/ 213508 w 1435495"/>
              <a:gd name="connsiteY11" fmla="*/ 2352115 h 2915686"/>
              <a:gd name="connsiteX12" fmla="*/ 212931 w 1435495"/>
              <a:gd name="connsiteY12" fmla="*/ 2352115 h 2915686"/>
              <a:gd name="connsiteX13" fmla="*/ 212932 w 1435495"/>
              <a:gd name="connsiteY13" fmla="*/ 2915686 h 2915686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0 w 1435495"/>
              <a:gd name="connsiteY9" fmla="*/ 935518 h 2915686"/>
              <a:gd name="connsiteX10" fmla="*/ 213508 w 1435495"/>
              <a:gd name="connsiteY10" fmla="*/ 2352115 h 2915686"/>
              <a:gd name="connsiteX11" fmla="*/ 212931 w 1435495"/>
              <a:gd name="connsiteY11" fmla="*/ 2352115 h 2915686"/>
              <a:gd name="connsiteX12" fmla="*/ 212932 w 1435495"/>
              <a:gd name="connsiteY12" fmla="*/ 2915686 h 2915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109469" y="4290461"/>
            <a:ext cx="1981200" cy="571500"/>
          </a:xfrm>
          <a:prstGeom prst="rect">
            <a:avLst/>
          </a:prstGeom>
          <a:gradFill>
            <a:gsLst>
              <a:gs pos="21000">
                <a:schemeClr val="tx1">
                  <a:alpha val="40000"/>
                </a:schemeClr>
              </a:gs>
              <a:gs pos="0">
                <a:schemeClr val="tx1">
                  <a:alpha val="63000"/>
                </a:schemeClr>
              </a:gs>
              <a:gs pos="68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 rot="2700000" flipV="1">
            <a:off x="4311096" y="1993028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2684E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任意多边形 45"/>
          <p:cNvSpPr/>
          <p:nvPr/>
        </p:nvSpPr>
        <p:spPr>
          <a:xfrm rot="2700000" flipH="1">
            <a:off x="6368381" y="1448952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 rot="2700000" flipH="1" flipV="1">
            <a:off x="6769066" y="3180401"/>
            <a:ext cx="1003543" cy="169029"/>
          </a:xfrm>
          <a:prstGeom prst="rect">
            <a:avLst/>
          </a:prstGeom>
          <a:gradFill>
            <a:gsLst>
              <a:gs pos="63000">
                <a:srgbClr val="000000">
                  <a:alpha val="5000"/>
                </a:srgbClr>
              </a:gs>
              <a:gs pos="17000">
                <a:schemeClr val="tx1">
                  <a:alpha val="20000"/>
                </a:schemeClr>
              </a:gs>
              <a:gs pos="0">
                <a:schemeClr val="tx1">
                  <a:alpha val="4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 rot="18900000">
            <a:off x="4311589" y="1448953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 rot="18900000" flipH="1" flipV="1">
            <a:off x="6367888" y="1993029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 rot="2700000">
            <a:off x="4426377" y="4008852"/>
            <a:ext cx="1003543" cy="169029"/>
          </a:xfrm>
          <a:prstGeom prst="rect">
            <a:avLst/>
          </a:prstGeom>
          <a:gradFill>
            <a:gsLst>
              <a:gs pos="74000">
                <a:srgbClr val="000000">
                  <a:alpha val="5000"/>
                </a:srgbClr>
              </a:gs>
              <a:gs pos="27000">
                <a:schemeClr val="tx1">
                  <a:alpha val="25000"/>
                </a:schemeClr>
              </a:gs>
              <a:gs pos="0">
                <a:schemeClr val="tx1">
                  <a:alpha val="5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文本框 4"/>
          <p:cNvSpPr txBox="1"/>
          <p:nvPr/>
        </p:nvSpPr>
        <p:spPr>
          <a:xfrm rot="2700000">
            <a:off x="3556322" y="2460173"/>
            <a:ext cx="184681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前景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innerShdw blurRad="25400" dist="25400" dir="10800000">
                  <a:prstClr val="black">
                    <a:alpha val="50000"/>
                  </a:prstClr>
                </a:innerShdw>
              </a:effectLst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2" name="文本框 16"/>
          <p:cNvSpPr txBox="1"/>
          <p:nvPr/>
        </p:nvSpPr>
        <p:spPr>
          <a:xfrm rot="-2700000">
            <a:off x="3479983" y="4272637"/>
            <a:ext cx="184681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前景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3" name="文本框 19"/>
          <p:cNvSpPr txBox="1"/>
          <p:nvPr/>
        </p:nvSpPr>
        <p:spPr>
          <a:xfrm rot="18900000" flipH="1">
            <a:off x="6782914" y="2456329"/>
            <a:ext cx="184681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前景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4" name="文本框 20"/>
          <p:cNvSpPr txBox="1"/>
          <p:nvPr/>
        </p:nvSpPr>
        <p:spPr>
          <a:xfrm rot="2700000" flipH="1">
            <a:off x="6862428" y="4252739"/>
            <a:ext cx="1846816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前景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innerShdw blurRad="25400" dist="25400" dir="10800000">
                  <a:prstClr val="black">
                    <a:alpha val="50000"/>
                  </a:prstClr>
                </a:innerShdw>
              </a:effectLst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5" name="Group 4"/>
          <p:cNvGrpSpPr>
            <a:grpSpLocks noChangeAspect="1"/>
          </p:cNvGrpSpPr>
          <p:nvPr/>
        </p:nvGrpSpPr>
        <p:grpSpPr bwMode="auto">
          <a:xfrm>
            <a:off x="8799429" y="2062407"/>
            <a:ext cx="411321" cy="318056"/>
            <a:chOff x="3494" y="1896"/>
            <a:chExt cx="688" cy="532"/>
          </a:xfrm>
          <a:solidFill>
            <a:srgbClr val="00B0F0"/>
          </a:solidFill>
        </p:grpSpPr>
        <p:sp>
          <p:nvSpPr>
            <p:cNvPr id="56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808539" y="4287668"/>
            <a:ext cx="352508" cy="353539"/>
            <a:chOff x="458010" y="4063526"/>
            <a:chExt cx="1087437" cy="109061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60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Group 17"/>
          <p:cNvGrpSpPr>
            <a:grpSpLocks noChangeAspect="1"/>
          </p:cNvGrpSpPr>
          <p:nvPr/>
        </p:nvGrpSpPr>
        <p:grpSpPr bwMode="auto">
          <a:xfrm>
            <a:off x="1724226" y="4227159"/>
            <a:ext cx="424652" cy="455839"/>
            <a:chOff x="231" y="1205"/>
            <a:chExt cx="640" cy="687"/>
          </a:xfrm>
          <a:solidFill>
            <a:srgbClr val="2684E2"/>
          </a:solidFill>
        </p:grpSpPr>
        <p:sp>
          <p:nvSpPr>
            <p:cNvPr id="65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310"/>
          <p:cNvSpPr>
            <a:spLocks noEditPoints="1"/>
          </p:cNvSpPr>
          <p:nvPr/>
        </p:nvSpPr>
        <p:spPr bwMode="auto">
          <a:xfrm>
            <a:off x="1731612" y="2016575"/>
            <a:ext cx="418753" cy="413245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文本框 35"/>
          <p:cNvSpPr txBox="1"/>
          <p:nvPr/>
        </p:nvSpPr>
        <p:spPr>
          <a:xfrm>
            <a:off x="2109270" y="2047386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发展趋势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36"/>
          <p:cNvSpPr txBox="1"/>
          <p:nvPr/>
        </p:nvSpPr>
        <p:spPr>
          <a:xfrm>
            <a:off x="1627138" y="2441870"/>
            <a:ext cx="199289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文本框 37"/>
          <p:cNvSpPr txBox="1"/>
          <p:nvPr/>
        </p:nvSpPr>
        <p:spPr>
          <a:xfrm>
            <a:off x="2109270" y="4283804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消费习惯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38"/>
          <p:cNvSpPr txBox="1"/>
          <p:nvPr/>
        </p:nvSpPr>
        <p:spPr>
          <a:xfrm>
            <a:off x="1634758" y="4678288"/>
            <a:ext cx="196836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文本框 39"/>
          <p:cNvSpPr txBox="1"/>
          <p:nvPr/>
        </p:nvSpPr>
        <p:spPr>
          <a:xfrm>
            <a:off x="9182622" y="2047386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市场机制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40"/>
          <p:cNvSpPr txBox="1"/>
          <p:nvPr/>
        </p:nvSpPr>
        <p:spPr>
          <a:xfrm>
            <a:off x="8700490" y="2441870"/>
            <a:ext cx="197598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文本框 41"/>
          <p:cNvSpPr txBox="1"/>
          <p:nvPr/>
        </p:nvSpPr>
        <p:spPr>
          <a:xfrm>
            <a:off x="9182622" y="4283804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政策扶持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42"/>
          <p:cNvSpPr txBox="1"/>
          <p:nvPr/>
        </p:nvSpPr>
        <p:spPr>
          <a:xfrm>
            <a:off x="8708110" y="4678288"/>
            <a:ext cx="196836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392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1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67" grpId="0" animBg="1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圆角矩形 127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130" name="燕尾形 129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31" name="燕尾形 130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32" name="燕尾形 131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134" name="燕尾形 13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35" name="燕尾形 13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36" name="燕尾形 13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竞争对手分析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490077" y="1538466"/>
            <a:ext cx="4120364" cy="1824508"/>
            <a:chOff x="1490077" y="1538466"/>
            <a:chExt cx="4120364" cy="1824508"/>
          </a:xfrm>
        </p:grpSpPr>
        <p:sp>
          <p:nvSpPr>
            <p:cNvPr id="66" name="任意多边形 65"/>
            <p:cNvSpPr/>
            <p:nvPr/>
          </p:nvSpPr>
          <p:spPr>
            <a:xfrm>
              <a:off x="1700277" y="1538466"/>
              <a:ext cx="3685604" cy="1716378"/>
            </a:xfrm>
            <a:custGeom>
              <a:avLst/>
              <a:gdLst>
                <a:gd name="connsiteX0" fmla="*/ 702018 w 793458"/>
                <a:gd name="connsiteY0" fmla="*/ 1664080 h 1755520"/>
                <a:gd name="connsiteX1" fmla="*/ 286769 w 793458"/>
                <a:gd name="connsiteY1" fmla="*/ 1664080 h 1755520"/>
                <a:gd name="connsiteX2" fmla="*/ 286769 w 793458"/>
                <a:gd name="connsiteY2" fmla="*/ 771911 h 1755520"/>
                <a:gd name="connsiteX3" fmla="*/ 277518 w 793458"/>
                <a:gd name="connsiteY3" fmla="*/ 539619 h 1755520"/>
                <a:gd name="connsiteX4" fmla="*/ 226640 w 793458"/>
                <a:gd name="connsiteY4" fmla="*/ 480518 h 1755520"/>
                <a:gd name="connsiteX5" fmla="*/ 41114 w 793458"/>
                <a:gd name="connsiteY5" fmla="*/ 460475 h 1755520"/>
                <a:gd name="connsiteX6" fmla="*/ 0 w 793458"/>
                <a:gd name="connsiteY6" fmla="*/ 460475 h 1755520"/>
                <a:gd name="connsiteX7" fmla="*/ 0 w 793458"/>
                <a:gd name="connsiteY7" fmla="*/ 266469 h 1755520"/>
                <a:gd name="connsiteX8" fmla="*/ 457391 w 793458"/>
                <a:gd name="connsiteY8" fmla="*/ 0 h 1755520"/>
                <a:gd name="connsiteX9" fmla="*/ 702018 w 793458"/>
                <a:gd name="connsiteY9" fmla="*/ 0 h 1755520"/>
                <a:gd name="connsiteX10" fmla="*/ 793458 w 793458"/>
                <a:gd name="connsiteY10" fmla="*/ 1755520 h 1755520"/>
                <a:gd name="connsiteX0" fmla="*/ 0 w 1958340"/>
                <a:gd name="connsiteY0" fmla="*/ 1676780 h 1755520"/>
                <a:gd name="connsiteX1" fmla="*/ 1451651 w 1958340"/>
                <a:gd name="connsiteY1" fmla="*/ 1664080 h 1755520"/>
                <a:gd name="connsiteX2" fmla="*/ 1451651 w 1958340"/>
                <a:gd name="connsiteY2" fmla="*/ 771911 h 1755520"/>
                <a:gd name="connsiteX3" fmla="*/ 1442400 w 1958340"/>
                <a:gd name="connsiteY3" fmla="*/ 539619 h 1755520"/>
                <a:gd name="connsiteX4" fmla="*/ 1391522 w 1958340"/>
                <a:gd name="connsiteY4" fmla="*/ 480518 h 1755520"/>
                <a:gd name="connsiteX5" fmla="*/ 1205996 w 1958340"/>
                <a:gd name="connsiteY5" fmla="*/ 460475 h 1755520"/>
                <a:gd name="connsiteX6" fmla="*/ 1164882 w 1958340"/>
                <a:gd name="connsiteY6" fmla="*/ 460475 h 1755520"/>
                <a:gd name="connsiteX7" fmla="*/ 1164882 w 1958340"/>
                <a:gd name="connsiteY7" fmla="*/ 266469 h 1755520"/>
                <a:gd name="connsiteX8" fmla="*/ 1622273 w 1958340"/>
                <a:gd name="connsiteY8" fmla="*/ 0 h 1755520"/>
                <a:gd name="connsiteX9" fmla="*/ 1866900 w 1958340"/>
                <a:gd name="connsiteY9" fmla="*/ 0 h 1755520"/>
                <a:gd name="connsiteX10" fmla="*/ 1958340 w 1958340"/>
                <a:gd name="connsiteY10" fmla="*/ 1755520 h 1755520"/>
                <a:gd name="connsiteX0" fmla="*/ 0 w 1901190"/>
                <a:gd name="connsiteY0" fmla="*/ 1676780 h 1676780"/>
                <a:gd name="connsiteX1" fmla="*/ 1451651 w 1901190"/>
                <a:gd name="connsiteY1" fmla="*/ 1664080 h 1676780"/>
                <a:gd name="connsiteX2" fmla="*/ 1451651 w 1901190"/>
                <a:gd name="connsiteY2" fmla="*/ 771911 h 1676780"/>
                <a:gd name="connsiteX3" fmla="*/ 1442400 w 1901190"/>
                <a:gd name="connsiteY3" fmla="*/ 539619 h 1676780"/>
                <a:gd name="connsiteX4" fmla="*/ 1391522 w 1901190"/>
                <a:gd name="connsiteY4" fmla="*/ 480518 h 1676780"/>
                <a:gd name="connsiteX5" fmla="*/ 1205996 w 1901190"/>
                <a:gd name="connsiteY5" fmla="*/ 460475 h 1676780"/>
                <a:gd name="connsiteX6" fmla="*/ 1164882 w 1901190"/>
                <a:gd name="connsiteY6" fmla="*/ 460475 h 1676780"/>
                <a:gd name="connsiteX7" fmla="*/ 1164882 w 1901190"/>
                <a:gd name="connsiteY7" fmla="*/ 266469 h 1676780"/>
                <a:gd name="connsiteX8" fmla="*/ 1622273 w 1901190"/>
                <a:gd name="connsiteY8" fmla="*/ 0 h 1676780"/>
                <a:gd name="connsiteX9" fmla="*/ 1866900 w 1901190"/>
                <a:gd name="connsiteY9" fmla="*/ 0 h 1676780"/>
                <a:gd name="connsiteX10" fmla="*/ 1901190 w 1901190"/>
                <a:gd name="connsiteY10" fmla="*/ 1666620 h 1676780"/>
                <a:gd name="connsiteX0" fmla="*/ 0 w 1901190"/>
                <a:gd name="connsiteY0" fmla="*/ 1676780 h 1687854"/>
                <a:gd name="connsiteX1" fmla="*/ 1451651 w 1901190"/>
                <a:gd name="connsiteY1" fmla="*/ 1664080 h 1687854"/>
                <a:gd name="connsiteX2" fmla="*/ 1451651 w 1901190"/>
                <a:gd name="connsiteY2" fmla="*/ 771911 h 1687854"/>
                <a:gd name="connsiteX3" fmla="*/ 1442400 w 1901190"/>
                <a:gd name="connsiteY3" fmla="*/ 539619 h 1687854"/>
                <a:gd name="connsiteX4" fmla="*/ 1391522 w 1901190"/>
                <a:gd name="connsiteY4" fmla="*/ 480518 h 1687854"/>
                <a:gd name="connsiteX5" fmla="*/ 1205996 w 1901190"/>
                <a:gd name="connsiteY5" fmla="*/ 460475 h 1687854"/>
                <a:gd name="connsiteX6" fmla="*/ 1164882 w 1901190"/>
                <a:gd name="connsiteY6" fmla="*/ 460475 h 1687854"/>
                <a:gd name="connsiteX7" fmla="*/ 1164882 w 1901190"/>
                <a:gd name="connsiteY7" fmla="*/ 266469 h 1687854"/>
                <a:gd name="connsiteX8" fmla="*/ 1622273 w 1901190"/>
                <a:gd name="connsiteY8" fmla="*/ 0 h 1687854"/>
                <a:gd name="connsiteX9" fmla="*/ 1866900 w 1901190"/>
                <a:gd name="connsiteY9" fmla="*/ 0 h 1687854"/>
                <a:gd name="connsiteX10" fmla="*/ 1882773 w 1901190"/>
                <a:gd name="connsiteY10" fmla="*/ 1519154 h 1687854"/>
                <a:gd name="connsiteX11" fmla="*/ 1901190 w 1901190"/>
                <a:gd name="connsiteY11" fmla="*/ 1666620 h 1687854"/>
                <a:gd name="connsiteX0" fmla="*/ 0 w 2517140"/>
                <a:gd name="connsiteY0" fmla="*/ 1676780 h 1681863"/>
                <a:gd name="connsiteX1" fmla="*/ 1451651 w 2517140"/>
                <a:gd name="connsiteY1" fmla="*/ 1664080 h 1681863"/>
                <a:gd name="connsiteX2" fmla="*/ 1451651 w 2517140"/>
                <a:gd name="connsiteY2" fmla="*/ 771911 h 1681863"/>
                <a:gd name="connsiteX3" fmla="*/ 1442400 w 2517140"/>
                <a:gd name="connsiteY3" fmla="*/ 539619 h 1681863"/>
                <a:gd name="connsiteX4" fmla="*/ 1391522 w 2517140"/>
                <a:gd name="connsiteY4" fmla="*/ 480518 h 1681863"/>
                <a:gd name="connsiteX5" fmla="*/ 1205996 w 2517140"/>
                <a:gd name="connsiteY5" fmla="*/ 460475 h 1681863"/>
                <a:gd name="connsiteX6" fmla="*/ 1164882 w 2517140"/>
                <a:gd name="connsiteY6" fmla="*/ 460475 h 1681863"/>
                <a:gd name="connsiteX7" fmla="*/ 1164882 w 2517140"/>
                <a:gd name="connsiteY7" fmla="*/ 266469 h 1681863"/>
                <a:gd name="connsiteX8" fmla="*/ 1622273 w 2517140"/>
                <a:gd name="connsiteY8" fmla="*/ 0 h 1681863"/>
                <a:gd name="connsiteX9" fmla="*/ 1866900 w 2517140"/>
                <a:gd name="connsiteY9" fmla="*/ 0 h 1681863"/>
                <a:gd name="connsiteX10" fmla="*/ 1882773 w 2517140"/>
                <a:gd name="connsiteY10" fmla="*/ 1519154 h 1681863"/>
                <a:gd name="connsiteX11" fmla="*/ 2517140 w 2517140"/>
                <a:gd name="connsiteY11" fmla="*/ 1653920 h 1681863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929890"/>
                <a:gd name="connsiteY0" fmla="*/ 1676780 h 1744818"/>
                <a:gd name="connsiteX1" fmla="*/ 1451651 w 2929890"/>
                <a:gd name="connsiteY1" fmla="*/ 1664080 h 1744818"/>
                <a:gd name="connsiteX2" fmla="*/ 1451651 w 2929890"/>
                <a:gd name="connsiteY2" fmla="*/ 771911 h 1744818"/>
                <a:gd name="connsiteX3" fmla="*/ 1442400 w 2929890"/>
                <a:gd name="connsiteY3" fmla="*/ 539619 h 1744818"/>
                <a:gd name="connsiteX4" fmla="*/ 1391522 w 2929890"/>
                <a:gd name="connsiteY4" fmla="*/ 480518 h 1744818"/>
                <a:gd name="connsiteX5" fmla="*/ 1205996 w 2929890"/>
                <a:gd name="connsiteY5" fmla="*/ 460475 h 1744818"/>
                <a:gd name="connsiteX6" fmla="*/ 1164882 w 2929890"/>
                <a:gd name="connsiteY6" fmla="*/ 460475 h 1744818"/>
                <a:gd name="connsiteX7" fmla="*/ 1164882 w 2929890"/>
                <a:gd name="connsiteY7" fmla="*/ 266469 h 1744818"/>
                <a:gd name="connsiteX8" fmla="*/ 1622273 w 2929890"/>
                <a:gd name="connsiteY8" fmla="*/ 0 h 1744818"/>
                <a:gd name="connsiteX9" fmla="*/ 1866900 w 2929890"/>
                <a:gd name="connsiteY9" fmla="*/ 0 h 1744818"/>
                <a:gd name="connsiteX10" fmla="*/ 1882773 w 2929890"/>
                <a:gd name="connsiteY10" fmla="*/ 1627104 h 1744818"/>
                <a:gd name="connsiteX11" fmla="*/ 2929890 w 2929890"/>
                <a:gd name="connsiteY11" fmla="*/ 1634870 h 1744818"/>
                <a:gd name="connsiteX0" fmla="*/ 0 w 2929890"/>
                <a:gd name="connsiteY0" fmla="*/ 1676780 h 1767931"/>
                <a:gd name="connsiteX1" fmla="*/ 1451651 w 2929890"/>
                <a:gd name="connsiteY1" fmla="*/ 1664080 h 1767931"/>
                <a:gd name="connsiteX2" fmla="*/ 1451651 w 2929890"/>
                <a:gd name="connsiteY2" fmla="*/ 771911 h 1767931"/>
                <a:gd name="connsiteX3" fmla="*/ 1442400 w 2929890"/>
                <a:gd name="connsiteY3" fmla="*/ 539619 h 1767931"/>
                <a:gd name="connsiteX4" fmla="*/ 1391522 w 2929890"/>
                <a:gd name="connsiteY4" fmla="*/ 480518 h 1767931"/>
                <a:gd name="connsiteX5" fmla="*/ 1205996 w 2929890"/>
                <a:gd name="connsiteY5" fmla="*/ 460475 h 1767931"/>
                <a:gd name="connsiteX6" fmla="*/ 1164882 w 2929890"/>
                <a:gd name="connsiteY6" fmla="*/ 460475 h 1767931"/>
                <a:gd name="connsiteX7" fmla="*/ 1164882 w 2929890"/>
                <a:gd name="connsiteY7" fmla="*/ 266469 h 1767931"/>
                <a:gd name="connsiteX8" fmla="*/ 1622273 w 2929890"/>
                <a:gd name="connsiteY8" fmla="*/ 0 h 1767931"/>
                <a:gd name="connsiteX9" fmla="*/ 1866900 w 2929890"/>
                <a:gd name="connsiteY9" fmla="*/ 0 h 1767931"/>
                <a:gd name="connsiteX10" fmla="*/ 1882773 w 2929890"/>
                <a:gd name="connsiteY10" fmla="*/ 1627104 h 1767931"/>
                <a:gd name="connsiteX11" fmla="*/ 2929890 w 2929890"/>
                <a:gd name="connsiteY11" fmla="*/ 1634870 h 1767931"/>
                <a:gd name="connsiteX0" fmla="*/ 0 w 2929890"/>
                <a:gd name="connsiteY0" fmla="*/ 1676780 h 1768155"/>
                <a:gd name="connsiteX1" fmla="*/ 1451651 w 2929890"/>
                <a:gd name="connsiteY1" fmla="*/ 1664080 h 1768155"/>
                <a:gd name="connsiteX2" fmla="*/ 1451651 w 2929890"/>
                <a:gd name="connsiteY2" fmla="*/ 771911 h 1768155"/>
                <a:gd name="connsiteX3" fmla="*/ 1442400 w 2929890"/>
                <a:gd name="connsiteY3" fmla="*/ 539619 h 1768155"/>
                <a:gd name="connsiteX4" fmla="*/ 1391522 w 2929890"/>
                <a:gd name="connsiteY4" fmla="*/ 480518 h 1768155"/>
                <a:gd name="connsiteX5" fmla="*/ 1205996 w 2929890"/>
                <a:gd name="connsiteY5" fmla="*/ 460475 h 1768155"/>
                <a:gd name="connsiteX6" fmla="*/ 1164882 w 2929890"/>
                <a:gd name="connsiteY6" fmla="*/ 460475 h 1768155"/>
                <a:gd name="connsiteX7" fmla="*/ 1164882 w 2929890"/>
                <a:gd name="connsiteY7" fmla="*/ 266469 h 1768155"/>
                <a:gd name="connsiteX8" fmla="*/ 1622273 w 2929890"/>
                <a:gd name="connsiteY8" fmla="*/ 0 h 1768155"/>
                <a:gd name="connsiteX9" fmla="*/ 1866900 w 2929890"/>
                <a:gd name="connsiteY9" fmla="*/ 0 h 1768155"/>
                <a:gd name="connsiteX10" fmla="*/ 1882773 w 2929890"/>
                <a:gd name="connsiteY10" fmla="*/ 1627104 h 1768155"/>
                <a:gd name="connsiteX11" fmla="*/ 2929890 w 2929890"/>
                <a:gd name="connsiteY11" fmla="*/ 1634870 h 1768155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807315"/>
                <a:gd name="connsiteX1" fmla="*/ 1451651 w 2929890"/>
                <a:gd name="connsiteY1" fmla="*/ 1664080 h 1807315"/>
                <a:gd name="connsiteX2" fmla="*/ 1451651 w 2929890"/>
                <a:gd name="connsiteY2" fmla="*/ 771911 h 1807315"/>
                <a:gd name="connsiteX3" fmla="*/ 1442400 w 2929890"/>
                <a:gd name="connsiteY3" fmla="*/ 539619 h 1807315"/>
                <a:gd name="connsiteX4" fmla="*/ 1391522 w 2929890"/>
                <a:gd name="connsiteY4" fmla="*/ 480518 h 1807315"/>
                <a:gd name="connsiteX5" fmla="*/ 1205996 w 2929890"/>
                <a:gd name="connsiteY5" fmla="*/ 460475 h 1807315"/>
                <a:gd name="connsiteX6" fmla="*/ 1164882 w 2929890"/>
                <a:gd name="connsiteY6" fmla="*/ 460475 h 1807315"/>
                <a:gd name="connsiteX7" fmla="*/ 1164882 w 2929890"/>
                <a:gd name="connsiteY7" fmla="*/ 266469 h 1807315"/>
                <a:gd name="connsiteX8" fmla="*/ 1622273 w 2929890"/>
                <a:gd name="connsiteY8" fmla="*/ 0 h 1807315"/>
                <a:gd name="connsiteX9" fmla="*/ 1866900 w 2929890"/>
                <a:gd name="connsiteY9" fmla="*/ 0 h 1807315"/>
                <a:gd name="connsiteX10" fmla="*/ 1876423 w 2929890"/>
                <a:gd name="connsiteY10" fmla="*/ 1677904 h 1807315"/>
                <a:gd name="connsiteX11" fmla="*/ 2929890 w 2929890"/>
                <a:gd name="connsiteY11" fmla="*/ 1634870 h 1807315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677904"/>
                <a:gd name="connsiteX1" fmla="*/ 1451651 w 2929890"/>
                <a:gd name="connsiteY1" fmla="*/ 1664080 h 1677904"/>
                <a:gd name="connsiteX2" fmla="*/ 1451651 w 2929890"/>
                <a:gd name="connsiteY2" fmla="*/ 771911 h 1677904"/>
                <a:gd name="connsiteX3" fmla="*/ 1442400 w 2929890"/>
                <a:gd name="connsiteY3" fmla="*/ 539619 h 1677904"/>
                <a:gd name="connsiteX4" fmla="*/ 1391522 w 2929890"/>
                <a:gd name="connsiteY4" fmla="*/ 480518 h 1677904"/>
                <a:gd name="connsiteX5" fmla="*/ 1205996 w 2929890"/>
                <a:gd name="connsiteY5" fmla="*/ 460475 h 1677904"/>
                <a:gd name="connsiteX6" fmla="*/ 1164882 w 2929890"/>
                <a:gd name="connsiteY6" fmla="*/ 460475 h 1677904"/>
                <a:gd name="connsiteX7" fmla="*/ 1164882 w 2929890"/>
                <a:gd name="connsiteY7" fmla="*/ 266469 h 1677904"/>
                <a:gd name="connsiteX8" fmla="*/ 1622273 w 2929890"/>
                <a:gd name="connsiteY8" fmla="*/ 0 h 1677904"/>
                <a:gd name="connsiteX9" fmla="*/ 1866900 w 2929890"/>
                <a:gd name="connsiteY9" fmla="*/ 0 h 1677904"/>
                <a:gd name="connsiteX10" fmla="*/ 1876423 w 2929890"/>
                <a:gd name="connsiteY10" fmla="*/ 1677904 h 1677904"/>
                <a:gd name="connsiteX11" fmla="*/ 2929890 w 2929890"/>
                <a:gd name="connsiteY11" fmla="*/ 1634870 h 1677904"/>
                <a:gd name="connsiteX0" fmla="*/ 0 w 2942590"/>
                <a:gd name="connsiteY0" fmla="*/ 1676780 h 1677904"/>
                <a:gd name="connsiteX1" fmla="*/ 1451651 w 2942590"/>
                <a:gd name="connsiteY1" fmla="*/ 1664080 h 1677904"/>
                <a:gd name="connsiteX2" fmla="*/ 1451651 w 2942590"/>
                <a:gd name="connsiteY2" fmla="*/ 771911 h 1677904"/>
                <a:gd name="connsiteX3" fmla="*/ 1442400 w 2942590"/>
                <a:gd name="connsiteY3" fmla="*/ 539619 h 1677904"/>
                <a:gd name="connsiteX4" fmla="*/ 1391522 w 2942590"/>
                <a:gd name="connsiteY4" fmla="*/ 480518 h 1677904"/>
                <a:gd name="connsiteX5" fmla="*/ 1205996 w 2942590"/>
                <a:gd name="connsiteY5" fmla="*/ 460475 h 1677904"/>
                <a:gd name="connsiteX6" fmla="*/ 1164882 w 2942590"/>
                <a:gd name="connsiteY6" fmla="*/ 460475 h 1677904"/>
                <a:gd name="connsiteX7" fmla="*/ 1164882 w 2942590"/>
                <a:gd name="connsiteY7" fmla="*/ 266469 h 1677904"/>
                <a:gd name="connsiteX8" fmla="*/ 1622273 w 2942590"/>
                <a:gd name="connsiteY8" fmla="*/ 0 h 1677904"/>
                <a:gd name="connsiteX9" fmla="*/ 1866900 w 2942590"/>
                <a:gd name="connsiteY9" fmla="*/ 0 h 1677904"/>
                <a:gd name="connsiteX10" fmla="*/ 1876423 w 2942590"/>
                <a:gd name="connsiteY10" fmla="*/ 1677904 h 1677904"/>
                <a:gd name="connsiteX11" fmla="*/ 2942590 w 2942590"/>
                <a:gd name="connsiteY11" fmla="*/ 1653920 h 1677904"/>
                <a:gd name="connsiteX0" fmla="*/ 0 w 2580640"/>
                <a:gd name="connsiteY0" fmla="*/ 1676780 h 1692020"/>
                <a:gd name="connsiteX1" fmla="*/ 1451651 w 2580640"/>
                <a:gd name="connsiteY1" fmla="*/ 1664080 h 1692020"/>
                <a:gd name="connsiteX2" fmla="*/ 1451651 w 2580640"/>
                <a:gd name="connsiteY2" fmla="*/ 771911 h 1692020"/>
                <a:gd name="connsiteX3" fmla="*/ 1442400 w 2580640"/>
                <a:gd name="connsiteY3" fmla="*/ 539619 h 1692020"/>
                <a:gd name="connsiteX4" fmla="*/ 1391522 w 2580640"/>
                <a:gd name="connsiteY4" fmla="*/ 480518 h 1692020"/>
                <a:gd name="connsiteX5" fmla="*/ 1205996 w 2580640"/>
                <a:gd name="connsiteY5" fmla="*/ 460475 h 1692020"/>
                <a:gd name="connsiteX6" fmla="*/ 1164882 w 2580640"/>
                <a:gd name="connsiteY6" fmla="*/ 460475 h 1692020"/>
                <a:gd name="connsiteX7" fmla="*/ 1164882 w 2580640"/>
                <a:gd name="connsiteY7" fmla="*/ 266469 h 1692020"/>
                <a:gd name="connsiteX8" fmla="*/ 1622273 w 2580640"/>
                <a:gd name="connsiteY8" fmla="*/ 0 h 1692020"/>
                <a:gd name="connsiteX9" fmla="*/ 1866900 w 2580640"/>
                <a:gd name="connsiteY9" fmla="*/ 0 h 1692020"/>
                <a:gd name="connsiteX10" fmla="*/ 1876423 w 2580640"/>
                <a:gd name="connsiteY10" fmla="*/ 1677904 h 1692020"/>
                <a:gd name="connsiteX11" fmla="*/ 2580640 w 2580640"/>
                <a:gd name="connsiteY11" fmla="*/ 1692020 h 1692020"/>
                <a:gd name="connsiteX0" fmla="*/ 0 w 2574290"/>
                <a:gd name="connsiteY0" fmla="*/ 1676780 h 1677904"/>
                <a:gd name="connsiteX1" fmla="*/ 1451651 w 2574290"/>
                <a:gd name="connsiteY1" fmla="*/ 1664080 h 1677904"/>
                <a:gd name="connsiteX2" fmla="*/ 1451651 w 2574290"/>
                <a:gd name="connsiteY2" fmla="*/ 771911 h 1677904"/>
                <a:gd name="connsiteX3" fmla="*/ 1442400 w 2574290"/>
                <a:gd name="connsiteY3" fmla="*/ 539619 h 1677904"/>
                <a:gd name="connsiteX4" fmla="*/ 1391522 w 2574290"/>
                <a:gd name="connsiteY4" fmla="*/ 480518 h 1677904"/>
                <a:gd name="connsiteX5" fmla="*/ 1205996 w 2574290"/>
                <a:gd name="connsiteY5" fmla="*/ 460475 h 1677904"/>
                <a:gd name="connsiteX6" fmla="*/ 1164882 w 2574290"/>
                <a:gd name="connsiteY6" fmla="*/ 460475 h 1677904"/>
                <a:gd name="connsiteX7" fmla="*/ 1164882 w 2574290"/>
                <a:gd name="connsiteY7" fmla="*/ 266469 h 1677904"/>
                <a:gd name="connsiteX8" fmla="*/ 1622273 w 2574290"/>
                <a:gd name="connsiteY8" fmla="*/ 0 h 1677904"/>
                <a:gd name="connsiteX9" fmla="*/ 1866900 w 2574290"/>
                <a:gd name="connsiteY9" fmla="*/ 0 h 1677904"/>
                <a:gd name="connsiteX10" fmla="*/ 1876423 w 2574290"/>
                <a:gd name="connsiteY10" fmla="*/ 1677904 h 1677904"/>
                <a:gd name="connsiteX11" fmla="*/ 2574290 w 2574290"/>
                <a:gd name="connsiteY11" fmla="*/ 1672970 h 1677904"/>
                <a:gd name="connsiteX0" fmla="*/ 0 w 2580640"/>
                <a:gd name="connsiteY0" fmla="*/ 1670430 h 1677904"/>
                <a:gd name="connsiteX1" fmla="*/ 1458001 w 2580640"/>
                <a:gd name="connsiteY1" fmla="*/ 1664080 h 1677904"/>
                <a:gd name="connsiteX2" fmla="*/ 1458001 w 2580640"/>
                <a:gd name="connsiteY2" fmla="*/ 771911 h 1677904"/>
                <a:gd name="connsiteX3" fmla="*/ 1448750 w 2580640"/>
                <a:gd name="connsiteY3" fmla="*/ 539619 h 1677904"/>
                <a:gd name="connsiteX4" fmla="*/ 1397872 w 2580640"/>
                <a:gd name="connsiteY4" fmla="*/ 480518 h 1677904"/>
                <a:gd name="connsiteX5" fmla="*/ 1212346 w 2580640"/>
                <a:gd name="connsiteY5" fmla="*/ 460475 h 1677904"/>
                <a:gd name="connsiteX6" fmla="*/ 1171232 w 2580640"/>
                <a:gd name="connsiteY6" fmla="*/ 460475 h 1677904"/>
                <a:gd name="connsiteX7" fmla="*/ 1171232 w 2580640"/>
                <a:gd name="connsiteY7" fmla="*/ 266469 h 1677904"/>
                <a:gd name="connsiteX8" fmla="*/ 1628623 w 2580640"/>
                <a:gd name="connsiteY8" fmla="*/ 0 h 1677904"/>
                <a:gd name="connsiteX9" fmla="*/ 1873250 w 2580640"/>
                <a:gd name="connsiteY9" fmla="*/ 0 h 1677904"/>
                <a:gd name="connsiteX10" fmla="*/ 1882773 w 2580640"/>
                <a:gd name="connsiteY10" fmla="*/ 1677904 h 1677904"/>
                <a:gd name="connsiteX11" fmla="*/ 2580640 w 2580640"/>
                <a:gd name="connsiteY11" fmla="*/ 1672970 h 1677904"/>
                <a:gd name="connsiteX0" fmla="*/ 0 w 3602990"/>
                <a:gd name="connsiteY0" fmla="*/ 1683130 h 1683130"/>
                <a:gd name="connsiteX1" fmla="*/ 2480351 w 3602990"/>
                <a:gd name="connsiteY1" fmla="*/ 1664080 h 1683130"/>
                <a:gd name="connsiteX2" fmla="*/ 2480351 w 3602990"/>
                <a:gd name="connsiteY2" fmla="*/ 771911 h 1683130"/>
                <a:gd name="connsiteX3" fmla="*/ 2471100 w 3602990"/>
                <a:gd name="connsiteY3" fmla="*/ 539619 h 1683130"/>
                <a:gd name="connsiteX4" fmla="*/ 2420222 w 3602990"/>
                <a:gd name="connsiteY4" fmla="*/ 480518 h 1683130"/>
                <a:gd name="connsiteX5" fmla="*/ 2234696 w 3602990"/>
                <a:gd name="connsiteY5" fmla="*/ 460475 h 1683130"/>
                <a:gd name="connsiteX6" fmla="*/ 2193582 w 3602990"/>
                <a:gd name="connsiteY6" fmla="*/ 460475 h 1683130"/>
                <a:gd name="connsiteX7" fmla="*/ 2193582 w 3602990"/>
                <a:gd name="connsiteY7" fmla="*/ 266469 h 1683130"/>
                <a:gd name="connsiteX8" fmla="*/ 2650973 w 3602990"/>
                <a:gd name="connsiteY8" fmla="*/ 0 h 1683130"/>
                <a:gd name="connsiteX9" fmla="*/ 2895600 w 3602990"/>
                <a:gd name="connsiteY9" fmla="*/ 0 h 1683130"/>
                <a:gd name="connsiteX10" fmla="*/ 2905123 w 3602990"/>
                <a:gd name="connsiteY10" fmla="*/ 1677904 h 1683130"/>
                <a:gd name="connsiteX11" fmla="*/ 3602990 w 3602990"/>
                <a:gd name="connsiteY11" fmla="*/ 1672970 h 1683130"/>
                <a:gd name="connsiteX0" fmla="*/ 0 w 3602990"/>
                <a:gd name="connsiteY0" fmla="*/ 1676780 h 1677904"/>
                <a:gd name="connsiteX1" fmla="*/ 2480351 w 3602990"/>
                <a:gd name="connsiteY1" fmla="*/ 1664080 h 1677904"/>
                <a:gd name="connsiteX2" fmla="*/ 2480351 w 3602990"/>
                <a:gd name="connsiteY2" fmla="*/ 771911 h 1677904"/>
                <a:gd name="connsiteX3" fmla="*/ 2471100 w 3602990"/>
                <a:gd name="connsiteY3" fmla="*/ 539619 h 1677904"/>
                <a:gd name="connsiteX4" fmla="*/ 2420222 w 3602990"/>
                <a:gd name="connsiteY4" fmla="*/ 480518 h 1677904"/>
                <a:gd name="connsiteX5" fmla="*/ 2234696 w 3602990"/>
                <a:gd name="connsiteY5" fmla="*/ 460475 h 1677904"/>
                <a:gd name="connsiteX6" fmla="*/ 2193582 w 3602990"/>
                <a:gd name="connsiteY6" fmla="*/ 460475 h 1677904"/>
                <a:gd name="connsiteX7" fmla="*/ 2193582 w 3602990"/>
                <a:gd name="connsiteY7" fmla="*/ 266469 h 1677904"/>
                <a:gd name="connsiteX8" fmla="*/ 2650973 w 3602990"/>
                <a:gd name="connsiteY8" fmla="*/ 0 h 1677904"/>
                <a:gd name="connsiteX9" fmla="*/ 2895600 w 3602990"/>
                <a:gd name="connsiteY9" fmla="*/ 0 h 1677904"/>
                <a:gd name="connsiteX10" fmla="*/ 2905123 w 3602990"/>
                <a:gd name="connsiteY10" fmla="*/ 1677904 h 1677904"/>
                <a:gd name="connsiteX11" fmla="*/ 3602990 w 3602990"/>
                <a:gd name="connsiteY11" fmla="*/ 1672970 h 167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02990" h="1677904">
                  <a:moveTo>
                    <a:pt x="0" y="1676780"/>
                  </a:moveTo>
                  <a:lnTo>
                    <a:pt x="2480351" y="1664080"/>
                  </a:lnTo>
                  <a:lnTo>
                    <a:pt x="2480351" y="771911"/>
                  </a:lnTo>
                  <a:cubicBezTo>
                    <a:pt x="2480351" y="643088"/>
                    <a:pt x="2477267" y="565657"/>
                    <a:pt x="2471100" y="539619"/>
                  </a:cubicBezTo>
                  <a:cubicBezTo>
                    <a:pt x="2464933" y="513580"/>
                    <a:pt x="2447974" y="493880"/>
                    <a:pt x="2420222" y="480518"/>
                  </a:cubicBezTo>
                  <a:cubicBezTo>
                    <a:pt x="2392470" y="467156"/>
                    <a:pt x="2330628" y="460475"/>
                    <a:pt x="2234696" y="460475"/>
                  </a:cubicBezTo>
                  <a:lnTo>
                    <a:pt x="2193582" y="460475"/>
                  </a:lnTo>
                  <a:lnTo>
                    <a:pt x="2193582" y="266469"/>
                  </a:lnTo>
                  <a:cubicBezTo>
                    <a:pt x="2394355" y="223257"/>
                    <a:pt x="2546818" y="134434"/>
                    <a:pt x="2650973" y="0"/>
                  </a:cubicBezTo>
                  <a:lnTo>
                    <a:pt x="2895600" y="0"/>
                  </a:lnTo>
                  <a:cubicBezTo>
                    <a:pt x="2907267" y="614084"/>
                    <a:pt x="2905758" y="859326"/>
                    <a:pt x="2905123" y="1677904"/>
                  </a:cubicBezTo>
                  <a:lnTo>
                    <a:pt x="3602990" y="167297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accent1"/>
                  </a:solidFill>
                </a:ln>
                <a:noFill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490077" y="3146713"/>
              <a:ext cx="216261" cy="216261"/>
              <a:chOff x="2218721" y="3717673"/>
              <a:chExt cx="248226" cy="248226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5394180" y="3146713"/>
              <a:ext cx="216261" cy="216261"/>
              <a:chOff x="2218721" y="3717673"/>
              <a:chExt cx="248226" cy="248226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3" name="文本框 23"/>
          <p:cNvSpPr txBox="1"/>
          <p:nvPr/>
        </p:nvSpPr>
        <p:spPr>
          <a:xfrm>
            <a:off x="1725640" y="2331457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809676" y="1650633"/>
            <a:ext cx="1442304" cy="655815"/>
            <a:chOff x="4806096" y="2627316"/>
            <a:chExt cx="1442304" cy="655815"/>
          </a:xfrm>
          <a:solidFill>
            <a:srgbClr val="0070C0"/>
          </a:solidFill>
        </p:grpSpPr>
        <p:sp>
          <p:nvSpPr>
            <p:cNvPr id="75" name="矩形 74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6" name="图片 75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77" name="文本框 32"/>
            <p:cNvSpPr txBox="1"/>
            <p:nvPr/>
          </p:nvSpPr>
          <p:spPr>
            <a:xfrm>
              <a:off x="4901581" y="2768084"/>
              <a:ext cx="1240097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起步较晚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221950" y="1479032"/>
            <a:ext cx="4438354" cy="1879852"/>
            <a:chOff x="6221950" y="1479032"/>
            <a:chExt cx="4438354" cy="1879852"/>
          </a:xfrm>
        </p:grpSpPr>
        <p:sp>
          <p:nvSpPr>
            <p:cNvPr id="79" name="任意多边形 78"/>
            <p:cNvSpPr/>
            <p:nvPr/>
          </p:nvSpPr>
          <p:spPr>
            <a:xfrm>
              <a:off x="6330080" y="1479032"/>
              <a:ext cx="4239939" cy="1771721"/>
            </a:xfrm>
            <a:custGeom>
              <a:avLst/>
              <a:gdLst>
                <a:gd name="connsiteX0" fmla="*/ 1095678 w 1187118"/>
                <a:gd name="connsiteY0" fmla="*/ 2033597 h 2125037"/>
                <a:gd name="connsiteX1" fmla="*/ 0 w 1187118"/>
                <a:gd name="connsiteY1" fmla="*/ 2033597 h 2125037"/>
                <a:gd name="connsiteX2" fmla="*/ 308 w 1187118"/>
                <a:gd name="connsiteY2" fmla="*/ 1748894 h 2125037"/>
                <a:gd name="connsiteX3" fmla="*/ 578959 w 1187118"/>
                <a:gd name="connsiteY3" fmla="*/ 763524 h 2125037"/>
                <a:gd name="connsiteX4" fmla="*/ 670779 w 1187118"/>
                <a:gd name="connsiteY4" fmla="*/ 468344 h 2125037"/>
                <a:gd name="connsiteX5" fmla="*/ 643010 w 1187118"/>
                <a:gd name="connsiteY5" fmla="*/ 346944 h 2125037"/>
                <a:gd name="connsiteX6" fmla="*/ 558469 w 1187118"/>
                <a:gd name="connsiteY6" fmla="*/ 306889 h 2125037"/>
                <a:gd name="connsiteX7" fmla="*/ 473928 w 1187118"/>
                <a:gd name="connsiteY7" fmla="*/ 351258 h 2125037"/>
                <a:gd name="connsiteX8" fmla="*/ 446159 w 1187118"/>
                <a:gd name="connsiteY8" fmla="*/ 527503 h 2125037"/>
                <a:gd name="connsiteX9" fmla="*/ 446159 w 1187118"/>
                <a:gd name="connsiteY9" fmla="*/ 717305 h 2125037"/>
                <a:gd name="connsiteX10" fmla="*/ 0 w 1187118"/>
                <a:gd name="connsiteY10" fmla="*/ 717305 h 2125037"/>
                <a:gd name="connsiteX11" fmla="*/ 0 w 1187118"/>
                <a:gd name="connsiteY11" fmla="*/ 644589 h 2125037"/>
                <a:gd name="connsiteX12" fmla="*/ 17255 w 1187118"/>
                <a:gd name="connsiteY12" fmla="*/ 380221 h 2125037"/>
                <a:gd name="connsiteX13" fmla="*/ 102296 w 1187118"/>
                <a:gd name="connsiteY13" fmla="*/ 189803 h 2125037"/>
                <a:gd name="connsiteX14" fmla="*/ 278541 w 1187118"/>
                <a:gd name="connsiteY14" fmla="*/ 48067 h 2125037"/>
                <a:gd name="connsiteX15" fmla="*/ 538595 w 1187118"/>
                <a:gd name="connsiteY15" fmla="*/ 0 h 2125037"/>
                <a:gd name="connsiteX16" fmla="*/ 987835 w 1187118"/>
                <a:gd name="connsiteY16" fmla="*/ 147282 h 2125037"/>
                <a:gd name="connsiteX17" fmla="*/ 1140047 w 1187118"/>
                <a:gd name="connsiteY17" fmla="*/ 520108 h 2125037"/>
                <a:gd name="connsiteX18" fmla="*/ 1054380 w 1187118"/>
                <a:gd name="connsiteY18" fmla="*/ 882458 h 2125037"/>
                <a:gd name="connsiteX19" fmla="*/ 549649 w 1187118"/>
                <a:gd name="connsiteY19" fmla="*/ 1693432 h 2125037"/>
                <a:gd name="connsiteX20" fmla="*/ 1095678 w 1187118"/>
                <a:gd name="connsiteY20" fmla="*/ 1693432 h 2125037"/>
                <a:gd name="connsiteX21" fmla="*/ 1187118 w 1187118"/>
                <a:gd name="connsiteY21" fmla="*/ 2125037 h 2125037"/>
                <a:gd name="connsiteX0" fmla="*/ 0 w 3901440"/>
                <a:gd name="connsiteY0" fmla="*/ 2033597 h 2125037"/>
                <a:gd name="connsiteX1" fmla="*/ 2714322 w 3901440"/>
                <a:gd name="connsiteY1" fmla="*/ 2033597 h 2125037"/>
                <a:gd name="connsiteX2" fmla="*/ 2714630 w 3901440"/>
                <a:gd name="connsiteY2" fmla="*/ 1748894 h 2125037"/>
                <a:gd name="connsiteX3" fmla="*/ 3293281 w 3901440"/>
                <a:gd name="connsiteY3" fmla="*/ 763524 h 2125037"/>
                <a:gd name="connsiteX4" fmla="*/ 3385101 w 3901440"/>
                <a:gd name="connsiteY4" fmla="*/ 468344 h 2125037"/>
                <a:gd name="connsiteX5" fmla="*/ 3357332 w 3901440"/>
                <a:gd name="connsiteY5" fmla="*/ 346944 h 2125037"/>
                <a:gd name="connsiteX6" fmla="*/ 3272791 w 3901440"/>
                <a:gd name="connsiteY6" fmla="*/ 306889 h 2125037"/>
                <a:gd name="connsiteX7" fmla="*/ 3188250 w 3901440"/>
                <a:gd name="connsiteY7" fmla="*/ 351258 h 2125037"/>
                <a:gd name="connsiteX8" fmla="*/ 3160481 w 3901440"/>
                <a:gd name="connsiteY8" fmla="*/ 527503 h 2125037"/>
                <a:gd name="connsiteX9" fmla="*/ 3160481 w 3901440"/>
                <a:gd name="connsiteY9" fmla="*/ 717305 h 2125037"/>
                <a:gd name="connsiteX10" fmla="*/ 2714322 w 3901440"/>
                <a:gd name="connsiteY10" fmla="*/ 717305 h 2125037"/>
                <a:gd name="connsiteX11" fmla="*/ 2714322 w 3901440"/>
                <a:gd name="connsiteY11" fmla="*/ 644589 h 2125037"/>
                <a:gd name="connsiteX12" fmla="*/ 2731577 w 3901440"/>
                <a:gd name="connsiteY12" fmla="*/ 380221 h 2125037"/>
                <a:gd name="connsiteX13" fmla="*/ 2816618 w 3901440"/>
                <a:gd name="connsiteY13" fmla="*/ 189803 h 2125037"/>
                <a:gd name="connsiteX14" fmla="*/ 2992863 w 3901440"/>
                <a:gd name="connsiteY14" fmla="*/ 48067 h 2125037"/>
                <a:gd name="connsiteX15" fmla="*/ 3252917 w 3901440"/>
                <a:gd name="connsiteY15" fmla="*/ 0 h 2125037"/>
                <a:gd name="connsiteX16" fmla="*/ 3702157 w 3901440"/>
                <a:gd name="connsiteY16" fmla="*/ 147282 h 2125037"/>
                <a:gd name="connsiteX17" fmla="*/ 3854369 w 3901440"/>
                <a:gd name="connsiteY17" fmla="*/ 520108 h 2125037"/>
                <a:gd name="connsiteX18" fmla="*/ 3768702 w 3901440"/>
                <a:gd name="connsiteY18" fmla="*/ 882458 h 2125037"/>
                <a:gd name="connsiteX19" fmla="*/ 3263971 w 3901440"/>
                <a:gd name="connsiteY19" fmla="*/ 1693432 h 2125037"/>
                <a:gd name="connsiteX20" fmla="*/ 3810000 w 3901440"/>
                <a:gd name="connsiteY20" fmla="*/ 1693432 h 2125037"/>
                <a:gd name="connsiteX21" fmla="*/ 3901440 w 3901440"/>
                <a:gd name="connsiteY21" fmla="*/ 2125037 h 2125037"/>
                <a:gd name="connsiteX0" fmla="*/ 0 w 4148183"/>
                <a:gd name="connsiteY0" fmla="*/ 2033597 h 2125037"/>
                <a:gd name="connsiteX1" fmla="*/ 2961065 w 4148183"/>
                <a:gd name="connsiteY1" fmla="*/ 2033597 h 2125037"/>
                <a:gd name="connsiteX2" fmla="*/ 2961373 w 4148183"/>
                <a:gd name="connsiteY2" fmla="*/ 1748894 h 2125037"/>
                <a:gd name="connsiteX3" fmla="*/ 3540024 w 4148183"/>
                <a:gd name="connsiteY3" fmla="*/ 763524 h 2125037"/>
                <a:gd name="connsiteX4" fmla="*/ 3631844 w 4148183"/>
                <a:gd name="connsiteY4" fmla="*/ 468344 h 2125037"/>
                <a:gd name="connsiteX5" fmla="*/ 3604075 w 4148183"/>
                <a:gd name="connsiteY5" fmla="*/ 346944 h 2125037"/>
                <a:gd name="connsiteX6" fmla="*/ 3519534 w 4148183"/>
                <a:gd name="connsiteY6" fmla="*/ 306889 h 2125037"/>
                <a:gd name="connsiteX7" fmla="*/ 3434993 w 4148183"/>
                <a:gd name="connsiteY7" fmla="*/ 351258 h 2125037"/>
                <a:gd name="connsiteX8" fmla="*/ 3407224 w 4148183"/>
                <a:gd name="connsiteY8" fmla="*/ 527503 h 2125037"/>
                <a:gd name="connsiteX9" fmla="*/ 3407224 w 4148183"/>
                <a:gd name="connsiteY9" fmla="*/ 717305 h 2125037"/>
                <a:gd name="connsiteX10" fmla="*/ 2961065 w 4148183"/>
                <a:gd name="connsiteY10" fmla="*/ 717305 h 2125037"/>
                <a:gd name="connsiteX11" fmla="*/ 2961065 w 4148183"/>
                <a:gd name="connsiteY11" fmla="*/ 644589 h 2125037"/>
                <a:gd name="connsiteX12" fmla="*/ 2978320 w 4148183"/>
                <a:gd name="connsiteY12" fmla="*/ 380221 h 2125037"/>
                <a:gd name="connsiteX13" fmla="*/ 3063361 w 4148183"/>
                <a:gd name="connsiteY13" fmla="*/ 189803 h 2125037"/>
                <a:gd name="connsiteX14" fmla="*/ 3239606 w 4148183"/>
                <a:gd name="connsiteY14" fmla="*/ 48067 h 2125037"/>
                <a:gd name="connsiteX15" fmla="*/ 3499660 w 4148183"/>
                <a:gd name="connsiteY15" fmla="*/ 0 h 2125037"/>
                <a:gd name="connsiteX16" fmla="*/ 3948900 w 4148183"/>
                <a:gd name="connsiteY16" fmla="*/ 147282 h 2125037"/>
                <a:gd name="connsiteX17" fmla="*/ 4101112 w 4148183"/>
                <a:gd name="connsiteY17" fmla="*/ 520108 h 2125037"/>
                <a:gd name="connsiteX18" fmla="*/ 4015445 w 4148183"/>
                <a:gd name="connsiteY18" fmla="*/ 882458 h 2125037"/>
                <a:gd name="connsiteX19" fmla="*/ 3510714 w 4148183"/>
                <a:gd name="connsiteY19" fmla="*/ 1693432 h 2125037"/>
                <a:gd name="connsiteX20" fmla="*/ 4056743 w 4148183"/>
                <a:gd name="connsiteY20" fmla="*/ 1693432 h 2125037"/>
                <a:gd name="connsiteX21" fmla="*/ 4148183 w 4148183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4003040 w 4003040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3956897 w 4003040"/>
                <a:gd name="connsiteY21" fmla="*/ 1974406 h 2125037"/>
                <a:gd name="connsiteX22" fmla="*/ 4003040 w 4003040"/>
                <a:gd name="connsiteY22" fmla="*/ 2125037 h 2125037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56897 w 4923790"/>
                <a:gd name="connsiteY21" fmla="*/ 1974406 h 2033597"/>
                <a:gd name="connsiteX22" fmla="*/ 4923790 w 4923790"/>
                <a:gd name="connsiteY22" fmla="*/ 1998037 h 2033597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06097 w 4923790"/>
                <a:gd name="connsiteY21" fmla="*/ 2031556 h 2033597"/>
                <a:gd name="connsiteX22" fmla="*/ 4923790 w 4923790"/>
                <a:gd name="connsiteY22" fmla="*/ 1998037 h 2033597"/>
                <a:gd name="connsiteX0" fmla="*/ 0 w 4968240"/>
                <a:gd name="connsiteY0" fmla="*/ 2033597 h 2036137"/>
                <a:gd name="connsiteX1" fmla="*/ 2815922 w 4968240"/>
                <a:gd name="connsiteY1" fmla="*/ 2033597 h 2036137"/>
                <a:gd name="connsiteX2" fmla="*/ 2816230 w 4968240"/>
                <a:gd name="connsiteY2" fmla="*/ 1748894 h 2036137"/>
                <a:gd name="connsiteX3" fmla="*/ 3394881 w 4968240"/>
                <a:gd name="connsiteY3" fmla="*/ 763524 h 2036137"/>
                <a:gd name="connsiteX4" fmla="*/ 3486701 w 4968240"/>
                <a:gd name="connsiteY4" fmla="*/ 468344 h 2036137"/>
                <a:gd name="connsiteX5" fmla="*/ 3458932 w 4968240"/>
                <a:gd name="connsiteY5" fmla="*/ 346944 h 2036137"/>
                <a:gd name="connsiteX6" fmla="*/ 3374391 w 4968240"/>
                <a:gd name="connsiteY6" fmla="*/ 306889 h 2036137"/>
                <a:gd name="connsiteX7" fmla="*/ 3289850 w 4968240"/>
                <a:gd name="connsiteY7" fmla="*/ 351258 h 2036137"/>
                <a:gd name="connsiteX8" fmla="*/ 3262081 w 4968240"/>
                <a:gd name="connsiteY8" fmla="*/ 527503 h 2036137"/>
                <a:gd name="connsiteX9" fmla="*/ 3262081 w 4968240"/>
                <a:gd name="connsiteY9" fmla="*/ 717305 h 2036137"/>
                <a:gd name="connsiteX10" fmla="*/ 2815922 w 4968240"/>
                <a:gd name="connsiteY10" fmla="*/ 717305 h 2036137"/>
                <a:gd name="connsiteX11" fmla="*/ 2815922 w 4968240"/>
                <a:gd name="connsiteY11" fmla="*/ 644589 h 2036137"/>
                <a:gd name="connsiteX12" fmla="*/ 2833177 w 4968240"/>
                <a:gd name="connsiteY12" fmla="*/ 380221 h 2036137"/>
                <a:gd name="connsiteX13" fmla="*/ 2918218 w 4968240"/>
                <a:gd name="connsiteY13" fmla="*/ 189803 h 2036137"/>
                <a:gd name="connsiteX14" fmla="*/ 3094463 w 4968240"/>
                <a:gd name="connsiteY14" fmla="*/ 48067 h 2036137"/>
                <a:gd name="connsiteX15" fmla="*/ 3354517 w 4968240"/>
                <a:gd name="connsiteY15" fmla="*/ 0 h 2036137"/>
                <a:gd name="connsiteX16" fmla="*/ 3803757 w 4968240"/>
                <a:gd name="connsiteY16" fmla="*/ 147282 h 2036137"/>
                <a:gd name="connsiteX17" fmla="*/ 3955969 w 4968240"/>
                <a:gd name="connsiteY17" fmla="*/ 520108 h 2036137"/>
                <a:gd name="connsiteX18" fmla="*/ 3870302 w 4968240"/>
                <a:gd name="connsiteY18" fmla="*/ 882458 h 2036137"/>
                <a:gd name="connsiteX19" fmla="*/ 3365571 w 4968240"/>
                <a:gd name="connsiteY19" fmla="*/ 1693432 h 2036137"/>
                <a:gd name="connsiteX20" fmla="*/ 3911600 w 4968240"/>
                <a:gd name="connsiteY20" fmla="*/ 1693432 h 2036137"/>
                <a:gd name="connsiteX21" fmla="*/ 3906097 w 4968240"/>
                <a:gd name="connsiteY21" fmla="*/ 2031556 h 2036137"/>
                <a:gd name="connsiteX22" fmla="*/ 4968240 w 4968240"/>
                <a:gd name="connsiteY22" fmla="*/ 2036137 h 2036137"/>
                <a:gd name="connsiteX0" fmla="*/ 0 w 4968240"/>
                <a:gd name="connsiteY0" fmla="*/ 2033597 h 2041886"/>
                <a:gd name="connsiteX1" fmla="*/ 2815922 w 4968240"/>
                <a:gd name="connsiteY1" fmla="*/ 2033597 h 2041886"/>
                <a:gd name="connsiteX2" fmla="*/ 2816230 w 4968240"/>
                <a:gd name="connsiteY2" fmla="*/ 1748894 h 2041886"/>
                <a:gd name="connsiteX3" fmla="*/ 3394881 w 4968240"/>
                <a:gd name="connsiteY3" fmla="*/ 763524 h 2041886"/>
                <a:gd name="connsiteX4" fmla="*/ 3486701 w 4968240"/>
                <a:gd name="connsiteY4" fmla="*/ 468344 h 2041886"/>
                <a:gd name="connsiteX5" fmla="*/ 3458932 w 4968240"/>
                <a:gd name="connsiteY5" fmla="*/ 346944 h 2041886"/>
                <a:gd name="connsiteX6" fmla="*/ 3374391 w 4968240"/>
                <a:gd name="connsiteY6" fmla="*/ 306889 h 2041886"/>
                <a:gd name="connsiteX7" fmla="*/ 3289850 w 4968240"/>
                <a:gd name="connsiteY7" fmla="*/ 351258 h 2041886"/>
                <a:gd name="connsiteX8" fmla="*/ 3262081 w 4968240"/>
                <a:gd name="connsiteY8" fmla="*/ 527503 h 2041886"/>
                <a:gd name="connsiteX9" fmla="*/ 3262081 w 4968240"/>
                <a:gd name="connsiteY9" fmla="*/ 717305 h 2041886"/>
                <a:gd name="connsiteX10" fmla="*/ 2815922 w 4968240"/>
                <a:gd name="connsiteY10" fmla="*/ 717305 h 2041886"/>
                <a:gd name="connsiteX11" fmla="*/ 2815922 w 4968240"/>
                <a:gd name="connsiteY11" fmla="*/ 644589 h 2041886"/>
                <a:gd name="connsiteX12" fmla="*/ 2833177 w 4968240"/>
                <a:gd name="connsiteY12" fmla="*/ 380221 h 2041886"/>
                <a:gd name="connsiteX13" fmla="*/ 2918218 w 4968240"/>
                <a:gd name="connsiteY13" fmla="*/ 189803 h 2041886"/>
                <a:gd name="connsiteX14" fmla="*/ 3094463 w 4968240"/>
                <a:gd name="connsiteY14" fmla="*/ 48067 h 2041886"/>
                <a:gd name="connsiteX15" fmla="*/ 3354517 w 4968240"/>
                <a:gd name="connsiteY15" fmla="*/ 0 h 2041886"/>
                <a:gd name="connsiteX16" fmla="*/ 3803757 w 4968240"/>
                <a:gd name="connsiteY16" fmla="*/ 147282 h 2041886"/>
                <a:gd name="connsiteX17" fmla="*/ 3955969 w 4968240"/>
                <a:gd name="connsiteY17" fmla="*/ 520108 h 2041886"/>
                <a:gd name="connsiteX18" fmla="*/ 3870302 w 4968240"/>
                <a:gd name="connsiteY18" fmla="*/ 882458 h 2041886"/>
                <a:gd name="connsiteX19" fmla="*/ 3365571 w 4968240"/>
                <a:gd name="connsiteY19" fmla="*/ 1693432 h 2041886"/>
                <a:gd name="connsiteX20" fmla="*/ 3911600 w 4968240"/>
                <a:gd name="connsiteY20" fmla="*/ 1693432 h 2041886"/>
                <a:gd name="connsiteX21" fmla="*/ 3906097 w 4968240"/>
                <a:gd name="connsiteY21" fmla="*/ 2031556 h 2041886"/>
                <a:gd name="connsiteX22" fmla="*/ 4968240 w 4968240"/>
                <a:gd name="connsiteY22" fmla="*/ 2036137 h 2041886"/>
                <a:gd name="connsiteX0" fmla="*/ 0 w 4866640"/>
                <a:gd name="connsiteY0" fmla="*/ 2033597 h 2039247"/>
                <a:gd name="connsiteX1" fmla="*/ 2815922 w 4866640"/>
                <a:gd name="connsiteY1" fmla="*/ 2033597 h 2039247"/>
                <a:gd name="connsiteX2" fmla="*/ 2816230 w 4866640"/>
                <a:gd name="connsiteY2" fmla="*/ 1748894 h 2039247"/>
                <a:gd name="connsiteX3" fmla="*/ 3394881 w 4866640"/>
                <a:gd name="connsiteY3" fmla="*/ 763524 h 2039247"/>
                <a:gd name="connsiteX4" fmla="*/ 3486701 w 4866640"/>
                <a:gd name="connsiteY4" fmla="*/ 468344 h 2039247"/>
                <a:gd name="connsiteX5" fmla="*/ 3458932 w 4866640"/>
                <a:gd name="connsiteY5" fmla="*/ 346944 h 2039247"/>
                <a:gd name="connsiteX6" fmla="*/ 3374391 w 4866640"/>
                <a:gd name="connsiteY6" fmla="*/ 306889 h 2039247"/>
                <a:gd name="connsiteX7" fmla="*/ 3289850 w 4866640"/>
                <a:gd name="connsiteY7" fmla="*/ 351258 h 2039247"/>
                <a:gd name="connsiteX8" fmla="*/ 3262081 w 4866640"/>
                <a:gd name="connsiteY8" fmla="*/ 527503 h 2039247"/>
                <a:gd name="connsiteX9" fmla="*/ 3262081 w 4866640"/>
                <a:gd name="connsiteY9" fmla="*/ 717305 h 2039247"/>
                <a:gd name="connsiteX10" fmla="*/ 2815922 w 4866640"/>
                <a:gd name="connsiteY10" fmla="*/ 717305 h 2039247"/>
                <a:gd name="connsiteX11" fmla="*/ 2815922 w 4866640"/>
                <a:gd name="connsiteY11" fmla="*/ 644589 h 2039247"/>
                <a:gd name="connsiteX12" fmla="*/ 2833177 w 4866640"/>
                <a:gd name="connsiteY12" fmla="*/ 380221 h 2039247"/>
                <a:gd name="connsiteX13" fmla="*/ 2918218 w 4866640"/>
                <a:gd name="connsiteY13" fmla="*/ 189803 h 2039247"/>
                <a:gd name="connsiteX14" fmla="*/ 3094463 w 4866640"/>
                <a:gd name="connsiteY14" fmla="*/ 48067 h 2039247"/>
                <a:gd name="connsiteX15" fmla="*/ 3354517 w 4866640"/>
                <a:gd name="connsiteY15" fmla="*/ 0 h 2039247"/>
                <a:gd name="connsiteX16" fmla="*/ 3803757 w 4866640"/>
                <a:gd name="connsiteY16" fmla="*/ 147282 h 2039247"/>
                <a:gd name="connsiteX17" fmla="*/ 3955969 w 4866640"/>
                <a:gd name="connsiteY17" fmla="*/ 520108 h 2039247"/>
                <a:gd name="connsiteX18" fmla="*/ 3870302 w 4866640"/>
                <a:gd name="connsiteY18" fmla="*/ 882458 h 2039247"/>
                <a:gd name="connsiteX19" fmla="*/ 3365571 w 4866640"/>
                <a:gd name="connsiteY19" fmla="*/ 1693432 h 2039247"/>
                <a:gd name="connsiteX20" fmla="*/ 3911600 w 4866640"/>
                <a:gd name="connsiteY20" fmla="*/ 1693432 h 2039247"/>
                <a:gd name="connsiteX21" fmla="*/ 3906097 w 4866640"/>
                <a:gd name="connsiteY21" fmla="*/ 2031556 h 2039247"/>
                <a:gd name="connsiteX22" fmla="*/ 4866640 w 4866640"/>
                <a:gd name="connsiteY22" fmla="*/ 2029787 h 2039247"/>
                <a:gd name="connsiteX0" fmla="*/ 0 w 4866640"/>
                <a:gd name="connsiteY0" fmla="*/ 2033597 h 2037756"/>
                <a:gd name="connsiteX1" fmla="*/ 2815922 w 4866640"/>
                <a:gd name="connsiteY1" fmla="*/ 2033597 h 2037756"/>
                <a:gd name="connsiteX2" fmla="*/ 2816230 w 4866640"/>
                <a:gd name="connsiteY2" fmla="*/ 1748894 h 2037756"/>
                <a:gd name="connsiteX3" fmla="*/ 3394881 w 4866640"/>
                <a:gd name="connsiteY3" fmla="*/ 763524 h 2037756"/>
                <a:gd name="connsiteX4" fmla="*/ 3486701 w 4866640"/>
                <a:gd name="connsiteY4" fmla="*/ 468344 h 2037756"/>
                <a:gd name="connsiteX5" fmla="*/ 3458932 w 4866640"/>
                <a:gd name="connsiteY5" fmla="*/ 346944 h 2037756"/>
                <a:gd name="connsiteX6" fmla="*/ 3374391 w 4866640"/>
                <a:gd name="connsiteY6" fmla="*/ 306889 h 2037756"/>
                <a:gd name="connsiteX7" fmla="*/ 3289850 w 4866640"/>
                <a:gd name="connsiteY7" fmla="*/ 351258 h 2037756"/>
                <a:gd name="connsiteX8" fmla="*/ 3262081 w 4866640"/>
                <a:gd name="connsiteY8" fmla="*/ 527503 h 2037756"/>
                <a:gd name="connsiteX9" fmla="*/ 3262081 w 4866640"/>
                <a:gd name="connsiteY9" fmla="*/ 717305 h 2037756"/>
                <a:gd name="connsiteX10" fmla="*/ 2815922 w 4866640"/>
                <a:gd name="connsiteY10" fmla="*/ 717305 h 2037756"/>
                <a:gd name="connsiteX11" fmla="*/ 2815922 w 4866640"/>
                <a:gd name="connsiteY11" fmla="*/ 644589 h 2037756"/>
                <a:gd name="connsiteX12" fmla="*/ 2833177 w 4866640"/>
                <a:gd name="connsiteY12" fmla="*/ 380221 h 2037756"/>
                <a:gd name="connsiteX13" fmla="*/ 2918218 w 4866640"/>
                <a:gd name="connsiteY13" fmla="*/ 189803 h 2037756"/>
                <a:gd name="connsiteX14" fmla="*/ 3094463 w 4866640"/>
                <a:gd name="connsiteY14" fmla="*/ 48067 h 2037756"/>
                <a:gd name="connsiteX15" fmla="*/ 3354517 w 4866640"/>
                <a:gd name="connsiteY15" fmla="*/ 0 h 2037756"/>
                <a:gd name="connsiteX16" fmla="*/ 3803757 w 4866640"/>
                <a:gd name="connsiteY16" fmla="*/ 147282 h 2037756"/>
                <a:gd name="connsiteX17" fmla="*/ 3955969 w 4866640"/>
                <a:gd name="connsiteY17" fmla="*/ 520108 h 2037756"/>
                <a:gd name="connsiteX18" fmla="*/ 3870302 w 4866640"/>
                <a:gd name="connsiteY18" fmla="*/ 882458 h 2037756"/>
                <a:gd name="connsiteX19" fmla="*/ 3365571 w 4866640"/>
                <a:gd name="connsiteY19" fmla="*/ 1693432 h 2037756"/>
                <a:gd name="connsiteX20" fmla="*/ 3911600 w 4866640"/>
                <a:gd name="connsiteY20" fmla="*/ 1693432 h 2037756"/>
                <a:gd name="connsiteX21" fmla="*/ 3906097 w 4866640"/>
                <a:gd name="connsiteY21" fmla="*/ 2031556 h 2037756"/>
                <a:gd name="connsiteX22" fmla="*/ 4866640 w 4866640"/>
                <a:gd name="connsiteY22" fmla="*/ 2029787 h 2037756"/>
                <a:gd name="connsiteX0" fmla="*/ 0 w 4866640"/>
                <a:gd name="connsiteY0" fmla="*/ 2033597 h 2033597"/>
                <a:gd name="connsiteX1" fmla="*/ 2815922 w 4866640"/>
                <a:gd name="connsiteY1" fmla="*/ 2033597 h 2033597"/>
                <a:gd name="connsiteX2" fmla="*/ 2816230 w 4866640"/>
                <a:gd name="connsiteY2" fmla="*/ 1748894 h 2033597"/>
                <a:gd name="connsiteX3" fmla="*/ 3394881 w 4866640"/>
                <a:gd name="connsiteY3" fmla="*/ 763524 h 2033597"/>
                <a:gd name="connsiteX4" fmla="*/ 3486701 w 4866640"/>
                <a:gd name="connsiteY4" fmla="*/ 468344 h 2033597"/>
                <a:gd name="connsiteX5" fmla="*/ 3458932 w 4866640"/>
                <a:gd name="connsiteY5" fmla="*/ 346944 h 2033597"/>
                <a:gd name="connsiteX6" fmla="*/ 3374391 w 4866640"/>
                <a:gd name="connsiteY6" fmla="*/ 306889 h 2033597"/>
                <a:gd name="connsiteX7" fmla="*/ 3289850 w 4866640"/>
                <a:gd name="connsiteY7" fmla="*/ 351258 h 2033597"/>
                <a:gd name="connsiteX8" fmla="*/ 3262081 w 4866640"/>
                <a:gd name="connsiteY8" fmla="*/ 527503 h 2033597"/>
                <a:gd name="connsiteX9" fmla="*/ 3262081 w 4866640"/>
                <a:gd name="connsiteY9" fmla="*/ 717305 h 2033597"/>
                <a:gd name="connsiteX10" fmla="*/ 2815922 w 4866640"/>
                <a:gd name="connsiteY10" fmla="*/ 717305 h 2033597"/>
                <a:gd name="connsiteX11" fmla="*/ 2815922 w 4866640"/>
                <a:gd name="connsiteY11" fmla="*/ 644589 h 2033597"/>
                <a:gd name="connsiteX12" fmla="*/ 2833177 w 4866640"/>
                <a:gd name="connsiteY12" fmla="*/ 380221 h 2033597"/>
                <a:gd name="connsiteX13" fmla="*/ 2918218 w 4866640"/>
                <a:gd name="connsiteY13" fmla="*/ 189803 h 2033597"/>
                <a:gd name="connsiteX14" fmla="*/ 3094463 w 4866640"/>
                <a:gd name="connsiteY14" fmla="*/ 48067 h 2033597"/>
                <a:gd name="connsiteX15" fmla="*/ 3354517 w 4866640"/>
                <a:gd name="connsiteY15" fmla="*/ 0 h 2033597"/>
                <a:gd name="connsiteX16" fmla="*/ 3803757 w 4866640"/>
                <a:gd name="connsiteY16" fmla="*/ 147282 h 2033597"/>
                <a:gd name="connsiteX17" fmla="*/ 3955969 w 4866640"/>
                <a:gd name="connsiteY17" fmla="*/ 520108 h 2033597"/>
                <a:gd name="connsiteX18" fmla="*/ 3870302 w 4866640"/>
                <a:gd name="connsiteY18" fmla="*/ 882458 h 2033597"/>
                <a:gd name="connsiteX19" fmla="*/ 3365571 w 4866640"/>
                <a:gd name="connsiteY19" fmla="*/ 1693432 h 2033597"/>
                <a:gd name="connsiteX20" fmla="*/ 3911600 w 4866640"/>
                <a:gd name="connsiteY20" fmla="*/ 1693432 h 2033597"/>
                <a:gd name="connsiteX21" fmla="*/ 3906097 w 4866640"/>
                <a:gd name="connsiteY21" fmla="*/ 2031556 h 2033597"/>
                <a:gd name="connsiteX22" fmla="*/ 4866640 w 4866640"/>
                <a:gd name="connsiteY22" fmla="*/ 2029787 h 2033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866640" h="2033597">
                  <a:moveTo>
                    <a:pt x="0" y="2033597"/>
                  </a:moveTo>
                  <a:lnTo>
                    <a:pt x="2815922" y="2033597"/>
                  </a:lnTo>
                  <a:cubicBezTo>
                    <a:pt x="2816025" y="1938696"/>
                    <a:pt x="2816127" y="1843795"/>
                    <a:pt x="2816230" y="1748894"/>
                  </a:cubicBezTo>
                  <a:cubicBezTo>
                    <a:pt x="3140784" y="1218104"/>
                    <a:pt x="3333668" y="889648"/>
                    <a:pt x="3394881" y="763524"/>
                  </a:cubicBezTo>
                  <a:cubicBezTo>
                    <a:pt x="3456094" y="637399"/>
                    <a:pt x="3486701" y="539006"/>
                    <a:pt x="3486701" y="468344"/>
                  </a:cubicBezTo>
                  <a:cubicBezTo>
                    <a:pt x="3486701" y="414115"/>
                    <a:pt x="3477445" y="373648"/>
                    <a:pt x="3458932" y="346944"/>
                  </a:cubicBezTo>
                  <a:cubicBezTo>
                    <a:pt x="3440419" y="320241"/>
                    <a:pt x="3412239" y="306889"/>
                    <a:pt x="3374391" y="306889"/>
                  </a:cubicBezTo>
                  <a:cubicBezTo>
                    <a:pt x="3336544" y="306889"/>
                    <a:pt x="3308363" y="321678"/>
                    <a:pt x="3289850" y="351258"/>
                  </a:cubicBezTo>
                  <a:cubicBezTo>
                    <a:pt x="3271338" y="380838"/>
                    <a:pt x="3262081" y="439586"/>
                    <a:pt x="3262081" y="527503"/>
                  </a:cubicBezTo>
                  <a:lnTo>
                    <a:pt x="3262081" y="717305"/>
                  </a:lnTo>
                  <a:lnTo>
                    <a:pt x="2815922" y="717305"/>
                  </a:lnTo>
                  <a:lnTo>
                    <a:pt x="2815922" y="644589"/>
                  </a:lnTo>
                  <a:cubicBezTo>
                    <a:pt x="2815922" y="532844"/>
                    <a:pt x="2821674" y="444721"/>
                    <a:pt x="2833177" y="380221"/>
                  </a:cubicBezTo>
                  <a:cubicBezTo>
                    <a:pt x="2844680" y="315721"/>
                    <a:pt x="2873027" y="252248"/>
                    <a:pt x="2918218" y="189803"/>
                  </a:cubicBezTo>
                  <a:cubicBezTo>
                    <a:pt x="2963409" y="127357"/>
                    <a:pt x="3022158" y="80112"/>
                    <a:pt x="3094463" y="48067"/>
                  </a:cubicBezTo>
                  <a:cubicBezTo>
                    <a:pt x="3166769" y="16023"/>
                    <a:pt x="3253454" y="0"/>
                    <a:pt x="3354517" y="0"/>
                  </a:cubicBezTo>
                  <a:cubicBezTo>
                    <a:pt x="3552536" y="0"/>
                    <a:pt x="3702283" y="49094"/>
                    <a:pt x="3803757" y="147282"/>
                  </a:cubicBezTo>
                  <a:cubicBezTo>
                    <a:pt x="3905232" y="245470"/>
                    <a:pt x="3955969" y="369745"/>
                    <a:pt x="3955969" y="520108"/>
                  </a:cubicBezTo>
                  <a:cubicBezTo>
                    <a:pt x="3955969" y="634318"/>
                    <a:pt x="3927413" y="755102"/>
                    <a:pt x="3870302" y="882458"/>
                  </a:cubicBezTo>
                  <a:cubicBezTo>
                    <a:pt x="3813190" y="1009815"/>
                    <a:pt x="3644947" y="1280139"/>
                    <a:pt x="3365571" y="1693432"/>
                  </a:cubicBezTo>
                  <a:lnTo>
                    <a:pt x="3911600" y="1693432"/>
                  </a:lnTo>
                  <a:cubicBezTo>
                    <a:pt x="3912788" y="1861969"/>
                    <a:pt x="3907263" y="1910192"/>
                    <a:pt x="3906097" y="2031556"/>
                  </a:cubicBezTo>
                  <a:lnTo>
                    <a:pt x="4866640" y="202978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6221950" y="3142623"/>
              <a:ext cx="216261" cy="216261"/>
              <a:chOff x="2218721" y="3717673"/>
              <a:chExt cx="248226" cy="248226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10444043" y="3142623"/>
              <a:ext cx="216261" cy="216261"/>
              <a:chOff x="2218721" y="3717673"/>
              <a:chExt cx="248226" cy="248226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6" name="文本框 46"/>
          <p:cNvSpPr txBox="1"/>
          <p:nvPr/>
        </p:nvSpPr>
        <p:spPr>
          <a:xfrm>
            <a:off x="6485323" y="2348880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6569359" y="1650633"/>
            <a:ext cx="1442304" cy="655815"/>
            <a:chOff x="4806096" y="2627316"/>
            <a:chExt cx="1442304" cy="655815"/>
          </a:xfrm>
          <a:solidFill>
            <a:srgbClr val="00B0F0"/>
          </a:solidFill>
        </p:grpSpPr>
        <p:sp>
          <p:nvSpPr>
            <p:cNvPr id="88" name="矩形 87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90" name="文本框 50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市场不足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490077" y="4176372"/>
            <a:ext cx="4120364" cy="1758026"/>
            <a:chOff x="1490077" y="4176372"/>
            <a:chExt cx="4120364" cy="1758026"/>
          </a:xfrm>
        </p:grpSpPr>
        <p:sp>
          <p:nvSpPr>
            <p:cNvPr id="92" name="文本框 52"/>
            <p:cNvSpPr txBox="1"/>
            <p:nvPr/>
          </p:nvSpPr>
          <p:spPr>
            <a:xfrm>
              <a:off x="1646866" y="4176372"/>
              <a:ext cx="3795077" cy="1656090"/>
            </a:xfrm>
            <a:custGeom>
              <a:avLst/>
              <a:gdLst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618734"/>
                <a:gd name="connsiteY0" fmla="*/ 1980340 h 1986950"/>
                <a:gd name="connsiteX1" fmla="*/ 210037 w 1618734"/>
                <a:gd name="connsiteY1" fmla="*/ 1904444 h 1986950"/>
                <a:gd name="connsiteX2" fmla="*/ 40595 w 1618734"/>
                <a:gd name="connsiteY2" fmla="*/ 1718530 h 1986950"/>
                <a:gd name="connsiteX3" fmla="*/ 0 w 1618734"/>
                <a:gd name="connsiteY3" fmla="*/ 1336700 h 1986950"/>
                <a:gd name="connsiteX4" fmla="*/ 0 w 1618734"/>
                <a:gd name="connsiteY4" fmla="*/ 1186086 h 1986950"/>
                <a:gd name="connsiteX5" fmla="*/ 475376 w 1618734"/>
                <a:gd name="connsiteY5" fmla="*/ 1186086 h 1986950"/>
                <a:gd name="connsiteX6" fmla="*/ 475376 w 1618734"/>
                <a:gd name="connsiteY6" fmla="*/ 1495551 h 1986950"/>
                <a:gd name="connsiteX7" fmla="*/ 490085 w 1618734"/>
                <a:gd name="connsiteY7" fmla="*/ 1652636 h 1986950"/>
                <a:gd name="connsiteX8" fmla="*/ 555390 w 1618734"/>
                <a:gd name="connsiteY8" fmla="*/ 1686172 h 1986950"/>
                <a:gd name="connsiteX9" fmla="*/ 628344 w 1618734"/>
                <a:gd name="connsiteY9" fmla="*/ 1643811 h 1986950"/>
                <a:gd name="connsiteX10" fmla="*/ 645994 w 1618734"/>
                <a:gd name="connsiteY10" fmla="*/ 1422597 h 1986950"/>
                <a:gd name="connsiteX11" fmla="*/ 645994 w 1618734"/>
                <a:gd name="connsiteY11" fmla="*/ 1290810 h 1986950"/>
                <a:gd name="connsiteX12" fmla="*/ 621284 w 1618734"/>
                <a:gd name="connsiteY12" fmla="*/ 1130782 h 1986950"/>
                <a:gd name="connsiteX13" fmla="*/ 548330 w 1618734"/>
                <a:gd name="connsiteY13" fmla="*/ 1064300 h 1986950"/>
                <a:gd name="connsiteX14" fmla="*/ 361239 w 1618734"/>
                <a:gd name="connsiteY14" fmla="*/ 1046062 h 1986950"/>
                <a:gd name="connsiteX15" fmla="*/ 361239 w 1618734"/>
                <a:gd name="connsiteY15" fmla="*/ 769544 h 1986950"/>
                <a:gd name="connsiteX16" fmla="*/ 570687 w 1618734"/>
                <a:gd name="connsiteY16" fmla="*/ 756600 h 1986950"/>
                <a:gd name="connsiteX17" fmla="*/ 628344 w 1618734"/>
                <a:gd name="connsiteY17" fmla="*/ 700120 h 1986950"/>
                <a:gd name="connsiteX18" fmla="*/ 645994 w 1618734"/>
                <a:gd name="connsiteY18" fmla="*/ 563626 h 1986950"/>
                <a:gd name="connsiteX19" fmla="*/ 645994 w 1618734"/>
                <a:gd name="connsiteY19" fmla="*/ 457726 h 1986950"/>
                <a:gd name="connsiteX20" fmla="*/ 625402 w 1618734"/>
                <a:gd name="connsiteY20" fmla="*/ 325938 h 1986950"/>
                <a:gd name="connsiteX21" fmla="*/ 561273 w 1618734"/>
                <a:gd name="connsiteY21" fmla="*/ 294168 h 1986950"/>
                <a:gd name="connsiteX22" fmla="*/ 493615 w 1618734"/>
                <a:gd name="connsiteY22" fmla="*/ 327703 h 1986950"/>
                <a:gd name="connsiteX23" fmla="*/ 475376 w 1618734"/>
                <a:gd name="connsiteY23" fmla="*/ 470669 h 1986950"/>
                <a:gd name="connsiteX24" fmla="*/ 475376 w 1618734"/>
                <a:gd name="connsiteY24" fmla="*/ 627167 h 1986950"/>
                <a:gd name="connsiteX25" fmla="*/ 0 w 1618734"/>
                <a:gd name="connsiteY25" fmla="*/ 627167 h 1986950"/>
                <a:gd name="connsiteX26" fmla="*/ 0 w 1618734"/>
                <a:gd name="connsiteY26" fmla="*/ 464786 h 1986950"/>
                <a:gd name="connsiteX27" fmla="*/ 124728 w 1618734"/>
                <a:gd name="connsiteY27" fmla="*/ 95899 h 1986950"/>
                <a:gd name="connsiteX28" fmla="*/ 521266 w 1618734"/>
                <a:gd name="connsiteY28" fmla="*/ 0 h 1986950"/>
                <a:gd name="connsiteX29" fmla="*/ 982522 w 1618734"/>
                <a:gd name="connsiteY29" fmla="*/ 132872 h 1986950"/>
                <a:gd name="connsiteX30" fmla="*/ 1103719 w 1618734"/>
                <a:gd name="connsiteY30" fmla="*/ 502090 h 1986950"/>
                <a:gd name="connsiteX31" fmla="*/ 1060182 w 1618734"/>
                <a:gd name="connsiteY31" fmla="*/ 733150 h 1986950"/>
                <a:gd name="connsiteX32" fmla="*/ 907215 w 1618734"/>
                <a:gd name="connsiteY32" fmla="*/ 863089 h 1986950"/>
                <a:gd name="connsiteX33" fmla="*/ 1068419 w 1618734"/>
                <a:gd name="connsiteY33" fmla="*/ 982586 h 1986950"/>
                <a:gd name="connsiteX34" fmla="*/ 1121369 w 1618734"/>
                <a:gd name="connsiteY34" fmla="*/ 1371687 h 1986950"/>
                <a:gd name="connsiteX35" fmla="*/ 1069596 w 1618734"/>
                <a:gd name="connsiteY35" fmla="*/ 1724276 h 1986950"/>
                <a:gd name="connsiteX36" fmla="*/ 890742 w 1618734"/>
                <a:gd name="connsiteY36" fmla="*/ 1914998 h 1986950"/>
                <a:gd name="connsiteX37" fmla="*/ 1617943 w 1618734"/>
                <a:gd name="connsiteY37" fmla="*/ 1986950 h 1986950"/>
                <a:gd name="connsiteX0" fmla="*/ 564803 w 1617943"/>
                <a:gd name="connsiteY0" fmla="*/ 1980340 h 1986950"/>
                <a:gd name="connsiteX1" fmla="*/ 210037 w 1617943"/>
                <a:gd name="connsiteY1" fmla="*/ 1904444 h 1986950"/>
                <a:gd name="connsiteX2" fmla="*/ 40595 w 1617943"/>
                <a:gd name="connsiteY2" fmla="*/ 1718530 h 1986950"/>
                <a:gd name="connsiteX3" fmla="*/ 0 w 1617943"/>
                <a:gd name="connsiteY3" fmla="*/ 1336700 h 1986950"/>
                <a:gd name="connsiteX4" fmla="*/ 0 w 1617943"/>
                <a:gd name="connsiteY4" fmla="*/ 1186086 h 1986950"/>
                <a:gd name="connsiteX5" fmla="*/ 475376 w 1617943"/>
                <a:gd name="connsiteY5" fmla="*/ 1186086 h 1986950"/>
                <a:gd name="connsiteX6" fmla="*/ 475376 w 1617943"/>
                <a:gd name="connsiteY6" fmla="*/ 1495551 h 1986950"/>
                <a:gd name="connsiteX7" fmla="*/ 490085 w 1617943"/>
                <a:gd name="connsiteY7" fmla="*/ 1652636 h 1986950"/>
                <a:gd name="connsiteX8" fmla="*/ 555390 w 1617943"/>
                <a:gd name="connsiteY8" fmla="*/ 1686172 h 1986950"/>
                <a:gd name="connsiteX9" fmla="*/ 628344 w 1617943"/>
                <a:gd name="connsiteY9" fmla="*/ 1643811 h 1986950"/>
                <a:gd name="connsiteX10" fmla="*/ 645994 w 1617943"/>
                <a:gd name="connsiteY10" fmla="*/ 1422597 h 1986950"/>
                <a:gd name="connsiteX11" fmla="*/ 645994 w 1617943"/>
                <a:gd name="connsiteY11" fmla="*/ 1290810 h 1986950"/>
                <a:gd name="connsiteX12" fmla="*/ 621284 w 1617943"/>
                <a:gd name="connsiteY12" fmla="*/ 1130782 h 1986950"/>
                <a:gd name="connsiteX13" fmla="*/ 548330 w 1617943"/>
                <a:gd name="connsiteY13" fmla="*/ 1064300 h 1986950"/>
                <a:gd name="connsiteX14" fmla="*/ 361239 w 1617943"/>
                <a:gd name="connsiteY14" fmla="*/ 1046062 h 1986950"/>
                <a:gd name="connsiteX15" fmla="*/ 361239 w 1617943"/>
                <a:gd name="connsiteY15" fmla="*/ 769544 h 1986950"/>
                <a:gd name="connsiteX16" fmla="*/ 570687 w 1617943"/>
                <a:gd name="connsiteY16" fmla="*/ 756600 h 1986950"/>
                <a:gd name="connsiteX17" fmla="*/ 628344 w 1617943"/>
                <a:gd name="connsiteY17" fmla="*/ 700120 h 1986950"/>
                <a:gd name="connsiteX18" fmla="*/ 645994 w 1617943"/>
                <a:gd name="connsiteY18" fmla="*/ 563626 h 1986950"/>
                <a:gd name="connsiteX19" fmla="*/ 645994 w 1617943"/>
                <a:gd name="connsiteY19" fmla="*/ 457726 h 1986950"/>
                <a:gd name="connsiteX20" fmla="*/ 625402 w 1617943"/>
                <a:gd name="connsiteY20" fmla="*/ 325938 h 1986950"/>
                <a:gd name="connsiteX21" fmla="*/ 561273 w 1617943"/>
                <a:gd name="connsiteY21" fmla="*/ 294168 h 1986950"/>
                <a:gd name="connsiteX22" fmla="*/ 493615 w 1617943"/>
                <a:gd name="connsiteY22" fmla="*/ 327703 h 1986950"/>
                <a:gd name="connsiteX23" fmla="*/ 475376 w 1617943"/>
                <a:gd name="connsiteY23" fmla="*/ 470669 h 1986950"/>
                <a:gd name="connsiteX24" fmla="*/ 475376 w 1617943"/>
                <a:gd name="connsiteY24" fmla="*/ 627167 h 1986950"/>
                <a:gd name="connsiteX25" fmla="*/ 0 w 1617943"/>
                <a:gd name="connsiteY25" fmla="*/ 627167 h 1986950"/>
                <a:gd name="connsiteX26" fmla="*/ 0 w 1617943"/>
                <a:gd name="connsiteY26" fmla="*/ 464786 h 1986950"/>
                <a:gd name="connsiteX27" fmla="*/ 124728 w 1617943"/>
                <a:gd name="connsiteY27" fmla="*/ 95899 h 1986950"/>
                <a:gd name="connsiteX28" fmla="*/ 521266 w 1617943"/>
                <a:gd name="connsiteY28" fmla="*/ 0 h 1986950"/>
                <a:gd name="connsiteX29" fmla="*/ 982522 w 1617943"/>
                <a:gd name="connsiteY29" fmla="*/ 132872 h 1986950"/>
                <a:gd name="connsiteX30" fmla="*/ 1103719 w 1617943"/>
                <a:gd name="connsiteY30" fmla="*/ 502090 h 1986950"/>
                <a:gd name="connsiteX31" fmla="*/ 1060182 w 1617943"/>
                <a:gd name="connsiteY31" fmla="*/ 733150 h 1986950"/>
                <a:gd name="connsiteX32" fmla="*/ 907215 w 1617943"/>
                <a:gd name="connsiteY32" fmla="*/ 863089 h 1986950"/>
                <a:gd name="connsiteX33" fmla="*/ 1068419 w 1617943"/>
                <a:gd name="connsiteY33" fmla="*/ 982586 h 1986950"/>
                <a:gd name="connsiteX34" fmla="*/ 1121369 w 1617943"/>
                <a:gd name="connsiteY34" fmla="*/ 1371687 h 1986950"/>
                <a:gd name="connsiteX35" fmla="*/ 1069596 w 1617943"/>
                <a:gd name="connsiteY35" fmla="*/ 1724276 h 1986950"/>
                <a:gd name="connsiteX36" fmla="*/ 890742 w 1617943"/>
                <a:gd name="connsiteY36" fmla="*/ 1914998 h 1986950"/>
                <a:gd name="connsiteX37" fmla="*/ 1617943 w 1617943"/>
                <a:gd name="connsiteY37" fmla="*/ 1986950 h 198695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84040"/>
                <a:gd name="connsiteY0" fmla="*/ 1980340 h 1980340"/>
                <a:gd name="connsiteX1" fmla="*/ 210037 w 1684040"/>
                <a:gd name="connsiteY1" fmla="*/ 1904444 h 1980340"/>
                <a:gd name="connsiteX2" fmla="*/ 40595 w 1684040"/>
                <a:gd name="connsiteY2" fmla="*/ 1718530 h 1980340"/>
                <a:gd name="connsiteX3" fmla="*/ 0 w 1684040"/>
                <a:gd name="connsiteY3" fmla="*/ 1336700 h 1980340"/>
                <a:gd name="connsiteX4" fmla="*/ 0 w 1684040"/>
                <a:gd name="connsiteY4" fmla="*/ 1186086 h 1980340"/>
                <a:gd name="connsiteX5" fmla="*/ 475376 w 1684040"/>
                <a:gd name="connsiteY5" fmla="*/ 1186086 h 1980340"/>
                <a:gd name="connsiteX6" fmla="*/ 475376 w 1684040"/>
                <a:gd name="connsiteY6" fmla="*/ 1495551 h 1980340"/>
                <a:gd name="connsiteX7" fmla="*/ 490085 w 1684040"/>
                <a:gd name="connsiteY7" fmla="*/ 1652636 h 1980340"/>
                <a:gd name="connsiteX8" fmla="*/ 555390 w 1684040"/>
                <a:gd name="connsiteY8" fmla="*/ 1686172 h 1980340"/>
                <a:gd name="connsiteX9" fmla="*/ 628344 w 1684040"/>
                <a:gd name="connsiteY9" fmla="*/ 1643811 h 1980340"/>
                <a:gd name="connsiteX10" fmla="*/ 645994 w 1684040"/>
                <a:gd name="connsiteY10" fmla="*/ 1422597 h 1980340"/>
                <a:gd name="connsiteX11" fmla="*/ 645994 w 1684040"/>
                <a:gd name="connsiteY11" fmla="*/ 1290810 h 1980340"/>
                <a:gd name="connsiteX12" fmla="*/ 621284 w 1684040"/>
                <a:gd name="connsiteY12" fmla="*/ 1130782 h 1980340"/>
                <a:gd name="connsiteX13" fmla="*/ 548330 w 1684040"/>
                <a:gd name="connsiteY13" fmla="*/ 1064300 h 1980340"/>
                <a:gd name="connsiteX14" fmla="*/ 361239 w 1684040"/>
                <a:gd name="connsiteY14" fmla="*/ 1046062 h 1980340"/>
                <a:gd name="connsiteX15" fmla="*/ 361239 w 1684040"/>
                <a:gd name="connsiteY15" fmla="*/ 769544 h 1980340"/>
                <a:gd name="connsiteX16" fmla="*/ 570687 w 1684040"/>
                <a:gd name="connsiteY16" fmla="*/ 756600 h 1980340"/>
                <a:gd name="connsiteX17" fmla="*/ 628344 w 1684040"/>
                <a:gd name="connsiteY17" fmla="*/ 700120 h 1980340"/>
                <a:gd name="connsiteX18" fmla="*/ 645994 w 1684040"/>
                <a:gd name="connsiteY18" fmla="*/ 563626 h 1980340"/>
                <a:gd name="connsiteX19" fmla="*/ 645994 w 1684040"/>
                <a:gd name="connsiteY19" fmla="*/ 457726 h 1980340"/>
                <a:gd name="connsiteX20" fmla="*/ 625402 w 1684040"/>
                <a:gd name="connsiteY20" fmla="*/ 325938 h 1980340"/>
                <a:gd name="connsiteX21" fmla="*/ 561273 w 1684040"/>
                <a:gd name="connsiteY21" fmla="*/ 294168 h 1980340"/>
                <a:gd name="connsiteX22" fmla="*/ 493615 w 1684040"/>
                <a:gd name="connsiteY22" fmla="*/ 327703 h 1980340"/>
                <a:gd name="connsiteX23" fmla="*/ 475376 w 1684040"/>
                <a:gd name="connsiteY23" fmla="*/ 470669 h 1980340"/>
                <a:gd name="connsiteX24" fmla="*/ 475376 w 1684040"/>
                <a:gd name="connsiteY24" fmla="*/ 627167 h 1980340"/>
                <a:gd name="connsiteX25" fmla="*/ 0 w 1684040"/>
                <a:gd name="connsiteY25" fmla="*/ 627167 h 1980340"/>
                <a:gd name="connsiteX26" fmla="*/ 0 w 1684040"/>
                <a:gd name="connsiteY26" fmla="*/ 464786 h 1980340"/>
                <a:gd name="connsiteX27" fmla="*/ 124728 w 1684040"/>
                <a:gd name="connsiteY27" fmla="*/ 95899 h 1980340"/>
                <a:gd name="connsiteX28" fmla="*/ 521266 w 1684040"/>
                <a:gd name="connsiteY28" fmla="*/ 0 h 1980340"/>
                <a:gd name="connsiteX29" fmla="*/ 982522 w 1684040"/>
                <a:gd name="connsiteY29" fmla="*/ 132872 h 1980340"/>
                <a:gd name="connsiteX30" fmla="*/ 1103719 w 1684040"/>
                <a:gd name="connsiteY30" fmla="*/ 502090 h 1980340"/>
                <a:gd name="connsiteX31" fmla="*/ 1060182 w 1684040"/>
                <a:gd name="connsiteY31" fmla="*/ 733150 h 1980340"/>
                <a:gd name="connsiteX32" fmla="*/ 907215 w 1684040"/>
                <a:gd name="connsiteY32" fmla="*/ 863089 h 1980340"/>
                <a:gd name="connsiteX33" fmla="*/ 1068419 w 1684040"/>
                <a:gd name="connsiteY33" fmla="*/ 982586 h 1980340"/>
                <a:gd name="connsiteX34" fmla="*/ 1121369 w 1684040"/>
                <a:gd name="connsiteY34" fmla="*/ 1371687 h 1980340"/>
                <a:gd name="connsiteX35" fmla="*/ 1069596 w 1684040"/>
                <a:gd name="connsiteY35" fmla="*/ 1724276 h 1980340"/>
                <a:gd name="connsiteX36" fmla="*/ 890742 w 1684040"/>
                <a:gd name="connsiteY36" fmla="*/ 1914998 h 1980340"/>
                <a:gd name="connsiteX37" fmla="*/ 1684040 w 1684040"/>
                <a:gd name="connsiteY37" fmla="*/ 1948394 h 1980340"/>
                <a:gd name="connsiteX0" fmla="*/ 21144 w 2440282"/>
                <a:gd name="connsiteY0" fmla="*/ 1952799 h 1952799"/>
                <a:gd name="connsiteX1" fmla="*/ 966279 w 2440282"/>
                <a:gd name="connsiteY1" fmla="*/ 1904444 h 1952799"/>
                <a:gd name="connsiteX2" fmla="*/ 796837 w 2440282"/>
                <a:gd name="connsiteY2" fmla="*/ 1718530 h 1952799"/>
                <a:gd name="connsiteX3" fmla="*/ 756242 w 2440282"/>
                <a:gd name="connsiteY3" fmla="*/ 1336700 h 1952799"/>
                <a:gd name="connsiteX4" fmla="*/ 756242 w 2440282"/>
                <a:gd name="connsiteY4" fmla="*/ 1186086 h 1952799"/>
                <a:gd name="connsiteX5" fmla="*/ 1231618 w 2440282"/>
                <a:gd name="connsiteY5" fmla="*/ 1186086 h 1952799"/>
                <a:gd name="connsiteX6" fmla="*/ 1231618 w 2440282"/>
                <a:gd name="connsiteY6" fmla="*/ 1495551 h 1952799"/>
                <a:gd name="connsiteX7" fmla="*/ 1246327 w 2440282"/>
                <a:gd name="connsiteY7" fmla="*/ 1652636 h 1952799"/>
                <a:gd name="connsiteX8" fmla="*/ 1311632 w 2440282"/>
                <a:gd name="connsiteY8" fmla="*/ 1686172 h 1952799"/>
                <a:gd name="connsiteX9" fmla="*/ 1384586 w 2440282"/>
                <a:gd name="connsiteY9" fmla="*/ 1643811 h 1952799"/>
                <a:gd name="connsiteX10" fmla="*/ 1402236 w 2440282"/>
                <a:gd name="connsiteY10" fmla="*/ 1422597 h 1952799"/>
                <a:gd name="connsiteX11" fmla="*/ 1402236 w 2440282"/>
                <a:gd name="connsiteY11" fmla="*/ 1290810 h 1952799"/>
                <a:gd name="connsiteX12" fmla="*/ 1377526 w 2440282"/>
                <a:gd name="connsiteY12" fmla="*/ 1130782 h 1952799"/>
                <a:gd name="connsiteX13" fmla="*/ 1304572 w 2440282"/>
                <a:gd name="connsiteY13" fmla="*/ 1064300 h 1952799"/>
                <a:gd name="connsiteX14" fmla="*/ 1117481 w 2440282"/>
                <a:gd name="connsiteY14" fmla="*/ 1046062 h 1952799"/>
                <a:gd name="connsiteX15" fmla="*/ 1117481 w 2440282"/>
                <a:gd name="connsiteY15" fmla="*/ 769544 h 1952799"/>
                <a:gd name="connsiteX16" fmla="*/ 1326929 w 2440282"/>
                <a:gd name="connsiteY16" fmla="*/ 756600 h 1952799"/>
                <a:gd name="connsiteX17" fmla="*/ 1384586 w 2440282"/>
                <a:gd name="connsiteY17" fmla="*/ 700120 h 1952799"/>
                <a:gd name="connsiteX18" fmla="*/ 1402236 w 2440282"/>
                <a:gd name="connsiteY18" fmla="*/ 563626 h 1952799"/>
                <a:gd name="connsiteX19" fmla="*/ 1402236 w 2440282"/>
                <a:gd name="connsiteY19" fmla="*/ 457726 h 1952799"/>
                <a:gd name="connsiteX20" fmla="*/ 1381644 w 2440282"/>
                <a:gd name="connsiteY20" fmla="*/ 325938 h 1952799"/>
                <a:gd name="connsiteX21" fmla="*/ 1317515 w 2440282"/>
                <a:gd name="connsiteY21" fmla="*/ 294168 h 1952799"/>
                <a:gd name="connsiteX22" fmla="*/ 1249857 w 2440282"/>
                <a:gd name="connsiteY22" fmla="*/ 327703 h 1952799"/>
                <a:gd name="connsiteX23" fmla="*/ 1231618 w 2440282"/>
                <a:gd name="connsiteY23" fmla="*/ 470669 h 1952799"/>
                <a:gd name="connsiteX24" fmla="*/ 1231618 w 2440282"/>
                <a:gd name="connsiteY24" fmla="*/ 627167 h 1952799"/>
                <a:gd name="connsiteX25" fmla="*/ 756242 w 2440282"/>
                <a:gd name="connsiteY25" fmla="*/ 627167 h 1952799"/>
                <a:gd name="connsiteX26" fmla="*/ 756242 w 2440282"/>
                <a:gd name="connsiteY26" fmla="*/ 464786 h 1952799"/>
                <a:gd name="connsiteX27" fmla="*/ 880970 w 2440282"/>
                <a:gd name="connsiteY27" fmla="*/ 95899 h 1952799"/>
                <a:gd name="connsiteX28" fmla="*/ 1277508 w 2440282"/>
                <a:gd name="connsiteY28" fmla="*/ 0 h 1952799"/>
                <a:gd name="connsiteX29" fmla="*/ 1738764 w 2440282"/>
                <a:gd name="connsiteY29" fmla="*/ 132872 h 1952799"/>
                <a:gd name="connsiteX30" fmla="*/ 1859961 w 2440282"/>
                <a:gd name="connsiteY30" fmla="*/ 502090 h 1952799"/>
                <a:gd name="connsiteX31" fmla="*/ 1816424 w 2440282"/>
                <a:gd name="connsiteY31" fmla="*/ 733150 h 1952799"/>
                <a:gd name="connsiteX32" fmla="*/ 1663457 w 2440282"/>
                <a:gd name="connsiteY32" fmla="*/ 863089 h 1952799"/>
                <a:gd name="connsiteX33" fmla="*/ 1824661 w 2440282"/>
                <a:gd name="connsiteY33" fmla="*/ 982586 h 1952799"/>
                <a:gd name="connsiteX34" fmla="*/ 1877611 w 2440282"/>
                <a:gd name="connsiteY34" fmla="*/ 1371687 h 1952799"/>
                <a:gd name="connsiteX35" fmla="*/ 1825838 w 2440282"/>
                <a:gd name="connsiteY35" fmla="*/ 1724276 h 1952799"/>
                <a:gd name="connsiteX36" fmla="*/ 1646984 w 2440282"/>
                <a:gd name="connsiteY36" fmla="*/ 1914998 h 1952799"/>
                <a:gd name="connsiteX37" fmla="*/ 2440282 w 2440282"/>
                <a:gd name="connsiteY37" fmla="*/ 1948394 h 1952799"/>
                <a:gd name="connsiteX0" fmla="*/ 0 w 2419138"/>
                <a:gd name="connsiteY0" fmla="*/ 1952799 h 1952799"/>
                <a:gd name="connsiteX1" fmla="*/ 945135 w 2419138"/>
                <a:gd name="connsiteY1" fmla="*/ 1904444 h 1952799"/>
                <a:gd name="connsiteX2" fmla="*/ 775693 w 2419138"/>
                <a:gd name="connsiteY2" fmla="*/ 1718530 h 1952799"/>
                <a:gd name="connsiteX3" fmla="*/ 735098 w 2419138"/>
                <a:gd name="connsiteY3" fmla="*/ 1336700 h 1952799"/>
                <a:gd name="connsiteX4" fmla="*/ 735098 w 2419138"/>
                <a:gd name="connsiteY4" fmla="*/ 1186086 h 1952799"/>
                <a:gd name="connsiteX5" fmla="*/ 1210474 w 2419138"/>
                <a:gd name="connsiteY5" fmla="*/ 1186086 h 1952799"/>
                <a:gd name="connsiteX6" fmla="*/ 1210474 w 2419138"/>
                <a:gd name="connsiteY6" fmla="*/ 1495551 h 1952799"/>
                <a:gd name="connsiteX7" fmla="*/ 1225183 w 2419138"/>
                <a:gd name="connsiteY7" fmla="*/ 1652636 h 1952799"/>
                <a:gd name="connsiteX8" fmla="*/ 1290488 w 2419138"/>
                <a:gd name="connsiteY8" fmla="*/ 1686172 h 1952799"/>
                <a:gd name="connsiteX9" fmla="*/ 1363442 w 2419138"/>
                <a:gd name="connsiteY9" fmla="*/ 1643811 h 1952799"/>
                <a:gd name="connsiteX10" fmla="*/ 1381092 w 2419138"/>
                <a:gd name="connsiteY10" fmla="*/ 1422597 h 1952799"/>
                <a:gd name="connsiteX11" fmla="*/ 1381092 w 2419138"/>
                <a:gd name="connsiteY11" fmla="*/ 1290810 h 1952799"/>
                <a:gd name="connsiteX12" fmla="*/ 1356382 w 2419138"/>
                <a:gd name="connsiteY12" fmla="*/ 1130782 h 1952799"/>
                <a:gd name="connsiteX13" fmla="*/ 1283428 w 2419138"/>
                <a:gd name="connsiteY13" fmla="*/ 1064300 h 1952799"/>
                <a:gd name="connsiteX14" fmla="*/ 1096337 w 2419138"/>
                <a:gd name="connsiteY14" fmla="*/ 1046062 h 1952799"/>
                <a:gd name="connsiteX15" fmla="*/ 1096337 w 2419138"/>
                <a:gd name="connsiteY15" fmla="*/ 769544 h 1952799"/>
                <a:gd name="connsiteX16" fmla="*/ 1305785 w 2419138"/>
                <a:gd name="connsiteY16" fmla="*/ 756600 h 1952799"/>
                <a:gd name="connsiteX17" fmla="*/ 1363442 w 2419138"/>
                <a:gd name="connsiteY17" fmla="*/ 700120 h 1952799"/>
                <a:gd name="connsiteX18" fmla="*/ 1381092 w 2419138"/>
                <a:gd name="connsiteY18" fmla="*/ 563626 h 1952799"/>
                <a:gd name="connsiteX19" fmla="*/ 1381092 w 2419138"/>
                <a:gd name="connsiteY19" fmla="*/ 457726 h 1952799"/>
                <a:gd name="connsiteX20" fmla="*/ 1360500 w 2419138"/>
                <a:gd name="connsiteY20" fmla="*/ 325938 h 1952799"/>
                <a:gd name="connsiteX21" fmla="*/ 1296371 w 2419138"/>
                <a:gd name="connsiteY21" fmla="*/ 294168 h 1952799"/>
                <a:gd name="connsiteX22" fmla="*/ 1228713 w 2419138"/>
                <a:gd name="connsiteY22" fmla="*/ 327703 h 1952799"/>
                <a:gd name="connsiteX23" fmla="*/ 1210474 w 2419138"/>
                <a:gd name="connsiteY23" fmla="*/ 470669 h 1952799"/>
                <a:gd name="connsiteX24" fmla="*/ 1210474 w 2419138"/>
                <a:gd name="connsiteY24" fmla="*/ 627167 h 1952799"/>
                <a:gd name="connsiteX25" fmla="*/ 735098 w 2419138"/>
                <a:gd name="connsiteY25" fmla="*/ 627167 h 1952799"/>
                <a:gd name="connsiteX26" fmla="*/ 735098 w 2419138"/>
                <a:gd name="connsiteY26" fmla="*/ 464786 h 1952799"/>
                <a:gd name="connsiteX27" fmla="*/ 859826 w 2419138"/>
                <a:gd name="connsiteY27" fmla="*/ 95899 h 1952799"/>
                <a:gd name="connsiteX28" fmla="*/ 1256364 w 2419138"/>
                <a:gd name="connsiteY28" fmla="*/ 0 h 1952799"/>
                <a:gd name="connsiteX29" fmla="*/ 1717620 w 2419138"/>
                <a:gd name="connsiteY29" fmla="*/ 132872 h 1952799"/>
                <a:gd name="connsiteX30" fmla="*/ 1838817 w 2419138"/>
                <a:gd name="connsiteY30" fmla="*/ 502090 h 1952799"/>
                <a:gd name="connsiteX31" fmla="*/ 1795280 w 2419138"/>
                <a:gd name="connsiteY31" fmla="*/ 733150 h 1952799"/>
                <a:gd name="connsiteX32" fmla="*/ 1642313 w 2419138"/>
                <a:gd name="connsiteY32" fmla="*/ 863089 h 1952799"/>
                <a:gd name="connsiteX33" fmla="*/ 1803517 w 2419138"/>
                <a:gd name="connsiteY33" fmla="*/ 982586 h 1952799"/>
                <a:gd name="connsiteX34" fmla="*/ 1856467 w 2419138"/>
                <a:gd name="connsiteY34" fmla="*/ 1371687 h 1952799"/>
                <a:gd name="connsiteX35" fmla="*/ 1804694 w 2419138"/>
                <a:gd name="connsiteY35" fmla="*/ 1724276 h 1952799"/>
                <a:gd name="connsiteX36" fmla="*/ 1625840 w 2419138"/>
                <a:gd name="connsiteY36" fmla="*/ 1914998 h 1952799"/>
                <a:gd name="connsiteX37" fmla="*/ 2419138 w 2419138"/>
                <a:gd name="connsiteY37" fmla="*/ 1948394 h 1952799"/>
                <a:gd name="connsiteX0" fmla="*/ 0 w 2446678"/>
                <a:gd name="connsiteY0" fmla="*/ 1919751 h 1948394"/>
                <a:gd name="connsiteX1" fmla="*/ 972675 w 2446678"/>
                <a:gd name="connsiteY1" fmla="*/ 1904444 h 1948394"/>
                <a:gd name="connsiteX2" fmla="*/ 803233 w 2446678"/>
                <a:gd name="connsiteY2" fmla="*/ 1718530 h 1948394"/>
                <a:gd name="connsiteX3" fmla="*/ 762638 w 2446678"/>
                <a:gd name="connsiteY3" fmla="*/ 1336700 h 1948394"/>
                <a:gd name="connsiteX4" fmla="*/ 762638 w 2446678"/>
                <a:gd name="connsiteY4" fmla="*/ 1186086 h 1948394"/>
                <a:gd name="connsiteX5" fmla="*/ 1238014 w 2446678"/>
                <a:gd name="connsiteY5" fmla="*/ 1186086 h 1948394"/>
                <a:gd name="connsiteX6" fmla="*/ 1238014 w 2446678"/>
                <a:gd name="connsiteY6" fmla="*/ 1495551 h 1948394"/>
                <a:gd name="connsiteX7" fmla="*/ 1252723 w 2446678"/>
                <a:gd name="connsiteY7" fmla="*/ 1652636 h 1948394"/>
                <a:gd name="connsiteX8" fmla="*/ 1318028 w 2446678"/>
                <a:gd name="connsiteY8" fmla="*/ 1686172 h 1948394"/>
                <a:gd name="connsiteX9" fmla="*/ 1390982 w 2446678"/>
                <a:gd name="connsiteY9" fmla="*/ 1643811 h 1948394"/>
                <a:gd name="connsiteX10" fmla="*/ 1408632 w 2446678"/>
                <a:gd name="connsiteY10" fmla="*/ 1422597 h 1948394"/>
                <a:gd name="connsiteX11" fmla="*/ 1408632 w 2446678"/>
                <a:gd name="connsiteY11" fmla="*/ 1290810 h 1948394"/>
                <a:gd name="connsiteX12" fmla="*/ 1383922 w 2446678"/>
                <a:gd name="connsiteY12" fmla="*/ 1130782 h 1948394"/>
                <a:gd name="connsiteX13" fmla="*/ 1310968 w 2446678"/>
                <a:gd name="connsiteY13" fmla="*/ 1064300 h 1948394"/>
                <a:gd name="connsiteX14" fmla="*/ 1123877 w 2446678"/>
                <a:gd name="connsiteY14" fmla="*/ 1046062 h 1948394"/>
                <a:gd name="connsiteX15" fmla="*/ 1123877 w 2446678"/>
                <a:gd name="connsiteY15" fmla="*/ 769544 h 1948394"/>
                <a:gd name="connsiteX16" fmla="*/ 1333325 w 2446678"/>
                <a:gd name="connsiteY16" fmla="*/ 756600 h 1948394"/>
                <a:gd name="connsiteX17" fmla="*/ 1390982 w 2446678"/>
                <a:gd name="connsiteY17" fmla="*/ 700120 h 1948394"/>
                <a:gd name="connsiteX18" fmla="*/ 1408632 w 2446678"/>
                <a:gd name="connsiteY18" fmla="*/ 563626 h 1948394"/>
                <a:gd name="connsiteX19" fmla="*/ 1408632 w 2446678"/>
                <a:gd name="connsiteY19" fmla="*/ 457726 h 1948394"/>
                <a:gd name="connsiteX20" fmla="*/ 1388040 w 2446678"/>
                <a:gd name="connsiteY20" fmla="*/ 325938 h 1948394"/>
                <a:gd name="connsiteX21" fmla="*/ 1323911 w 2446678"/>
                <a:gd name="connsiteY21" fmla="*/ 294168 h 1948394"/>
                <a:gd name="connsiteX22" fmla="*/ 1256253 w 2446678"/>
                <a:gd name="connsiteY22" fmla="*/ 327703 h 1948394"/>
                <a:gd name="connsiteX23" fmla="*/ 1238014 w 2446678"/>
                <a:gd name="connsiteY23" fmla="*/ 470669 h 1948394"/>
                <a:gd name="connsiteX24" fmla="*/ 1238014 w 2446678"/>
                <a:gd name="connsiteY24" fmla="*/ 627167 h 1948394"/>
                <a:gd name="connsiteX25" fmla="*/ 762638 w 2446678"/>
                <a:gd name="connsiteY25" fmla="*/ 627167 h 1948394"/>
                <a:gd name="connsiteX26" fmla="*/ 762638 w 2446678"/>
                <a:gd name="connsiteY26" fmla="*/ 464786 h 1948394"/>
                <a:gd name="connsiteX27" fmla="*/ 887366 w 2446678"/>
                <a:gd name="connsiteY27" fmla="*/ 95899 h 1948394"/>
                <a:gd name="connsiteX28" fmla="*/ 1283904 w 2446678"/>
                <a:gd name="connsiteY28" fmla="*/ 0 h 1948394"/>
                <a:gd name="connsiteX29" fmla="*/ 1745160 w 2446678"/>
                <a:gd name="connsiteY29" fmla="*/ 132872 h 1948394"/>
                <a:gd name="connsiteX30" fmla="*/ 1866357 w 2446678"/>
                <a:gd name="connsiteY30" fmla="*/ 502090 h 1948394"/>
                <a:gd name="connsiteX31" fmla="*/ 1822820 w 2446678"/>
                <a:gd name="connsiteY31" fmla="*/ 733150 h 1948394"/>
                <a:gd name="connsiteX32" fmla="*/ 1669853 w 2446678"/>
                <a:gd name="connsiteY32" fmla="*/ 863089 h 1948394"/>
                <a:gd name="connsiteX33" fmla="*/ 1831057 w 2446678"/>
                <a:gd name="connsiteY33" fmla="*/ 982586 h 1948394"/>
                <a:gd name="connsiteX34" fmla="*/ 1884007 w 2446678"/>
                <a:gd name="connsiteY34" fmla="*/ 1371687 h 1948394"/>
                <a:gd name="connsiteX35" fmla="*/ 1832234 w 2446678"/>
                <a:gd name="connsiteY35" fmla="*/ 1724276 h 1948394"/>
                <a:gd name="connsiteX36" fmla="*/ 1653380 w 2446678"/>
                <a:gd name="connsiteY36" fmla="*/ 1914998 h 1948394"/>
                <a:gd name="connsiteX37" fmla="*/ 2446678 w 2446678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5032"/>
                <a:gd name="connsiteX1" fmla="*/ 1049788 w 2542151"/>
                <a:gd name="connsiteY1" fmla="*/ 1904444 h 1915032"/>
                <a:gd name="connsiteX2" fmla="*/ 880346 w 2542151"/>
                <a:gd name="connsiteY2" fmla="*/ 1718530 h 1915032"/>
                <a:gd name="connsiteX3" fmla="*/ 839751 w 2542151"/>
                <a:gd name="connsiteY3" fmla="*/ 1336700 h 1915032"/>
                <a:gd name="connsiteX4" fmla="*/ 839751 w 2542151"/>
                <a:gd name="connsiteY4" fmla="*/ 1186086 h 1915032"/>
                <a:gd name="connsiteX5" fmla="*/ 1315127 w 2542151"/>
                <a:gd name="connsiteY5" fmla="*/ 1186086 h 1915032"/>
                <a:gd name="connsiteX6" fmla="*/ 1315127 w 2542151"/>
                <a:gd name="connsiteY6" fmla="*/ 1495551 h 1915032"/>
                <a:gd name="connsiteX7" fmla="*/ 1329836 w 2542151"/>
                <a:gd name="connsiteY7" fmla="*/ 1652636 h 1915032"/>
                <a:gd name="connsiteX8" fmla="*/ 1395141 w 2542151"/>
                <a:gd name="connsiteY8" fmla="*/ 1686172 h 1915032"/>
                <a:gd name="connsiteX9" fmla="*/ 1468095 w 2542151"/>
                <a:gd name="connsiteY9" fmla="*/ 1643811 h 1915032"/>
                <a:gd name="connsiteX10" fmla="*/ 1485745 w 2542151"/>
                <a:gd name="connsiteY10" fmla="*/ 1422597 h 1915032"/>
                <a:gd name="connsiteX11" fmla="*/ 1485745 w 2542151"/>
                <a:gd name="connsiteY11" fmla="*/ 1290810 h 1915032"/>
                <a:gd name="connsiteX12" fmla="*/ 1461035 w 2542151"/>
                <a:gd name="connsiteY12" fmla="*/ 1130782 h 1915032"/>
                <a:gd name="connsiteX13" fmla="*/ 1388081 w 2542151"/>
                <a:gd name="connsiteY13" fmla="*/ 1064300 h 1915032"/>
                <a:gd name="connsiteX14" fmla="*/ 1200990 w 2542151"/>
                <a:gd name="connsiteY14" fmla="*/ 1046062 h 1915032"/>
                <a:gd name="connsiteX15" fmla="*/ 1200990 w 2542151"/>
                <a:gd name="connsiteY15" fmla="*/ 769544 h 1915032"/>
                <a:gd name="connsiteX16" fmla="*/ 1410438 w 2542151"/>
                <a:gd name="connsiteY16" fmla="*/ 756600 h 1915032"/>
                <a:gd name="connsiteX17" fmla="*/ 1468095 w 2542151"/>
                <a:gd name="connsiteY17" fmla="*/ 700120 h 1915032"/>
                <a:gd name="connsiteX18" fmla="*/ 1485745 w 2542151"/>
                <a:gd name="connsiteY18" fmla="*/ 563626 h 1915032"/>
                <a:gd name="connsiteX19" fmla="*/ 1485745 w 2542151"/>
                <a:gd name="connsiteY19" fmla="*/ 457726 h 1915032"/>
                <a:gd name="connsiteX20" fmla="*/ 1465153 w 2542151"/>
                <a:gd name="connsiteY20" fmla="*/ 325938 h 1915032"/>
                <a:gd name="connsiteX21" fmla="*/ 1401024 w 2542151"/>
                <a:gd name="connsiteY21" fmla="*/ 294168 h 1915032"/>
                <a:gd name="connsiteX22" fmla="*/ 1333366 w 2542151"/>
                <a:gd name="connsiteY22" fmla="*/ 327703 h 1915032"/>
                <a:gd name="connsiteX23" fmla="*/ 1315127 w 2542151"/>
                <a:gd name="connsiteY23" fmla="*/ 470669 h 1915032"/>
                <a:gd name="connsiteX24" fmla="*/ 1315127 w 2542151"/>
                <a:gd name="connsiteY24" fmla="*/ 627167 h 1915032"/>
                <a:gd name="connsiteX25" fmla="*/ 839751 w 2542151"/>
                <a:gd name="connsiteY25" fmla="*/ 627167 h 1915032"/>
                <a:gd name="connsiteX26" fmla="*/ 839751 w 2542151"/>
                <a:gd name="connsiteY26" fmla="*/ 464786 h 1915032"/>
                <a:gd name="connsiteX27" fmla="*/ 964479 w 2542151"/>
                <a:gd name="connsiteY27" fmla="*/ 95899 h 1915032"/>
                <a:gd name="connsiteX28" fmla="*/ 1361017 w 2542151"/>
                <a:gd name="connsiteY28" fmla="*/ 0 h 1915032"/>
                <a:gd name="connsiteX29" fmla="*/ 1822273 w 2542151"/>
                <a:gd name="connsiteY29" fmla="*/ 132872 h 1915032"/>
                <a:gd name="connsiteX30" fmla="*/ 1943470 w 2542151"/>
                <a:gd name="connsiteY30" fmla="*/ 502090 h 1915032"/>
                <a:gd name="connsiteX31" fmla="*/ 1899933 w 2542151"/>
                <a:gd name="connsiteY31" fmla="*/ 733150 h 1915032"/>
                <a:gd name="connsiteX32" fmla="*/ 1746966 w 2542151"/>
                <a:gd name="connsiteY32" fmla="*/ 863089 h 1915032"/>
                <a:gd name="connsiteX33" fmla="*/ 1908170 w 2542151"/>
                <a:gd name="connsiteY33" fmla="*/ 982586 h 1915032"/>
                <a:gd name="connsiteX34" fmla="*/ 1961120 w 2542151"/>
                <a:gd name="connsiteY34" fmla="*/ 1371687 h 1915032"/>
                <a:gd name="connsiteX35" fmla="*/ 1909347 w 2542151"/>
                <a:gd name="connsiteY35" fmla="*/ 1724276 h 1915032"/>
                <a:gd name="connsiteX36" fmla="*/ 1730493 w 2542151"/>
                <a:gd name="connsiteY36" fmla="*/ 1914998 h 1915032"/>
                <a:gd name="connsiteX37" fmla="*/ 2542151 w 2542151"/>
                <a:gd name="connsiteY37" fmla="*/ 1911674 h 1915032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4146831"/>
                <a:gd name="connsiteY0" fmla="*/ 1921587 h 1921587"/>
                <a:gd name="connsiteX1" fmla="*/ 2647124 w 4146831"/>
                <a:gd name="connsiteY1" fmla="*/ 1904444 h 1921587"/>
                <a:gd name="connsiteX2" fmla="*/ 2477682 w 4146831"/>
                <a:gd name="connsiteY2" fmla="*/ 1718530 h 1921587"/>
                <a:gd name="connsiteX3" fmla="*/ 2437087 w 4146831"/>
                <a:gd name="connsiteY3" fmla="*/ 1336700 h 1921587"/>
                <a:gd name="connsiteX4" fmla="*/ 2437087 w 4146831"/>
                <a:gd name="connsiteY4" fmla="*/ 1186086 h 1921587"/>
                <a:gd name="connsiteX5" fmla="*/ 2912463 w 4146831"/>
                <a:gd name="connsiteY5" fmla="*/ 1186086 h 1921587"/>
                <a:gd name="connsiteX6" fmla="*/ 2912463 w 4146831"/>
                <a:gd name="connsiteY6" fmla="*/ 1495551 h 1921587"/>
                <a:gd name="connsiteX7" fmla="*/ 2927172 w 4146831"/>
                <a:gd name="connsiteY7" fmla="*/ 1652636 h 1921587"/>
                <a:gd name="connsiteX8" fmla="*/ 2992477 w 4146831"/>
                <a:gd name="connsiteY8" fmla="*/ 1686172 h 1921587"/>
                <a:gd name="connsiteX9" fmla="*/ 3065431 w 4146831"/>
                <a:gd name="connsiteY9" fmla="*/ 1643811 h 1921587"/>
                <a:gd name="connsiteX10" fmla="*/ 3083081 w 4146831"/>
                <a:gd name="connsiteY10" fmla="*/ 1422597 h 1921587"/>
                <a:gd name="connsiteX11" fmla="*/ 3083081 w 4146831"/>
                <a:gd name="connsiteY11" fmla="*/ 1290810 h 1921587"/>
                <a:gd name="connsiteX12" fmla="*/ 3058371 w 4146831"/>
                <a:gd name="connsiteY12" fmla="*/ 1130782 h 1921587"/>
                <a:gd name="connsiteX13" fmla="*/ 2985417 w 4146831"/>
                <a:gd name="connsiteY13" fmla="*/ 1064300 h 1921587"/>
                <a:gd name="connsiteX14" fmla="*/ 2798326 w 4146831"/>
                <a:gd name="connsiteY14" fmla="*/ 1046062 h 1921587"/>
                <a:gd name="connsiteX15" fmla="*/ 2798326 w 4146831"/>
                <a:gd name="connsiteY15" fmla="*/ 769544 h 1921587"/>
                <a:gd name="connsiteX16" fmla="*/ 3007774 w 4146831"/>
                <a:gd name="connsiteY16" fmla="*/ 756600 h 1921587"/>
                <a:gd name="connsiteX17" fmla="*/ 3065431 w 4146831"/>
                <a:gd name="connsiteY17" fmla="*/ 700120 h 1921587"/>
                <a:gd name="connsiteX18" fmla="*/ 3083081 w 4146831"/>
                <a:gd name="connsiteY18" fmla="*/ 563626 h 1921587"/>
                <a:gd name="connsiteX19" fmla="*/ 3083081 w 4146831"/>
                <a:gd name="connsiteY19" fmla="*/ 457726 h 1921587"/>
                <a:gd name="connsiteX20" fmla="*/ 3062489 w 4146831"/>
                <a:gd name="connsiteY20" fmla="*/ 325938 h 1921587"/>
                <a:gd name="connsiteX21" fmla="*/ 2998360 w 4146831"/>
                <a:gd name="connsiteY21" fmla="*/ 294168 h 1921587"/>
                <a:gd name="connsiteX22" fmla="*/ 2930702 w 4146831"/>
                <a:gd name="connsiteY22" fmla="*/ 327703 h 1921587"/>
                <a:gd name="connsiteX23" fmla="*/ 2912463 w 4146831"/>
                <a:gd name="connsiteY23" fmla="*/ 470669 h 1921587"/>
                <a:gd name="connsiteX24" fmla="*/ 2912463 w 4146831"/>
                <a:gd name="connsiteY24" fmla="*/ 627167 h 1921587"/>
                <a:gd name="connsiteX25" fmla="*/ 2437087 w 4146831"/>
                <a:gd name="connsiteY25" fmla="*/ 627167 h 1921587"/>
                <a:gd name="connsiteX26" fmla="*/ 2437087 w 4146831"/>
                <a:gd name="connsiteY26" fmla="*/ 464786 h 1921587"/>
                <a:gd name="connsiteX27" fmla="*/ 2561815 w 4146831"/>
                <a:gd name="connsiteY27" fmla="*/ 95899 h 1921587"/>
                <a:gd name="connsiteX28" fmla="*/ 2958353 w 4146831"/>
                <a:gd name="connsiteY28" fmla="*/ 0 h 1921587"/>
                <a:gd name="connsiteX29" fmla="*/ 3419609 w 4146831"/>
                <a:gd name="connsiteY29" fmla="*/ 132872 h 1921587"/>
                <a:gd name="connsiteX30" fmla="*/ 3540806 w 4146831"/>
                <a:gd name="connsiteY30" fmla="*/ 502090 h 1921587"/>
                <a:gd name="connsiteX31" fmla="*/ 3497269 w 4146831"/>
                <a:gd name="connsiteY31" fmla="*/ 733150 h 1921587"/>
                <a:gd name="connsiteX32" fmla="*/ 3344302 w 4146831"/>
                <a:gd name="connsiteY32" fmla="*/ 863089 h 1921587"/>
                <a:gd name="connsiteX33" fmla="*/ 3505506 w 4146831"/>
                <a:gd name="connsiteY33" fmla="*/ 982586 h 1921587"/>
                <a:gd name="connsiteX34" fmla="*/ 3558456 w 4146831"/>
                <a:gd name="connsiteY34" fmla="*/ 1371687 h 1921587"/>
                <a:gd name="connsiteX35" fmla="*/ 3506683 w 4146831"/>
                <a:gd name="connsiteY35" fmla="*/ 1724276 h 1921587"/>
                <a:gd name="connsiteX36" fmla="*/ 3327829 w 4146831"/>
                <a:gd name="connsiteY36" fmla="*/ 1914998 h 1921587"/>
                <a:gd name="connsiteX37" fmla="*/ 4146831 w 4146831"/>
                <a:gd name="connsiteY37" fmla="*/ 1915347 h 1921587"/>
                <a:gd name="connsiteX0" fmla="*/ 0 w 4389185"/>
                <a:gd name="connsiteY0" fmla="*/ 1906899 h 1915347"/>
                <a:gd name="connsiteX1" fmla="*/ 2889478 w 4389185"/>
                <a:gd name="connsiteY1" fmla="*/ 1904444 h 1915347"/>
                <a:gd name="connsiteX2" fmla="*/ 2720036 w 4389185"/>
                <a:gd name="connsiteY2" fmla="*/ 1718530 h 1915347"/>
                <a:gd name="connsiteX3" fmla="*/ 2679441 w 4389185"/>
                <a:gd name="connsiteY3" fmla="*/ 1336700 h 1915347"/>
                <a:gd name="connsiteX4" fmla="*/ 2679441 w 4389185"/>
                <a:gd name="connsiteY4" fmla="*/ 1186086 h 1915347"/>
                <a:gd name="connsiteX5" fmla="*/ 3154817 w 4389185"/>
                <a:gd name="connsiteY5" fmla="*/ 1186086 h 1915347"/>
                <a:gd name="connsiteX6" fmla="*/ 3154817 w 4389185"/>
                <a:gd name="connsiteY6" fmla="*/ 1495551 h 1915347"/>
                <a:gd name="connsiteX7" fmla="*/ 3169526 w 4389185"/>
                <a:gd name="connsiteY7" fmla="*/ 1652636 h 1915347"/>
                <a:gd name="connsiteX8" fmla="*/ 3234831 w 4389185"/>
                <a:gd name="connsiteY8" fmla="*/ 1686172 h 1915347"/>
                <a:gd name="connsiteX9" fmla="*/ 3307785 w 4389185"/>
                <a:gd name="connsiteY9" fmla="*/ 1643811 h 1915347"/>
                <a:gd name="connsiteX10" fmla="*/ 3325435 w 4389185"/>
                <a:gd name="connsiteY10" fmla="*/ 1422597 h 1915347"/>
                <a:gd name="connsiteX11" fmla="*/ 3325435 w 4389185"/>
                <a:gd name="connsiteY11" fmla="*/ 1290810 h 1915347"/>
                <a:gd name="connsiteX12" fmla="*/ 3300725 w 4389185"/>
                <a:gd name="connsiteY12" fmla="*/ 1130782 h 1915347"/>
                <a:gd name="connsiteX13" fmla="*/ 3227771 w 4389185"/>
                <a:gd name="connsiteY13" fmla="*/ 1064300 h 1915347"/>
                <a:gd name="connsiteX14" fmla="*/ 3040680 w 4389185"/>
                <a:gd name="connsiteY14" fmla="*/ 1046062 h 1915347"/>
                <a:gd name="connsiteX15" fmla="*/ 3040680 w 4389185"/>
                <a:gd name="connsiteY15" fmla="*/ 769544 h 1915347"/>
                <a:gd name="connsiteX16" fmla="*/ 3250128 w 4389185"/>
                <a:gd name="connsiteY16" fmla="*/ 756600 h 1915347"/>
                <a:gd name="connsiteX17" fmla="*/ 3307785 w 4389185"/>
                <a:gd name="connsiteY17" fmla="*/ 700120 h 1915347"/>
                <a:gd name="connsiteX18" fmla="*/ 3325435 w 4389185"/>
                <a:gd name="connsiteY18" fmla="*/ 563626 h 1915347"/>
                <a:gd name="connsiteX19" fmla="*/ 3325435 w 4389185"/>
                <a:gd name="connsiteY19" fmla="*/ 457726 h 1915347"/>
                <a:gd name="connsiteX20" fmla="*/ 3304843 w 4389185"/>
                <a:gd name="connsiteY20" fmla="*/ 325938 h 1915347"/>
                <a:gd name="connsiteX21" fmla="*/ 3240714 w 4389185"/>
                <a:gd name="connsiteY21" fmla="*/ 294168 h 1915347"/>
                <a:gd name="connsiteX22" fmla="*/ 3173056 w 4389185"/>
                <a:gd name="connsiteY22" fmla="*/ 327703 h 1915347"/>
                <a:gd name="connsiteX23" fmla="*/ 3154817 w 4389185"/>
                <a:gd name="connsiteY23" fmla="*/ 470669 h 1915347"/>
                <a:gd name="connsiteX24" fmla="*/ 3154817 w 4389185"/>
                <a:gd name="connsiteY24" fmla="*/ 627167 h 1915347"/>
                <a:gd name="connsiteX25" fmla="*/ 2679441 w 4389185"/>
                <a:gd name="connsiteY25" fmla="*/ 627167 h 1915347"/>
                <a:gd name="connsiteX26" fmla="*/ 2679441 w 4389185"/>
                <a:gd name="connsiteY26" fmla="*/ 464786 h 1915347"/>
                <a:gd name="connsiteX27" fmla="*/ 2804169 w 4389185"/>
                <a:gd name="connsiteY27" fmla="*/ 95899 h 1915347"/>
                <a:gd name="connsiteX28" fmla="*/ 3200707 w 4389185"/>
                <a:gd name="connsiteY28" fmla="*/ 0 h 1915347"/>
                <a:gd name="connsiteX29" fmla="*/ 3661963 w 4389185"/>
                <a:gd name="connsiteY29" fmla="*/ 132872 h 1915347"/>
                <a:gd name="connsiteX30" fmla="*/ 3783160 w 4389185"/>
                <a:gd name="connsiteY30" fmla="*/ 502090 h 1915347"/>
                <a:gd name="connsiteX31" fmla="*/ 3739623 w 4389185"/>
                <a:gd name="connsiteY31" fmla="*/ 733150 h 1915347"/>
                <a:gd name="connsiteX32" fmla="*/ 3586656 w 4389185"/>
                <a:gd name="connsiteY32" fmla="*/ 863089 h 1915347"/>
                <a:gd name="connsiteX33" fmla="*/ 3747860 w 4389185"/>
                <a:gd name="connsiteY33" fmla="*/ 982586 h 1915347"/>
                <a:gd name="connsiteX34" fmla="*/ 3800810 w 4389185"/>
                <a:gd name="connsiteY34" fmla="*/ 1371687 h 1915347"/>
                <a:gd name="connsiteX35" fmla="*/ 3749037 w 4389185"/>
                <a:gd name="connsiteY35" fmla="*/ 1724276 h 1915347"/>
                <a:gd name="connsiteX36" fmla="*/ 3570183 w 4389185"/>
                <a:gd name="connsiteY36" fmla="*/ 1914998 h 1915347"/>
                <a:gd name="connsiteX37" fmla="*/ 4389185 w 4389185"/>
                <a:gd name="connsiteY37" fmla="*/ 1915347 h 191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389185" h="1915347">
                  <a:moveTo>
                    <a:pt x="0" y="1906899"/>
                  </a:moveTo>
                  <a:lnTo>
                    <a:pt x="2889478" y="1904444"/>
                  </a:lnTo>
                  <a:cubicBezTo>
                    <a:pt x="2851376" y="1865399"/>
                    <a:pt x="2747100" y="1791876"/>
                    <a:pt x="2720036" y="1718530"/>
                  </a:cubicBezTo>
                  <a:cubicBezTo>
                    <a:pt x="2692973" y="1645184"/>
                    <a:pt x="2679441" y="1517907"/>
                    <a:pt x="2679441" y="1336700"/>
                  </a:cubicBezTo>
                  <a:lnTo>
                    <a:pt x="2679441" y="1186086"/>
                  </a:lnTo>
                  <a:lnTo>
                    <a:pt x="3154817" y="1186086"/>
                  </a:lnTo>
                  <a:lnTo>
                    <a:pt x="3154817" y="1495551"/>
                  </a:lnTo>
                  <a:cubicBezTo>
                    <a:pt x="3154817" y="1577918"/>
                    <a:pt x="3159720" y="1630280"/>
                    <a:pt x="3169526" y="1652636"/>
                  </a:cubicBezTo>
                  <a:cubicBezTo>
                    <a:pt x="3179331" y="1674993"/>
                    <a:pt x="3201100" y="1686172"/>
                    <a:pt x="3234831" y="1686172"/>
                  </a:cubicBezTo>
                  <a:cubicBezTo>
                    <a:pt x="3271700" y="1686172"/>
                    <a:pt x="3296018" y="1672052"/>
                    <a:pt x="3307785" y="1643811"/>
                  </a:cubicBezTo>
                  <a:cubicBezTo>
                    <a:pt x="3319551" y="1615571"/>
                    <a:pt x="3325435" y="1541833"/>
                    <a:pt x="3325435" y="1422597"/>
                  </a:cubicBezTo>
                  <a:lnTo>
                    <a:pt x="3325435" y="1290810"/>
                  </a:lnTo>
                  <a:cubicBezTo>
                    <a:pt x="3325435" y="1217856"/>
                    <a:pt x="3317198" y="1164514"/>
                    <a:pt x="3300725" y="1130782"/>
                  </a:cubicBezTo>
                  <a:cubicBezTo>
                    <a:pt x="3284251" y="1097051"/>
                    <a:pt x="3259933" y="1074890"/>
                    <a:pt x="3227771" y="1064300"/>
                  </a:cubicBezTo>
                  <a:cubicBezTo>
                    <a:pt x="3195609" y="1053710"/>
                    <a:pt x="3133245" y="1047631"/>
                    <a:pt x="3040680" y="1046062"/>
                  </a:cubicBezTo>
                  <a:lnTo>
                    <a:pt x="3040680" y="769544"/>
                  </a:lnTo>
                  <a:cubicBezTo>
                    <a:pt x="3153641" y="769544"/>
                    <a:pt x="3223456" y="765229"/>
                    <a:pt x="3250128" y="756600"/>
                  </a:cubicBezTo>
                  <a:cubicBezTo>
                    <a:pt x="3276799" y="747971"/>
                    <a:pt x="3296018" y="729145"/>
                    <a:pt x="3307785" y="700120"/>
                  </a:cubicBezTo>
                  <a:cubicBezTo>
                    <a:pt x="3319551" y="671096"/>
                    <a:pt x="3325435" y="625598"/>
                    <a:pt x="3325435" y="563626"/>
                  </a:cubicBezTo>
                  <a:lnTo>
                    <a:pt x="3325435" y="457726"/>
                  </a:lnTo>
                  <a:cubicBezTo>
                    <a:pt x="3325435" y="391048"/>
                    <a:pt x="3318571" y="347118"/>
                    <a:pt x="3304843" y="325938"/>
                  </a:cubicBezTo>
                  <a:cubicBezTo>
                    <a:pt x="3291115" y="304758"/>
                    <a:pt x="3269739" y="294168"/>
                    <a:pt x="3240714" y="294168"/>
                  </a:cubicBezTo>
                  <a:cubicBezTo>
                    <a:pt x="3207767" y="294168"/>
                    <a:pt x="3185215" y="305347"/>
                    <a:pt x="3173056" y="327703"/>
                  </a:cubicBezTo>
                  <a:cubicBezTo>
                    <a:pt x="3160897" y="350060"/>
                    <a:pt x="3154817" y="397715"/>
                    <a:pt x="3154817" y="470669"/>
                  </a:cubicBezTo>
                  <a:lnTo>
                    <a:pt x="3154817" y="627167"/>
                  </a:lnTo>
                  <a:lnTo>
                    <a:pt x="2679441" y="627167"/>
                  </a:lnTo>
                  <a:lnTo>
                    <a:pt x="2679441" y="464786"/>
                  </a:lnTo>
                  <a:cubicBezTo>
                    <a:pt x="2679441" y="282794"/>
                    <a:pt x="2721017" y="159831"/>
                    <a:pt x="2804169" y="95899"/>
                  </a:cubicBezTo>
                  <a:cubicBezTo>
                    <a:pt x="2887320" y="31966"/>
                    <a:pt x="3019500" y="0"/>
                    <a:pt x="3200707" y="0"/>
                  </a:cubicBezTo>
                  <a:cubicBezTo>
                    <a:pt x="3427413" y="0"/>
                    <a:pt x="3581165" y="44291"/>
                    <a:pt x="3661963" y="132872"/>
                  </a:cubicBezTo>
                  <a:cubicBezTo>
                    <a:pt x="3742761" y="221453"/>
                    <a:pt x="3783160" y="344526"/>
                    <a:pt x="3783160" y="502090"/>
                  </a:cubicBezTo>
                  <a:cubicBezTo>
                    <a:pt x="3783160" y="608701"/>
                    <a:pt x="3768648" y="685721"/>
                    <a:pt x="3739623" y="733150"/>
                  </a:cubicBezTo>
                  <a:cubicBezTo>
                    <a:pt x="3710599" y="780578"/>
                    <a:pt x="3659610" y="823891"/>
                    <a:pt x="3586656" y="863089"/>
                  </a:cubicBezTo>
                  <a:cubicBezTo>
                    <a:pt x="3658825" y="887419"/>
                    <a:pt x="3712560" y="927252"/>
                    <a:pt x="3747860" y="982586"/>
                  </a:cubicBezTo>
                  <a:cubicBezTo>
                    <a:pt x="3783160" y="1037920"/>
                    <a:pt x="3800810" y="1167621"/>
                    <a:pt x="3800810" y="1371687"/>
                  </a:cubicBezTo>
                  <a:cubicBezTo>
                    <a:pt x="3800810" y="1523160"/>
                    <a:pt x="3783552" y="1640689"/>
                    <a:pt x="3749037" y="1724276"/>
                  </a:cubicBezTo>
                  <a:cubicBezTo>
                    <a:pt x="3714521" y="1807862"/>
                    <a:pt x="3647705" y="1851940"/>
                    <a:pt x="3570183" y="1914998"/>
                  </a:cubicBezTo>
                  <a:lnTo>
                    <a:pt x="4389185" y="191534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800" dirty="0">
                <a:latin typeface="Impact" panose="020B0806030902050204" pitchFamily="34" charset="0"/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1490077" y="5718137"/>
              <a:ext cx="216261" cy="216261"/>
              <a:chOff x="2218721" y="3717673"/>
              <a:chExt cx="248226" cy="248226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2684E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5394180" y="5718136"/>
              <a:ext cx="216261" cy="216261"/>
              <a:chOff x="2218721" y="3717673"/>
              <a:chExt cx="248226" cy="248226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2684E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9" name="文本框 61"/>
          <p:cNvSpPr txBox="1"/>
          <p:nvPr/>
        </p:nvSpPr>
        <p:spPr>
          <a:xfrm>
            <a:off x="1725640" y="4941168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1809676" y="4253184"/>
            <a:ext cx="1442304" cy="655815"/>
            <a:chOff x="4806096" y="2627316"/>
            <a:chExt cx="1442304" cy="655815"/>
          </a:xfrm>
          <a:solidFill>
            <a:srgbClr val="2684E2"/>
          </a:solidFill>
        </p:grpSpPr>
        <p:sp>
          <p:nvSpPr>
            <p:cNvPr id="101" name="矩形 100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2" name="图片 10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103" name="文本框 65"/>
            <p:cNvSpPr txBox="1"/>
            <p:nvPr/>
          </p:nvSpPr>
          <p:spPr>
            <a:xfrm>
              <a:off x="4901582" y="2768084"/>
              <a:ext cx="1240096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人才缺失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221950" y="4126221"/>
            <a:ext cx="4438354" cy="1823059"/>
            <a:chOff x="6221950" y="4126221"/>
            <a:chExt cx="4438354" cy="1823059"/>
          </a:xfrm>
        </p:grpSpPr>
        <p:sp>
          <p:nvSpPr>
            <p:cNvPr id="105" name="直角三角形 104"/>
            <p:cNvSpPr/>
            <p:nvPr/>
          </p:nvSpPr>
          <p:spPr>
            <a:xfrm flipH="1">
              <a:off x="9167261" y="4523378"/>
              <a:ext cx="197666" cy="712822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6221950" y="4126221"/>
              <a:ext cx="4438354" cy="1823059"/>
              <a:chOff x="6221950" y="4126221"/>
              <a:chExt cx="4438354" cy="1823059"/>
            </a:xfrm>
          </p:grpSpPr>
          <p:sp>
            <p:nvSpPr>
              <p:cNvPr id="107" name="文本框 69"/>
              <p:cNvSpPr txBox="1"/>
              <p:nvPr/>
            </p:nvSpPr>
            <p:spPr>
              <a:xfrm>
                <a:off x="6401266" y="4126221"/>
                <a:ext cx="4136390" cy="1709572"/>
              </a:xfrm>
              <a:custGeom>
                <a:avLst/>
                <a:gdLst>
                  <a:gd name="connsiteX0" fmla="*/ 368349 w 1054387"/>
                  <a:gd name="connsiteY0" fmla="*/ 0 h 1708761"/>
                  <a:gd name="connsiteX1" fmla="*/ 933011 w 1054387"/>
                  <a:gd name="connsiteY1" fmla="*/ 0 h 1708761"/>
                  <a:gd name="connsiteX2" fmla="*/ 933011 w 1054387"/>
                  <a:gd name="connsiteY2" fmla="*/ 1116658 h 1708761"/>
                  <a:gd name="connsiteX3" fmla="*/ 1054387 w 1054387"/>
                  <a:gd name="connsiteY3" fmla="*/ 1116658 h 1708761"/>
                  <a:gd name="connsiteX4" fmla="*/ 1054387 w 1054387"/>
                  <a:gd name="connsiteY4" fmla="*/ 1407960 h 1708761"/>
                  <a:gd name="connsiteX5" fmla="*/ 933011 w 1054387"/>
                  <a:gd name="connsiteY5" fmla="*/ 1407960 h 1708761"/>
                  <a:gd name="connsiteX6" fmla="*/ 933011 w 1054387"/>
                  <a:gd name="connsiteY6" fmla="*/ 1708761 h 1708761"/>
                  <a:gd name="connsiteX7" fmla="*/ 506613 w 1054387"/>
                  <a:gd name="connsiteY7" fmla="*/ 1708761 h 1708761"/>
                  <a:gd name="connsiteX8" fmla="*/ 506613 w 1054387"/>
                  <a:gd name="connsiteY8" fmla="*/ 1407960 h 1708761"/>
                  <a:gd name="connsiteX9" fmla="*/ 0 w 1054387"/>
                  <a:gd name="connsiteY9" fmla="*/ 1407960 h 1708761"/>
                  <a:gd name="connsiteX10" fmla="*/ 0 w 1054387"/>
                  <a:gd name="connsiteY10" fmla="*/ 1116658 h 1708761"/>
                  <a:gd name="connsiteX0" fmla="*/ 933011 w 1054387"/>
                  <a:gd name="connsiteY0" fmla="*/ 1708761 h 1800201"/>
                  <a:gd name="connsiteX1" fmla="*/ 506613 w 1054387"/>
                  <a:gd name="connsiteY1" fmla="*/ 1708761 h 1800201"/>
                  <a:gd name="connsiteX2" fmla="*/ 506613 w 1054387"/>
                  <a:gd name="connsiteY2" fmla="*/ 1407960 h 1800201"/>
                  <a:gd name="connsiteX3" fmla="*/ 0 w 1054387"/>
                  <a:gd name="connsiteY3" fmla="*/ 1407960 h 1800201"/>
                  <a:gd name="connsiteX4" fmla="*/ 0 w 1054387"/>
                  <a:gd name="connsiteY4" fmla="*/ 1116658 h 1800201"/>
                  <a:gd name="connsiteX5" fmla="*/ 368349 w 1054387"/>
                  <a:gd name="connsiteY5" fmla="*/ 0 h 1800201"/>
                  <a:gd name="connsiteX6" fmla="*/ 933011 w 1054387"/>
                  <a:gd name="connsiteY6" fmla="*/ 0 h 1800201"/>
                  <a:gd name="connsiteX7" fmla="*/ 933011 w 1054387"/>
                  <a:gd name="connsiteY7" fmla="*/ 1116658 h 1800201"/>
                  <a:gd name="connsiteX8" fmla="*/ 1054387 w 1054387"/>
                  <a:gd name="connsiteY8" fmla="*/ 1116658 h 1800201"/>
                  <a:gd name="connsiteX9" fmla="*/ 1054387 w 1054387"/>
                  <a:gd name="connsiteY9" fmla="*/ 1407960 h 1800201"/>
                  <a:gd name="connsiteX10" fmla="*/ 933011 w 1054387"/>
                  <a:gd name="connsiteY10" fmla="*/ 1407960 h 1800201"/>
                  <a:gd name="connsiteX11" fmla="*/ 1024451 w 1054387"/>
                  <a:gd name="connsiteY11" fmla="*/ 1800201 h 1800201"/>
                  <a:gd name="connsiteX0" fmla="*/ 933011 w 1054387"/>
                  <a:gd name="connsiteY0" fmla="*/ 1708761 h 1708761"/>
                  <a:gd name="connsiteX1" fmla="*/ 506613 w 1054387"/>
                  <a:gd name="connsiteY1" fmla="*/ 1708761 h 1708761"/>
                  <a:gd name="connsiteX2" fmla="*/ 506613 w 1054387"/>
                  <a:gd name="connsiteY2" fmla="*/ 1407960 h 1708761"/>
                  <a:gd name="connsiteX3" fmla="*/ 0 w 1054387"/>
                  <a:gd name="connsiteY3" fmla="*/ 1407960 h 1708761"/>
                  <a:gd name="connsiteX4" fmla="*/ 0 w 1054387"/>
                  <a:gd name="connsiteY4" fmla="*/ 1116658 h 1708761"/>
                  <a:gd name="connsiteX5" fmla="*/ 368349 w 1054387"/>
                  <a:gd name="connsiteY5" fmla="*/ 0 h 1708761"/>
                  <a:gd name="connsiteX6" fmla="*/ 933011 w 1054387"/>
                  <a:gd name="connsiteY6" fmla="*/ 0 h 1708761"/>
                  <a:gd name="connsiteX7" fmla="*/ 933011 w 1054387"/>
                  <a:gd name="connsiteY7" fmla="*/ 1116658 h 1708761"/>
                  <a:gd name="connsiteX8" fmla="*/ 1054387 w 1054387"/>
                  <a:gd name="connsiteY8" fmla="*/ 1116658 h 1708761"/>
                  <a:gd name="connsiteX9" fmla="*/ 1054387 w 1054387"/>
                  <a:gd name="connsiteY9" fmla="*/ 1407960 h 1708761"/>
                  <a:gd name="connsiteX10" fmla="*/ 933011 w 1054387"/>
                  <a:gd name="connsiteY10" fmla="*/ 1407960 h 1708761"/>
                  <a:gd name="connsiteX11" fmla="*/ 948251 w 1054387"/>
                  <a:gd name="connsiteY11" fmla="*/ 1690663 h 1708761"/>
                  <a:gd name="connsiteX0" fmla="*/ 0 w 1159601"/>
                  <a:gd name="connsiteY0" fmla="*/ 1708761 h 1708761"/>
                  <a:gd name="connsiteX1" fmla="*/ 611827 w 1159601"/>
                  <a:gd name="connsiteY1" fmla="*/ 1708761 h 1708761"/>
                  <a:gd name="connsiteX2" fmla="*/ 611827 w 1159601"/>
                  <a:gd name="connsiteY2" fmla="*/ 1407960 h 1708761"/>
                  <a:gd name="connsiteX3" fmla="*/ 105214 w 1159601"/>
                  <a:gd name="connsiteY3" fmla="*/ 1407960 h 1708761"/>
                  <a:gd name="connsiteX4" fmla="*/ 105214 w 1159601"/>
                  <a:gd name="connsiteY4" fmla="*/ 1116658 h 1708761"/>
                  <a:gd name="connsiteX5" fmla="*/ 473563 w 1159601"/>
                  <a:gd name="connsiteY5" fmla="*/ 0 h 1708761"/>
                  <a:gd name="connsiteX6" fmla="*/ 1038225 w 1159601"/>
                  <a:gd name="connsiteY6" fmla="*/ 0 h 1708761"/>
                  <a:gd name="connsiteX7" fmla="*/ 1038225 w 1159601"/>
                  <a:gd name="connsiteY7" fmla="*/ 1116658 h 1708761"/>
                  <a:gd name="connsiteX8" fmla="*/ 1159601 w 1159601"/>
                  <a:gd name="connsiteY8" fmla="*/ 1116658 h 1708761"/>
                  <a:gd name="connsiteX9" fmla="*/ 1159601 w 1159601"/>
                  <a:gd name="connsiteY9" fmla="*/ 1407960 h 1708761"/>
                  <a:gd name="connsiteX10" fmla="*/ 1038225 w 1159601"/>
                  <a:gd name="connsiteY10" fmla="*/ 1407960 h 1708761"/>
                  <a:gd name="connsiteX11" fmla="*/ 1053465 w 1159601"/>
                  <a:gd name="connsiteY11" fmla="*/ 1690663 h 170876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48703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178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348 w 1159601"/>
                  <a:gd name="connsiteY11" fmla="*/ 1706397 h 1857351"/>
                  <a:gd name="connsiteX12" fmla="*/ 1039178 w 1159601"/>
                  <a:gd name="connsiteY12" fmla="*/ 1857351 h 1857351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820227"/>
                  <a:gd name="connsiteY0" fmla="*/ 1708761 h 1736418"/>
                  <a:gd name="connsiteX1" fmla="*/ 611827 w 1820227"/>
                  <a:gd name="connsiteY1" fmla="*/ 1708761 h 1736418"/>
                  <a:gd name="connsiteX2" fmla="*/ 611827 w 1820227"/>
                  <a:gd name="connsiteY2" fmla="*/ 1407960 h 1736418"/>
                  <a:gd name="connsiteX3" fmla="*/ 105214 w 1820227"/>
                  <a:gd name="connsiteY3" fmla="*/ 1407960 h 1736418"/>
                  <a:gd name="connsiteX4" fmla="*/ 105214 w 1820227"/>
                  <a:gd name="connsiteY4" fmla="*/ 1116658 h 1736418"/>
                  <a:gd name="connsiteX5" fmla="*/ 473563 w 1820227"/>
                  <a:gd name="connsiteY5" fmla="*/ 0 h 1736418"/>
                  <a:gd name="connsiteX6" fmla="*/ 1038225 w 1820227"/>
                  <a:gd name="connsiteY6" fmla="*/ 0 h 1736418"/>
                  <a:gd name="connsiteX7" fmla="*/ 1038225 w 1820227"/>
                  <a:gd name="connsiteY7" fmla="*/ 1116658 h 1736418"/>
                  <a:gd name="connsiteX8" fmla="*/ 1159601 w 1820227"/>
                  <a:gd name="connsiteY8" fmla="*/ 1116658 h 1736418"/>
                  <a:gd name="connsiteX9" fmla="*/ 1159601 w 1820227"/>
                  <a:gd name="connsiteY9" fmla="*/ 1407960 h 1736418"/>
                  <a:gd name="connsiteX10" fmla="*/ 1038225 w 1820227"/>
                  <a:gd name="connsiteY10" fmla="*/ 1407960 h 1736418"/>
                  <a:gd name="connsiteX11" fmla="*/ 1039348 w 1820227"/>
                  <a:gd name="connsiteY11" fmla="*/ 1706397 h 1736418"/>
                  <a:gd name="connsiteX12" fmla="*/ 1820227 w 1820227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42778"/>
                  <a:gd name="connsiteX1" fmla="*/ 611827 w 1910715"/>
                  <a:gd name="connsiteY1" fmla="*/ 1708761 h 1742778"/>
                  <a:gd name="connsiteX2" fmla="*/ 611827 w 1910715"/>
                  <a:gd name="connsiteY2" fmla="*/ 1407960 h 1742778"/>
                  <a:gd name="connsiteX3" fmla="*/ 105214 w 1910715"/>
                  <a:gd name="connsiteY3" fmla="*/ 1407960 h 1742778"/>
                  <a:gd name="connsiteX4" fmla="*/ 105214 w 1910715"/>
                  <a:gd name="connsiteY4" fmla="*/ 1116658 h 1742778"/>
                  <a:gd name="connsiteX5" fmla="*/ 473563 w 1910715"/>
                  <a:gd name="connsiteY5" fmla="*/ 0 h 1742778"/>
                  <a:gd name="connsiteX6" fmla="*/ 1038225 w 1910715"/>
                  <a:gd name="connsiteY6" fmla="*/ 0 h 1742778"/>
                  <a:gd name="connsiteX7" fmla="*/ 1038225 w 1910715"/>
                  <a:gd name="connsiteY7" fmla="*/ 1116658 h 1742778"/>
                  <a:gd name="connsiteX8" fmla="*/ 1159601 w 1910715"/>
                  <a:gd name="connsiteY8" fmla="*/ 1116658 h 1742778"/>
                  <a:gd name="connsiteX9" fmla="*/ 1159601 w 1910715"/>
                  <a:gd name="connsiteY9" fmla="*/ 1407960 h 1742778"/>
                  <a:gd name="connsiteX10" fmla="*/ 1038225 w 1910715"/>
                  <a:gd name="connsiteY10" fmla="*/ 1407960 h 1742778"/>
                  <a:gd name="connsiteX11" fmla="*/ 1039348 w 1910715"/>
                  <a:gd name="connsiteY11" fmla="*/ 1706397 h 1742778"/>
                  <a:gd name="connsiteX12" fmla="*/ 1910715 w 1910715"/>
                  <a:gd name="connsiteY12" fmla="*/ 1714476 h 1742778"/>
                  <a:gd name="connsiteX0" fmla="*/ 0 w 1910715"/>
                  <a:gd name="connsiteY0" fmla="*/ 1708761 h 1714959"/>
                  <a:gd name="connsiteX1" fmla="*/ 611827 w 1910715"/>
                  <a:gd name="connsiteY1" fmla="*/ 1708761 h 1714959"/>
                  <a:gd name="connsiteX2" fmla="*/ 611827 w 1910715"/>
                  <a:gd name="connsiteY2" fmla="*/ 1407960 h 1714959"/>
                  <a:gd name="connsiteX3" fmla="*/ 105214 w 1910715"/>
                  <a:gd name="connsiteY3" fmla="*/ 1407960 h 1714959"/>
                  <a:gd name="connsiteX4" fmla="*/ 105214 w 1910715"/>
                  <a:gd name="connsiteY4" fmla="*/ 1116658 h 1714959"/>
                  <a:gd name="connsiteX5" fmla="*/ 473563 w 1910715"/>
                  <a:gd name="connsiteY5" fmla="*/ 0 h 1714959"/>
                  <a:gd name="connsiteX6" fmla="*/ 1038225 w 1910715"/>
                  <a:gd name="connsiteY6" fmla="*/ 0 h 1714959"/>
                  <a:gd name="connsiteX7" fmla="*/ 1038225 w 1910715"/>
                  <a:gd name="connsiteY7" fmla="*/ 1116658 h 1714959"/>
                  <a:gd name="connsiteX8" fmla="*/ 1159601 w 1910715"/>
                  <a:gd name="connsiteY8" fmla="*/ 1116658 h 1714959"/>
                  <a:gd name="connsiteX9" fmla="*/ 1159601 w 1910715"/>
                  <a:gd name="connsiteY9" fmla="*/ 1407960 h 1714959"/>
                  <a:gd name="connsiteX10" fmla="*/ 1038225 w 1910715"/>
                  <a:gd name="connsiteY10" fmla="*/ 1407960 h 1714959"/>
                  <a:gd name="connsiteX11" fmla="*/ 1039348 w 1910715"/>
                  <a:gd name="connsiteY11" fmla="*/ 1706397 h 1714959"/>
                  <a:gd name="connsiteX12" fmla="*/ 1910715 w 1910715"/>
                  <a:gd name="connsiteY12" fmla="*/ 1714476 h 1714959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4047490"/>
                  <a:gd name="connsiteY0" fmla="*/ 1708761 h 1709572"/>
                  <a:gd name="connsiteX1" fmla="*/ 2745427 w 4047490"/>
                  <a:gd name="connsiteY1" fmla="*/ 1708761 h 1709572"/>
                  <a:gd name="connsiteX2" fmla="*/ 2745427 w 4047490"/>
                  <a:gd name="connsiteY2" fmla="*/ 1407960 h 1709572"/>
                  <a:gd name="connsiteX3" fmla="*/ 2238814 w 4047490"/>
                  <a:gd name="connsiteY3" fmla="*/ 1407960 h 1709572"/>
                  <a:gd name="connsiteX4" fmla="*/ 2238814 w 4047490"/>
                  <a:gd name="connsiteY4" fmla="*/ 1116658 h 1709572"/>
                  <a:gd name="connsiteX5" fmla="*/ 2607163 w 4047490"/>
                  <a:gd name="connsiteY5" fmla="*/ 0 h 1709572"/>
                  <a:gd name="connsiteX6" fmla="*/ 3171825 w 4047490"/>
                  <a:gd name="connsiteY6" fmla="*/ 0 h 1709572"/>
                  <a:gd name="connsiteX7" fmla="*/ 3171825 w 4047490"/>
                  <a:gd name="connsiteY7" fmla="*/ 1116658 h 1709572"/>
                  <a:gd name="connsiteX8" fmla="*/ 3293201 w 4047490"/>
                  <a:gd name="connsiteY8" fmla="*/ 1116658 h 1709572"/>
                  <a:gd name="connsiteX9" fmla="*/ 3293201 w 4047490"/>
                  <a:gd name="connsiteY9" fmla="*/ 1407960 h 1709572"/>
                  <a:gd name="connsiteX10" fmla="*/ 3171825 w 4047490"/>
                  <a:gd name="connsiteY10" fmla="*/ 1407960 h 1709572"/>
                  <a:gd name="connsiteX11" fmla="*/ 3169773 w 4047490"/>
                  <a:gd name="connsiteY11" fmla="*/ 1709572 h 1709572"/>
                  <a:gd name="connsiteX12" fmla="*/ 4047490 w 4047490"/>
                  <a:gd name="connsiteY12" fmla="*/ 1704951 h 1709572"/>
                  <a:gd name="connsiteX0" fmla="*/ 0 w 4136390"/>
                  <a:gd name="connsiteY0" fmla="*/ 1708761 h 1709572"/>
                  <a:gd name="connsiteX1" fmla="*/ 2834327 w 4136390"/>
                  <a:gd name="connsiteY1" fmla="*/ 1708761 h 1709572"/>
                  <a:gd name="connsiteX2" fmla="*/ 2834327 w 4136390"/>
                  <a:gd name="connsiteY2" fmla="*/ 1407960 h 1709572"/>
                  <a:gd name="connsiteX3" fmla="*/ 2327714 w 4136390"/>
                  <a:gd name="connsiteY3" fmla="*/ 1407960 h 1709572"/>
                  <a:gd name="connsiteX4" fmla="*/ 2327714 w 4136390"/>
                  <a:gd name="connsiteY4" fmla="*/ 1116658 h 1709572"/>
                  <a:gd name="connsiteX5" fmla="*/ 2696063 w 4136390"/>
                  <a:gd name="connsiteY5" fmla="*/ 0 h 1709572"/>
                  <a:gd name="connsiteX6" fmla="*/ 3260725 w 4136390"/>
                  <a:gd name="connsiteY6" fmla="*/ 0 h 1709572"/>
                  <a:gd name="connsiteX7" fmla="*/ 3260725 w 4136390"/>
                  <a:gd name="connsiteY7" fmla="*/ 1116658 h 1709572"/>
                  <a:gd name="connsiteX8" fmla="*/ 3382101 w 4136390"/>
                  <a:gd name="connsiteY8" fmla="*/ 1116658 h 1709572"/>
                  <a:gd name="connsiteX9" fmla="*/ 3382101 w 4136390"/>
                  <a:gd name="connsiteY9" fmla="*/ 1407960 h 1709572"/>
                  <a:gd name="connsiteX10" fmla="*/ 3260725 w 4136390"/>
                  <a:gd name="connsiteY10" fmla="*/ 1407960 h 1709572"/>
                  <a:gd name="connsiteX11" fmla="*/ 3258673 w 4136390"/>
                  <a:gd name="connsiteY11" fmla="*/ 1709572 h 1709572"/>
                  <a:gd name="connsiteX12" fmla="*/ 4136390 w 4136390"/>
                  <a:gd name="connsiteY12" fmla="*/ 1704951 h 170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136390" h="1709572">
                    <a:moveTo>
                      <a:pt x="0" y="1708761"/>
                    </a:moveTo>
                    <a:lnTo>
                      <a:pt x="2834327" y="1708761"/>
                    </a:lnTo>
                    <a:lnTo>
                      <a:pt x="2834327" y="1407960"/>
                    </a:lnTo>
                    <a:lnTo>
                      <a:pt x="2327714" y="1407960"/>
                    </a:lnTo>
                    <a:lnTo>
                      <a:pt x="2327714" y="1116658"/>
                    </a:lnTo>
                    <a:lnTo>
                      <a:pt x="2696063" y="0"/>
                    </a:lnTo>
                    <a:lnTo>
                      <a:pt x="3260725" y="0"/>
                    </a:lnTo>
                    <a:lnTo>
                      <a:pt x="3260725" y="1116658"/>
                    </a:lnTo>
                    <a:lnTo>
                      <a:pt x="3382101" y="1116658"/>
                    </a:lnTo>
                    <a:lnTo>
                      <a:pt x="3382101" y="1407960"/>
                    </a:lnTo>
                    <a:lnTo>
                      <a:pt x="3260725" y="1407960"/>
                    </a:lnTo>
                    <a:cubicBezTo>
                      <a:pt x="3256558" y="1571999"/>
                      <a:pt x="3261689" y="1618799"/>
                      <a:pt x="3258673" y="1709572"/>
                    </a:cubicBezTo>
                    <a:lnTo>
                      <a:pt x="4136390" y="1704951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3000" dirty="0">
                  <a:latin typeface="Impact" panose="020B0806030902050204" pitchFamily="34" charset="0"/>
                </a:endParaRPr>
              </a:p>
            </p:txBody>
          </p:sp>
          <p:grpSp>
            <p:nvGrpSpPr>
              <p:cNvPr id="108" name="组合 107"/>
              <p:cNvGrpSpPr/>
              <p:nvPr/>
            </p:nvGrpSpPr>
            <p:grpSpPr>
              <a:xfrm>
                <a:off x="6221950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112" name="椭圆 111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椭圆 112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9" name="组合 108"/>
              <p:cNvGrpSpPr/>
              <p:nvPr/>
            </p:nvGrpSpPr>
            <p:grpSpPr>
              <a:xfrm>
                <a:off x="10444043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110" name="椭圆 109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椭圆 110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14" name="文本框 78"/>
          <p:cNvSpPr txBox="1"/>
          <p:nvPr/>
        </p:nvSpPr>
        <p:spPr>
          <a:xfrm>
            <a:off x="6485323" y="4955452"/>
            <a:ext cx="19841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</p:txBody>
      </p:sp>
      <p:grpSp>
        <p:nvGrpSpPr>
          <p:cNvPr id="115" name="组合 114"/>
          <p:cNvGrpSpPr/>
          <p:nvPr/>
        </p:nvGrpSpPr>
        <p:grpSpPr>
          <a:xfrm>
            <a:off x="6569359" y="4267468"/>
            <a:ext cx="1442304" cy="655815"/>
            <a:chOff x="4806096" y="2627316"/>
            <a:chExt cx="1442304" cy="655815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16" name="矩形 115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17" name="图片 116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118" name="文本框 82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关键技术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522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1" grpId="0"/>
      <p:bldP spid="73" grpId="0"/>
      <p:bldP spid="86" grpId="0"/>
      <p:bldP spid="99" grpId="0"/>
      <p:bldP spid="1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47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50" name="燕尾形 49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1" name="燕尾形 50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4" name="燕尾形 5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我们的优势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5809555" y="364621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Picture 3" descr="C:\Users\Administrator\Desktop\58pic_529623bd1666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043" y="1289328"/>
            <a:ext cx="3292475" cy="610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直接连接符 72"/>
          <p:cNvCxnSpPr/>
          <p:nvPr/>
        </p:nvCxnSpPr>
        <p:spPr>
          <a:xfrm>
            <a:off x="5305499" y="1980743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4369395" y="1412776"/>
            <a:ext cx="1135936" cy="1135936"/>
            <a:chOff x="1677608" y="2996952"/>
            <a:chExt cx="1395643" cy="1395643"/>
          </a:xfrm>
        </p:grpSpPr>
        <p:sp>
          <p:nvSpPr>
            <p:cNvPr id="7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7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725788" y="1789558"/>
            <a:ext cx="423150" cy="390158"/>
            <a:chOff x="7339246" y="1487600"/>
            <a:chExt cx="423150" cy="390158"/>
          </a:xfrm>
        </p:grpSpPr>
        <p:sp>
          <p:nvSpPr>
            <p:cNvPr id="78" name="Freeform 364"/>
            <p:cNvSpPr>
              <a:spLocks/>
            </p:cNvSpPr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65"/>
            <p:cNvSpPr>
              <a:spLocks/>
            </p:cNvSpPr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66"/>
            <p:cNvSpPr>
              <a:spLocks/>
            </p:cNvSpPr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1" name="矩形 80"/>
          <p:cNvSpPr/>
          <p:nvPr/>
        </p:nvSpPr>
        <p:spPr>
          <a:xfrm>
            <a:off x="5593531" y="1603324"/>
            <a:ext cx="20882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市场占有率利好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5593531" y="2011330"/>
            <a:ext cx="511256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4889643" y="3068960"/>
            <a:ext cx="1135936" cy="1135936"/>
            <a:chOff x="1677608" y="2996952"/>
            <a:chExt cx="1395643" cy="1395643"/>
          </a:xfrm>
        </p:grpSpPr>
        <p:sp>
          <p:nvSpPr>
            <p:cNvPr id="8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8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F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236297" y="3424363"/>
            <a:ext cx="448854" cy="457012"/>
            <a:chOff x="2000378" y="1974523"/>
            <a:chExt cx="576064" cy="586534"/>
          </a:xfrm>
        </p:grpSpPr>
        <p:sp>
          <p:nvSpPr>
            <p:cNvPr id="87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63"/>
            <p:cNvSpPr>
              <a:spLocks/>
            </p:cNvSpPr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89" name="矩形 88"/>
          <p:cNvSpPr/>
          <p:nvPr/>
        </p:nvSpPr>
        <p:spPr>
          <a:xfrm>
            <a:off x="6097588" y="3268792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竞争机制</a:t>
            </a:r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</a:t>
            </a:r>
            <a:endParaRPr lang="zh-CN" altLang="en-US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6097587" y="3676798"/>
            <a:ext cx="511256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5305499" y="5344540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4385587" y="4725144"/>
            <a:ext cx="1135936" cy="1135936"/>
            <a:chOff x="1677608" y="2996952"/>
            <a:chExt cx="1395643" cy="1395643"/>
          </a:xfrm>
        </p:grpSpPr>
        <p:sp>
          <p:nvSpPr>
            <p:cNvPr id="9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9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95" name="Freeform 133"/>
          <p:cNvSpPr>
            <a:spLocks/>
          </p:cNvSpPr>
          <p:nvPr/>
        </p:nvSpPr>
        <p:spPr bwMode="auto">
          <a:xfrm>
            <a:off x="4683344" y="5046860"/>
            <a:ext cx="546648" cy="49250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5593532" y="4967121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地理位置优势</a:t>
            </a:r>
          </a:p>
        </p:txBody>
      </p:sp>
      <p:sp>
        <p:nvSpPr>
          <p:cNvPr id="97" name="矩形 96"/>
          <p:cNvSpPr>
            <a:spLocks noChangeArrowheads="1"/>
          </p:cNvSpPr>
          <p:nvPr/>
        </p:nvSpPr>
        <p:spPr bwMode="auto">
          <a:xfrm>
            <a:off x="5593531" y="5375127"/>
            <a:ext cx="511256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326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1" grpId="0"/>
      <p:bldP spid="81" grpId="0"/>
      <p:bldP spid="82" grpId="0"/>
      <p:bldP spid="89" grpId="0"/>
      <p:bldP spid="90" grpId="0"/>
      <p:bldP spid="95" grpId="0" animBg="1"/>
      <p:bldP spid="96" grpId="0"/>
      <p:bldP spid="9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圆角矩形 49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52" name="燕尾形 5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6" name="燕尾形 55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可行性分析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7140" y="1611580"/>
            <a:ext cx="3806423" cy="5246420"/>
          </a:xfrm>
          <a:prstGeom prst="rect">
            <a:avLst/>
          </a:prstGeom>
        </p:spPr>
      </p:pic>
      <p:sp>
        <p:nvSpPr>
          <p:cNvPr id="13" name="Freeform 9"/>
          <p:cNvSpPr>
            <a:spLocks noEditPoints="1"/>
          </p:cNvSpPr>
          <p:nvPr/>
        </p:nvSpPr>
        <p:spPr bwMode="auto">
          <a:xfrm rot="19469485">
            <a:off x="2691510" y="2269441"/>
            <a:ext cx="1557681" cy="1659804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5665539" y="1928083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5665538" y="1928083"/>
            <a:ext cx="2443129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5665538" y="2140333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  <a:endParaRPr lang="zh-CN" altLang="en-US" sz="1400" b="1" dirty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61367" y="1628800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矩形标注 17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5665539" y="248875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665538" y="2488758"/>
            <a:ext cx="3214643" cy="144016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5665538" y="2701008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物流速度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8761883" y="2182361"/>
            <a:ext cx="360040" cy="238527"/>
            <a:chOff x="4909455" y="1309410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矩形标注 23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9"/>
            <p:cNvSpPr txBox="1"/>
            <p:nvPr/>
          </p:nvSpPr>
          <p:spPr>
            <a:xfrm>
              <a:off x="4909455" y="1309410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5665539" y="304231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5665539" y="3042319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2684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9"/>
          <p:cNvSpPr txBox="1"/>
          <p:nvPr/>
        </p:nvSpPr>
        <p:spPr>
          <a:xfrm>
            <a:off x="5665539" y="3254569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技术原因</a:t>
            </a:r>
            <a:endParaRPr lang="zh-CN" altLang="en-US" sz="1400" b="1" dirty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112164" y="2758425"/>
            <a:ext cx="360040" cy="238527"/>
            <a:chOff x="4909455" y="1331912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矩形标注 29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9"/>
            <p:cNvSpPr txBox="1"/>
            <p:nvPr/>
          </p:nvSpPr>
          <p:spPr>
            <a:xfrm>
              <a:off x="4909455" y="1331912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TextBox 7"/>
          <p:cNvSpPr>
            <a:spLocks noChangeArrowheads="1"/>
          </p:cNvSpPr>
          <p:nvPr/>
        </p:nvSpPr>
        <p:spPr bwMode="auto">
          <a:xfrm>
            <a:off x="5665539" y="4293096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665539" y="358012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5665539" y="3580129"/>
            <a:ext cx="3600400" cy="144016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9"/>
          <p:cNvSpPr txBox="1"/>
          <p:nvPr/>
        </p:nvSpPr>
        <p:spPr>
          <a:xfrm>
            <a:off x="5665539" y="3792379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zh-CN" altLang="en-US" sz="1400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为原因</a:t>
            </a:r>
            <a:endParaRPr lang="zh-CN" altLang="en-US" sz="1400" b="1" dirty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112164" y="3262481"/>
            <a:ext cx="360040" cy="249779"/>
            <a:chOff x="4909455" y="1298158"/>
            <a:chExt cx="360040" cy="2497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矩形标注 3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9"/>
            <p:cNvSpPr txBox="1"/>
            <p:nvPr/>
          </p:nvSpPr>
          <p:spPr>
            <a:xfrm>
              <a:off x="4909455" y="1298158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2941032" y="4140832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2978770" y="4187801"/>
            <a:ext cx="104238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600" b="1" dirty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可行性</a:t>
            </a:r>
          </a:p>
        </p:txBody>
      </p:sp>
    </p:spTree>
    <p:extLst>
      <p:ext uri="{BB962C8B-B14F-4D97-AF65-F5344CB8AC3E}">
        <p14:creationId xmlns:p14="http://schemas.microsoft.com/office/powerpoint/2010/main" val="161816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11" grpId="0"/>
      <p:bldP spid="13" grpId="0" animBg="1"/>
      <p:bldP spid="14" grpId="0" animBg="1"/>
      <p:bldP spid="15" grpId="0" animBg="1"/>
      <p:bldP spid="16" grpId="0"/>
      <p:bldP spid="20" grpId="0" animBg="1"/>
      <p:bldP spid="21" grpId="0" animBg="1"/>
      <p:bldP spid="22" grpId="0"/>
      <p:bldP spid="26" grpId="0" animBg="1"/>
      <p:bldP spid="27" grpId="0" animBg="1"/>
      <p:bldP spid="28" grpId="0"/>
      <p:bldP spid="32" grpId="0"/>
      <p:bldP spid="33" grpId="0" animBg="1"/>
      <p:bldP spid="34" grpId="0" animBg="1"/>
      <p:bldP spid="35" grpId="0"/>
      <p:bldP spid="39" grpId="0" animBg="1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633091" y="1590351"/>
            <a:ext cx="8928992" cy="3945388"/>
          </a:xfrm>
          <a:prstGeom prst="round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1039981" y="861001"/>
            <a:ext cx="1703903" cy="1703903"/>
            <a:chOff x="1677608" y="2996952"/>
            <a:chExt cx="1395643" cy="1395643"/>
          </a:xfrm>
        </p:grpSpPr>
        <p:sp>
          <p:nvSpPr>
            <p:cNvPr id="5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sp>
        <p:nvSpPr>
          <p:cNvPr id="53" name="标题 4"/>
          <p:cNvSpPr txBox="1">
            <a:spLocks/>
          </p:cNvSpPr>
          <p:nvPr/>
        </p:nvSpPr>
        <p:spPr>
          <a:xfrm>
            <a:off x="1351872" y="1528559"/>
            <a:ext cx="1080120" cy="368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序言</a:t>
            </a:r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2341320" y="558897"/>
            <a:ext cx="505983" cy="50598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2743884" y="1064880"/>
            <a:ext cx="648072" cy="64807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36947" y="1459960"/>
            <a:ext cx="505983" cy="505983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744606" y="1965943"/>
            <a:ext cx="295375" cy="295375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857773" y="1225384"/>
            <a:ext cx="173821" cy="173821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281163" y="2492896"/>
            <a:ext cx="7632848" cy="2585315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古往今来，中国最不缺的就是人，而目前金融危机余热依然没有散去。毕业季节大学生人群中普遍流行着一句口头禅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等于失业。找工作无疑就成了大学生面临的重大抉择，一方面一职难求，另一方面城市的生活消费远远超乎刚毕业的大学生的支付能力，不得已，创业，成了在校大学生，甚至刚毕业的大学生的普遍呼声，而创业，电子商务便成了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8090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一族的第一选择！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9892003" y="4142107"/>
            <a:ext cx="1606184" cy="1606184"/>
            <a:chOff x="1677608" y="2996952"/>
            <a:chExt cx="1395643" cy="1395643"/>
          </a:xfrm>
        </p:grpSpPr>
        <p:sp>
          <p:nvSpPr>
            <p:cNvPr id="6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6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-100000"/>
                        </a14:imgEffect>
                        <a14:imgEffect>
                          <a14:brightnessContrast bright="9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519074" y="4865659"/>
            <a:ext cx="1340160" cy="1340160"/>
            <a:chOff x="1677608" y="2996952"/>
            <a:chExt cx="1395643" cy="1395643"/>
          </a:xfrm>
        </p:grpSpPr>
        <p:sp>
          <p:nvSpPr>
            <p:cNvPr id="6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6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-100000"/>
                        </a14:imgEffect>
                        <a14:imgEffect>
                          <a14:brightnessContrast bright="9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55096" t="-19467" r="-69540" b="-126751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66" name="椭圆 65"/>
          <p:cNvSpPr/>
          <p:nvPr/>
        </p:nvSpPr>
        <p:spPr>
          <a:xfrm>
            <a:off x="7969795" y="5339288"/>
            <a:ext cx="354994" cy="354994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9837541" y="5584194"/>
            <a:ext cx="505983" cy="505983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1175956" y="5549761"/>
            <a:ext cx="505983" cy="50598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1273822" y="3692565"/>
            <a:ext cx="648072" cy="648072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8339133" y="5842151"/>
            <a:ext cx="252991" cy="25299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9567089" y="4778316"/>
            <a:ext cx="252991" cy="25299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11682278" y="3310054"/>
            <a:ext cx="252991" cy="25299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7273746" y="5432762"/>
            <a:ext cx="168046" cy="168046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166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3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233491" y="3140968"/>
            <a:ext cx="324036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61283" y="2132856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8" name="Rectangle 49"/>
          <p:cNvSpPr/>
          <p:nvPr/>
        </p:nvSpPr>
        <p:spPr>
          <a:xfrm>
            <a:off x="5809555" y="2556193"/>
            <a:ext cx="2336775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/>
            <a:r>
              <a:rPr lang="zh-CN" altLang="en-US" sz="3200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产品与运营</a:t>
            </a:r>
            <a:endParaRPr lang="en-US" altLang="zh-CN" sz="32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57056" y="3284984"/>
            <a:ext cx="1436675" cy="215444"/>
            <a:chOff x="4369395" y="3284984"/>
            <a:chExt cx="1436675" cy="215444"/>
          </a:xfrm>
        </p:grpSpPr>
        <p:sp>
          <p:nvSpPr>
            <p:cNvPr id="1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产品概述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321723" y="3284984"/>
            <a:ext cx="1436675" cy="215444"/>
            <a:chOff x="4369395" y="3284984"/>
            <a:chExt cx="1436675" cy="215444"/>
          </a:xfrm>
        </p:grpSpPr>
        <p:sp>
          <p:nvSpPr>
            <p:cNvPr id="1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产品形式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953571" y="3573596"/>
            <a:ext cx="1436675" cy="215444"/>
            <a:chOff x="4369395" y="3284984"/>
            <a:chExt cx="1436675" cy="215444"/>
          </a:xfrm>
        </p:grpSpPr>
        <p:sp>
          <p:nvSpPr>
            <p:cNvPr id="2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产品功能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321723" y="3573016"/>
            <a:ext cx="1436675" cy="215444"/>
            <a:chOff x="4369395" y="3284984"/>
            <a:chExt cx="1436675" cy="215444"/>
          </a:xfrm>
        </p:grpSpPr>
        <p:sp>
          <p:nvSpPr>
            <p:cNvPr id="2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网络营销方案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953571" y="3861628"/>
            <a:ext cx="1436675" cy="215444"/>
            <a:chOff x="4369395" y="3284984"/>
            <a:chExt cx="1436675" cy="215444"/>
          </a:xfrm>
        </p:grpSpPr>
        <p:sp>
          <p:nvSpPr>
            <p:cNvPr id="3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线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下推广方案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7321723" y="3861048"/>
            <a:ext cx="1436675" cy="215444"/>
            <a:chOff x="4369395" y="3284984"/>
            <a:chExt cx="1436675" cy="215444"/>
          </a:xfrm>
        </p:grpSpPr>
        <p:sp>
          <p:nvSpPr>
            <p:cNvPr id="3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执行方式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39" name="椭圆 38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9" name="KSO_Shape"/>
          <p:cNvSpPr>
            <a:spLocks/>
          </p:cNvSpPr>
          <p:nvPr/>
        </p:nvSpPr>
        <p:spPr bwMode="auto">
          <a:xfrm>
            <a:off x="3953356" y="2734531"/>
            <a:ext cx="848101" cy="83962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953571" y="4149660"/>
            <a:ext cx="1436675" cy="215444"/>
            <a:chOff x="4369395" y="3284984"/>
            <a:chExt cx="1436675" cy="215444"/>
          </a:xfrm>
        </p:grpSpPr>
        <p:sp>
          <p:nvSpPr>
            <p:cNvPr id="5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代理推广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4" name="等腰三角形 5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7321723" y="4149080"/>
            <a:ext cx="1436675" cy="215444"/>
            <a:chOff x="4369395" y="3284984"/>
            <a:chExt cx="1436675" cy="215444"/>
          </a:xfrm>
        </p:grpSpPr>
        <p:sp>
          <p:nvSpPr>
            <p:cNvPr id="5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盈利来源分析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61" name="等腰三角形 60"/>
          <p:cNvSpPr/>
          <p:nvPr/>
        </p:nvSpPr>
        <p:spPr>
          <a:xfrm rot="10800000">
            <a:off x="9820080" y="-27384"/>
            <a:ext cx="2386300" cy="220915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>
            <a:off x="0" y="4698175"/>
            <a:ext cx="2386300" cy="220915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42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47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50" name="燕尾形 49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1" name="燕尾形 50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4" name="燕尾形 5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产品概述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Group 7"/>
          <p:cNvGrpSpPr/>
          <p:nvPr/>
        </p:nvGrpSpPr>
        <p:grpSpPr>
          <a:xfrm>
            <a:off x="6385619" y="1714488"/>
            <a:ext cx="7918949" cy="4779904"/>
            <a:chOff x="336947" y="1950447"/>
            <a:chExt cx="6745544" cy="4071635"/>
          </a:xfrm>
        </p:grpSpPr>
        <p:pic>
          <p:nvPicPr>
            <p:cNvPr id="13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14" name="Rectangle 9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en-US" sz="3200" kern="0" smtClean="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9158" y="2276872"/>
            <a:ext cx="735160" cy="735160"/>
            <a:chOff x="857214" y="1809740"/>
            <a:chExt cx="735160" cy="735160"/>
          </a:xfrm>
        </p:grpSpPr>
        <p:sp>
          <p:nvSpPr>
            <p:cNvPr id="16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7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158" y="4330000"/>
            <a:ext cx="735160" cy="735160"/>
            <a:chOff x="857214" y="1809740"/>
            <a:chExt cx="735160" cy="735160"/>
          </a:xfrm>
        </p:grpSpPr>
        <p:sp>
          <p:nvSpPr>
            <p:cNvPr id="19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20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50259" y="2276872"/>
            <a:ext cx="735160" cy="735160"/>
            <a:chOff x="857214" y="1809740"/>
            <a:chExt cx="735160" cy="735160"/>
          </a:xfrm>
        </p:grpSpPr>
        <p:sp>
          <p:nvSpPr>
            <p:cNvPr id="22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23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0B0F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50259" y="4330000"/>
            <a:ext cx="735160" cy="735160"/>
            <a:chOff x="857214" y="1809740"/>
            <a:chExt cx="735160" cy="735160"/>
          </a:xfrm>
        </p:grpSpPr>
        <p:sp>
          <p:nvSpPr>
            <p:cNvPr id="25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26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chemeClr val="tx2">
                <a:lumMod val="60000"/>
                <a:lumOff val="40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59811" y="2317806"/>
            <a:ext cx="2089504" cy="1213709"/>
            <a:chOff x="8779234" y="2030754"/>
            <a:chExt cx="2089504" cy="1213709"/>
          </a:xfrm>
        </p:grpSpPr>
        <p:sp>
          <p:nvSpPr>
            <p:cNvPr id="28" name="矩形 27"/>
            <p:cNvSpPr/>
            <p:nvPr/>
          </p:nvSpPr>
          <p:spPr>
            <a:xfrm>
              <a:off x="8780506" y="2030754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779234" y="2339215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85419" y="2317806"/>
            <a:ext cx="2089504" cy="1213709"/>
            <a:chOff x="8779234" y="2030754"/>
            <a:chExt cx="2089504" cy="1213709"/>
          </a:xfrm>
        </p:grpSpPr>
        <p:sp>
          <p:nvSpPr>
            <p:cNvPr id="31" name="矩形 30"/>
            <p:cNvSpPr/>
            <p:nvPr/>
          </p:nvSpPr>
          <p:spPr>
            <a:xfrm>
              <a:off x="8779234" y="2030754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779234" y="2339215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61083" y="4355812"/>
            <a:ext cx="2089504" cy="1202354"/>
            <a:chOff x="8779234" y="2042109"/>
            <a:chExt cx="2089504" cy="1202354"/>
          </a:xfrm>
        </p:grpSpPr>
        <p:sp>
          <p:nvSpPr>
            <p:cNvPr id="34" name="矩形 33"/>
            <p:cNvSpPr/>
            <p:nvPr/>
          </p:nvSpPr>
          <p:spPr>
            <a:xfrm>
              <a:off x="8808558" y="2042109"/>
              <a:ext cx="17708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79234" y="2339215"/>
              <a:ext cx="2089504" cy="9052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585419" y="4334030"/>
            <a:ext cx="2089504" cy="1227367"/>
            <a:chOff x="8779234" y="2030754"/>
            <a:chExt cx="2089504" cy="1227367"/>
          </a:xfrm>
        </p:grpSpPr>
        <p:sp>
          <p:nvSpPr>
            <p:cNvPr id="37" name="矩形 36"/>
            <p:cNvSpPr/>
            <p:nvPr/>
          </p:nvSpPr>
          <p:spPr>
            <a:xfrm>
              <a:off x="8811997" y="2030754"/>
              <a:ext cx="156966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779234" y="2325558"/>
              <a:ext cx="2089504" cy="9325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874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圆角矩形 63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66" name="燕尾形 65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70" name="燕尾形 69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1" name="燕尾形 70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2" name="燕尾形 71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产品形式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25579" y="2097863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 rot="16200000">
            <a:off x="3176262" y="3161948"/>
            <a:ext cx="2953051" cy="831222"/>
            <a:chOff x="9094388" y="3131023"/>
            <a:chExt cx="1220012" cy="566265"/>
          </a:xfrm>
        </p:grpSpPr>
        <p:sp>
          <p:nvSpPr>
            <p:cNvPr id="14" name="Line 128"/>
            <p:cNvSpPr>
              <a:spLocks noChangeShapeType="1"/>
            </p:cNvSpPr>
            <p:nvPr/>
          </p:nvSpPr>
          <p:spPr bwMode="auto">
            <a:xfrm>
              <a:off x="9702801" y="3131023"/>
              <a:ext cx="0" cy="56467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Line 129"/>
            <p:cNvSpPr>
              <a:spLocks noChangeShapeType="1"/>
            </p:cNvSpPr>
            <p:nvPr/>
          </p:nvSpPr>
          <p:spPr bwMode="auto">
            <a:xfrm flipH="1">
              <a:off x="9094388" y="3492501"/>
              <a:ext cx="1219891" cy="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Line 130"/>
            <p:cNvSpPr>
              <a:spLocks noChangeShapeType="1"/>
            </p:cNvSpPr>
            <p:nvPr/>
          </p:nvSpPr>
          <p:spPr bwMode="auto">
            <a:xfrm>
              <a:off x="9094683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Line 131"/>
            <p:cNvSpPr>
              <a:spLocks noChangeShapeType="1"/>
            </p:cNvSpPr>
            <p:nvPr/>
          </p:nvSpPr>
          <p:spPr bwMode="auto">
            <a:xfrm>
              <a:off x="10314400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25179" y="2605089"/>
            <a:ext cx="1872208" cy="1872208"/>
            <a:chOff x="1677608" y="2996952"/>
            <a:chExt cx="1395643" cy="1395643"/>
          </a:xfrm>
        </p:grpSpPr>
        <p:sp>
          <p:nvSpPr>
            <p:cNvPr id="1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2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086364" y="3181153"/>
            <a:ext cx="549837" cy="763569"/>
            <a:chOff x="8032306" y="5624901"/>
            <a:chExt cx="429201" cy="596039"/>
          </a:xfrm>
          <a:solidFill>
            <a:schemeClr val="bg1"/>
          </a:solidFill>
        </p:grpSpPr>
        <p:sp>
          <p:nvSpPr>
            <p:cNvPr id="22" name="Freeform 276"/>
            <p:cNvSpPr>
              <a:spLocks/>
            </p:cNvSpPr>
            <p:nvPr/>
          </p:nvSpPr>
          <p:spPr bwMode="auto">
            <a:xfrm>
              <a:off x="8032306" y="5715047"/>
              <a:ext cx="429201" cy="505893"/>
            </a:xfrm>
            <a:custGeom>
              <a:avLst/>
              <a:gdLst>
                <a:gd name="T0" fmla="*/ 166 w 203"/>
                <a:gd name="T1" fmla="*/ 0 h 239"/>
                <a:gd name="T2" fmla="*/ 166 w 203"/>
                <a:gd name="T3" fmla="*/ 22 h 239"/>
                <a:gd name="T4" fmla="*/ 181 w 203"/>
                <a:gd name="T5" fmla="*/ 37 h 239"/>
                <a:gd name="T6" fmla="*/ 181 w 203"/>
                <a:gd name="T7" fmla="*/ 203 h 239"/>
                <a:gd name="T8" fmla="*/ 166 w 203"/>
                <a:gd name="T9" fmla="*/ 218 h 239"/>
                <a:gd name="T10" fmla="*/ 36 w 203"/>
                <a:gd name="T11" fmla="*/ 218 h 239"/>
                <a:gd name="T12" fmla="*/ 22 w 203"/>
                <a:gd name="T13" fmla="*/ 203 h 239"/>
                <a:gd name="T14" fmla="*/ 22 w 203"/>
                <a:gd name="T15" fmla="*/ 37 h 239"/>
                <a:gd name="T16" fmla="*/ 36 w 203"/>
                <a:gd name="T17" fmla="*/ 22 h 239"/>
                <a:gd name="T18" fmla="*/ 36 w 203"/>
                <a:gd name="T19" fmla="*/ 0 h 239"/>
                <a:gd name="T20" fmla="*/ 0 w 203"/>
                <a:gd name="T21" fmla="*/ 37 h 239"/>
                <a:gd name="T22" fmla="*/ 0 w 203"/>
                <a:gd name="T23" fmla="*/ 203 h 239"/>
                <a:gd name="T24" fmla="*/ 36 w 203"/>
                <a:gd name="T25" fmla="*/ 239 h 239"/>
                <a:gd name="T26" fmla="*/ 166 w 203"/>
                <a:gd name="T27" fmla="*/ 239 h 239"/>
                <a:gd name="T28" fmla="*/ 203 w 203"/>
                <a:gd name="T29" fmla="*/ 203 h 239"/>
                <a:gd name="T30" fmla="*/ 203 w 203"/>
                <a:gd name="T31" fmla="*/ 37 h 239"/>
                <a:gd name="T32" fmla="*/ 166 w 203"/>
                <a:gd name="T3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239">
                  <a:moveTo>
                    <a:pt x="166" y="0"/>
                  </a:move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9"/>
                    <a:pt x="181" y="37"/>
                  </a:cubicBezTo>
                  <a:cubicBezTo>
                    <a:pt x="181" y="203"/>
                    <a:pt x="181" y="203"/>
                    <a:pt x="181" y="203"/>
                  </a:cubicBezTo>
                  <a:cubicBezTo>
                    <a:pt x="181" y="211"/>
                    <a:pt x="174" y="218"/>
                    <a:pt x="166" y="218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28" y="218"/>
                    <a:pt x="22" y="211"/>
                    <a:pt x="22" y="203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29"/>
                    <a:pt x="28" y="22"/>
                    <a:pt x="36" y="2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86" y="239"/>
                    <a:pt x="203" y="223"/>
                    <a:pt x="203" y="203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17"/>
                    <a:pt x="186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77"/>
            <p:cNvSpPr>
              <a:spLocks/>
            </p:cNvSpPr>
            <p:nvPr/>
          </p:nvSpPr>
          <p:spPr bwMode="auto">
            <a:xfrm>
              <a:off x="8139943" y="5624901"/>
              <a:ext cx="213928" cy="137237"/>
            </a:xfrm>
            <a:custGeom>
              <a:avLst/>
              <a:gdLst>
                <a:gd name="T0" fmla="*/ 101 w 101"/>
                <a:gd name="T1" fmla="*/ 29 h 65"/>
                <a:gd name="T2" fmla="*/ 79 w 101"/>
                <a:gd name="T3" fmla="*/ 29 h 65"/>
                <a:gd name="T4" fmla="*/ 50 w 101"/>
                <a:gd name="T5" fmla="*/ 0 h 65"/>
                <a:gd name="T6" fmla="*/ 21 w 101"/>
                <a:gd name="T7" fmla="*/ 29 h 65"/>
                <a:gd name="T8" fmla="*/ 0 w 101"/>
                <a:gd name="T9" fmla="*/ 29 h 65"/>
                <a:gd name="T10" fmla="*/ 0 w 101"/>
                <a:gd name="T11" fmla="*/ 65 h 65"/>
                <a:gd name="T12" fmla="*/ 101 w 101"/>
                <a:gd name="T13" fmla="*/ 65 h 65"/>
                <a:gd name="T14" fmla="*/ 101 w 101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65">
                  <a:moveTo>
                    <a:pt x="101" y="29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79" y="13"/>
                    <a:pt x="66" y="0"/>
                    <a:pt x="50" y="0"/>
                  </a:cubicBezTo>
                  <a:cubicBezTo>
                    <a:pt x="34" y="0"/>
                    <a:pt x="21" y="13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1" y="65"/>
                    <a:pt x="101" y="65"/>
                    <a:pt x="101" y="65"/>
                  </a:cubicBezTo>
                  <a:lnTo>
                    <a:pt x="10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278"/>
            <p:cNvSpPr>
              <a:spLocks noChangeArrowheads="1"/>
            </p:cNvSpPr>
            <p:nvPr/>
          </p:nvSpPr>
          <p:spPr bwMode="auto">
            <a:xfrm>
              <a:off x="8123797" y="5837484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279"/>
            <p:cNvSpPr>
              <a:spLocks noChangeArrowheads="1"/>
            </p:cNvSpPr>
            <p:nvPr/>
          </p:nvSpPr>
          <p:spPr bwMode="auto">
            <a:xfrm>
              <a:off x="8123797" y="5914175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280"/>
            <p:cNvSpPr>
              <a:spLocks noChangeArrowheads="1"/>
            </p:cNvSpPr>
            <p:nvPr/>
          </p:nvSpPr>
          <p:spPr bwMode="auto">
            <a:xfrm>
              <a:off x="8123797" y="5992211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81"/>
            <p:cNvSpPr>
              <a:spLocks noChangeArrowheads="1"/>
            </p:cNvSpPr>
            <p:nvPr/>
          </p:nvSpPr>
          <p:spPr bwMode="auto">
            <a:xfrm>
              <a:off x="8123797" y="6068903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089475" y="1529896"/>
            <a:ext cx="1135936" cy="1135936"/>
            <a:chOff x="1677608" y="2996952"/>
            <a:chExt cx="1395643" cy="1395643"/>
          </a:xfrm>
        </p:grpSpPr>
        <p:sp>
          <p:nvSpPr>
            <p:cNvPr id="2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F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6313611" y="1720444"/>
            <a:ext cx="197250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下门店</a:t>
            </a: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13611" y="2128450"/>
            <a:ext cx="3312368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6025579" y="361003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5089475" y="3042064"/>
            <a:ext cx="1135936" cy="1135936"/>
            <a:chOff x="1677608" y="2996952"/>
            <a:chExt cx="1395643" cy="1395643"/>
          </a:xfrm>
        </p:grpSpPr>
        <p:sp>
          <p:nvSpPr>
            <p:cNvPr id="3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41" name="矩形 40"/>
          <p:cNvSpPr/>
          <p:nvPr/>
        </p:nvSpPr>
        <p:spPr>
          <a:xfrm>
            <a:off x="6313612" y="3232612"/>
            <a:ext cx="162027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电脑终端</a:t>
            </a: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6313611" y="3640618"/>
            <a:ext cx="3312368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025579" y="5042096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5089475" y="4554232"/>
            <a:ext cx="1135936" cy="1135936"/>
            <a:chOff x="1677608" y="2996952"/>
            <a:chExt cx="1395643" cy="1395643"/>
          </a:xfrm>
        </p:grpSpPr>
        <p:sp>
          <p:nvSpPr>
            <p:cNvPr id="4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6313612" y="4672772"/>
            <a:ext cx="162027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en-US" altLang="zh-CN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endParaRPr lang="zh-CN" altLang="en-US" b="1" dirty="0" smtClean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6313611" y="5080778"/>
            <a:ext cx="3312368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KSO_Shape"/>
          <p:cNvSpPr>
            <a:spLocks/>
          </p:cNvSpPr>
          <p:nvPr/>
        </p:nvSpPr>
        <p:spPr bwMode="auto">
          <a:xfrm>
            <a:off x="5428616" y="1823691"/>
            <a:ext cx="457651" cy="532154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4" name="KSO_Shape"/>
          <p:cNvSpPr>
            <a:spLocks/>
          </p:cNvSpPr>
          <p:nvPr/>
        </p:nvSpPr>
        <p:spPr bwMode="auto">
          <a:xfrm>
            <a:off x="5372106" y="3407515"/>
            <a:ext cx="570670" cy="427051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5" name="KSO_Shape"/>
          <p:cNvSpPr>
            <a:spLocks/>
          </p:cNvSpPr>
          <p:nvPr/>
        </p:nvSpPr>
        <p:spPr bwMode="auto">
          <a:xfrm>
            <a:off x="5377507" y="4891952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496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000"/>
                            </p:stCondLst>
                            <p:childTnLst>
                              <p:par>
                                <p:cTn id="14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9000"/>
                            </p:stCondLst>
                            <p:childTnLst>
                              <p:par>
                                <p:cTn id="1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11" grpId="0"/>
      <p:bldP spid="35" grpId="0"/>
      <p:bldP spid="36" grpId="0"/>
      <p:bldP spid="41" grpId="0"/>
      <p:bldP spid="42" grpId="0"/>
      <p:bldP spid="50" grpId="0"/>
      <p:bldP spid="51" grpId="0"/>
      <p:bldP spid="53" grpId="0" animBg="1"/>
      <p:bldP spid="54" grpId="0" animBg="1"/>
      <p:bldP spid="5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圆角矩形 76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79" name="燕尾形 7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0" name="燕尾形 7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1" name="燕尾形 8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83" name="燕尾形 82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4" name="燕尾形 8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5" name="燕尾形 8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产品功能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77107" y="1667619"/>
            <a:ext cx="2664296" cy="1997467"/>
            <a:chOff x="1777107" y="1628800"/>
            <a:chExt cx="2664296" cy="1997467"/>
          </a:xfrm>
        </p:grpSpPr>
        <p:grpSp>
          <p:nvGrpSpPr>
            <p:cNvPr id="13" name="组合 12"/>
            <p:cNvGrpSpPr/>
            <p:nvPr/>
          </p:nvGrpSpPr>
          <p:grpSpPr>
            <a:xfrm>
              <a:off x="1777107" y="1628800"/>
              <a:ext cx="2664296" cy="1997467"/>
              <a:chOff x="1944563" y="1916832"/>
              <a:chExt cx="2977456" cy="2232248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9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23149" t="-10736" r="-20732" b="-75244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</p:grpSp>
        <p:sp>
          <p:nvSpPr>
            <p:cNvPr id="14" name="文本框 9"/>
            <p:cNvSpPr txBox="1"/>
            <p:nvPr/>
          </p:nvSpPr>
          <p:spPr>
            <a:xfrm>
              <a:off x="2641203" y="3140968"/>
              <a:ext cx="932748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2684E2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01</a:t>
              </a:r>
              <a:endParaRPr lang="zh-CN" altLang="en-US" sz="2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01443" y="1667619"/>
            <a:ext cx="2593268" cy="1950750"/>
            <a:chOff x="4801443" y="1628800"/>
            <a:chExt cx="2593268" cy="1950750"/>
          </a:xfrm>
        </p:grpSpPr>
        <p:grpSp>
          <p:nvGrpSpPr>
            <p:cNvPr id="18" name="组合 17"/>
            <p:cNvGrpSpPr/>
            <p:nvPr/>
          </p:nvGrpSpPr>
          <p:grpSpPr>
            <a:xfrm>
              <a:off x="4801443" y="1628800"/>
              <a:ext cx="2593268" cy="1944216"/>
              <a:chOff x="1944563" y="1916832"/>
              <a:chExt cx="2977456" cy="2232248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22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15290" t="-41118" r="-12873" b="812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</p:grpSp>
        <p:sp>
          <p:nvSpPr>
            <p:cNvPr id="19" name="文本框 9"/>
            <p:cNvSpPr txBox="1"/>
            <p:nvPr/>
          </p:nvSpPr>
          <p:spPr>
            <a:xfrm>
              <a:off x="5665538" y="3140968"/>
              <a:ext cx="907883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2684E2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02</a:t>
              </a:r>
              <a:endParaRPr lang="zh-CN" altLang="en-US" sz="2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77211" y="1667619"/>
            <a:ext cx="2593268" cy="1950750"/>
            <a:chOff x="7777211" y="1628800"/>
            <a:chExt cx="2593268" cy="1950750"/>
          </a:xfrm>
        </p:grpSpPr>
        <p:grpSp>
          <p:nvGrpSpPr>
            <p:cNvPr id="23" name="组合 22"/>
            <p:cNvGrpSpPr/>
            <p:nvPr/>
          </p:nvGrpSpPr>
          <p:grpSpPr>
            <a:xfrm>
              <a:off x="7777211" y="1628800"/>
              <a:ext cx="2593268" cy="1944216"/>
              <a:chOff x="1944563" y="1916832"/>
              <a:chExt cx="2977456" cy="2232248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7"/>
                <a:srcRect/>
                <a:stretch>
                  <a:fillRect l="-49774" t="-46883" r="-47352" b="-4952"/>
                </a:stretch>
              </a:blipFill>
              <a:ln>
                <a:noFill/>
              </a:ln>
              <a:effectLst>
                <a:outerShdw blurRad="114300" dist="889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</p:grpSp>
        <p:sp>
          <p:nvSpPr>
            <p:cNvPr id="24" name="文本框 9"/>
            <p:cNvSpPr txBox="1"/>
            <p:nvPr/>
          </p:nvSpPr>
          <p:spPr>
            <a:xfrm>
              <a:off x="8689875" y="3140968"/>
              <a:ext cx="859314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2684E2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03</a:t>
              </a:r>
              <a:endParaRPr lang="zh-CN" altLang="en-US" sz="2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497480" y="3840259"/>
            <a:ext cx="1135936" cy="1135936"/>
            <a:chOff x="1677608" y="2996952"/>
            <a:chExt cx="1395643" cy="1395643"/>
          </a:xfrm>
        </p:grpSpPr>
        <p:sp>
          <p:nvSpPr>
            <p:cNvPr id="2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2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853873" y="4217041"/>
            <a:ext cx="423150" cy="390158"/>
            <a:chOff x="7339246" y="1487600"/>
            <a:chExt cx="423150" cy="390158"/>
          </a:xfrm>
        </p:grpSpPr>
        <p:sp>
          <p:nvSpPr>
            <p:cNvPr id="31" name="Freeform 364"/>
            <p:cNvSpPr>
              <a:spLocks/>
            </p:cNvSpPr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65"/>
            <p:cNvSpPr>
              <a:spLocks/>
            </p:cNvSpPr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66"/>
            <p:cNvSpPr>
              <a:spLocks/>
            </p:cNvSpPr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209155" y="5208411"/>
            <a:ext cx="1656477" cy="906814"/>
            <a:chOff x="2496894" y="3984275"/>
            <a:chExt cx="1656477" cy="906814"/>
          </a:xfrm>
        </p:grpSpPr>
        <p:grpSp>
          <p:nvGrpSpPr>
            <p:cNvPr id="35" name="组合 34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40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699205" y="3984275"/>
              <a:ext cx="1333743" cy="906814"/>
              <a:chOff x="4271689" y="1207551"/>
              <a:chExt cx="1333743" cy="906814"/>
            </a:xfrm>
          </p:grpSpPr>
          <p:sp>
            <p:nvSpPr>
              <p:cNvPr id="38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31"/>
              <p:cNvSpPr txBox="1"/>
              <p:nvPr/>
            </p:nvSpPr>
            <p:spPr>
              <a:xfrm>
                <a:off x="4271689" y="1504967"/>
                <a:ext cx="1333743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37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521523" y="3877240"/>
            <a:ext cx="1135936" cy="1135936"/>
            <a:chOff x="1677608" y="2996952"/>
            <a:chExt cx="1395643" cy="1395643"/>
          </a:xfrm>
        </p:grpSpPr>
        <p:sp>
          <p:nvSpPr>
            <p:cNvPr id="4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F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68177" y="4232643"/>
            <a:ext cx="448854" cy="457012"/>
            <a:chOff x="2000378" y="1974523"/>
            <a:chExt cx="576064" cy="586534"/>
          </a:xfrm>
        </p:grpSpPr>
        <p:sp>
          <p:nvSpPr>
            <p:cNvPr id="46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63"/>
            <p:cNvSpPr>
              <a:spLocks/>
            </p:cNvSpPr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233198" y="5208411"/>
            <a:ext cx="1656477" cy="906814"/>
            <a:chOff x="2496894" y="3984275"/>
            <a:chExt cx="1656477" cy="906814"/>
          </a:xfrm>
        </p:grpSpPr>
        <p:grpSp>
          <p:nvGrpSpPr>
            <p:cNvPr id="49" name="组合 48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54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5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699205" y="3984275"/>
              <a:ext cx="1333743" cy="906814"/>
              <a:chOff x="4271689" y="1207551"/>
              <a:chExt cx="1333743" cy="906814"/>
            </a:xfrm>
          </p:grpSpPr>
          <p:sp>
            <p:nvSpPr>
              <p:cNvPr id="52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文本框 31"/>
              <p:cNvSpPr txBox="1"/>
              <p:nvPr/>
            </p:nvSpPr>
            <p:spPr>
              <a:xfrm>
                <a:off x="4271689" y="1504967"/>
                <a:ext cx="1333743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51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489750" y="3861048"/>
            <a:ext cx="1135936" cy="1135936"/>
            <a:chOff x="1677608" y="2996952"/>
            <a:chExt cx="1395643" cy="1395643"/>
          </a:xfrm>
        </p:grpSpPr>
        <p:sp>
          <p:nvSpPr>
            <p:cNvPr id="5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0070C0"/>
                </a:solidFill>
              </a:endParaRPr>
            </a:p>
          </p:txBody>
        </p:sp>
        <p:sp>
          <p:nvSpPr>
            <p:cNvPr id="5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59" name="Freeform 133"/>
          <p:cNvSpPr>
            <a:spLocks/>
          </p:cNvSpPr>
          <p:nvPr/>
        </p:nvSpPr>
        <p:spPr bwMode="auto">
          <a:xfrm>
            <a:off x="8787507" y="4182764"/>
            <a:ext cx="546648" cy="49250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8185819" y="5208411"/>
            <a:ext cx="1656477" cy="906814"/>
            <a:chOff x="2496894" y="3984275"/>
            <a:chExt cx="1656477" cy="906814"/>
          </a:xfrm>
        </p:grpSpPr>
        <p:grpSp>
          <p:nvGrpSpPr>
            <p:cNvPr id="61" name="组合 60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66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7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2699205" y="3984275"/>
              <a:ext cx="1333743" cy="906814"/>
              <a:chOff x="4271689" y="1207551"/>
              <a:chExt cx="1333743" cy="906814"/>
            </a:xfrm>
          </p:grpSpPr>
          <p:sp>
            <p:nvSpPr>
              <p:cNvPr id="64" name="文本框 30"/>
              <p:cNvSpPr txBox="1"/>
              <p:nvPr/>
            </p:nvSpPr>
            <p:spPr>
              <a:xfrm>
                <a:off x="4283968" y="1207551"/>
                <a:ext cx="12765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65" name="文本框 31"/>
              <p:cNvSpPr txBox="1"/>
              <p:nvPr/>
            </p:nvSpPr>
            <p:spPr>
              <a:xfrm>
                <a:off x="4271689" y="1504967"/>
                <a:ext cx="1333743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63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684E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305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5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5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750"/>
                            </p:stCondLst>
                            <p:childTnLst>
                              <p:par>
                                <p:cTn id="7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75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75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750"/>
                            </p:stCondLst>
                            <p:childTnLst>
                              <p:par>
                                <p:cTn id="10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75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750"/>
                            </p:stCondLst>
                            <p:childTnLst>
                              <p:par>
                                <p:cTn id="1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11" grpId="0"/>
      <p:bldP spid="5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圆角矩形 67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70" name="燕尾形 69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1" name="燕尾形 70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2" name="燕尾形 71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74" name="燕尾形 7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5" name="燕尾形 7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6" name="燕尾形 7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58" name="椭圆 57"/>
          <p:cNvSpPr/>
          <p:nvPr/>
        </p:nvSpPr>
        <p:spPr>
          <a:xfrm>
            <a:off x="1250998" y="1361268"/>
            <a:ext cx="4135464" cy="413546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04800" dist="635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网络营销方案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74133" y="1764413"/>
            <a:ext cx="2966869" cy="3501947"/>
            <a:chOff x="4832531" y="1500201"/>
            <a:chExt cx="2966869" cy="3501947"/>
          </a:xfrm>
        </p:grpSpPr>
        <p:sp>
          <p:nvSpPr>
            <p:cNvPr id="13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" fmla="*/ 0 w 1853592"/>
                <a:gd name="connsiteY0" fmla="*/ 457200 h 457200"/>
                <a:gd name="connsiteX1" fmla="*/ 1181100 w 1853592"/>
                <a:gd name="connsiteY1" fmla="*/ 0 h 457200"/>
                <a:gd name="connsiteX2" fmla="*/ 1853592 w 1853592"/>
                <a:gd name="connsiteY2" fmla="*/ 457128 h 457200"/>
                <a:gd name="connsiteX3" fmla="*/ 0 w 1853592"/>
                <a:gd name="connsiteY3" fmla="*/ 457200 h 457200"/>
                <a:gd name="connsiteX0" fmla="*/ 0 w 1853592"/>
                <a:gd name="connsiteY0" fmla="*/ 335351 h 335351"/>
                <a:gd name="connsiteX1" fmla="*/ 1287695 w 1853592"/>
                <a:gd name="connsiteY1" fmla="*/ 0 h 335351"/>
                <a:gd name="connsiteX2" fmla="*/ 1853592 w 1853592"/>
                <a:gd name="connsiteY2" fmla="*/ 335279 h 335351"/>
                <a:gd name="connsiteX3" fmla="*/ 0 w 1853592"/>
                <a:gd name="connsiteY3" fmla="*/ 335351 h 335351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232412 h 232412"/>
                <a:gd name="connsiteX1" fmla="*/ 1371632 w 1822079"/>
                <a:gd name="connsiteY1" fmla="*/ 4497 h 232412"/>
                <a:gd name="connsiteX2" fmla="*/ 1822079 w 1822079"/>
                <a:gd name="connsiteY2" fmla="*/ 228470 h 232412"/>
                <a:gd name="connsiteX3" fmla="*/ 0 w 1822079"/>
                <a:gd name="connsiteY3" fmla="*/ 232412 h 232412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34944 h 234944"/>
                <a:gd name="connsiteX1" fmla="*/ 1458135 w 1822079"/>
                <a:gd name="connsiteY1" fmla="*/ 510 h 234944"/>
                <a:gd name="connsiteX2" fmla="*/ 1822079 w 1822079"/>
                <a:gd name="connsiteY2" fmla="*/ 231002 h 234944"/>
                <a:gd name="connsiteX3" fmla="*/ 0 w 1822079"/>
                <a:gd name="connsiteY3" fmla="*/ 234944 h 234944"/>
                <a:gd name="connsiteX0" fmla="*/ 0 w 1822079"/>
                <a:gd name="connsiteY0" fmla="*/ 251876 h 251876"/>
                <a:gd name="connsiteX1" fmla="*/ 1505928 w 1822079"/>
                <a:gd name="connsiteY1" fmla="*/ 456 h 251876"/>
                <a:gd name="connsiteX2" fmla="*/ 1822079 w 1822079"/>
                <a:gd name="connsiteY2" fmla="*/ 247934 h 251876"/>
                <a:gd name="connsiteX3" fmla="*/ 0 w 1822079"/>
                <a:gd name="connsiteY3" fmla="*/ 251876 h 251876"/>
                <a:gd name="connsiteX0" fmla="*/ 0 w 1822079"/>
                <a:gd name="connsiteY0" fmla="*/ 292564 h 292564"/>
                <a:gd name="connsiteX1" fmla="*/ 1499509 w 1822079"/>
                <a:gd name="connsiteY1" fmla="*/ 362 h 292564"/>
                <a:gd name="connsiteX2" fmla="*/ 1822079 w 1822079"/>
                <a:gd name="connsiteY2" fmla="*/ 288622 h 292564"/>
                <a:gd name="connsiteX3" fmla="*/ 0 w 1822079"/>
                <a:gd name="connsiteY3" fmla="*/ 292564 h 292564"/>
                <a:gd name="connsiteX0" fmla="*/ 0 w 1822079"/>
                <a:gd name="connsiteY0" fmla="*/ 269899 h 269899"/>
                <a:gd name="connsiteX1" fmla="*/ 1405305 w 1822079"/>
                <a:gd name="connsiteY1" fmla="*/ 410 h 269899"/>
                <a:gd name="connsiteX2" fmla="*/ 1822079 w 1822079"/>
                <a:gd name="connsiteY2" fmla="*/ 265957 h 269899"/>
                <a:gd name="connsiteX3" fmla="*/ 0 w 1822079"/>
                <a:gd name="connsiteY3" fmla="*/ 269899 h 26989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386588 h 386588"/>
                <a:gd name="connsiteX1" fmla="*/ 1506644 w 1822079"/>
                <a:gd name="connsiteY1" fmla="*/ 246 h 386588"/>
                <a:gd name="connsiteX2" fmla="*/ 1822079 w 1822079"/>
                <a:gd name="connsiteY2" fmla="*/ 382646 h 386588"/>
                <a:gd name="connsiteX3" fmla="*/ 0 w 1822079"/>
                <a:gd name="connsiteY3" fmla="*/ 386588 h 386588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64631" y="1764413"/>
            <a:ext cx="2966869" cy="3501947"/>
            <a:chOff x="4832531" y="1500201"/>
            <a:chExt cx="2966869" cy="3501947"/>
          </a:xfrm>
        </p:grpSpPr>
        <p:sp>
          <p:nvSpPr>
            <p:cNvPr id="16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" fmla="*/ 0 w 1853592"/>
                <a:gd name="connsiteY0" fmla="*/ 457200 h 457200"/>
                <a:gd name="connsiteX1" fmla="*/ 1181100 w 1853592"/>
                <a:gd name="connsiteY1" fmla="*/ 0 h 457200"/>
                <a:gd name="connsiteX2" fmla="*/ 1853592 w 1853592"/>
                <a:gd name="connsiteY2" fmla="*/ 457128 h 457200"/>
                <a:gd name="connsiteX3" fmla="*/ 0 w 1853592"/>
                <a:gd name="connsiteY3" fmla="*/ 457200 h 457200"/>
                <a:gd name="connsiteX0" fmla="*/ 0 w 1853592"/>
                <a:gd name="connsiteY0" fmla="*/ 335351 h 335351"/>
                <a:gd name="connsiteX1" fmla="*/ 1287695 w 1853592"/>
                <a:gd name="connsiteY1" fmla="*/ 0 h 335351"/>
                <a:gd name="connsiteX2" fmla="*/ 1853592 w 1853592"/>
                <a:gd name="connsiteY2" fmla="*/ 335279 h 335351"/>
                <a:gd name="connsiteX3" fmla="*/ 0 w 1853592"/>
                <a:gd name="connsiteY3" fmla="*/ 335351 h 335351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232412 h 232412"/>
                <a:gd name="connsiteX1" fmla="*/ 1371632 w 1822079"/>
                <a:gd name="connsiteY1" fmla="*/ 4497 h 232412"/>
                <a:gd name="connsiteX2" fmla="*/ 1822079 w 1822079"/>
                <a:gd name="connsiteY2" fmla="*/ 228470 h 232412"/>
                <a:gd name="connsiteX3" fmla="*/ 0 w 1822079"/>
                <a:gd name="connsiteY3" fmla="*/ 232412 h 232412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34944 h 234944"/>
                <a:gd name="connsiteX1" fmla="*/ 1458135 w 1822079"/>
                <a:gd name="connsiteY1" fmla="*/ 510 h 234944"/>
                <a:gd name="connsiteX2" fmla="*/ 1822079 w 1822079"/>
                <a:gd name="connsiteY2" fmla="*/ 231002 h 234944"/>
                <a:gd name="connsiteX3" fmla="*/ 0 w 1822079"/>
                <a:gd name="connsiteY3" fmla="*/ 234944 h 234944"/>
                <a:gd name="connsiteX0" fmla="*/ 0 w 1822079"/>
                <a:gd name="connsiteY0" fmla="*/ 251876 h 251876"/>
                <a:gd name="connsiteX1" fmla="*/ 1505928 w 1822079"/>
                <a:gd name="connsiteY1" fmla="*/ 456 h 251876"/>
                <a:gd name="connsiteX2" fmla="*/ 1822079 w 1822079"/>
                <a:gd name="connsiteY2" fmla="*/ 247934 h 251876"/>
                <a:gd name="connsiteX3" fmla="*/ 0 w 1822079"/>
                <a:gd name="connsiteY3" fmla="*/ 251876 h 251876"/>
                <a:gd name="connsiteX0" fmla="*/ 0 w 1822079"/>
                <a:gd name="connsiteY0" fmla="*/ 292564 h 292564"/>
                <a:gd name="connsiteX1" fmla="*/ 1499509 w 1822079"/>
                <a:gd name="connsiteY1" fmla="*/ 362 h 292564"/>
                <a:gd name="connsiteX2" fmla="*/ 1822079 w 1822079"/>
                <a:gd name="connsiteY2" fmla="*/ 288622 h 292564"/>
                <a:gd name="connsiteX3" fmla="*/ 0 w 1822079"/>
                <a:gd name="connsiteY3" fmla="*/ 292564 h 292564"/>
                <a:gd name="connsiteX0" fmla="*/ 0 w 1822079"/>
                <a:gd name="connsiteY0" fmla="*/ 269899 h 269899"/>
                <a:gd name="connsiteX1" fmla="*/ 1405305 w 1822079"/>
                <a:gd name="connsiteY1" fmla="*/ 410 h 269899"/>
                <a:gd name="connsiteX2" fmla="*/ 1822079 w 1822079"/>
                <a:gd name="connsiteY2" fmla="*/ 265957 h 269899"/>
                <a:gd name="connsiteX3" fmla="*/ 0 w 1822079"/>
                <a:gd name="connsiteY3" fmla="*/ 269899 h 26989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386588 h 386588"/>
                <a:gd name="connsiteX1" fmla="*/ 1506644 w 1822079"/>
                <a:gd name="connsiteY1" fmla="*/ 246 h 386588"/>
                <a:gd name="connsiteX2" fmla="*/ 1822079 w 1822079"/>
                <a:gd name="connsiteY2" fmla="*/ 382646 h 386588"/>
                <a:gd name="connsiteX3" fmla="*/ 0 w 1822079"/>
                <a:gd name="connsiteY3" fmla="*/ 386588 h 386588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82546" y="1764413"/>
            <a:ext cx="2966869" cy="3501947"/>
            <a:chOff x="4832531" y="1500201"/>
            <a:chExt cx="2966869" cy="3501947"/>
          </a:xfrm>
        </p:grpSpPr>
        <p:sp>
          <p:nvSpPr>
            <p:cNvPr id="19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" fmla="*/ 0 w 1853592"/>
                <a:gd name="connsiteY0" fmla="*/ 457200 h 457200"/>
                <a:gd name="connsiteX1" fmla="*/ 1181100 w 1853592"/>
                <a:gd name="connsiteY1" fmla="*/ 0 h 457200"/>
                <a:gd name="connsiteX2" fmla="*/ 1853592 w 1853592"/>
                <a:gd name="connsiteY2" fmla="*/ 457128 h 457200"/>
                <a:gd name="connsiteX3" fmla="*/ 0 w 1853592"/>
                <a:gd name="connsiteY3" fmla="*/ 457200 h 457200"/>
                <a:gd name="connsiteX0" fmla="*/ 0 w 1853592"/>
                <a:gd name="connsiteY0" fmla="*/ 335351 h 335351"/>
                <a:gd name="connsiteX1" fmla="*/ 1287695 w 1853592"/>
                <a:gd name="connsiteY1" fmla="*/ 0 h 335351"/>
                <a:gd name="connsiteX2" fmla="*/ 1853592 w 1853592"/>
                <a:gd name="connsiteY2" fmla="*/ 335279 h 335351"/>
                <a:gd name="connsiteX3" fmla="*/ 0 w 1853592"/>
                <a:gd name="connsiteY3" fmla="*/ 335351 h 335351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232412 h 232412"/>
                <a:gd name="connsiteX1" fmla="*/ 1371632 w 1822079"/>
                <a:gd name="connsiteY1" fmla="*/ 4497 h 232412"/>
                <a:gd name="connsiteX2" fmla="*/ 1822079 w 1822079"/>
                <a:gd name="connsiteY2" fmla="*/ 228470 h 232412"/>
                <a:gd name="connsiteX3" fmla="*/ 0 w 1822079"/>
                <a:gd name="connsiteY3" fmla="*/ 232412 h 232412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34944 h 234944"/>
                <a:gd name="connsiteX1" fmla="*/ 1458135 w 1822079"/>
                <a:gd name="connsiteY1" fmla="*/ 510 h 234944"/>
                <a:gd name="connsiteX2" fmla="*/ 1822079 w 1822079"/>
                <a:gd name="connsiteY2" fmla="*/ 231002 h 234944"/>
                <a:gd name="connsiteX3" fmla="*/ 0 w 1822079"/>
                <a:gd name="connsiteY3" fmla="*/ 234944 h 234944"/>
                <a:gd name="connsiteX0" fmla="*/ 0 w 1822079"/>
                <a:gd name="connsiteY0" fmla="*/ 251876 h 251876"/>
                <a:gd name="connsiteX1" fmla="*/ 1505928 w 1822079"/>
                <a:gd name="connsiteY1" fmla="*/ 456 h 251876"/>
                <a:gd name="connsiteX2" fmla="*/ 1822079 w 1822079"/>
                <a:gd name="connsiteY2" fmla="*/ 247934 h 251876"/>
                <a:gd name="connsiteX3" fmla="*/ 0 w 1822079"/>
                <a:gd name="connsiteY3" fmla="*/ 251876 h 251876"/>
                <a:gd name="connsiteX0" fmla="*/ 0 w 1822079"/>
                <a:gd name="connsiteY0" fmla="*/ 292564 h 292564"/>
                <a:gd name="connsiteX1" fmla="*/ 1499509 w 1822079"/>
                <a:gd name="connsiteY1" fmla="*/ 362 h 292564"/>
                <a:gd name="connsiteX2" fmla="*/ 1822079 w 1822079"/>
                <a:gd name="connsiteY2" fmla="*/ 288622 h 292564"/>
                <a:gd name="connsiteX3" fmla="*/ 0 w 1822079"/>
                <a:gd name="connsiteY3" fmla="*/ 292564 h 292564"/>
                <a:gd name="connsiteX0" fmla="*/ 0 w 1822079"/>
                <a:gd name="connsiteY0" fmla="*/ 269899 h 269899"/>
                <a:gd name="connsiteX1" fmla="*/ 1405305 w 1822079"/>
                <a:gd name="connsiteY1" fmla="*/ 410 h 269899"/>
                <a:gd name="connsiteX2" fmla="*/ 1822079 w 1822079"/>
                <a:gd name="connsiteY2" fmla="*/ 265957 h 269899"/>
                <a:gd name="connsiteX3" fmla="*/ 0 w 1822079"/>
                <a:gd name="connsiteY3" fmla="*/ 269899 h 26989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386588 h 386588"/>
                <a:gd name="connsiteX1" fmla="*/ 1506644 w 1822079"/>
                <a:gd name="connsiteY1" fmla="*/ 246 h 386588"/>
                <a:gd name="connsiteX2" fmla="*/ 1822079 w 1822079"/>
                <a:gd name="connsiteY2" fmla="*/ 382646 h 386588"/>
                <a:gd name="connsiteX3" fmla="*/ 0 w 1822079"/>
                <a:gd name="connsiteY3" fmla="*/ 386588 h 386588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62148" y="1764413"/>
            <a:ext cx="2966869" cy="3501947"/>
            <a:chOff x="4832531" y="1500201"/>
            <a:chExt cx="2966869" cy="3501947"/>
          </a:xfrm>
        </p:grpSpPr>
        <p:sp>
          <p:nvSpPr>
            <p:cNvPr id="22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" fmla="*/ 0 w 1853592"/>
                <a:gd name="connsiteY0" fmla="*/ 457200 h 457200"/>
                <a:gd name="connsiteX1" fmla="*/ 1181100 w 1853592"/>
                <a:gd name="connsiteY1" fmla="*/ 0 h 457200"/>
                <a:gd name="connsiteX2" fmla="*/ 1853592 w 1853592"/>
                <a:gd name="connsiteY2" fmla="*/ 457128 h 457200"/>
                <a:gd name="connsiteX3" fmla="*/ 0 w 1853592"/>
                <a:gd name="connsiteY3" fmla="*/ 457200 h 457200"/>
                <a:gd name="connsiteX0" fmla="*/ 0 w 1853592"/>
                <a:gd name="connsiteY0" fmla="*/ 335351 h 335351"/>
                <a:gd name="connsiteX1" fmla="*/ 1287695 w 1853592"/>
                <a:gd name="connsiteY1" fmla="*/ 0 h 335351"/>
                <a:gd name="connsiteX2" fmla="*/ 1853592 w 1853592"/>
                <a:gd name="connsiteY2" fmla="*/ 335279 h 335351"/>
                <a:gd name="connsiteX3" fmla="*/ 0 w 1853592"/>
                <a:gd name="connsiteY3" fmla="*/ 335351 h 335351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232412 h 232412"/>
                <a:gd name="connsiteX1" fmla="*/ 1371632 w 1822079"/>
                <a:gd name="connsiteY1" fmla="*/ 4497 h 232412"/>
                <a:gd name="connsiteX2" fmla="*/ 1822079 w 1822079"/>
                <a:gd name="connsiteY2" fmla="*/ 228470 h 232412"/>
                <a:gd name="connsiteX3" fmla="*/ 0 w 1822079"/>
                <a:gd name="connsiteY3" fmla="*/ 232412 h 232412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34944 h 234944"/>
                <a:gd name="connsiteX1" fmla="*/ 1458135 w 1822079"/>
                <a:gd name="connsiteY1" fmla="*/ 510 h 234944"/>
                <a:gd name="connsiteX2" fmla="*/ 1822079 w 1822079"/>
                <a:gd name="connsiteY2" fmla="*/ 231002 h 234944"/>
                <a:gd name="connsiteX3" fmla="*/ 0 w 1822079"/>
                <a:gd name="connsiteY3" fmla="*/ 234944 h 234944"/>
                <a:gd name="connsiteX0" fmla="*/ 0 w 1822079"/>
                <a:gd name="connsiteY0" fmla="*/ 251876 h 251876"/>
                <a:gd name="connsiteX1" fmla="*/ 1505928 w 1822079"/>
                <a:gd name="connsiteY1" fmla="*/ 456 h 251876"/>
                <a:gd name="connsiteX2" fmla="*/ 1822079 w 1822079"/>
                <a:gd name="connsiteY2" fmla="*/ 247934 h 251876"/>
                <a:gd name="connsiteX3" fmla="*/ 0 w 1822079"/>
                <a:gd name="connsiteY3" fmla="*/ 251876 h 251876"/>
                <a:gd name="connsiteX0" fmla="*/ 0 w 1822079"/>
                <a:gd name="connsiteY0" fmla="*/ 292564 h 292564"/>
                <a:gd name="connsiteX1" fmla="*/ 1499509 w 1822079"/>
                <a:gd name="connsiteY1" fmla="*/ 362 h 292564"/>
                <a:gd name="connsiteX2" fmla="*/ 1822079 w 1822079"/>
                <a:gd name="connsiteY2" fmla="*/ 288622 h 292564"/>
                <a:gd name="connsiteX3" fmla="*/ 0 w 1822079"/>
                <a:gd name="connsiteY3" fmla="*/ 292564 h 292564"/>
                <a:gd name="connsiteX0" fmla="*/ 0 w 1822079"/>
                <a:gd name="connsiteY0" fmla="*/ 269899 h 269899"/>
                <a:gd name="connsiteX1" fmla="*/ 1405305 w 1822079"/>
                <a:gd name="connsiteY1" fmla="*/ 410 h 269899"/>
                <a:gd name="connsiteX2" fmla="*/ 1822079 w 1822079"/>
                <a:gd name="connsiteY2" fmla="*/ 265957 h 269899"/>
                <a:gd name="connsiteX3" fmla="*/ 0 w 1822079"/>
                <a:gd name="connsiteY3" fmla="*/ 269899 h 26989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386588 h 386588"/>
                <a:gd name="connsiteX1" fmla="*/ 1506644 w 1822079"/>
                <a:gd name="connsiteY1" fmla="*/ 246 h 386588"/>
                <a:gd name="connsiteX2" fmla="*/ 1822079 w 1822079"/>
                <a:gd name="connsiteY2" fmla="*/ 382646 h 386588"/>
                <a:gd name="connsiteX3" fmla="*/ 0 w 1822079"/>
                <a:gd name="connsiteY3" fmla="*/ 386588 h 386588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rgbClr val="CFCFCF"/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4" name="任意多边形 23"/>
          <p:cNvSpPr/>
          <p:nvPr/>
        </p:nvSpPr>
        <p:spPr>
          <a:xfrm>
            <a:off x="2522584" y="1764413"/>
            <a:ext cx="1982801" cy="3344862"/>
          </a:xfrm>
          <a:custGeom>
            <a:avLst/>
            <a:gdLst>
              <a:gd name="connsiteX0" fmla="*/ 2481682 w 2895600"/>
              <a:gd name="connsiteY0" fmla="*/ 0 h 4648200"/>
              <a:gd name="connsiteX1" fmla="*/ 2895600 w 2895600"/>
              <a:gd name="connsiteY1" fmla="*/ 450875 h 4648200"/>
              <a:gd name="connsiteX2" fmla="*/ 2895600 w 2895600"/>
              <a:gd name="connsiteY2" fmla="*/ 4197325 h 4648200"/>
              <a:gd name="connsiteX3" fmla="*/ 2481682 w 2895600"/>
              <a:gd name="connsiteY3" fmla="*/ 4648200 h 4648200"/>
              <a:gd name="connsiteX4" fmla="*/ 0 w 2895600"/>
              <a:gd name="connsiteY4" fmla="*/ 4357817 h 4648200"/>
              <a:gd name="connsiteX5" fmla="*/ 0 w 2895600"/>
              <a:gd name="connsiteY5" fmla="*/ 268088 h 4648200"/>
              <a:gd name="connsiteX6" fmla="*/ 242032 w 2895600"/>
              <a:gd name="connsiteY6" fmla="*/ 235199 h 4648200"/>
              <a:gd name="connsiteX7" fmla="*/ 2481682 w 2895600"/>
              <a:gd name="connsiteY7" fmla="*/ 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95600" h="4648200">
                <a:moveTo>
                  <a:pt x="2481682" y="0"/>
                </a:moveTo>
                <a:cubicBezTo>
                  <a:pt x="2710282" y="0"/>
                  <a:pt x="2895600" y="201864"/>
                  <a:pt x="2895600" y="450875"/>
                </a:cubicBezTo>
                <a:lnTo>
                  <a:pt x="2895600" y="4197325"/>
                </a:lnTo>
                <a:cubicBezTo>
                  <a:pt x="2895600" y="4446336"/>
                  <a:pt x="2710282" y="4648200"/>
                  <a:pt x="2481682" y="4648200"/>
                </a:cubicBezTo>
                <a:lnTo>
                  <a:pt x="0" y="4357817"/>
                </a:lnTo>
                <a:lnTo>
                  <a:pt x="0" y="268088"/>
                </a:lnTo>
                <a:lnTo>
                  <a:pt x="242032" y="235199"/>
                </a:lnTo>
                <a:cubicBezTo>
                  <a:pt x="1160410" y="111219"/>
                  <a:pt x="2037182" y="0"/>
                  <a:pt x="248168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 w="28575">
            <a:gradFill>
              <a:gsLst>
                <a:gs pos="0">
                  <a:srgbClr val="F7F7F7"/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1250998" y="1830236"/>
            <a:ext cx="1271587" cy="3197529"/>
          </a:xfrm>
          <a:custGeom>
            <a:avLst/>
            <a:gdLst>
              <a:gd name="connsiteX0" fmla="*/ 767235 w 1271587"/>
              <a:gd name="connsiteY0" fmla="*/ 0 h 3197529"/>
              <a:gd name="connsiteX1" fmla="*/ 1271587 w 1271587"/>
              <a:gd name="connsiteY1" fmla="*/ 126088 h 3197529"/>
              <a:gd name="connsiteX2" fmla="*/ 1271587 w 1271587"/>
              <a:gd name="connsiteY2" fmla="*/ 3066470 h 3197529"/>
              <a:gd name="connsiteX3" fmla="*/ 747354 w 1271587"/>
              <a:gd name="connsiteY3" fmla="*/ 3197529 h 3197529"/>
              <a:gd name="connsiteX4" fmla="*/ 605625 w 1271587"/>
              <a:gd name="connsiteY4" fmla="*/ 3068717 h 3197529"/>
              <a:gd name="connsiteX5" fmla="*/ 0 w 1271587"/>
              <a:gd name="connsiteY5" fmla="*/ 1606609 h 3197529"/>
              <a:gd name="connsiteX6" fmla="*/ 752463 w 1271587"/>
              <a:gd name="connsiteY6" fmla="*/ 11047 h 319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587" h="3197529">
                <a:moveTo>
                  <a:pt x="767235" y="0"/>
                </a:moveTo>
                <a:lnTo>
                  <a:pt x="1271587" y="126088"/>
                </a:lnTo>
                <a:lnTo>
                  <a:pt x="1271587" y="3066470"/>
                </a:lnTo>
                <a:lnTo>
                  <a:pt x="747354" y="3197529"/>
                </a:lnTo>
                <a:lnTo>
                  <a:pt x="605625" y="3068717"/>
                </a:lnTo>
                <a:cubicBezTo>
                  <a:pt x="231439" y="2694531"/>
                  <a:pt x="0" y="2177598"/>
                  <a:pt x="0" y="1606609"/>
                </a:cubicBezTo>
                <a:cubicBezTo>
                  <a:pt x="0" y="964247"/>
                  <a:pt x="292915" y="390299"/>
                  <a:pt x="752463" y="1104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innerShdw blurRad="177800" dist="101600" dir="10800000">
              <a:srgbClr val="1F1F1F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3"/>
          <p:cNvSpPr txBox="1"/>
          <p:nvPr/>
        </p:nvSpPr>
        <p:spPr>
          <a:xfrm>
            <a:off x="1849115" y="2455107"/>
            <a:ext cx="553998" cy="1924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网络营销方案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4"/>
          <p:cNvSpPr txBox="1"/>
          <p:nvPr/>
        </p:nvSpPr>
        <p:spPr>
          <a:xfrm>
            <a:off x="3289275" y="2189798"/>
            <a:ext cx="835907" cy="523220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01</a:t>
            </a:r>
            <a:endParaRPr lang="zh-CN" altLang="en-US" sz="2800" b="1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62198" y="2163968"/>
            <a:ext cx="635780" cy="88588"/>
          </a:xfrm>
          <a:prstGeom prst="rect">
            <a:avLst/>
          </a:prstGeom>
          <a:solidFill>
            <a:srgbClr val="0070C0"/>
          </a:solidFill>
          <a:ln>
            <a:noFill/>
          </a:ln>
          <a:scene3d>
            <a:camera prst="perspectiveLeft" fov="27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9" name="文本框 29"/>
          <p:cNvSpPr txBox="1"/>
          <p:nvPr/>
        </p:nvSpPr>
        <p:spPr>
          <a:xfrm>
            <a:off x="4829775" y="2189798"/>
            <a:ext cx="835907" cy="523220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02</a:t>
            </a:r>
            <a:endParaRPr lang="zh-CN" altLang="en-US" sz="2800" b="1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34467" y="2163968"/>
            <a:ext cx="635780" cy="88588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1" name="文本框 31"/>
          <p:cNvSpPr txBox="1"/>
          <p:nvPr/>
        </p:nvSpPr>
        <p:spPr>
          <a:xfrm>
            <a:off x="6489884" y="2189798"/>
            <a:ext cx="835907" cy="523220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03</a:t>
            </a:r>
            <a:endParaRPr lang="zh-CN" altLang="en-US" sz="2800" b="1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588569" y="2163968"/>
            <a:ext cx="635780" cy="88588"/>
          </a:xfrm>
          <a:prstGeom prst="rect">
            <a:avLst/>
          </a:prstGeom>
          <a:solidFill>
            <a:srgbClr val="2684E2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3" name="文本框 33"/>
          <p:cNvSpPr txBox="1"/>
          <p:nvPr/>
        </p:nvSpPr>
        <p:spPr>
          <a:xfrm>
            <a:off x="8107188" y="2189798"/>
            <a:ext cx="835907" cy="523220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04</a:t>
            </a:r>
            <a:endParaRPr lang="zh-CN" altLang="en-US" sz="2800" b="1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10591" y="2163968"/>
            <a:ext cx="635780" cy="885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5" name="文本框 35"/>
          <p:cNvSpPr txBox="1"/>
          <p:nvPr/>
        </p:nvSpPr>
        <p:spPr>
          <a:xfrm>
            <a:off x="9655073" y="2189798"/>
            <a:ext cx="835907" cy="523220"/>
          </a:xfrm>
          <a:prstGeom prst="rect">
            <a:avLst/>
          </a:prstGeom>
          <a:noFill/>
          <a:scene3d>
            <a:camera prst="perspectiveLeft">
              <a:rot lat="0" lon="12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05</a:t>
            </a:r>
            <a:endParaRPr lang="zh-CN" altLang="en-US" sz="2800" b="1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759655" y="2163968"/>
            <a:ext cx="635780" cy="885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perspectiveLeft">
              <a:rot lat="0" lon="1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37" name="Group 4"/>
          <p:cNvGrpSpPr>
            <a:grpSpLocks noChangeAspect="1"/>
          </p:cNvGrpSpPr>
          <p:nvPr/>
        </p:nvGrpSpPr>
        <p:grpSpPr bwMode="auto">
          <a:xfrm>
            <a:off x="3437647" y="2966682"/>
            <a:ext cx="389659" cy="331932"/>
            <a:chOff x="3688" y="2034"/>
            <a:chExt cx="297" cy="253"/>
          </a:xfrm>
          <a:solidFill>
            <a:srgbClr val="0070C0"/>
          </a:solidFill>
          <a:scene3d>
            <a:camera prst="perspectiveLeft"/>
            <a:lightRig rig="threePt" dir="t"/>
          </a:scene3d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3688" y="2145"/>
              <a:ext cx="154" cy="142"/>
            </a:xfrm>
            <a:custGeom>
              <a:avLst/>
              <a:gdLst>
                <a:gd name="T0" fmla="*/ 10 w 64"/>
                <a:gd name="T1" fmla="*/ 0 h 58"/>
                <a:gd name="T2" fmla="*/ 10 w 64"/>
                <a:gd name="T3" fmla="*/ 0 h 58"/>
                <a:gd name="T4" fmla="*/ 2 w 64"/>
                <a:gd name="T5" fmla="*/ 18 h 58"/>
                <a:gd name="T6" fmla="*/ 21 w 64"/>
                <a:gd name="T7" fmla="*/ 47 h 58"/>
                <a:gd name="T8" fmla="*/ 18 w 64"/>
                <a:gd name="T9" fmla="*/ 57 h 58"/>
                <a:gd name="T10" fmla="*/ 19 w 64"/>
                <a:gd name="T11" fmla="*/ 58 h 58"/>
                <a:gd name="T12" fmla="*/ 37 w 64"/>
                <a:gd name="T13" fmla="*/ 50 h 58"/>
                <a:gd name="T14" fmla="*/ 64 w 64"/>
                <a:gd name="T15" fmla="*/ 44 h 58"/>
                <a:gd name="T16" fmla="*/ 10 w 64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6" y="5"/>
                    <a:pt x="2" y="11"/>
                    <a:pt x="2" y="18"/>
                  </a:cubicBezTo>
                  <a:cubicBezTo>
                    <a:pt x="0" y="29"/>
                    <a:pt x="9" y="40"/>
                    <a:pt x="21" y="47"/>
                  </a:cubicBezTo>
                  <a:cubicBezTo>
                    <a:pt x="22" y="51"/>
                    <a:pt x="18" y="57"/>
                    <a:pt x="18" y="57"/>
                  </a:cubicBezTo>
                  <a:cubicBezTo>
                    <a:pt x="16" y="58"/>
                    <a:pt x="19" y="58"/>
                    <a:pt x="19" y="58"/>
                  </a:cubicBezTo>
                  <a:cubicBezTo>
                    <a:pt x="26" y="58"/>
                    <a:pt x="33" y="53"/>
                    <a:pt x="37" y="50"/>
                  </a:cubicBezTo>
                  <a:cubicBezTo>
                    <a:pt x="47" y="51"/>
                    <a:pt x="56" y="48"/>
                    <a:pt x="64" y="44"/>
                  </a:cubicBezTo>
                  <a:cubicBezTo>
                    <a:pt x="35" y="42"/>
                    <a:pt x="10" y="2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6"/>
            <p:cNvSpPr>
              <a:spLocks noEditPoints="1"/>
            </p:cNvSpPr>
            <p:nvPr/>
          </p:nvSpPr>
          <p:spPr bwMode="auto">
            <a:xfrm>
              <a:off x="3719" y="2034"/>
              <a:ext cx="266" cy="250"/>
            </a:xfrm>
            <a:custGeom>
              <a:avLst/>
              <a:gdLst>
                <a:gd name="T0" fmla="*/ 110 w 110"/>
                <a:gd name="T1" fmla="*/ 44 h 103"/>
                <a:gd name="T2" fmla="*/ 55 w 110"/>
                <a:gd name="T3" fmla="*/ 0 h 103"/>
                <a:gd name="T4" fmla="*/ 0 w 110"/>
                <a:gd name="T5" fmla="*/ 44 h 103"/>
                <a:gd name="T6" fmla="*/ 54 w 110"/>
                <a:gd name="T7" fmla="*/ 87 h 103"/>
                <a:gd name="T8" fmla="*/ 83 w 110"/>
                <a:gd name="T9" fmla="*/ 102 h 103"/>
                <a:gd name="T10" fmla="*/ 86 w 110"/>
                <a:gd name="T11" fmla="*/ 100 h 103"/>
                <a:gd name="T12" fmla="*/ 79 w 110"/>
                <a:gd name="T13" fmla="*/ 84 h 103"/>
                <a:gd name="T14" fmla="*/ 110 w 110"/>
                <a:gd name="T15" fmla="*/ 44 h 103"/>
                <a:gd name="T16" fmla="*/ 86 w 110"/>
                <a:gd name="T17" fmla="*/ 32 h 103"/>
                <a:gd name="T18" fmla="*/ 82 w 110"/>
                <a:gd name="T19" fmla="*/ 36 h 103"/>
                <a:gd name="T20" fmla="*/ 81 w 110"/>
                <a:gd name="T21" fmla="*/ 36 h 103"/>
                <a:gd name="T22" fmla="*/ 78 w 110"/>
                <a:gd name="T23" fmla="*/ 32 h 103"/>
                <a:gd name="T24" fmla="*/ 78 w 110"/>
                <a:gd name="T25" fmla="*/ 32 h 103"/>
                <a:gd name="T26" fmla="*/ 81 w 110"/>
                <a:gd name="T27" fmla="*/ 28 h 103"/>
                <a:gd name="T28" fmla="*/ 82 w 110"/>
                <a:gd name="T29" fmla="*/ 28 h 103"/>
                <a:gd name="T30" fmla="*/ 86 w 110"/>
                <a:gd name="T31" fmla="*/ 32 h 103"/>
                <a:gd name="T32" fmla="*/ 69 w 110"/>
                <a:gd name="T33" fmla="*/ 58 h 103"/>
                <a:gd name="T34" fmla="*/ 63 w 110"/>
                <a:gd name="T35" fmla="*/ 64 h 103"/>
                <a:gd name="T36" fmla="*/ 62 w 110"/>
                <a:gd name="T37" fmla="*/ 64 h 103"/>
                <a:gd name="T38" fmla="*/ 57 w 110"/>
                <a:gd name="T39" fmla="*/ 58 h 103"/>
                <a:gd name="T40" fmla="*/ 57 w 110"/>
                <a:gd name="T41" fmla="*/ 40 h 103"/>
                <a:gd name="T42" fmla="*/ 56 w 110"/>
                <a:gd name="T43" fmla="*/ 36 h 103"/>
                <a:gd name="T44" fmla="*/ 49 w 110"/>
                <a:gd name="T45" fmla="*/ 36 h 103"/>
                <a:gd name="T46" fmla="*/ 49 w 110"/>
                <a:gd name="T47" fmla="*/ 58 h 103"/>
                <a:gd name="T48" fmla="*/ 46 w 110"/>
                <a:gd name="T49" fmla="*/ 64 h 103"/>
                <a:gd name="T50" fmla="*/ 45 w 110"/>
                <a:gd name="T51" fmla="*/ 64 h 103"/>
                <a:gd name="T52" fmla="*/ 41 w 110"/>
                <a:gd name="T53" fmla="*/ 58 h 103"/>
                <a:gd name="T54" fmla="*/ 41 w 110"/>
                <a:gd name="T55" fmla="*/ 40 h 103"/>
                <a:gd name="T56" fmla="*/ 38 w 110"/>
                <a:gd name="T57" fmla="*/ 36 h 103"/>
                <a:gd name="T58" fmla="*/ 33 w 110"/>
                <a:gd name="T59" fmla="*/ 36 h 103"/>
                <a:gd name="T60" fmla="*/ 33 w 110"/>
                <a:gd name="T61" fmla="*/ 58 h 103"/>
                <a:gd name="T62" fmla="*/ 29 w 110"/>
                <a:gd name="T63" fmla="*/ 64 h 103"/>
                <a:gd name="T64" fmla="*/ 27 w 110"/>
                <a:gd name="T65" fmla="*/ 64 h 103"/>
                <a:gd name="T66" fmla="*/ 21 w 110"/>
                <a:gd name="T67" fmla="*/ 58 h 103"/>
                <a:gd name="T68" fmla="*/ 21 w 110"/>
                <a:gd name="T69" fmla="*/ 30 h 103"/>
                <a:gd name="T70" fmla="*/ 28 w 110"/>
                <a:gd name="T71" fmla="*/ 28 h 103"/>
                <a:gd name="T72" fmla="*/ 45 w 110"/>
                <a:gd name="T73" fmla="*/ 28 h 103"/>
                <a:gd name="T74" fmla="*/ 46 w 110"/>
                <a:gd name="T75" fmla="*/ 28 h 103"/>
                <a:gd name="T76" fmla="*/ 60 w 110"/>
                <a:gd name="T77" fmla="*/ 28 h 103"/>
                <a:gd name="T78" fmla="*/ 69 w 110"/>
                <a:gd name="T79" fmla="*/ 35 h 103"/>
                <a:gd name="T80" fmla="*/ 69 w 110"/>
                <a:gd name="T81" fmla="*/ 58 h 103"/>
                <a:gd name="T82" fmla="*/ 85 w 110"/>
                <a:gd name="T83" fmla="*/ 60 h 103"/>
                <a:gd name="T84" fmla="*/ 81 w 110"/>
                <a:gd name="T85" fmla="*/ 64 h 103"/>
                <a:gd name="T86" fmla="*/ 81 w 110"/>
                <a:gd name="T87" fmla="*/ 64 h 103"/>
                <a:gd name="T88" fmla="*/ 77 w 110"/>
                <a:gd name="T89" fmla="*/ 60 h 103"/>
                <a:gd name="T90" fmla="*/ 77 w 110"/>
                <a:gd name="T91" fmla="*/ 44 h 103"/>
                <a:gd name="T92" fmla="*/ 81 w 110"/>
                <a:gd name="T93" fmla="*/ 40 h 103"/>
                <a:gd name="T94" fmla="*/ 81 w 110"/>
                <a:gd name="T95" fmla="*/ 40 h 103"/>
                <a:gd name="T96" fmla="*/ 85 w 110"/>
                <a:gd name="T97" fmla="*/ 44 h 103"/>
                <a:gd name="T98" fmla="*/ 85 w 110"/>
                <a:gd name="T99" fmla="*/ 6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0" h="103">
                  <a:moveTo>
                    <a:pt x="110" y="44"/>
                  </a:moveTo>
                  <a:cubicBezTo>
                    <a:pt x="110" y="20"/>
                    <a:pt x="86" y="0"/>
                    <a:pt x="55" y="0"/>
                  </a:cubicBezTo>
                  <a:cubicBezTo>
                    <a:pt x="24" y="0"/>
                    <a:pt x="0" y="20"/>
                    <a:pt x="0" y="44"/>
                  </a:cubicBezTo>
                  <a:cubicBezTo>
                    <a:pt x="0" y="68"/>
                    <a:pt x="24" y="87"/>
                    <a:pt x="54" y="87"/>
                  </a:cubicBezTo>
                  <a:cubicBezTo>
                    <a:pt x="59" y="92"/>
                    <a:pt x="73" y="102"/>
                    <a:pt x="83" y="102"/>
                  </a:cubicBezTo>
                  <a:cubicBezTo>
                    <a:pt x="83" y="102"/>
                    <a:pt x="88" y="103"/>
                    <a:pt x="86" y="100"/>
                  </a:cubicBezTo>
                  <a:cubicBezTo>
                    <a:pt x="86" y="100"/>
                    <a:pt x="77" y="90"/>
                    <a:pt x="79" y="84"/>
                  </a:cubicBezTo>
                  <a:cubicBezTo>
                    <a:pt x="98" y="76"/>
                    <a:pt x="110" y="61"/>
                    <a:pt x="110" y="44"/>
                  </a:cubicBezTo>
                  <a:close/>
                  <a:moveTo>
                    <a:pt x="86" y="32"/>
                  </a:moveTo>
                  <a:cubicBezTo>
                    <a:pt x="86" y="34"/>
                    <a:pt x="84" y="36"/>
                    <a:pt x="82" y="3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79" y="36"/>
                    <a:pt x="78" y="34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8" y="30"/>
                    <a:pt x="79" y="28"/>
                    <a:pt x="81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4" y="28"/>
                    <a:pt x="86" y="30"/>
                    <a:pt x="86" y="32"/>
                  </a:cubicBezTo>
                  <a:close/>
                  <a:moveTo>
                    <a:pt x="69" y="58"/>
                  </a:moveTo>
                  <a:cubicBezTo>
                    <a:pt x="69" y="60"/>
                    <a:pt x="66" y="64"/>
                    <a:pt x="63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0" y="64"/>
                    <a:pt x="57" y="60"/>
                    <a:pt x="57" y="58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39"/>
                    <a:pt x="57" y="36"/>
                    <a:pt x="56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60"/>
                    <a:pt x="48" y="64"/>
                    <a:pt x="46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3" y="64"/>
                    <a:pt x="41" y="60"/>
                    <a:pt x="41" y="58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38"/>
                    <a:pt x="40" y="36"/>
                    <a:pt x="38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60"/>
                    <a:pt x="30" y="64"/>
                    <a:pt x="29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5" y="64"/>
                    <a:pt x="21" y="60"/>
                    <a:pt x="21" y="58"/>
                  </a:cubicBezTo>
                  <a:cubicBezTo>
                    <a:pt x="21" y="49"/>
                    <a:pt x="21" y="40"/>
                    <a:pt x="21" y="30"/>
                  </a:cubicBezTo>
                  <a:cubicBezTo>
                    <a:pt x="21" y="28"/>
                    <a:pt x="25" y="28"/>
                    <a:pt x="28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5" y="28"/>
                    <a:pt x="69" y="32"/>
                    <a:pt x="69" y="35"/>
                  </a:cubicBezTo>
                  <a:cubicBezTo>
                    <a:pt x="69" y="42"/>
                    <a:pt x="69" y="50"/>
                    <a:pt x="69" y="58"/>
                  </a:cubicBezTo>
                  <a:close/>
                  <a:moveTo>
                    <a:pt x="85" y="60"/>
                  </a:moveTo>
                  <a:cubicBezTo>
                    <a:pt x="85" y="62"/>
                    <a:pt x="83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79" y="64"/>
                    <a:pt x="77" y="62"/>
                    <a:pt x="77" y="60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2"/>
                    <a:pt x="79" y="40"/>
                    <a:pt x="81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3" y="40"/>
                    <a:pt x="85" y="42"/>
                    <a:pt x="85" y="44"/>
                  </a:cubicBezTo>
                  <a:lnTo>
                    <a:pt x="85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Group 9"/>
          <p:cNvGrpSpPr>
            <a:grpSpLocks noChangeAspect="1"/>
          </p:cNvGrpSpPr>
          <p:nvPr/>
        </p:nvGrpSpPr>
        <p:grpSpPr bwMode="auto">
          <a:xfrm>
            <a:off x="5038220" y="2924944"/>
            <a:ext cx="369980" cy="367355"/>
            <a:chOff x="3740" y="2027"/>
            <a:chExt cx="282" cy="280"/>
          </a:xfrm>
          <a:solidFill>
            <a:srgbClr val="00B0F0"/>
          </a:solidFill>
          <a:scene3d>
            <a:camera prst="perspectiveLeft"/>
            <a:lightRig rig="threePt" dir="t"/>
          </a:scene3d>
        </p:grpSpPr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3810" y="2110"/>
              <a:ext cx="21" cy="32"/>
            </a:xfrm>
            <a:custGeom>
              <a:avLst/>
              <a:gdLst>
                <a:gd name="T0" fmla="*/ 1 w 9"/>
                <a:gd name="T1" fmla="*/ 5 h 13"/>
                <a:gd name="T2" fmla="*/ 2 w 9"/>
                <a:gd name="T3" fmla="*/ 13 h 13"/>
                <a:gd name="T4" fmla="*/ 8 w 9"/>
                <a:gd name="T5" fmla="*/ 8 h 13"/>
                <a:gd name="T6" fmla="*/ 6 w 9"/>
                <a:gd name="T7" fmla="*/ 0 h 13"/>
                <a:gd name="T8" fmla="*/ 1 w 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1" y="5"/>
                  </a:moveTo>
                  <a:cubicBezTo>
                    <a:pt x="0" y="9"/>
                    <a:pt x="0" y="12"/>
                    <a:pt x="2" y="13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9" y="4"/>
                    <a:pt x="8" y="1"/>
                    <a:pt x="6" y="0"/>
                  </a:cubicBezTo>
                  <a:cubicBezTo>
                    <a:pt x="4" y="0"/>
                    <a:pt x="2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3844" y="2125"/>
              <a:ext cx="19" cy="26"/>
            </a:xfrm>
            <a:custGeom>
              <a:avLst/>
              <a:gdLst>
                <a:gd name="T0" fmla="*/ 5 w 8"/>
                <a:gd name="T1" fmla="*/ 0 h 11"/>
                <a:gd name="T2" fmla="*/ 1 w 8"/>
                <a:gd name="T3" fmla="*/ 4 h 11"/>
                <a:gd name="T4" fmla="*/ 3 w 8"/>
                <a:gd name="T5" fmla="*/ 11 h 11"/>
                <a:gd name="T6" fmla="*/ 7 w 8"/>
                <a:gd name="T7" fmla="*/ 7 h 11"/>
                <a:gd name="T8" fmla="*/ 5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4" y="0"/>
                    <a:pt x="3" y="2"/>
                    <a:pt x="1" y="4"/>
                  </a:cubicBezTo>
                  <a:cubicBezTo>
                    <a:pt x="0" y="7"/>
                    <a:pt x="1" y="9"/>
                    <a:pt x="3" y="11"/>
                  </a:cubicBezTo>
                  <a:cubicBezTo>
                    <a:pt x="4" y="11"/>
                    <a:pt x="5" y="9"/>
                    <a:pt x="7" y="7"/>
                  </a:cubicBezTo>
                  <a:cubicBezTo>
                    <a:pt x="8" y="4"/>
                    <a:pt x="8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2"/>
            <p:cNvSpPr>
              <a:spLocks noEditPoints="1"/>
            </p:cNvSpPr>
            <p:nvPr/>
          </p:nvSpPr>
          <p:spPr bwMode="auto">
            <a:xfrm>
              <a:off x="3740" y="2027"/>
              <a:ext cx="282" cy="280"/>
            </a:xfrm>
            <a:custGeom>
              <a:avLst/>
              <a:gdLst>
                <a:gd name="T0" fmla="*/ 93 w 116"/>
                <a:gd name="T1" fmla="*/ 43 h 115"/>
                <a:gd name="T2" fmla="*/ 75 w 116"/>
                <a:gd name="T3" fmla="*/ 34 h 115"/>
                <a:gd name="T4" fmla="*/ 72 w 116"/>
                <a:gd name="T5" fmla="*/ 17 h 115"/>
                <a:gd name="T6" fmla="*/ 58 w 116"/>
                <a:gd name="T7" fmla="*/ 4 h 115"/>
                <a:gd name="T8" fmla="*/ 36 w 116"/>
                <a:gd name="T9" fmla="*/ 21 h 115"/>
                <a:gd name="T10" fmla="*/ 23 w 116"/>
                <a:gd name="T11" fmla="*/ 21 h 115"/>
                <a:gd name="T12" fmla="*/ 2 w 116"/>
                <a:gd name="T13" fmla="*/ 23 h 115"/>
                <a:gd name="T14" fmla="*/ 15 w 116"/>
                <a:gd name="T15" fmla="*/ 59 h 115"/>
                <a:gd name="T16" fmla="*/ 11 w 116"/>
                <a:gd name="T17" fmla="*/ 91 h 115"/>
                <a:gd name="T18" fmla="*/ 29 w 116"/>
                <a:gd name="T19" fmla="*/ 100 h 115"/>
                <a:gd name="T20" fmla="*/ 43 w 116"/>
                <a:gd name="T21" fmla="*/ 90 h 115"/>
                <a:gd name="T22" fmla="*/ 58 w 116"/>
                <a:gd name="T23" fmla="*/ 103 h 115"/>
                <a:gd name="T24" fmla="*/ 77 w 116"/>
                <a:gd name="T25" fmla="*/ 99 h 115"/>
                <a:gd name="T26" fmla="*/ 77 w 116"/>
                <a:gd name="T27" fmla="*/ 74 h 115"/>
                <a:gd name="T28" fmla="*/ 99 w 116"/>
                <a:gd name="T29" fmla="*/ 61 h 115"/>
                <a:gd name="T30" fmla="*/ 93 w 116"/>
                <a:gd name="T31" fmla="*/ 43 h 115"/>
                <a:gd name="T32" fmla="*/ 21 w 116"/>
                <a:gd name="T33" fmla="*/ 53 h 115"/>
                <a:gd name="T34" fmla="*/ 17 w 116"/>
                <a:gd name="T35" fmla="*/ 48 h 115"/>
                <a:gd name="T36" fmla="*/ 21 w 116"/>
                <a:gd name="T37" fmla="*/ 44 h 115"/>
                <a:gd name="T38" fmla="*/ 25 w 116"/>
                <a:gd name="T39" fmla="*/ 48 h 115"/>
                <a:gd name="T40" fmla="*/ 21 w 116"/>
                <a:gd name="T41" fmla="*/ 53 h 115"/>
                <a:gd name="T42" fmla="*/ 26 w 116"/>
                <a:gd name="T43" fmla="*/ 52 h 115"/>
                <a:gd name="T44" fmla="*/ 63 w 116"/>
                <a:gd name="T45" fmla="*/ 66 h 115"/>
                <a:gd name="T46" fmla="*/ 26 w 116"/>
                <a:gd name="T47" fmla="*/ 52 h 115"/>
                <a:gd name="T48" fmla="*/ 66 w 116"/>
                <a:gd name="T49" fmla="*/ 44 h 115"/>
                <a:gd name="T50" fmla="*/ 58 w 116"/>
                <a:gd name="T51" fmla="*/ 63 h 115"/>
                <a:gd name="T52" fmla="*/ 46 w 116"/>
                <a:gd name="T53" fmla="*/ 55 h 115"/>
                <a:gd name="T54" fmla="*/ 33 w 116"/>
                <a:gd name="T55" fmla="*/ 43 h 115"/>
                <a:gd name="T56" fmla="*/ 42 w 116"/>
                <a:gd name="T57" fmla="*/ 30 h 115"/>
                <a:gd name="T58" fmla="*/ 53 w 116"/>
                <a:gd name="T59" fmla="*/ 36 h 115"/>
                <a:gd name="T60" fmla="*/ 66 w 116"/>
                <a:gd name="T61" fmla="*/ 44 h 115"/>
                <a:gd name="T62" fmla="*/ 72 w 116"/>
                <a:gd name="T63" fmla="*/ 70 h 115"/>
                <a:gd name="T64" fmla="*/ 67 w 116"/>
                <a:gd name="T65" fmla="*/ 65 h 115"/>
                <a:gd name="T66" fmla="*/ 72 w 116"/>
                <a:gd name="T67" fmla="*/ 60 h 115"/>
                <a:gd name="T68" fmla="*/ 76 w 116"/>
                <a:gd name="T69" fmla="*/ 65 h 115"/>
                <a:gd name="T70" fmla="*/ 72 w 116"/>
                <a:gd name="T71" fmla="*/ 7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6" h="115">
                  <a:moveTo>
                    <a:pt x="93" y="43"/>
                  </a:moveTo>
                  <a:cubicBezTo>
                    <a:pt x="72" y="43"/>
                    <a:pt x="75" y="34"/>
                    <a:pt x="75" y="34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0" y="0"/>
                    <a:pt x="58" y="4"/>
                    <a:pt x="58" y="4"/>
                  </a:cubicBezTo>
                  <a:cubicBezTo>
                    <a:pt x="50" y="5"/>
                    <a:pt x="38" y="17"/>
                    <a:pt x="36" y="21"/>
                  </a:cubicBezTo>
                  <a:cubicBezTo>
                    <a:pt x="32" y="25"/>
                    <a:pt x="30" y="25"/>
                    <a:pt x="23" y="21"/>
                  </a:cubicBezTo>
                  <a:cubicBezTo>
                    <a:pt x="0" y="8"/>
                    <a:pt x="2" y="23"/>
                    <a:pt x="2" y="23"/>
                  </a:cubicBezTo>
                  <a:cubicBezTo>
                    <a:pt x="2" y="42"/>
                    <a:pt x="11" y="53"/>
                    <a:pt x="15" y="59"/>
                  </a:cubicBezTo>
                  <a:cubicBezTo>
                    <a:pt x="11" y="60"/>
                    <a:pt x="11" y="91"/>
                    <a:pt x="11" y="91"/>
                  </a:cubicBezTo>
                  <a:cubicBezTo>
                    <a:pt x="15" y="111"/>
                    <a:pt x="29" y="100"/>
                    <a:pt x="29" y="10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81" y="115"/>
                    <a:pt x="77" y="99"/>
                    <a:pt x="77" y="99"/>
                  </a:cubicBezTo>
                  <a:cubicBezTo>
                    <a:pt x="77" y="90"/>
                    <a:pt x="77" y="74"/>
                    <a:pt x="77" y="74"/>
                  </a:cubicBezTo>
                  <a:cubicBezTo>
                    <a:pt x="89" y="72"/>
                    <a:pt x="99" y="61"/>
                    <a:pt x="99" y="61"/>
                  </a:cubicBezTo>
                  <a:cubicBezTo>
                    <a:pt x="116" y="43"/>
                    <a:pt x="93" y="43"/>
                    <a:pt x="93" y="43"/>
                  </a:cubicBezTo>
                  <a:close/>
                  <a:moveTo>
                    <a:pt x="21" y="53"/>
                  </a:moveTo>
                  <a:cubicBezTo>
                    <a:pt x="20" y="53"/>
                    <a:pt x="17" y="51"/>
                    <a:pt x="17" y="48"/>
                  </a:cubicBezTo>
                  <a:cubicBezTo>
                    <a:pt x="17" y="46"/>
                    <a:pt x="20" y="44"/>
                    <a:pt x="21" y="44"/>
                  </a:cubicBezTo>
                  <a:cubicBezTo>
                    <a:pt x="24" y="44"/>
                    <a:pt x="25" y="46"/>
                    <a:pt x="25" y="48"/>
                  </a:cubicBezTo>
                  <a:cubicBezTo>
                    <a:pt x="25" y="51"/>
                    <a:pt x="24" y="53"/>
                    <a:pt x="21" y="53"/>
                  </a:cubicBezTo>
                  <a:close/>
                  <a:moveTo>
                    <a:pt x="26" y="52"/>
                  </a:moveTo>
                  <a:cubicBezTo>
                    <a:pt x="26" y="52"/>
                    <a:pt x="26" y="87"/>
                    <a:pt x="63" y="66"/>
                  </a:cubicBezTo>
                  <a:cubicBezTo>
                    <a:pt x="24" y="96"/>
                    <a:pt x="26" y="56"/>
                    <a:pt x="26" y="52"/>
                  </a:cubicBezTo>
                  <a:close/>
                  <a:moveTo>
                    <a:pt x="66" y="44"/>
                  </a:moveTo>
                  <a:cubicBezTo>
                    <a:pt x="66" y="44"/>
                    <a:pt x="64" y="57"/>
                    <a:pt x="58" y="63"/>
                  </a:cubicBezTo>
                  <a:cubicBezTo>
                    <a:pt x="47" y="69"/>
                    <a:pt x="46" y="55"/>
                    <a:pt x="46" y="55"/>
                  </a:cubicBezTo>
                  <a:cubicBezTo>
                    <a:pt x="46" y="55"/>
                    <a:pt x="29" y="64"/>
                    <a:pt x="33" y="43"/>
                  </a:cubicBezTo>
                  <a:cubicBezTo>
                    <a:pt x="33" y="43"/>
                    <a:pt x="36" y="31"/>
                    <a:pt x="42" y="30"/>
                  </a:cubicBezTo>
                  <a:cubicBezTo>
                    <a:pt x="49" y="27"/>
                    <a:pt x="53" y="32"/>
                    <a:pt x="53" y="36"/>
                  </a:cubicBezTo>
                  <a:cubicBezTo>
                    <a:pt x="53" y="36"/>
                    <a:pt x="67" y="27"/>
                    <a:pt x="66" y="44"/>
                  </a:cubicBezTo>
                  <a:close/>
                  <a:moveTo>
                    <a:pt x="72" y="70"/>
                  </a:moveTo>
                  <a:cubicBezTo>
                    <a:pt x="70" y="70"/>
                    <a:pt x="67" y="68"/>
                    <a:pt x="67" y="65"/>
                  </a:cubicBezTo>
                  <a:cubicBezTo>
                    <a:pt x="67" y="63"/>
                    <a:pt x="70" y="60"/>
                    <a:pt x="72" y="60"/>
                  </a:cubicBezTo>
                  <a:cubicBezTo>
                    <a:pt x="73" y="60"/>
                    <a:pt x="76" y="63"/>
                    <a:pt x="76" y="65"/>
                  </a:cubicBezTo>
                  <a:cubicBezTo>
                    <a:pt x="76" y="68"/>
                    <a:pt x="73" y="70"/>
                    <a:pt x="7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Freeform 16"/>
          <p:cNvSpPr>
            <a:spLocks noEditPoints="1"/>
          </p:cNvSpPr>
          <p:nvPr/>
        </p:nvSpPr>
        <p:spPr bwMode="auto">
          <a:xfrm>
            <a:off x="6670963" y="2946507"/>
            <a:ext cx="401205" cy="357909"/>
          </a:xfrm>
          <a:custGeom>
            <a:avLst/>
            <a:gdLst>
              <a:gd name="T0" fmla="*/ 115 w 115"/>
              <a:gd name="T1" fmla="*/ 37 h 102"/>
              <a:gd name="T2" fmla="*/ 114 w 115"/>
              <a:gd name="T3" fmla="*/ 36 h 102"/>
              <a:gd name="T4" fmla="*/ 101 w 115"/>
              <a:gd name="T5" fmla="*/ 36 h 102"/>
              <a:gd name="T6" fmla="*/ 79 w 115"/>
              <a:gd name="T7" fmla="*/ 36 h 102"/>
              <a:gd name="T8" fmla="*/ 74 w 115"/>
              <a:gd name="T9" fmla="*/ 27 h 102"/>
              <a:gd name="T10" fmla="*/ 60 w 115"/>
              <a:gd name="T11" fmla="*/ 0 h 102"/>
              <a:gd name="T12" fmla="*/ 58 w 115"/>
              <a:gd name="T13" fmla="*/ 0 h 102"/>
              <a:gd name="T14" fmla="*/ 45 w 115"/>
              <a:gd name="T15" fmla="*/ 27 h 102"/>
              <a:gd name="T16" fmla="*/ 40 w 115"/>
              <a:gd name="T17" fmla="*/ 36 h 102"/>
              <a:gd name="T18" fmla="*/ 18 w 115"/>
              <a:gd name="T19" fmla="*/ 36 h 102"/>
              <a:gd name="T20" fmla="*/ 0 w 115"/>
              <a:gd name="T21" fmla="*/ 36 h 102"/>
              <a:gd name="T22" fmla="*/ 0 w 115"/>
              <a:gd name="T23" fmla="*/ 37 h 102"/>
              <a:gd name="T24" fmla="*/ 7 w 115"/>
              <a:gd name="T25" fmla="*/ 42 h 102"/>
              <a:gd name="T26" fmla="*/ 27 w 115"/>
              <a:gd name="T27" fmla="*/ 60 h 102"/>
              <a:gd name="T28" fmla="*/ 23 w 115"/>
              <a:gd name="T29" fmla="*/ 100 h 102"/>
              <a:gd name="T30" fmla="*/ 26 w 115"/>
              <a:gd name="T31" fmla="*/ 102 h 102"/>
              <a:gd name="T32" fmla="*/ 59 w 115"/>
              <a:gd name="T33" fmla="*/ 81 h 102"/>
              <a:gd name="T34" fmla="*/ 92 w 115"/>
              <a:gd name="T35" fmla="*/ 102 h 102"/>
              <a:gd name="T36" fmla="*/ 95 w 115"/>
              <a:gd name="T37" fmla="*/ 100 h 102"/>
              <a:gd name="T38" fmla="*/ 88 w 115"/>
              <a:gd name="T39" fmla="*/ 60 h 102"/>
              <a:gd name="T40" fmla="*/ 107 w 115"/>
              <a:gd name="T41" fmla="*/ 43 h 102"/>
              <a:gd name="T42" fmla="*/ 115 w 115"/>
              <a:gd name="T43" fmla="*/ 37 h 102"/>
              <a:gd name="T44" fmla="*/ 31 w 115"/>
              <a:gd name="T45" fmla="*/ 76 h 102"/>
              <a:gd name="T46" fmla="*/ 68 w 115"/>
              <a:gd name="T47" fmla="*/ 46 h 102"/>
              <a:gd name="T48" fmla="*/ 33 w 115"/>
              <a:gd name="T49" fmla="*/ 40 h 102"/>
              <a:gd name="T50" fmla="*/ 86 w 115"/>
              <a:gd name="T51" fmla="*/ 40 h 102"/>
              <a:gd name="T52" fmla="*/ 54 w 115"/>
              <a:gd name="T53" fmla="*/ 69 h 102"/>
              <a:gd name="T54" fmla="*/ 87 w 115"/>
              <a:gd name="T55" fmla="*/ 76 h 102"/>
              <a:gd name="T56" fmla="*/ 31 w 115"/>
              <a:gd name="T57" fmla="*/ 76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5" h="102">
                <a:moveTo>
                  <a:pt x="115" y="37"/>
                </a:moveTo>
                <a:cubicBezTo>
                  <a:pt x="115" y="36"/>
                  <a:pt x="115" y="36"/>
                  <a:pt x="114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4" y="27"/>
                  <a:pt x="74" y="27"/>
                  <a:pt x="74" y="27"/>
                </a:cubicBezTo>
                <a:cubicBezTo>
                  <a:pt x="60" y="0"/>
                  <a:pt x="60" y="0"/>
                  <a:pt x="60" y="0"/>
                </a:cubicBezTo>
                <a:cubicBezTo>
                  <a:pt x="59" y="0"/>
                  <a:pt x="59" y="0"/>
                  <a:pt x="58" y="0"/>
                </a:cubicBezTo>
                <a:cubicBezTo>
                  <a:pt x="45" y="27"/>
                  <a:pt x="45" y="27"/>
                  <a:pt x="45" y="27"/>
                </a:cubicBezTo>
                <a:cubicBezTo>
                  <a:pt x="40" y="36"/>
                  <a:pt x="40" y="36"/>
                  <a:pt x="40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7" y="42"/>
                  <a:pt x="7" y="42"/>
                  <a:pt x="7" y="42"/>
                </a:cubicBezTo>
                <a:cubicBezTo>
                  <a:pt x="27" y="60"/>
                  <a:pt x="27" y="60"/>
                  <a:pt x="27" y="6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6" y="102"/>
                </a:cubicBezTo>
                <a:cubicBezTo>
                  <a:pt x="59" y="81"/>
                  <a:pt x="59" y="81"/>
                  <a:pt x="59" y="81"/>
                </a:cubicBezTo>
                <a:cubicBezTo>
                  <a:pt x="92" y="102"/>
                  <a:pt x="92" y="102"/>
                  <a:pt x="92" y="102"/>
                </a:cubicBezTo>
                <a:cubicBezTo>
                  <a:pt x="93" y="102"/>
                  <a:pt x="93" y="102"/>
                  <a:pt x="95" y="100"/>
                </a:cubicBezTo>
                <a:cubicBezTo>
                  <a:pt x="88" y="60"/>
                  <a:pt x="88" y="60"/>
                  <a:pt x="88" y="60"/>
                </a:cubicBezTo>
                <a:cubicBezTo>
                  <a:pt x="107" y="43"/>
                  <a:pt x="107" y="43"/>
                  <a:pt x="107" y="43"/>
                </a:cubicBezTo>
                <a:lnTo>
                  <a:pt x="115" y="37"/>
                </a:lnTo>
                <a:close/>
                <a:moveTo>
                  <a:pt x="31" y="76"/>
                </a:moveTo>
                <a:cubicBezTo>
                  <a:pt x="68" y="46"/>
                  <a:pt x="68" y="46"/>
                  <a:pt x="68" y="46"/>
                </a:cubicBezTo>
                <a:cubicBezTo>
                  <a:pt x="33" y="40"/>
                  <a:pt x="33" y="40"/>
                  <a:pt x="33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54" y="69"/>
                  <a:pt x="54" y="69"/>
                  <a:pt x="54" y="69"/>
                </a:cubicBezTo>
                <a:cubicBezTo>
                  <a:pt x="87" y="76"/>
                  <a:pt x="87" y="76"/>
                  <a:pt x="87" y="76"/>
                </a:cubicBezTo>
                <a:lnTo>
                  <a:pt x="31" y="76"/>
                </a:lnTo>
                <a:close/>
              </a:path>
            </a:pathLst>
          </a:custGeom>
          <a:solidFill>
            <a:srgbClr val="2684E2"/>
          </a:solidFill>
          <a:ln>
            <a:noFill/>
          </a:ln>
          <a:scene3d>
            <a:camera prst="perspectiveLeft"/>
            <a:lightRig rig="threePt" dir="t"/>
          </a:scene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" name="Group 19"/>
          <p:cNvGrpSpPr>
            <a:grpSpLocks noChangeAspect="1"/>
          </p:cNvGrpSpPr>
          <p:nvPr/>
        </p:nvGrpSpPr>
        <p:grpSpPr bwMode="auto">
          <a:xfrm>
            <a:off x="8290352" y="2975182"/>
            <a:ext cx="406715" cy="330620"/>
            <a:chOff x="3686" y="2034"/>
            <a:chExt cx="310" cy="252"/>
          </a:xfrm>
          <a:solidFill>
            <a:schemeClr val="tx2">
              <a:lumMod val="60000"/>
              <a:lumOff val="40000"/>
            </a:schemeClr>
          </a:solidFill>
          <a:scene3d>
            <a:camera prst="perspectiveLeft"/>
            <a:lightRig rig="threePt" dir="t"/>
          </a:scene3d>
        </p:grpSpPr>
        <p:sp>
          <p:nvSpPr>
            <p:cNvPr id="46" name="Freeform 20"/>
            <p:cNvSpPr>
              <a:spLocks noEditPoints="1"/>
            </p:cNvSpPr>
            <p:nvPr/>
          </p:nvSpPr>
          <p:spPr bwMode="auto">
            <a:xfrm>
              <a:off x="3686" y="2034"/>
              <a:ext cx="220" cy="201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21"/>
            <p:cNvSpPr>
              <a:spLocks noEditPoints="1"/>
            </p:cNvSpPr>
            <p:nvPr/>
          </p:nvSpPr>
          <p:spPr bwMode="auto">
            <a:xfrm>
              <a:off x="3810" y="2116"/>
              <a:ext cx="186" cy="170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Group 24"/>
          <p:cNvGrpSpPr>
            <a:grpSpLocks noChangeAspect="1"/>
          </p:cNvGrpSpPr>
          <p:nvPr/>
        </p:nvGrpSpPr>
        <p:grpSpPr bwMode="auto">
          <a:xfrm>
            <a:off x="9835848" y="2946137"/>
            <a:ext cx="438203" cy="341116"/>
            <a:chOff x="3679" y="2031"/>
            <a:chExt cx="334" cy="260"/>
          </a:xfrm>
          <a:solidFill>
            <a:schemeClr val="accent1">
              <a:lumMod val="75000"/>
            </a:schemeClr>
          </a:solidFill>
          <a:scene3d>
            <a:camera prst="perspectiveLeft"/>
            <a:lightRig rig="threePt" dir="t"/>
          </a:scene3d>
        </p:grpSpPr>
        <p:sp>
          <p:nvSpPr>
            <p:cNvPr id="49" name="Freeform 25"/>
            <p:cNvSpPr>
              <a:spLocks noEditPoints="1"/>
            </p:cNvSpPr>
            <p:nvPr/>
          </p:nvSpPr>
          <p:spPr bwMode="auto">
            <a:xfrm>
              <a:off x="3679" y="2060"/>
              <a:ext cx="289" cy="231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26"/>
            <p:cNvSpPr>
              <a:spLocks noEditPoints="1"/>
            </p:cNvSpPr>
            <p:nvPr/>
          </p:nvSpPr>
          <p:spPr bwMode="auto">
            <a:xfrm>
              <a:off x="3744" y="2162"/>
              <a:ext cx="113" cy="102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27"/>
            <p:cNvSpPr>
              <a:spLocks/>
            </p:cNvSpPr>
            <p:nvPr/>
          </p:nvSpPr>
          <p:spPr bwMode="auto">
            <a:xfrm>
              <a:off x="3895" y="2070"/>
              <a:ext cx="61" cy="66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3883" y="2031"/>
              <a:ext cx="130" cy="122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820739" y="3405867"/>
            <a:ext cx="1441420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字介绍详细信息</a:t>
            </a:r>
          </a:p>
        </p:txBody>
      </p:sp>
      <p:sp>
        <p:nvSpPr>
          <p:cNvPr id="54" name="矩形 53"/>
          <p:cNvSpPr/>
          <p:nvPr/>
        </p:nvSpPr>
        <p:spPr>
          <a:xfrm>
            <a:off x="4585419" y="3429000"/>
            <a:ext cx="1441420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字介绍详细信息</a:t>
            </a:r>
          </a:p>
        </p:txBody>
      </p:sp>
      <p:sp>
        <p:nvSpPr>
          <p:cNvPr id="55" name="矩形 54"/>
          <p:cNvSpPr/>
          <p:nvPr/>
        </p:nvSpPr>
        <p:spPr>
          <a:xfrm>
            <a:off x="6240343" y="3429000"/>
            <a:ext cx="1441420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b="1" kern="100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QQ</a:t>
            </a:r>
            <a:r>
              <a:rPr lang="zh-CN" altLang="en-US" b="1" kern="100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空间</a:t>
            </a:r>
            <a:endParaRPr lang="en-US" altLang="zh-CN" b="1" kern="100" dirty="0" smtClean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字介绍详细信息</a:t>
            </a:r>
          </a:p>
        </p:txBody>
      </p:sp>
      <p:sp>
        <p:nvSpPr>
          <p:cNvPr id="56" name="矩形 55"/>
          <p:cNvSpPr/>
          <p:nvPr/>
        </p:nvSpPr>
        <p:spPr>
          <a:xfrm>
            <a:off x="7824519" y="3429000"/>
            <a:ext cx="1441420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微信</a:t>
            </a:r>
            <a:endParaRPr lang="en-US" altLang="zh-CN" b="1" kern="100" dirty="0" smtClean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字介绍详细信息</a:t>
            </a:r>
          </a:p>
        </p:txBody>
      </p:sp>
      <p:sp>
        <p:nvSpPr>
          <p:cNvPr id="57" name="矩形 56"/>
          <p:cNvSpPr/>
          <p:nvPr/>
        </p:nvSpPr>
        <p:spPr>
          <a:xfrm>
            <a:off x="9336687" y="3429000"/>
            <a:ext cx="1441420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新</a:t>
            </a:r>
            <a:r>
              <a:rPr lang="zh-CN" altLang="en-US" b="1" kern="100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浪微博</a:t>
            </a:r>
            <a:endParaRPr lang="en-US" altLang="zh-CN" b="1" kern="100" dirty="0" smtClean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字介绍详细信息</a:t>
            </a:r>
          </a:p>
        </p:txBody>
      </p:sp>
    </p:spTree>
    <p:extLst>
      <p:ext uri="{BB962C8B-B14F-4D97-AF65-F5344CB8AC3E}">
        <p14:creationId xmlns:p14="http://schemas.microsoft.com/office/powerpoint/2010/main" val="5801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58" grpId="0" animBg="1"/>
      <p:bldP spid="11" grpId="0"/>
      <p:bldP spid="24" grpId="0" animBg="1"/>
      <p:bldP spid="25" grpId="0" animBg="1"/>
      <p:bldP spid="26" grpId="0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44" grpId="0" animBg="1"/>
      <p:bldP spid="53" grpId="0"/>
      <p:bldP spid="54" grpId="0"/>
      <p:bldP spid="55" grpId="0"/>
      <p:bldP spid="56" grpId="0"/>
      <p:bldP spid="5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108" name="燕尾形 10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09" name="燕尾形 10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10" name="燕尾形 10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112" name="燕尾形 11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13" name="燕尾形 11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14" name="燕尾形 11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线</a:t>
            </a:r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下推广方案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866091" y="1228877"/>
            <a:ext cx="735552" cy="5368475"/>
            <a:chOff x="4124802" y="1156869"/>
            <a:chExt cx="5390196" cy="536847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1" name="椭圆 50"/>
            <p:cNvSpPr/>
            <p:nvPr/>
          </p:nvSpPr>
          <p:spPr>
            <a:xfrm>
              <a:off x="4621472" y="1156869"/>
              <a:ext cx="2650210" cy="167164"/>
            </a:xfrm>
            <a:prstGeom prst="ellipse">
              <a:avLst/>
            </a:prstGeom>
            <a:gradFill flip="none" rotWithShape="1">
              <a:gsLst>
                <a:gs pos="100000">
                  <a:srgbClr val="FBFBFB"/>
                </a:gs>
                <a:gs pos="62000">
                  <a:srgbClr val="F3F3F3"/>
                </a:gs>
                <a:gs pos="0">
                  <a:srgbClr val="CFD0CD"/>
                </a:gs>
              </a:gsLst>
              <a:lin ang="8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4124802" y="1230608"/>
              <a:ext cx="5390196" cy="5294736"/>
              <a:chOff x="4124802" y="1230608"/>
              <a:chExt cx="5390196" cy="5294736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4124802" y="5601873"/>
                <a:ext cx="5390196" cy="923471"/>
              </a:xfrm>
              <a:prstGeom prst="ellipse">
                <a:avLst/>
              </a:prstGeom>
              <a:gradFill flip="none" rotWithShape="1">
                <a:gsLst>
                  <a:gs pos="77000">
                    <a:srgbClr val="000000">
                      <a:alpha val="5000"/>
                    </a:srgbClr>
                  </a:gs>
                  <a:gs pos="61000">
                    <a:srgbClr val="000000">
                      <a:alpha val="19000"/>
                    </a:srgbClr>
                  </a:gs>
                  <a:gs pos="21000">
                    <a:srgbClr val="000000">
                      <a:alpha val="22000"/>
                    </a:srgbClr>
                  </a:gs>
                  <a:gs pos="100000">
                    <a:schemeClr val="tx1">
                      <a:alpha val="0"/>
                    </a:schemeClr>
                  </a:gs>
                  <a:gs pos="0">
                    <a:schemeClr val="tx1">
                      <a:alpha val="5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softEdge rad="279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4621472" y="1230608"/>
                <a:ext cx="2650210" cy="4982626"/>
                <a:chOff x="4621472" y="1230608"/>
                <a:chExt cx="2650210" cy="4982626"/>
              </a:xfrm>
            </p:grpSpPr>
            <p:sp>
              <p:nvSpPr>
                <p:cNvPr id="55" name="任意多边形 54"/>
                <p:cNvSpPr/>
                <p:nvPr/>
              </p:nvSpPr>
              <p:spPr>
                <a:xfrm>
                  <a:off x="4621472" y="1230608"/>
                  <a:ext cx="2650210" cy="4982626"/>
                </a:xfrm>
                <a:custGeom>
                  <a:avLst/>
                  <a:gdLst>
                    <a:gd name="connsiteX0" fmla="*/ 0 w 2650210"/>
                    <a:gd name="connsiteY0" fmla="*/ 0 h 4982626"/>
                    <a:gd name="connsiteX1" fmla="*/ 2650210 w 2650210"/>
                    <a:gd name="connsiteY1" fmla="*/ 0 h 4982626"/>
                    <a:gd name="connsiteX2" fmla="*/ 2650210 w 2650210"/>
                    <a:gd name="connsiteY2" fmla="*/ 1016000 h 4982626"/>
                    <a:gd name="connsiteX3" fmla="*/ 2650210 w 2650210"/>
                    <a:gd name="connsiteY3" fmla="*/ 4835471 h 4982626"/>
                    <a:gd name="connsiteX4" fmla="*/ 1325105 w 2650210"/>
                    <a:gd name="connsiteY4" fmla="*/ 4982626 h 4982626"/>
                    <a:gd name="connsiteX5" fmla="*/ 0 w 2650210"/>
                    <a:gd name="connsiteY5" fmla="*/ 4835471 h 4982626"/>
                    <a:gd name="connsiteX6" fmla="*/ 0 w 2650210"/>
                    <a:gd name="connsiteY6" fmla="*/ 1016000 h 4982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50210" h="4982626">
                      <a:moveTo>
                        <a:pt x="0" y="0"/>
                      </a:moveTo>
                      <a:lnTo>
                        <a:pt x="2650210" y="0"/>
                      </a:lnTo>
                      <a:lnTo>
                        <a:pt x="2650210" y="1016000"/>
                      </a:lnTo>
                      <a:lnTo>
                        <a:pt x="2650210" y="4835471"/>
                      </a:lnTo>
                      <a:cubicBezTo>
                        <a:pt x="2650210" y="4916742"/>
                        <a:pt x="2056940" y="4982626"/>
                        <a:pt x="1325105" y="4982626"/>
                      </a:cubicBezTo>
                      <a:cubicBezTo>
                        <a:pt x="593270" y="4982626"/>
                        <a:pt x="0" y="4916742"/>
                        <a:pt x="0" y="4835471"/>
                      </a:cubicBezTo>
                      <a:lnTo>
                        <a:pt x="0" y="1016000"/>
                      </a:lnTo>
                      <a:close/>
                    </a:path>
                  </a:pathLst>
                </a:custGeom>
                <a:gradFill>
                  <a:gsLst>
                    <a:gs pos="31000">
                      <a:schemeClr val="bg1">
                        <a:lumMod val="95000"/>
                      </a:schemeClr>
                    </a:gs>
                    <a:gs pos="100000">
                      <a:srgbClr val="D2D3D0"/>
                    </a:gs>
                    <a:gs pos="83000">
                      <a:srgbClr val="C7C8C5"/>
                    </a:gs>
                    <a:gs pos="68000">
                      <a:srgbClr val="D3D3D1"/>
                    </a:gs>
                    <a:gs pos="49000">
                      <a:srgbClr val="E3E3E1"/>
                    </a:gs>
                    <a:gs pos="17000">
                      <a:srgbClr val="F2F2F0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" name="任意多边形 55"/>
                <p:cNvSpPr/>
                <p:nvPr/>
              </p:nvSpPr>
              <p:spPr>
                <a:xfrm>
                  <a:off x="4621472" y="2454661"/>
                  <a:ext cx="2647950" cy="152400"/>
                </a:xfrm>
                <a:custGeom>
                  <a:avLst/>
                  <a:gdLst>
                    <a:gd name="connsiteX0" fmla="*/ 0 w 2671763"/>
                    <a:gd name="connsiteY0" fmla="*/ 0 h 138119"/>
                    <a:gd name="connsiteX1" fmla="*/ 1352550 w 2671763"/>
                    <a:gd name="connsiteY1" fmla="*/ 138112 h 138119"/>
                    <a:gd name="connsiteX2" fmla="*/ 2671763 w 2671763"/>
                    <a:gd name="connsiteY2" fmla="*/ 4762 h 138119"/>
                    <a:gd name="connsiteX0" fmla="*/ 0 w 2671763"/>
                    <a:gd name="connsiteY0" fmla="*/ 0 h 138119"/>
                    <a:gd name="connsiteX1" fmla="*/ 1352550 w 2671763"/>
                    <a:gd name="connsiteY1" fmla="*/ 138112 h 138119"/>
                    <a:gd name="connsiteX2" fmla="*/ 2671763 w 2671763"/>
                    <a:gd name="connsiteY2" fmla="*/ 4762 h 138119"/>
                    <a:gd name="connsiteX0" fmla="*/ 0 w 2671763"/>
                    <a:gd name="connsiteY0" fmla="*/ 0 h 138120"/>
                    <a:gd name="connsiteX1" fmla="*/ 1352550 w 2671763"/>
                    <a:gd name="connsiteY1" fmla="*/ 138112 h 138120"/>
                    <a:gd name="connsiteX2" fmla="*/ 2671763 w 2671763"/>
                    <a:gd name="connsiteY2" fmla="*/ 4762 h 138120"/>
                    <a:gd name="connsiteX0" fmla="*/ 0 w 2652713"/>
                    <a:gd name="connsiteY0" fmla="*/ 14288 h 153386"/>
                    <a:gd name="connsiteX1" fmla="*/ 1352550 w 2652713"/>
                    <a:gd name="connsiteY1" fmla="*/ 152400 h 153386"/>
                    <a:gd name="connsiteX2" fmla="*/ 2652713 w 2652713"/>
                    <a:gd name="connsiteY2" fmla="*/ 0 h 153386"/>
                    <a:gd name="connsiteX0" fmla="*/ 0 w 2652713"/>
                    <a:gd name="connsiteY0" fmla="*/ 0 h 138197"/>
                    <a:gd name="connsiteX1" fmla="*/ 1352550 w 2652713"/>
                    <a:gd name="connsiteY1" fmla="*/ 138112 h 138197"/>
                    <a:gd name="connsiteX2" fmla="*/ 2652713 w 2652713"/>
                    <a:gd name="connsiteY2" fmla="*/ 14287 h 138197"/>
                    <a:gd name="connsiteX0" fmla="*/ 0 w 2647950"/>
                    <a:gd name="connsiteY0" fmla="*/ 1 h 125521"/>
                    <a:gd name="connsiteX1" fmla="*/ 1347787 w 2647950"/>
                    <a:gd name="connsiteY1" fmla="*/ 123825 h 125521"/>
                    <a:gd name="connsiteX2" fmla="*/ 2647950 w 2647950"/>
                    <a:gd name="connsiteY2" fmla="*/ 0 h 125521"/>
                    <a:gd name="connsiteX0" fmla="*/ 0 w 2647950"/>
                    <a:gd name="connsiteY0" fmla="*/ 1 h 125521"/>
                    <a:gd name="connsiteX1" fmla="*/ 1347787 w 2647950"/>
                    <a:gd name="connsiteY1" fmla="*/ 123825 h 125521"/>
                    <a:gd name="connsiteX2" fmla="*/ 2647950 w 2647950"/>
                    <a:gd name="connsiteY2" fmla="*/ 0 h 125521"/>
                    <a:gd name="connsiteX0" fmla="*/ 0 w 2647950"/>
                    <a:gd name="connsiteY0" fmla="*/ 1 h 142921"/>
                    <a:gd name="connsiteX1" fmla="*/ 1347787 w 2647950"/>
                    <a:gd name="connsiteY1" fmla="*/ 142875 h 142921"/>
                    <a:gd name="connsiteX2" fmla="*/ 2647950 w 2647950"/>
                    <a:gd name="connsiteY2" fmla="*/ 0 h 142921"/>
                    <a:gd name="connsiteX0" fmla="*/ 0 w 2647950"/>
                    <a:gd name="connsiteY0" fmla="*/ 1 h 152400"/>
                    <a:gd name="connsiteX1" fmla="*/ 1347787 w 2647950"/>
                    <a:gd name="connsiteY1" fmla="*/ 152400 h 152400"/>
                    <a:gd name="connsiteX2" fmla="*/ 2647950 w 2647950"/>
                    <a:gd name="connsiteY2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47950" h="152400">
                      <a:moveTo>
                        <a:pt x="0" y="1"/>
                      </a:moveTo>
                      <a:cubicBezTo>
                        <a:pt x="458390" y="149623"/>
                        <a:pt x="906462" y="152400"/>
                        <a:pt x="1347787" y="152400"/>
                      </a:cubicBezTo>
                      <a:cubicBezTo>
                        <a:pt x="1789112" y="152400"/>
                        <a:pt x="2206625" y="140494"/>
                        <a:pt x="2647950" y="0"/>
                      </a:cubicBezTo>
                    </a:path>
                  </a:pathLst>
                </a:custGeom>
                <a:noFill/>
                <a:ln w="15875">
                  <a:gradFill flip="none" rotWithShape="1">
                    <a:gsLst>
                      <a:gs pos="0">
                        <a:srgbClr val="90928A">
                          <a:alpha val="50000"/>
                        </a:srgbClr>
                      </a:gs>
                      <a:gs pos="79000">
                        <a:schemeClr val="bg1"/>
                      </a:gs>
                      <a:gs pos="42000">
                        <a:srgbClr val="90928A">
                          <a:alpha val="50000"/>
                        </a:srgbClr>
                      </a:gs>
                      <a:gs pos="54000">
                        <a:schemeClr val="bg1"/>
                      </a:gs>
                      <a:gs pos="9000">
                        <a:schemeClr val="bg1"/>
                      </a:gs>
                      <a:gs pos="90000">
                        <a:srgbClr val="90928A">
                          <a:alpha val="50000"/>
                        </a:srgbClr>
                      </a:gs>
                      <a:gs pos="66000">
                        <a:srgbClr val="90928A">
                          <a:alpha val="50000"/>
                        </a:srgbClr>
                      </a:gs>
                      <a:gs pos="30000">
                        <a:schemeClr val="bg1"/>
                      </a:gs>
                      <a:gs pos="19000">
                        <a:srgbClr val="90928A">
                          <a:alpha val="5000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" name="任意多边形 56"/>
                <p:cNvSpPr/>
                <p:nvPr/>
              </p:nvSpPr>
              <p:spPr>
                <a:xfrm>
                  <a:off x="4621472" y="3739342"/>
                  <a:ext cx="2647950" cy="152400"/>
                </a:xfrm>
                <a:custGeom>
                  <a:avLst/>
                  <a:gdLst>
                    <a:gd name="connsiteX0" fmla="*/ 0 w 2671763"/>
                    <a:gd name="connsiteY0" fmla="*/ 0 h 138119"/>
                    <a:gd name="connsiteX1" fmla="*/ 1352550 w 2671763"/>
                    <a:gd name="connsiteY1" fmla="*/ 138112 h 138119"/>
                    <a:gd name="connsiteX2" fmla="*/ 2671763 w 2671763"/>
                    <a:gd name="connsiteY2" fmla="*/ 4762 h 138119"/>
                    <a:gd name="connsiteX0" fmla="*/ 0 w 2671763"/>
                    <a:gd name="connsiteY0" fmla="*/ 0 h 138119"/>
                    <a:gd name="connsiteX1" fmla="*/ 1352550 w 2671763"/>
                    <a:gd name="connsiteY1" fmla="*/ 138112 h 138119"/>
                    <a:gd name="connsiteX2" fmla="*/ 2671763 w 2671763"/>
                    <a:gd name="connsiteY2" fmla="*/ 4762 h 138119"/>
                    <a:gd name="connsiteX0" fmla="*/ 0 w 2671763"/>
                    <a:gd name="connsiteY0" fmla="*/ 0 h 138120"/>
                    <a:gd name="connsiteX1" fmla="*/ 1352550 w 2671763"/>
                    <a:gd name="connsiteY1" fmla="*/ 138112 h 138120"/>
                    <a:gd name="connsiteX2" fmla="*/ 2671763 w 2671763"/>
                    <a:gd name="connsiteY2" fmla="*/ 4762 h 138120"/>
                    <a:gd name="connsiteX0" fmla="*/ 0 w 2652713"/>
                    <a:gd name="connsiteY0" fmla="*/ 14288 h 153386"/>
                    <a:gd name="connsiteX1" fmla="*/ 1352550 w 2652713"/>
                    <a:gd name="connsiteY1" fmla="*/ 152400 h 153386"/>
                    <a:gd name="connsiteX2" fmla="*/ 2652713 w 2652713"/>
                    <a:gd name="connsiteY2" fmla="*/ 0 h 153386"/>
                    <a:gd name="connsiteX0" fmla="*/ 0 w 2652713"/>
                    <a:gd name="connsiteY0" fmla="*/ 0 h 138197"/>
                    <a:gd name="connsiteX1" fmla="*/ 1352550 w 2652713"/>
                    <a:gd name="connsiteY1" fmla="*/ 138112 h 138197"/>
                    <a:gd name="connsiteX2" fmla="*/ 2652713 w 2652713"/>
                    <a:gd name="connsiteY2" fmla="*/ 14287 h 138197"/>
                    <a:gd name="connsiteX0" fmla="*/ 0 w 2647950"/>
                    <a:gd name="connsiteY0" fmla="*/ 1 h 125521"/>
                    <a:gd name="connsiteX1" fmla="*/ 1347787 w 2647950"/>
                    <a:gd name="connsiteY1" fmla="*/ 123825 h 125521"/>
                    <a:gd name="connsiteX2" fmla="*/ 2647950 w 2647950"/>
                    <a:gd name="connsiteY2" fmla="*/ 0 h 125521"/>
                    <a:gd name="connsiteX0" fmla="*/ 0 w 2647950"/>
                    <a:gd name="connsiteY0" fmla="*/ 1 h 125521"/>
                    <a:gd name="connsiteX1" fmla="*/ 1347787 w 2647950"/>
                    <a:gd name="connsiteY1" fmla="*/ 123825 h 125521"/>
                    <a:gd name="connsiteX2" fmla="*/ 2647950 w 2647950"/>
                    <a:gd name="connsiteY2" fmla="*/ 0 h 125521"/>
                    <a:gd name="connsiteX0" fmla="*/ 0 w 2647950"/>
                    <a:gd name="connsiteY0" fmla="*/ 1 h 142921"/>
                    <a:gd name="connsiteX1" fmla="*/ 1347787 w 2647950"/>
                    <a:gd name="connsiteY1" fmla="*/ 142875 h 142921"/>
                    <a:gd name="connsiteX2" fmla="*/ 2647950 w 2647950"/>
                    <a:gd name="connsiteY2" fmla="*/ 0 h 142921"/>
                    <a:gd name="connsiteX0" fmla="*/ 0 w 2647950"/>
                    <a:gd name="connsiteY0" fmla="*/ 1 h 152400"/>
                    <a:gd name="connsiteX1" fmla="*/ 1347787 w 2647950"/>
                    <a:gd name="connsiteY1" fmla="*/ 152400 h 152400"/>
                    <a:gd name="connsiteX2" fmla="*/ 2647950 w 2647950"/>
                    <a:gd name="connsiteY2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47950" h="152400">
                      <a:moveTo>
                        <a:pt x="0" y="1"/>
                      </a:moveTo>
                      <a:cubicBezTo>
                        <a:pt x="458390" y="149623"/>
                        <a:pt x="906462" y="152400"/>
                        <a:pt x="1347787" y="152400"/>
                      </a:cubicBezTo>
                      <a:cubicBezTo>
                        <a:pt x="1789112" y="152400"/>
                        <a:pt x="2206625" y="140494"/>
                        <a:pt x="2647950" y="0"/>
                      </a:cubicBezTo>
                    </a:path>
                  </a:pathLst>
                </a:custGeom>
                <a:noFill/>
                <a:ln w="15875">
                  <a:gradFill flip="none" rotWithShape="1">
                    <a:gsLst>
                      <a:gs pos="0">
                        <a:srgbClr val="90928A">
                          <a:alpha val="50000"/>
                        </a:srgbClr>
                      </a:gs>
                      <a:gs pos="79000">
                        <a:schemeClr val="bg1"/>
                      </a:gs>
                      <a:gs pos="42000">
                        <a:srgbClr val="90928A">
                          <a:alpha val="50000"/>
                        </a:srgbClr>
                      </a:gs>
                      <a:gs pos="54000">
                        <a:schemeClr val="bg1"/>
                      </a:gs>
                      <a:gs pos="9000">
                        <a:schemeClr val="bg1"/>
                      </a:gs>
                      <a:gs pos="90000">
                        <a:srgbClr val="90928A">
                          <a:alpha val="50000"/>
                        </a:srgbClr>
                      </a:gs>
                      <a:gs pos="66000">
                        <a:srgbClr val="90928A">
                          <a:alpha val="50000"/>
                        </a:srgbClr>
                      </a:gs>
                      <a:gs pos="30000">
                        <a:schemeClr val="bg1"/>
                      </a:gs>
                      <a:gs pos="19000">
                        <a:srgbClr val="90928A">
                          <a:alpha val="5000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" name="任意多边形 57"/>
                <p:cNvSpPr/>
                <p:nvPr/>
              </p:nvSpPr>
              <p:spPr>
                <a:xfrm>
                  <a:off x="4621472" y="4907742"/>
                  <a:ext cx="2647950" cy="152400"/>
                </a:xfrm>
                <a:custGeom>
                  <a:avLst/>
                  <a:gdLst>
                    <a:gd name="connsiteX0" fmla="*/ 0 w 2671763"/>
                    <a:gd name="connsiteY0" fmla="*/ 0 h 138119"/>
                    <a:gd name="connsiteX1" fmla="*/ 1352550 w 2671763"/>
                    <a:gd name="connsiteY1" fmla="*/ 138112 h 138119"/>
                    <a:gd name="connsiteX2" fmla="*/ 2671763 w 2671763"/>
                    <a:gd name="connsiteY2" fmla="*/ 4762 h 138119"/>
                    <a:gd name="connsiteX0" fmla="*/ 0 w 2671763"/>
                    <a:gd name="connsiteY0" fmla="*/ 0 h 138119"/>
                    <a:gd name="connsiteX1" fmla="*/ 1352550 w 2671763"/>
                    <a:gd name="connsiteY1" fmla="*/ 138112 h 138119"/>
                    <a:gd name="connsiteX2" fmla="*/ 2671763 w 2671763"/>
                    <a:gd name="connsiteY2" fmla="*/ 4762 h 138119"/>
                    <a:gd name="connsiteX0" fmla="*/ 0 w 2671763"/>
                    <a:gd name="connsiteY0" fmla="*/ 0 h 138120"/>
                    <a:gd name="connsiteX1" fmla="*/ 1352550 w 2671763"/>
                    <a:gd name="connsiteY1" fmla="*/ 138112 h 138120"/>
                    <a:gd name="connsiteX2" fmla="*/ 2671763 w 2671763"/>
                    <a:gd name="connsiteY2" fmla="*/ 4762 h 138120"/>
                    <a:gd name="connsiteX0" fmla="*/ 0 w 2652713"/>
                    <a:gd name="connsiteY0" fmla="*/ 14288 h 153386"/>
                    <a:gd name="connsiteX1" fmla="*/ 1352550 w 2652713"/>
                    <a:gd name="connsiteY1" fmla="*/ 152400 h 153386"/>
                    <a:gd name="connsiteX2" fmla="*/ 2652713 w 2652713"/>
                    <a:gd name="connsiteY2" fmla="*/ 0 h 153386"/>
                    <a:gd name="connsiteX0" fmla="*/ 0 w 2652713"/>
                    <a:gd name="connsiteY0" fmla="*/ 0 h 138197"/>
                    <a:gd name="connsiteX1" fmla="*/ 1352550 w 2652713"/>
                    <a:gd name="connsiteY1" fmla="*/ 138112 h 138197"/>
                    <a:gd name="connsiteX2" fmla="*/ 2652713 w 2652713"/>
                    <a:gd name="connsiteY2" fmla="*/ 14287 h 138197"/>
                    <a:gd name="connsiteX0" fmla="*/ 0 w 2647950"/>
                    <a:gd name="connsiteY0" fmla="*/ 1 h 125521"/>
                    <a:gd name="connsiteX1" fmla="*/ 1347787 w 2647950"/>
                    <a:gd name="connsiteY1" fmla="*/ 123825 h 125521"/>
                    <a:gd name="connsiteX2" fmla="*/ 2647950 w 2647950"/>
                    <a:gd name="connsiteY2" fmla="*/ 0 h 125521"/>
                    <a:gd name="connsiteX0" fmla="*/ 0 w 2647950"/>
                    <a:gd name="connsiteY0" fmla="*/ 1 h 125521"/>
                    <a:gd name="connsiteX1" fmla="*/ 1347787 w 2647950"/>
                    <a:gd name="connsiteY1" fmla="*/ 123825 h 125521"/>
                    <a:gd name="connsiteX2" fmla="*/ 2647950 w 2647950"/>
                    <a:gd name="connsiteY2" fmla="*/ 0 h 125521"/>
                    <a:gd name="connsiteX0" fmla="*/ 0 w 2647950"/>
                    <a:gd name="connsiteY0" fmla="*/ 1 h 142921"/>
                    <a:gd name="connsiteX1" fmla="*/ 1347787 w 2647950"/>
                    <a:gd name="connsiteY1" fmla="*/ 142875 h 142921"/>
                    <a:gd name="connsiteX2" fmla="*/ 2647950 w 2647950"/>
                    <a:gd name="connsiteY2" fmla="*/ 0 h 142921"/>
                    <a:gd name="connsiteX0" fmla="*/ 0 w 2647950"/>
                    <a:gd name="connsiteY0" fmla="*/ 1 h 152400"/>
                    <a:gd name="connsiteX1" fmla="*/ 1347787 w 2647950"/>
                    <a:gd name="connsiteY1" fmla="*/ 152400 h 152400"/>
                    <a:gd name="connsiteX2" fmla="*/ 2647950 w 2647950"/>
                    <a:gd name="connsiteY2" fmla="*/ 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47950" h="152400">
                      <a:moveTo>
                        <a:pt x="0" y="1"/>
                      </a:moveTo>
                      <a:cubicBezTo>
                        <a:pt x="458390" y="149623"/>
                        <a:pt x="906462" y="152400"/>
                        <a:pt x="1347787" y="152400"/>
                      </a:cubicBezTo>
                      <a:cubicBezTo>
                        <a:pt x="1789112" y="152400"/>
                        <a:pt x="2206625" y="140494"/>
                        <a:pt x="2647950" y="0"/>
                      </a:cubicBezTo>
                    </a:path>
                  </a:pathLst>
                </a:custGeom>
                <a:noFill/>
                <a:ln w="15875">
                  <a:gradFill flip="none" rotWithShape="1">
                    <a:gsLst>
                      <a:gs pos="0">
                        <a:srgbClr val="90928A">
                          <a:alpha val="50000"/>
                        </a:srgbClr>
                      </a:gs>
                      <a:gs pos="79000">
                        <a:schemeClr val="bg1"/>
                      </a:gs>
                      <a:gs pos="42000">
                        <a:srgbClr val="90928A">
                          <a:alpha val="50000"/>
                        </a:srgbClr>
                      </a:gs>
                      <a:gs pos="54000">
                        <a:schemeClr val="bg1"/>
                      </a:gs>
                      <a:gs pos="9000">
                        <a:schemeClr val="bg1"/>
                      </a:gs>
                      <a:gs pos="90000">
                        <a:srgbClr val="90928A">
                          <a:alpha val="50000"/>
                        </a:srgbClr>
                      </a:gs>
                      <a:gs pos="66000">
                        <a:srgbClr val="90928A">
                          <a:alpha val="50000"/>
                        </a:srgbClr>
                      </a:gs>
                      <a:gs pos="30000">
                        <a:schemeClr val="bg1"/>
                      </a:gs>
                      <a:gs pos="19000">
                        <a:srgbClr val="90928A">
                          <a:alpha val="5000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59" name="文本框 2329"/>
          <p:cNvSpPr txBox="1"/>
          <p:nvPr/>
        </p:nvSpPr>
        <p:spPr>
          <a:xfrm>
            <a:off x="5747416" y="1766523"/>
            <a:ext cx="710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01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60" name="文本框 266"/>
          <p:cNvSpPr txBox="1"/>
          <p:nvPr/>
        </p:nvSpPr>
        <p:spPr>
          <a:xfrm>
            <a:off x="5747416" y="2965939"/>
            <a:ext cx="710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02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61" name="文本框 267"/>
          <p:cNvSpPr txBox="1"/>
          <p:nvPr/>
        </p:nvSpPr>
        <p:spPr>
          <a:xfrm>
            <a:off x="5747416" y="4254637"/>
            <a:ext cx="710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03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62" name="文本框 268"/>
          <p:cNvSpPr txBox="1"/>
          <p:nvPr/>
        </p:nvSpPr>
        <p:spPr>
          <a:xfrm>
            <a:off x="5747416" y="5426060"/>
            <a:ext cx="710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04</a:t>
            </a:r>
            <a:endParaRPr lang="zh-CN" altLang="en-US" sz="24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7640322" y="2343661"/>
            <a:ext cx="450862" cy="466962"/>
            <a:chOff x="9450388" y="2662238"/>
            <a:chExt cx="133350" cy="138112"/>
          </a:xfrm>
          <a:solidFill>
            <a:srgbClr val="00B0F0"/>
          </a:solidFill>
        </p:grpSpPr>
        <p:sp>
          <p:nvSpPr>
            <p:cNvPr id="64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243"/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601643" y="2859115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0" name="Freeform 268"/>
            <p:cNvSpPr>
              <a:spLocks/>
            </p:cNvSpPr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2" name="文本框 317"/>
          <p:cNvSpPr txBox="1"/>
          <p:nvPr/>
        </p:nvSpPr>
        <p:spPr>
          <a:xfrm>
            <a:off x="8078151" y="2574590"/>
            <a:ext cx="2122652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318"/>
          <p:cNvSpPr txBox="1"/>
          <p:nvPr/>
        </p:nvSpPr>
        <p:spPr>
          <a:xfrm>
            <a:off x="8077049" y="2238345"/>
            <a:ext cx="1644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车站墙体广告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6601643" y="5222156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5" name="Freeform 268"/>
            <p:cNvSpPr>
              <a:spLocks/>
            </p:cNvSpPr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7" name="文本框 323"/>
          <p:cNvSpPr txBox="1"/>
          <p:nvPr/>
        </p:nvSpPr>
        <p:spPr>
          <a:xfrm>
            <a:off x="8078151" y="4937631"/>
            <a:ext cx="2122652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324"/>
          <p:cNvSpPr txBox="1"/>
          <p:nvPr/>
        </p:nvSpPr>
        <p:spPr>
          <a:xfrm>
            <a:off x="8077049" y="4601386"/>
            <a:ext cx="1644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户外灯箱招贴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7610656" y="4725144"/>
            <a:ext cx="514609" cy="202170"/>
            <a:chOff x="9374188" y="5727700"/>
            <a:chExt cx="133350" cy="5238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0" name="Freeform 276"/>
            <p:cNvSpPr>
              <a:spLocks/>
            </p:cNvSpPr>
            <p:nvPr/>
          </p:nvSpPr>
          <p:spPr bwMode="auto">
            <a:xfrm>
              <a:off x="9374188" y="5727700"/>
              <a:ext cx="87313" cy="52388"/>
            </a:xfrm>
            <a:custGeom>
              <a:avLst/>
              <a:gdLst>
                <a:gd name="T0" fmla="*/ 7 w 23"/>
                <a:gd name="T1" fmla="*/ 11 h 14"/>
                <a:gd name="T2" fmla="*/ 3 w 23"/>
                <a:gd name="T3" fmla="*/ 7 h 14"/>
                <a:gd name="T4" fmla="*/ 7 w 23"/>
                <a:gd name="T5" fmla="*/ 3 h 14"/>
                <a:gd name="T6" fmla="*/ 15 w 23"/>
                <a:gd name="T7" fmla="*/ 3 h 14"/>
                <a:gd name="T8" fmla="*/ 16 w 23"/>
                <a:gd name="T9" fmla="*/ 3 h 14"/>
                <a:gd name="T10" fmla="*/ 16 w 23"/>
                <a:gd name="T11" fmla="*/ 3 h 14"/>
                <a:gd name="T12" fmla="*/ 16 w 23"/>
                <a:gd name="T13" fmla="*/ 3 h 14"/>
                <a:gd name="T14" fmla="*/ 17 w 23"/>
                <a:gd name="T15" fmla="*/ 3 h 14"/>
                <a:gd name="T16" fmla="*/ 17 w 23"/>
                <a:gd name="T17" fmla="*/ 4 h 14"/>
                <a:gd name="T18" fmla="*/ 17 w 23"/>
                <a:gd name="T19" fmla="*/ 4 h 14"/>
                <a:gd name="T20" fmla="*/ 18 w 23"/>
                <a:gd name="T21" fmla="*/ 4 h 14"/>
                <a:gd name="T22" fmla="*/ 19 w 23"/>
                <a:gd name="T23" fmla="*/ 6 h 14"/>
                <a:gd name="T24" fmla="*/ 19 w 23"/>
                <a:gd name="T25" fmla="*/ 6 h 14"/>
                <a:gd name="T26" fmla="*/ 19 w 23"/>
                <a:gd name="T27" fmla="*/ 7 h 14"/>
                <a:gd name="T28" fmla="*/ 19 w 23"/>
                <a:gd name="T29" fmla="*/ 8 h 14"/>
                <a:gd name="T30" fmla="*/ 20 w 23"/>
                <a:gd name="T31" fmla="*/ 8 h 14"/>
                <a:gd name="T32" fmla="*/ 23 w 23"/>
                <a:gd name="T33" fmla="*/ 8 h 14"/>
                <a:gd name="T34" fmla="*/ 23 w 23"/>
                <a:gd name="T35" fmla="*/ 7 h 14"/>
                <a:gd name="T36" fmla="*/ 22 w 23"/>
                <a:gd name="T37" fmla="*/ 5 h 14"/>
                <a:gd name="T38" fmla="*/ 22 w 23"/>
                <a:gd name="T39" fmla="*/ 5 h 14"/>
                <a:gd name="T40" fmla="*/ 21 w 23"/>
                <a:gd name="T41" fmla="*/ 3 h 14"/>
                <a:gd name="T42" fmla="*/ 21 w 23"/>
                <a:gd name="T43" fmla="*/ 2 h 14"/>
                <a:gd name="T44" fmla="*/ 19 w 23"/>
                <a:gd name="T45" fmla="*/ 1 h 14"/>
                <a:gd name="T46" fmla="*/ 19 w 23"/>
                <a:gd name="T47" fmla="*/ 1 h 14"/>
                <a:gd name="T48" fmla="*/ 15 w 23"/>
                <a:gd name="T49" fmla="*/ 0 h 14"/>
                <a:gd name="T50" fmla="*/ 7 w 23"/>
                <a:gd name="T51" fmla="*/ 0 h 14"/>
                <a:gd name="T52" fmla="*/ 0 w 23"/>
                <a:gd name="T53" fmla="*/ 7 h 14"/>
                <a:gd name="T54" fmla="*/ 7 w 23"/>
                <a:gd name="T55" fmla="*/ 14 h 14"/>
                <a:gd name="T56" fmla="*/ 12 w 23"/>
                <a:gd name="T57" fmla="*/ 14 h 14"/>
                <a:gd name="T58" fmla="*/ 10 w 23"/>
                <a:gd name="T59" fmla="*/ 11 h 14"/>
                <a:gd name="T60" fmla="*/ 7 w 23"/>
                <a:gd name="T6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" h="14"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2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0" y="12"/>
                    <a:pt x="10" y="11"/>
                  </a:cubicBezTo>
                  <a:lnTo>
                    <a:pt x="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77"/>
            <p:cNvSpPr>
              <a:spLocks/>
            </p:cNvSpPr>
            <p:nvPr/>
          </p:nvSpPr>
          <p:spPr bwMode="auto">
            <a:xfrm>
              <a:off x="9420225" y="5727700"/>
              <a:ext cx="87313" cy="52388"/>
            </a:xfrm>
            <a:custGeom>
              <a:avLst/>
              <a:gdLst>
                <a:gd name="T0" fmla="*/ 16 w 23"/>
                <a:gd name="T1" fmla="*/ 0 h 14"/>
                <a:gd name="T2" fmla="*/ 11 w 23"/>
                <a:gd name="T3" fmla="*/ 0 h 14"/>
                <a:gd name="T4" fmla="*/ 13 w 23"/>
                <a:gd name="T5" fmla="*/ 3 h 14"/>
                <a:gd name="T6" fmla="*/ 16 w 23"/>
                <a:gd name="T7" fmla="*/ 3 h 14"/>
                <a:gd name="T8" fmla="*/ 20 w 23"/>
                <a:gd name="T9" fmla="*/ 7 h 14"/>
                <a:gd name="T10" fmla="*/ 16 w 23"/>
                <a:gd name="T11" fmla="*/ 11 h 14"/>
                <a:gd name="T12" fmla="*/ 8 w 23"/>
                <a:gd name="T13" fmla="*/ 11 h 14"/>
                <a:gd name="T14" fmla="*/ 4 w 23"/>
                <a:gd name="T15" fmla="*/ 9 h 14"/>
                <a:gd name="T16" fmla="*/ 4 w 23"/>
                <a:gd name="T17" fmla="*/ 9 h 14"/>
                <a:gd name="T18" fmla="*/ 4 w 23"/>
                <a:gd name="T19" fmla="*/ 7 h 14"/>
                <a:gd name="T20" fmla="*/ 4 w 23"/>
                <a:gd name="T21" fmla="*/ 7 h 14"/>
                <a:gd name="T22" fmla="*/ 3 w 23"/>
                <a:gd name="T23" fmla="*/ 6 h 14"/>
                <a:gd name="T24" fmla="*/ 1 w 23"/>
                <a:gd name="T25" fmla="*/ 6 h 14"/>
                <a:gd name="T26" fmla="*/ 0 w 23"/>
                <a:gd name="T27" fmla="*/ 7 h 14"/>
                <a:gd name="T28" fmla="*/ 8 w 23"/>
                <a:gd name="T29" fmla="*/ 14 h 14"/>
                <a:gd name="T30" fmla="*/ 16 w 23"/>
                <a:gd name="T31" fmla="*/ 14 h 14"/>
                <a:gd name="T32" fmla="*/ 23 w 23"/>
                <a:gd name="T33" fmla="*/ 7 h 14"/>
                <a:gd name="T34" fmla="*/ 16 w 23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14">
                  <a:moveTo>
                    <a:pt x="1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20" y="5"/>
                    <a:pt x="20" y="7"/>
                  </a:cubicBezTo>
                  <a:cubicBezTo>
                    <a:pt x="20" y="9"/>
                    <a:pt x="18" y="11"/>
                    <a:pt x="1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11"/>
                    <a:pt x="5" y="11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4" y="14"/>
                    <a:pt x="8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0" y="14"/>
                    <a:pt x="23" y="11"/>
                    <a:pt x="23" y="7"/>
                  </a:cubicBezTo>
                  <a:cubicBezTo>
                    <a:pt x="23" y="3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511481" y="1998432"/>
            <a:ext cx="1154058" cy="471881"/>
            <a:chOff x="3508696" y="1865657"/>
            <a:chExt cx="1154058" cy="471881"/>
          </a:xfrm>
        </p:grpSpPr>
        <p:sp>
          <p:nvSpPr>
            <p:cNvPr id="83" name="Freeform 268"/>
            <p:cNvSpPr>
              <a:spLocks/>
            </p:cNvSpPr>
            <p:nvPr/>
          </p:nvSpPr>
          <p:spPr bwMode="auto">
            <a:xfrm flipH="1" flipV="1">
              <a:off x="3508696" y="1940030"/>
              <a:ext cx="1084814" cy="397508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Oval 269"/>
            <p:cNvSpPr>
              <a:spLocks noChangeArrowheads="1"/>
            </p:cNvSpPr>
            <p:nvPr/>
          </p:nvSpPr>
          <p:spPr bwMode="auto">
            <a:xfrm flipH="1" flipV="1">
              <a:off x="4508880" y="1865657"/>
              <a:ext cx="153874" cy="16156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</p:grpSp>
      <p:sp>
        <p:nvSpPr>
          <p:cNvPr id="85" name="文本框 362"/>
          <p:cNvSpPr txBox="1"/>
          <p:nvPr/>
        </p:nvSpPr>
        <p:spPr>
          <a:xfrm>
            <a:off x="2922896" y="2820164"/>
            <a:ext cx="2122652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363"/>
          <p:cNvSpPr txBox="1"/>
          <p:nvPr/>
        </p:nvSpPr>
        <p:spPr>
          <a:xfrm>
            <a:off x="2921794" y="2483919"/>
            <a:ext cx="1644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地铁招贴广告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Freeform 310"/>
          <p:cNvSpPr>
            <a:spLocks noEditPoints="1"/>
          </p:cNvSpPr>
          <p:nvPr/>
        </p:nvSpPr>
        <p:spPr bwMode="auto">
          <a:xfrm>
            <a:off x="2406755" y="2543280"/>
            <a:ext cx="531100" cy="524114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AutoShape 341"/>
          <p:cNvSpPr>
            <a:spLocks noChangeAspect="1" noChangeArrowheads="1" noTextEdit="1"/>
          </p:cNvSpPr>
          <p:nvPr/>
        </p:nvSpPr>
        <p:spPr bwMode="auto">
          <a:xfrm>
            <a:off x="3042028" y="4184577"/>
            <a:ext cx="91122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2597612" y="4773087"/>
            <a:ext cx="324733" cy="846271"/>
            <a:chOff x="2327275" y="4164013"/>
            <a:chExt cx="52388" cy="136526"/>
          </a:xfrm>
          <a:solidFill>
            <a:srgbClr val="2684E2"/>
          </a:solidFill>
        </p:grpSpPr>
        <p:sp>
          <p:nvSpPr>
            <p:cNvPr id="90" name="Oval 343"/>
            <p:cNvSpPr>
              <a:spLocks noChangeArrowheads="1"/>
            </p:cNvSpPr>
            <p:nvPr/>
          </p:nvSpPr>
          <p:spPr bwMode="auto">
            <a:xfrm>
              <a:off x="2338388" y="4164013"/>
              <a:ext cx="26988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44"/>
            <p:cNvSpPr>
              <a:spLocks/>
            </p:cNvSpPr>
            <p:nvPr/>
          </p:nvSpPr>
          <p:spPr bwMode="auto">
            <a:xfrm>
              <a:off x="2327275" y="4194176"/>
              <a:ext cx="52388" cy="106363"/>
            </a:xfrm>
            <a:custGeom>
              <a:avLst/>
              <a:gdLst>
                <a:gd name="T0" fmla="*/ 14 w 14"/>
                <a:gd name="T1" fmla="*/ 6 h 28"/>
                <a:gd name="T2" fmla="*/ 14 w 14"/>
                <a:gd name="T3" fmla="*/ 6 h 28"/>
                <a:gd name="T4" fmla="*/ 14 w 14"/>
                <a:gd name="T5" fmla="*/ 6 h 28"/>
                <a:gd name="T6" fmla="*/ 9 w 14"/>
                <a:gd name="T7" fmla="*/ 0 h 28"/>
                <a:gd name="T8" fmla="*/ 9 w 14"/>
                <a:gd name="T9" fmla="*/ 0 h 28"/>
                <a:gd name="T10" fmla="*/ 8 w 14"/>
                <a:gd name="T11" fmla="*/ 3 h 28"/>
                <a:gd name="T12" fmla="*/ 7 w 14"/>
                <a:gd name="T13" fmla="*/ 0 h 28"/>
                <a:gd name="T14" fmla="*/ 7 w 14"/>
                <a:gd name="T15" fmla="*/ 0 h 28"/>
                <a:gd name="T16" fmla="*/ 6 w 14"/>
                <a:gd name="T17" fmla="*/ 3 h 28"/>
                <a:gd name="T18" fmla="*/ 5 w 14"/>
                <a:gd name="T19" fmla="*/ 0 h 28"/>
                <a:gd name="T20" fmla="*/ 5 w 14"/>
                <a:gd name="T21" fmla="*/ 0 h 28"/>
                <a:gd name="T22" fmla="*/ 0 w 14"/>
                <a:gd name="T23" fmla="*/ 6 h 28"/>
                <a:gd name="T24" fmla="*/ 0 w 14"/>
                <a:gd name="T25" fmla="*/ 6 h 28"/>
                <a:gd name="T26" fmla="*/ 0 w 14"/>
                <a:gd name="T27" fmla="*/ 6 h 28"/>
                <a:gd name="T28" fmla="*/ 0 w 14"/>
                <a:gd name="T29" fmla="*/ 6 h 28"/>
                <a:gd name="T30" fmla="*/ 0 w 14"/>
                <a:gd name="T31" fmla="*/ 13 h 28"/>
                <a:gd name="T32" fmla="*/ 0 w 14"/>
                <a:gd name="T33" fmla="*/ 13 h 28"/>
                <a:gd name="T34" fmla="*/ 1 w 14"/>
                <a:gd name="T35" fmla="*/ 14 h 28"/>
                <a:gd name="T36" fmla="*/ 2 w 14"/>
                <a:gd name="T37" fmla="*/ 13 h 28"/>
                <a:gd name="T38" fmla="*/ 2 w 14"/>
                <a:gd name="T39" fmla="*/ 4 h 28"/>
                <a:gd name="T40" fmla="*/ 3 w 14"/>
                <a:gd name="T41" fmla="*/ 4 h 28"/>
                <a:gd name="T42" fmla="*/ 3 w 14"/>
                <a:gd name="T43" fmla="*/ 13 h 28"/>
                <a:gd name="T44" fmla="*/ 3 w 14"/>
                <a:gd name="T45" fmla="*/ 14 h 28"/>
                <a:gd name="T46" fmla="*/ 3 w 14"/>
                <a:gd name="T47" fmla="*/ 27 h 28"/>
                <a:gd name="T48" fmla="*/ 5 w 14"/>
                <a:gd name="T49" fmla="*/ 28 h 28"/>
                <a:gd name="T50" fmla="*/ 6 w 14"/>
                <a:gd name="T51" fmla="*/ 27 h 28"/>
                <a:gd name="T52" fmla="*/ 6 w 14"/>
                <a:gd name="T53" fmla="*/ 14 h 28"/>
                <a:gd name="T54" fmla="*/ 8 w 14"/>
                <a:gd name="T55" fmla="*/ 14 h 28"/>
                <a:gd name="T56" fmla="*/ 8 w 14"/>
                <a:gd name="T57" fmla="*/ 27 h 28"/>
                <a:gd name="T58" fmla="*/ 9 w 14"/>
                <a:gd name="T59" fmla="*/ 28 h 28"/>
                <a:gd name="T60" fmla="*/ 11 w 14"/>
                <a:gd name="T61" fmla="*/ 27 h 28"/>
                <a:gd name="T62" fmla="*/ 11 w 14"/>
                <a:gd name="T63" fmla="*/ 14 h 28"/>
                <a:gd name="T64" fmla="*/ 11 w 14"/>
                <a:gd name="T65" fmla="*/ 14 h 28"/>
                <a:gd name="T66" fmla="*/ 11 w 14"/>
                <a:gd name="T67" fmla="*/ 4 h 28"/>
                <a:gd name="T68" fmla="*/ 12 w 14"/>
                <a:gd name="T69" fmla="*/ 4 h 28"/>
                <a:gd name="T70" fmla="*/ 12 w 14"/>
                <a:gd name="T71" fmla="*/ 13 h 28"/>
                <a:gd name="T72" fmla="*/ 13 w 14"/>
                <a:gd name="T73" fmla="*/ 14 h 28"/>
                <a:gd name="T74" fmla="*/ 14 w 14"/>
                <a:gd name="T75" fmla="*/ 13 h 28"/>
                <a:gd name="T76" fmla="*/ 14 w 14"/>
                <a:gd name="T77" fmla="*/ 13 h 28"/>
                <a:gd name="T78" fmla="*/ 14 w 14"/>
                <a:gd name="T79" fmla="*/ 6 h 28"/>
                <a:gd name="T80" fmla="*/ 14 w 14"/>
                <a:gd name="T81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28"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2" y="14"/>
                    <a:pt x="2" y="1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4" y="28"/>
                    <a:pt x="5" y="28"/>
                  </a:cubicBezTo>
                  <a:cubicBezTo>
                    <a:pt x="5" y="28"/>
                    <a:pt x="6" y="28"/>
                    <a:pt x="6" y="2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10" y="28"/>
                    <a:pt x="11" y="28"/>
                    <a:pt x="11" y="27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 flipH="1" flipV="1">
            <a:off x="4511481" y="4469287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3" name="Freeform 268"/>
            <p:cNvSpPr>
              <a:spLocks/>
            </p:cNvSpPr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rgbClr val="2684E2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5" name="文本框 433"/>
          <p:cNvSpPr txBox="1"/>
          <p:nvPr/>
        </p:nvSpPr>
        <p:spPr>
          <a:xfrm>
            <a:off x="2922896" y="5260056"/>
            <a:ext cx="2122652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434"/>
          <p:cNvSpPr txBox="1"/>
          <p:nvPr/>
        </p:nvSpPr>
        <p:spPr>
          <a:xfrm>
            <a:off x="2921794" y="4954774"/>
            <a:ext cx="1644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高速高架炮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13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1" grpId="0"/>
      <p:bldP spid="59" grpId="0"/>
      <p:bldP spid="60" grpId="0"/>
      <p:bldP spid="61" grpId="0"/>
      <p:bldP spid="62" grpId="0"/>
      <p:bldP spid="72" grpId="0"/>
      <p:bldP spid="73" grpId="0"/>
      <p:bldP spid="77" grpId="0"/>
      <p:bldP spid="78" grpId="0"/>
      <p:bldP spid="85" grpId="0"/>
      <p:bldP spid="86" grpId="0"/>
      <p:bldP spid="87" grpId="0" animBg="1"/>
      <p:bldP spid="95" grpId="0"/>
      <p:bldP spid="9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圆角矩形 52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55" name="燕尾形 54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9" name="燕尾形 5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执行方式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Group 54"/>
          <p:cNvGrpSpPr/>
          <p:nvPr/>
        </p:nvGrpSpPr>
        <p:grpSpPr>
          <a:xfrm rot="16200000">
            <a:off x="8217474" y="5151641"/>
            <a:ext cx="709250" cy="74201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13" name="Straight Connector 5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5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Freeform 5"/>
          <p:cNvSpPr>
            <a:spLocks/>
          </p:cNvSpPr>
          <p:nvPr/>
        </p:nvSpPr>
        <p:spPr bwMode="auto">
          <a:xfrm flipH="1">
            <a:off x="4880017" y="2333320"/>
            <a:ext cx="1851983" cy="213761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00B0F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 flipH="1">
            <a:off x="4277955" y="4032812"/>
            <a:ext cx="1180064" cy="1362064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 flipH="1">
            <a:off x="6828244" y="2577585"/>
            <a:ext cx="1039916" cy="120030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 flipH="1">
            <a:off x="7381338" y="3389249"/>
            <a:ext cx="1633406" cy="1885325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2684E2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 flipH="1">
            <a:off x="9120910" y="3604775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 flipH="1">
            <a:off x="3316014" y="3572995"/>
            <a:ext cx="879836" cy="101553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grpSp>
        <p:nvGrpSpPr>
          <p:cNvPr id="21" name="Group 42"/>
          <p:cNvGrpSpPr/>
          <p:nvPr/>
        </p:nvGrpSpPr>
        <p:grpSpPr>
          <a:xfrm>
            <a:off x="2183791" y="4108767"/>
            <a:ext cx="1026057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2" name="Straight Connector 4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4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45"/>
          <p:cNvGrpSpPr/>
          <p:nvPr/>
        </p:nvGrpSpPr>
        <p:grpSpPr>
          <a:xfrm rot="10800000" flipH="1">
            <a:off x="3126929" y="2740923"/>
            <a:ext cx="1613980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5" name="Straight Connector 4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4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48"/>
          <p:cNvGrpSpPr/>
          <p:nvPr/>
        </p:nvGrpSpPr>
        <p:grpSpPr>
          <a:xfrm rot="16200000" flipH="1">
            <a:off x="7876750" y="1937963"/>
            <a:ext cx="382678" cy="896566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8" name="Straight Connector 4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5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Freeform 474"/>
          <p:cNvSpPr>
            <a:spLocks noEditPoints="1"/>
          </p:cNvSpPr>
          <p:nvPr/>
        </p:nvSpPr>
        <p:spPr bwMode="auto">
          <a:xfrm>
            <a:off x="7897415" y="4057248"/>
            <a:ext cx="601251" cy="601251"/>
          </a:xfrm>
          <a:custGeom>
            <a:avLst/>
            <a:gdLst>
              <a:gd name="T0" fmla="*/ 290 w 291"/>
              <a:gd name="T1" fmla="*/ 145 h 291"/>
              <a:gd name="T2" fmla="*/ 270 w 291"/>
              <a:gd name="T3" fmla="*/ 116 h 291"/>
              <a:gd name="T4" fmla="*/ 290 w 291"/>
              <a:gd name="T5" fmla="*/ 87 h 291"/>
              <a:gd name="T6" fmla="*/ 270 w 291"/>
              <a:gd name="T7" fmla="*/ 58 h 291"/>
              <a:gd name="T8" fmla="*/ 285 w 291"/>
              <a:gd name="T9" fmla="*/ 37 h 291"/>
              <a:gd name="T10" fmla="*/ 278 w 291"/>
              <a:gd name="T11" fmla="*/ 6 h 291"/>
              <a:gd name="T12" fmla="*/ 249 w 291"/>
              <a:gd name="T13" fmla="*/ 11 h 291"/>
              <a:gd name="T14" fmla="*/ 216 w 291"/>
              <a:gd name="T15" fmla="*/ 8 h 291"/>
              <a:gd name="T16" fmla="*/ 193 w 291"/>
              <a:gd name="T17" fmla="*/ 8 h 291"/>
              <a:gd name="T18" fmla="*/ 158 w 291"/>
              <a:gd name="T19" fmla="*/ 8 h 291"/>
              <a:gd name="T20" fmla="*/ 135 w 291"/>
              <a:gd name="T21" fmla="*/ 8 h 291"/>
              <a:gd name="T22" fmla="*/ 100 w 291"/>
              <a:gd name="T23" fmla="*/ 8 h 291"/>
              <a:gd name="T24" fmla="*/ 77 w 291"/>
              <a:gd name="T25" fmla="*/ 8 h 291"/>
              <a:gd name="T26" fmla="*/ 45 w 291"/>
              <a:gd name="T27" fmla="*/ 14 h 291"/>
              <a:gd name="T28" fmla="*/ 13 w 291"/>
              <a:gd name="T29" fmla="*/ 6 h 291"/>
              <a:gd name="T30" fmla="*/ 7 w 291"/>
              <a:gd name="T31" fmla="*/ 37 h 291"/>
              <a:gd name="T32" fmla="*/ 23 w 291"/>
              <a:gd name="T33" fmla="*/ 58 h 291"/>
              <a:gd name="T34" fmla="*/ 2 w 291"/>
              <a:gd name="T35" fmla="*/ 87 h 291"/>
              <a:gd name="T36" fmla="*/ 23 w 291"/>
              <a:gd name="T37" fmla="*/ 116 h 291"/>
              <a:gd name="T38" fmla="*/ 2 w 291"/>
              <a:gd name="T39" fmla="*/ 145 h 291"/>
              <a:gd name="T40" fmla="*/ 23 w 291"/>
              <a:gd name="T41" fmla="*/ 174 h 291"/>
              <a:gd name="T42" fmla="*/ 2 w 291"/>
              <a:gd name="T43" fmla="*/ 203 h 291"/>
              <a:gd name="T44" fmla="*/ 23 w 291"/>
              <a:gd name="T45" fmla="*/ 232 h 291"/>
              <a:gd name="T46" fmla="*/ 7 w 291"/>
              <a:gd name="T47" fmla="*/ 254 h 291"/>
              <a:gd name="T48" fmla="*/ 13 w 291"/>
              <a:gd name="T49" fmla="*/ 284 h 291"/>
              <a:gd name="T50" fmla="*/ 44 w 291"/>
              <a:gd name="T51" fmla="*/ 277 h 291"/>
              <a:gd name="T52" fmla="*/ 76 w 291"/>
              <a:gd name="T53" fmla="*/ 282 h 291"/>
              <a:gd name="T54" fmla="*/ 100 w 291"/>
              <a:gd name="T55" fmla="*/ 282 h 291"/>
              <a:gd name="T56" fmla="*/ 134 w 291"/>
              <a:gd name="T57" fmla="*/ 282 h 291"/>
              <a:gd name="T58" fmla="*/ 158 w 291"/>
              <a:gd name="T59" fmla="*/ 282 h 291"/>
              <a:gd name="T60" fmla="*/ 192 w 291"/>
              <a:gd name="T61" fmla="*/ 282 h 291"/>
              <a:gd name="T62" fmla="*/ 216 w 291"/>
              <a:gd name="T63" fmla="*/ 282 h 291"/>
              <a:gd name="T64" fmla="*/ 250 w 291"/>
              <a:gd name="T65" fmla="*/ 280 h 291"/>
              <a:gd name="T66" fmla="*/ 278 w 291"/>
              <a:gd name="T67" fmla="*/ 284 h 291"/>
              <a:gd name="T68" fmla="*/ 285 w 291"/>
              <a:gd name="T69" fmla="*/ 254 h 291"/>
              <a:gd name="T70" fmla="*/ 270 w 291"/>
              <a:gd name="T71" fmla="*/ 232 h 291"/>
              <a:gd name="T72" fmla="*/ 290 w 291"/>
              <a:gd name="T73" fmla="*/ 203 h 291"/>
              <a:gd name="T74" fmla="*/ 270 w 291"/>
              <a:gd name="T75" fmla="*/ 174 h 291"/>
              <a:gd name="T76" fmla="*/ 154 w 291"/>
              <a:gd name="T77" fmla="*/ 200 h 291"/>
              <a:gd name="T78" fmla="*/ 81 w 291"/>
              <a:gd name="T79" fmla="*/ 217 h 291"/>
              <a:gd name="T80" fmla="*/ 65 w 291"/>
              <a:gd name="T81" fmla="*/ 144 h 291"/>
              <a:gd name="T82" fmla="*/ 228 w 291"/>
              <a:gd name="T83" fmla="*/ 126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3613027" y="3912655"/>
            <a:ext cx="280988" cy="331788"/>
            <a:chOff x="7627938" y="1927226"/>
            <a:chExt cx="280988" cy="331788"/>
          </a:xfrm>
          <a:solidFill>
            <a:schemeClr val="bg1"/>
          </a:solidFill>
        </p:grpSpPr>
        <p:sp>
          <p:nvSpPr>
            <p:cNvPr id="35" name="Freeform 550"/>
            <p:cNvSpPr>
              <a:spLocks noEditPoints="1"/>
            </p:cNvSpPr>
            <p:nvPr/>
          </p:nvSpPr>
          <p:spPr bwMode="auto">
            <a:xfrm>
              <a:off x="7627938" y="1927226"/>
              <a:ext cx="280988" cy="331788"/>
            </a:xfrm>
            <a:custGeom>
              <a:avLst/>
              <a:gdLst>
                <a:gd name="T0" fmla="*/ 139 w 242"/>
                <a:gd name="T1" fmla="*/ 47 h 287"/>
                <a:gd name="T2" fmla="*/ 139 w 242"/>
                <a:gd name="T3" fmla="*/ 23 h 287"/>
                <a:gd name="T4" fmla="*/ 152 w 242"/>
                <a:gd name="T5" fmla="*/ 23 h 287"/>
                <a:gd name="T6" fmla="*/ 163 w 242"/>
                <a:gd name="T7" fmla="*/ 11 h 287"/>
                <a:gd name="T8" fmla="*/ 152 w 242"/>
                <a:gd name="T9" fmla="*/ 0 h 287"/>
                <a:gd name="T10" fmla="*/ 91 w 242"/>
                <a:gd name="T11" fmla="*/ 0 h 287"/>
                <a:gd name="T12" fmla="*/ 79 w 242"/>
                <a:gd name="T13" fmla="*/ 11 h 287"/>
                <a:gd name="T14" fmla="*/ 91 w 242"/>
                <a:gd name="T15" fmla="*/ 23 h 287"/>
                <a:gd name="T16" fmla="*/ 103 w 242"/>
                <a:gd name="T17" fmla="*/ 23 h 287"/>
                <a:gd name="T18" fmla="*/ 103 w 242"/>
                <a:gd name="T19" fmla="*/ 47 h 287"/>
                <a:gd name="T20" fmla="*/ 0 w 242"/>
                <a:gd name="T21" fmla="*/ 166 h 287"/>
                <a:gd name="T22" fmla="*/ 121 w 242"/>
                <a:gd name="T23" fmla="*/ 287 h 287"/>
                <a:gd name="T24" fmla="*/ 242 w 242"/>
                <a:gd name="T25" fmla="*/ 166 h 287"/>
                <a:gd name="T26" fmla="*/ 139 w 242"/>
                <a:gd name="T27" fmla="*/ 47 h 287"/>
                <a:gd name="T28" fmla="*/ 121 w 242"/>
                <a:gd name="T29" fmla="*/ 257 h 287"/>
                <a:gd name="T30" fmla="*/ 30 w 242"/>
                <a:gd name="T31" fmla="*/ 166 h 287"/>
                <a:gd name="T32" fmla="*/ 121 w 242"/>
                <a:gd name="T33" fmla="*/ 75 h 287"/>
                <a:gd name="T34" fmla="*/ 212 w 242"/>
                <a:gd name="T35" fmla="*/ 166 h 287"/>
                <a:gd name="T36" fmla="*/ 121 w 242"/>
                <a:gd name="T37" fmla="*/ 25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287">
                  <a:moveTo>
                    <a:pt x="139" y="47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8" y="23"/>
                    <a:pt x="163" y="18"/>
                    <a:pt x="163" y="11"/>
                  </a:cubicBezTo>
                  <a:cubicBezTo>
                    <a:pt x="163" y="5"/>
                    <a:pt x="158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0"/>
                    <a:pt x="79" y="5"/>
                    <a:pt x="79" y="11"/>
                  </a:cubicBezTo>
                  <a:cubicBezTo>
                    <a:pt x="79" y="18"/>
                    <a:pt x="84" y="23"/>
                    <a:pt x="91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5"/>
                    <a:pt x="0" y="106"/>
                    <a:pt x="0" y="166"/>
                  </a:cubicBezTo>
                  <a:cubicBezTo>
                    <a:pt x="0" y="233"/>
                    <a:pt x="54" y="287"/>
                    <a:pt x="121" y="287"/>
                  </a:cubicBezTo>
                  <a:cubicBezTo>
                    <a:pt x="188" y="287"/>
                    <a:pt x="242" y="233"/>
                    <a:pt x="242" y="166"/>
                  </a:cubicBezTo>
                  <a:cubicBezTo>
                    <a:pt x="242" y="105"/>
                    <a:pt x="197" y="55"/>
                    <a:pt x="139" y="47"/>
                  </a:cubicBezTo>
                  <a:close/>
                  <a:moveTo>
                    <a:pt x="121" y="257"/>
                  </a:moveTo>
                  <a:cubicBezTo>
                    <a:pt x="71" y="257"/>
                    <a:pt x="30" y="216"/>
                    <a:pt x="30" y="166"/>
                  </a:cubicBezTo>
                  <a:cubicBezTo>
                    <a:pt x="30" y="116"/>
                    <a:pt x="71" y="75"/>
                    <a:pt x="121" y="75"/>
                  </a:cubicBezTo>
                  <a:cubicBezTo>
                    <a:pt x="171" y="75"/>
                    <a:pt x="212" y="116"/>
                    <a:pt x="212" y="166"/>
                  </a:cubicBezTo>
                  <a:cubicBezTo>
                    <a:pt x="212" y="216"/>
                    <a:pt x="171" y="257"/>
                    <a:pt x="12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51"/>
            <p:cNvSpPr>
              <a:spLocks/>
            </p:cNvSpPr>
            <p:nvPr/>
          </p:nvSpPr>
          <p:spPr bwMode="auto">
            <a:xfrm>
              <a:off x="7754938" y="2043114"/>
              <a:ext cx="85725" cy="131763"/>
            </a:xfrm>
            <a:custGeom>
              <a:avLst/>
              <a:gdLst>
                <a:gd name="T0" fmla="*/ 71 w 74"/>
                <a:gd name="T1" fmla="*/ 93 h 114"/>
                <a:gd name="T2" fmla="*/ 23 w 74"/>
                <a:gd name="T3" fmla="*/ 61 h 114"/>
                <a:gd name="T4" fmla="*/ 23 w 74"/>
                <a:gd name="T5" fmla="*/ 5 h 114"/>
                <a:gd name="T6" fmla="*/ 21 w 74"/>
                <a:gd name="T7" fmla="*/ 2 h 114"/>
                <a:gd name="T8" fmla="*/ 18 w 74"/>
                <a:gd name="T9" fmla="*/ 0 h 114"/>
                <a:gd name="T10" fmla="*/ 5 w 74"/>
                <a:gd name="T11" fmla="*/ 0 h 114"/>
                <a:gd name="T12" fmla="*/ 1 w 74"/>
                <a:gd name="T13" fmla="*/ 2 h 114"/>
                <a:gd name="T14" fmla="*/ 0 w 74"/>
                <a:gd name="T15" fmla="*/ 5 h 114"/>
                <a:gd name="T16" fmla="*/ 0 w 74"/>
                <a:gd name="T17" fmla="*/ 71 h 114"/>
                <a:gd name="T18" fmla="*/ 1 w 74"/>
                <a:gd name="T19" fmla="*/ 75 h 114"/>
                <a:gd name="T20" fmla="*/ 2 w 74"/>
                <a:gd name="T21" fmla="*/ 75 h 114"/>
                <a:gd name="T22" fmla="*/ 58 w 74"/>
                <a:gd name="T23" fmla="*/ 113 h 114"/>
                <a:gd name="T24" fmla="*/ 61 w 74"/>
                <a:gd name="T25" fmla="*/ 114 h 114"/>
                <a:gd name="T26" fmla="*/ 62 w 74"/>
                <a:gd name="T27" fmla="*/ 114 h 114"/>
                <a:gd name="T28" fmla="*/ 65 w 74"/>
                <a:gd name="T29" fmla="*/ 111 h 114"/>
                <a:gd name="T30" fmla="*/ 72 w 74"/>
                <a:gd name="T31" fmla="*/ 100 h 114"/>
                <a:gd name="T32" fmla="*/ 71 w 74"/>
                <a:gd name="T3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4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1" y="75"/>
                    <a:pt x="2" y="75"/>
                    <a:pt x="2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4"/>
                    <a:pt x="61" y="114"/>
                  </a:cubicBezTo>
                  <a:cubicBezTo>
                    <a:pt x="61" y="114"/>
                    <a:pt x="62" y="114"/>
                    <a:pt x="62" y="114"/>
                  </a:cubicBezTo>
                  <a:cubicBezTo>
                    <a:pt x="63" y="113"/>
                    <a:pt x="64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5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57876" y="2978123"/>
            <a:ext cx="870312" cy="870312"/>
            <a:chOff x="2254251" y="2593976"/>
            <a:chExt cx="333375" cy="333375"/>
          </a:xfrm>
          <a:solidFill>
            <a:schemeClr val="bg1"/>
          </a:solidFill>
        </p:grpSpPr>
        <p:sp>
          <p:nvSpPr>
            <p:cNvPr id="38" name="Freeform 599"/>
            <p:cNvSpPr>
              <a:spLocks/>
            </p:cNvSpPr>
            <p:nvPr/>
          </p:nvSpPr>
          <p:spPr bwMode="auto">
            <a:xfrm>
              <a:off x="2351088" y="2690814"/>
              <a:ext cx="139700" cy="139700"/>
            </a:xfrm>
            <a:custGeom>
              <a:avLst/>
              <a:gdLst>
                <a:gd name="T0" fmla="*/ 120 w 120"/>
                <a:gd name="T1" fmla="*/ 0 h 120"/>
                <a:gd name="T2" fmla="*/ 119 w 120"/>
                <a:gd name="T3" fmla="*/ 0 h 120"/>
                <a:gd name="T4" fmla="*/ 115 w 120"/>
                <a:gd name="T5" fmla="*/ 0 h 120"/>
                <a:gd name="T6" fmla="*/ 5 w 120"/>
                <a:gd name="T7" fmla="*/ 0 h 120"/>
                <a:gd name="T8" fmla="*/ 1 w 120"/>
                <a:gd name="T9" fmla="*/ 0 h 120"/>
                <a:gd name="T10" fmla="*/ 0 w 120"/>
                <a:gd name="T11" fmla="*/ 0 h 120"/>
                <a:gd name="T12" fmla="*/ 0 w 120"/>
                <a:gd name="T13" fmla="*/ 1 h 120"/>
                <a:gd name="T14" fmla="*/ 0 w 120"/>
                <a:gd name="T15" fmla="*/ 5 h 120"/>
                <a:gd name="T16" fmla="*/ 0 w 120"/>
                <a:gd name="T17" fmla="*/ 115 h 120"/>
                <a:gd name="T18" fmla="*/ 0 w 120"/>
                <a:gd name="T19" fmla="*/ 119 h 120"/>
                <a:gd name="T20" fmla="*/ 0 w 120"/>
                <a:gd name="T21" fmla="*/ 120 h 120"/>
                <a:gd name="T22" fmla="*/ 1 w 120"/>
                <a:gd name="T23" fmla="*/ 120 h 120"/>
                <a:gd name="T24" fmla="*/ 5 w 120"/>
                <a:gd name="T25" fmla="*/ 120 h 120"/>
                <a:gd name="T26" fmla="*/ 115 w 120"/>
                <a:gd name="T27" fmla="*/ 120 h 120"/>
                <a:gd name="T28" fmla="*/ 119 w 120"/>
                <a:gd name="T29" fmla="*/ 120 h 120"/>
                <a:gd name="T30" fmla="*/ 120 w 120"/>
                <a:gd name="T31" fmla="*/ 120 h 120"/>
                <a:gd name="T32" fmla="*/ 120 w 120"/>
                <a:gd name="T33" fmla="*/ 119 h 120"/>
                <a:gd name="T34" fmla="*/ 120 w 120"/>
                <a:gd name="T35" fmla="*/ 115 h 120"/>
                <a:gd name="T36" fmla="*/ 120 w 120"/>
                <a:gd name="T37" fmla="*/ 5 h 120"/>
                <a:gd name="T38" fmla="*/ 120 w 120"/>
                <a:gd name="T39" fmla="*/ 1 h 120"/>
                <a:gd name="T40" fmla="*/ 12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120" y="0"/>
                  </a:moveTo>
                  <a:cubicBezTo>
                    <a:pt x="120" y="0"/>
                    <a:pt x="120" y="0"/>
                    <a:pt x="119" y="0"/>
                  </a:cubicBezTo>
                  <a:cubicBezTo>
                    <a:pt x="119" y="0"/>
                    <a:pt x="117" y="0"/>
                    <a:pt x="1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8"/>
                    <a:pt x="0" y="119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0"/>
                    <a:pt x="3" y="120"/>
                    <a:pt x="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20"/>
                    <a:pt x="118" y="120"/>
                    <a:pt x="119" y="120"/>
                  </a:cubicBezTo>
                  <a:cubicBezTo>
                    <a:pt x="119" y="120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19"/>
                  </a:cubicBezTo>
                  <a:cubicBezTo>
                    <a:pt x="120" y="119"/>
                    <a:pt x="120" y="117"/>
                    <a:pt x="120" y="11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20" y="1"/>
                    <a:pt x="120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00"/>
            <p:cNvSpPr>
              <a:spLocks noEditPoints="1"/>
            </p:cNvSpPr>
            <p:nvPr/>
          </p:nvSpPr>
          <p:spPr bwMode="auto">
            <a:xfrm>
              <a:off x="2254251" y="2593976"/>
              <a:ext cx="333375" cy="333375"/>
            </a:xfrm>
            <a:custGeom>
              <a:avLst/>
              <a:gdLst>
                <a:gd name="T0" fmla="*/ 248 w 288"/>
                <a:gd name="T1" fmla="*/ 0 h 288"/>
                <a:gd name="T2" fmla="*/ 40 w 288"/>
                <a:gd name="T3" fmla="*/ 0 h 288"/>
                <a:gd name="T4" fmla="*/ 0 w 288"/>
                <a:gd name="T5" fmla="*/ 40 h 288"/>
                <a:gd name="T6" fmla="*/ 0 w 288"/>
                <a:gd name="T7" fmla="*/ 248 h 288"/>
                <a:gd name="T8" fmla="*/ 40 w 288"/>
                <a:gd name="T9" fmla="*/ 288 h 288"/>
                <a:gd name="T10" fmla="*/ 248 w 288"/>
                <a:gd name="T11" fmla="*/ 288 h 288"/>
                <a:gd name="T12" fmla="*/ 288 w 288"/>
                <a:gd name="T13" fmla="*/ 248 h 288"/>
                <a:gd name="T14" fmla="*/ 288 w 288"/>
                <a:gd name="T15" fmla="*/ 40 h 288"/>
                <a:gd name="T16" fmla="*/ 248 w 288"/>
                <a:gd name="T17" fmla="*/ 0 h 288"/>
                <a:gd name="T18" fmla="*/ 24 w 288"/>
                <a:gd name="T19" fmla="*/ 159 h 288"/>
                <a:gd name="T20" fmla="*/ 9 w 288"/>
                <a:gd name="T21" fmla="*/ 144 h 288"/>
                <a:gd name="T22" fmla="*/ 24 w 288"/>
                <a:gd name="T23" fmla="*/ 129 h 288"/>
                <a:gd name="T24" fmla="*/ 39 w 288"/>
                <a:gd name="T25" fmla="*/ 144 h 288"/>
                <a:gd name="T26" fmla="*/ 24 w 288"/>
                <a:gd name="T27" fmla="*/ 159 h 288"/>
                <a:gd name="T28" fmla="*/ 64 w 288"/>
                <a:gd name="T29" fmla="*/ 13 h 288"/>
                <a:gd name="T30" fmla="*/ 79 w 288"/>
                <a:gd name="T31" fmla="*/ 28 h 288"/>
                <a:gd name="T32" fmla="*/ 64 w 288"/>
                <a:gd name="T33" fmla="*/ 43 h 288"/>
                <a:gd name="T34" fmla="*/ 49 w 288"/>
                <a:gd name="T35" fmla="*/ 28 h 288"/>
                <a:gd name="T36" fmla="*/ 64 w 288"/>
                <a:gd name="T37" fmla="*/ 13 h 288"/>
                <a:gd name="T38" fmla="*/ 64 w 288"/>
                <a:gd name="T39" fmla="*/ 275 h 288"/>
                <a:gd name="T40" fmla="*/ 49 w 288"/>
                <a:gd name="T41" fmla="*/ 260 h 288"/>
                <a:gd name="T42" fmla="*/ 64 w 288"/>
                <a:gd name="T43" fmla="*/ 245 h 288"/>
                <a:gd name="T44" fmla="*/ 79 w 288"/>
                <a:gd name="T45" fmla="*/ 260 h 288"/>
                <a:gd name="T46" fmla="*/ 64 w 288"/>
                <a:gd name="T47" fmla="*/ 275 h 288"/>
                <a:gd name="T48" fmla="*/ 199 w 288"/>
                <a:gd name="T49" fmla="*/ 236 h 288"/>
                <a:gd name="T50" fmla="*/ 89 w 288"/>
                <a:gd name="T51" fmla="*/ 236 h 288"/>
                <a:gd name="T52" fmla="*/ 62 w 288"/>
                <a:gd name="T53" fmla="*/ 226 h 288"/>
                <a:gd name="T54" fmla="*/ 52 w 288"/>
                <a:gd name="T55" fmla="*/ 199 h 288"/>
                <a:gd name="T56" fmla="*/ 52 w 288"/>
                <a:gd name="T57" fmla="*/ 89 h 288"/>
                <a:gd name="T58" fmla="*/ 62 w 288"/>
                <a:gd name="T59" fmla="*/ 62 h 288"/>
                <a:gd name="T60" fmla="*/ 89 w 288"/>
                <a:gd name="T61" fmla="*/ 52 h 288"/>
                <a:gd name="T62" fmla="*/ 199 w 288"/>
                <a:gd name="T63" fmla="*/ 52 h 288"/>
                <a:gd name="T64" fmla="*/ 226 w 288"/>
                <a:gd name="T65" fmla="*/ 62 h 288"/>
                <a:gd name="T66" fmla="*/ 236 w 288"/>
                <a:gd name="T67" fmla="*/ 89 h 288"/>
                <a:gd name="T68" fmla="*/ 236 w 288"/>
                <a:gd name="T69" fmla="*/ 199 h 288"/>
                <a:gd name="T70" fmla="*/ 226 w 288"/>
                <a:gd name="T71" fmla="*/ 226 h 288"/>
                <a:gd name="T72" fmla="*/ 200 w 288"/>
                <a:gd name="T73" fmla="*/ 236 h 288"/>
                <a:gd name="T74" fmla="*/ 199 w 288"/>
                <a:gd name="T75" fmla="*/ 236 h 288"/>
                <a:gd name="T76" fmla="*/ 223 w 288"/>
                <a:gd name="T77" fmla="*/ 275 h 288"/>
                <a:gd name="T78" fmla="*/ 208 w 288"/>
                <a:gd name="T79" fmla="*/ 260 h 288"/>
                <a:gd name="T80" fmla="*/ 223 w 288"/>
                <a:gd name="T81" fmla="*/ 245 h 288"/>
                <a:gd name="T82" fmla="*/ 238 w 288"/>
                <a:gd name="T83" fmla="*/ 260 h 288"/>
                <a:gd name="T84" fmla="*/ 223 w 288"/>
                <a:gd name="T85" fmla="*/ 275 h 288"/>
                <a:gd name="T86" fmla="*/ 223 w 288"/>
                <a:gd name="T87" fmla="*/ 43 h 288"/>
                <a:gd name="T88" fmla="*/ 208 w 288"/>
                <a:gd name="T89" fmla="*/ 28 h 288"/>
                <a:gd name="T90" fmla="*/ 223 w 288"/>
                <a:gd name="T91" fmla="*/ 13 h 288"/>
                <a:gd name="T92" fmla="*/ 238 w 288"/>
                <a:gd name="T93" fmla="*/ 28 h 288"/>
                <a:gd name="T94" fmla="*/ 223 w 288"/>
                <a:gd name="T95" fmla="*/ 43 h 288"/>
                <a:gd name="T96" fmla="*/ 264 w 288"/>
                <a:gd name="T97" fmla="*/ 159 h 288"/>
                <a:gd name="T98" fmla="*/ 249 w 288"/>
                <a:gd name="T99" fmla="*/ 144 h 288"/>
                <a:gd name="T100" fmla="*/ 264 w 288"/>
                <a:gd name="T101" fmla="*/ 129 h 288"/>
                <a:gd name="T102" fmla="*/ 279 w 288"/>
                <a:gd name="T103" fmla="*/ 144 h 288"/>
                <a:gd name="T104" fmla="*/ 264 w 288"/>
                <a:gd name="T105" fmla="*/ 15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8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0" y="13"/>
                    <a:pt x="0" y="4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5"/>
                    <a:pt x="13" y="288"/>
                    <a:pt x="40" y="288"/>
                  </a:cubicBezTo>
                  <a:cubicBezTo>
                    <a:pt x="248" y="288"/>
                    <a:pt x="248" y="288"/>
                    <a:pt x="248" y="288"/>
                  </a:cubicBezTo>
                  <a:cubicBezTo>
                    <a:pt x="275" y="288"/>
                    <a:pt x="288" y="275"/>
                    <a:pt x="288" y="248"/>
                  </a:cubicBezTo>
                  <a:cubicBezTo>
                    <a:pt x="288" y="40"/>
                    <a:pt x="288" y="40"/>
                    <a:pt x="288" y="40"/>
                  </a:cubicBezTo>
                  <a:cubicBezTo>
                    <a:pt x="288" y="13"/>
                    <a:pt x="275" y="0"/>
                    <a:pt x="248" y="0"/>
                  </a:cubicBezTo>
                  <a:close/>
                  <a:moveTo>
                    <a:pt x="24" y="159"/>
                  </a:moveTo>
                  <a:cubicBezTo>
                    <a:pt x="16" y="159"/>
                    <a:pt x="9" y="153"/>
                    <a:pt x="9" y="144"/>
                  </a:cubicBezTo>
                  <a:cubicBezTo>
                    <a:pt x="9" y="136"/>
                    <a:pt x="16" y="129"/>
                    <a:pt x="24" y="129"/>
                  </a:cubicBezTo>
                  <a:cubicBezTo>
                    <a:pt x="32" y="129"/>
                    <a:pt x="39" y="136"/>
                    <a:pt x="39" y="144"/>
                  </a:cubicBezTo>
                  <a:cubicBezTo>
                    <a:pt x="39" y="153"/>
                    <a:pt x="32" y="159"/>
                    <a:pt x="24" y="159"/>
                  </a:cubicBezTo>
                  <a:close/>
                  <a:moveTo>
                    <a:pt x="64" y="13"/>
                  </a:moveTo>
                  <a:cubicBezTo>
                    <a:pt x="73" y="13"/>
                    <a:pt x="79" y="20"/>
                    <a:pt x="79" y="28"/>
                  </a:cubicBezTo>
                  <a:cubicBezTo>
                    <a:pt x="79" y="36"/>
                    <a:pt x="73" y="43"/>
                    <a:pt x="64" y="43"/>
                  </a:cubicBezTo>
                  <a:cubicBezTo>
                    <a:pt x="56" y="43"/>
                    <a:pt x="50" y="36"/>
                    <a:pt x="49" y="28"/>
                  </a:cubicBezTo>
                  <a:cubicBezTo>
                    <a:pt x="50" y="20"/>
                    <a:pt x="56" y="13"/>
                    <a:pt x="64" y="13"/>
                  </a:cubicBezTo>
                  <a:close/>
                  <a:moveTo>
                    <a:pt x="64" y="275"/>
                  </a:moveTo>
                  <a:cubicBezTo>
                    <a:pt x="56" y="275"/>
                    <a:pt x="50" y="268"/>
                    <a:pt x="49" y="260"/>
                  </a:cubicBezTo>
                  <a:cubicBezTo>
                    <a:pt x="50" y="252"/>
                    <a:pt x="56" y="245"/>
                    <a:pt x="64" y="245"/>
                  </a:cubicBezTo>
                  <a:cubicBezTo>
                    <a:pt x="73" y="245"/>
                    <a:pt x="79" y="252"/>
                    <a:pt x="79" y="260"/>
                  </a:cubicBezTo>
                  <a:cubicBezTo>
                    <a:pt x="79" y="268"/>
                    <a:pt x="73" y="275"/>
                    <a:pt x="64" y="275"/>
                  </a:cubicBezTo>
                  <a:close/>
                  <a:moveTo>
                    <a:pt x="199" y="236"/>
                  </a:moveTo>
                  <a:cubicBezTo>
                    <a:pt x="89" y="236"/>
                    <a:pt x="89" y="236"/>
                    <a:pt x="89" y="236"/>
                  </a:cubicBezTo>
                  <a:cubicBezTo>
                    <a:pt x="79" y="236"/>
                    <a:pt x="69" y="234"/>
                    <a:pt x="62" y="226"/>
                  </a:cubicBezTo>
                  <a:cubicBezTo>
                    <a:pt x="54" y="219"/>
                    <a:pt x="52" y="209"/>
                    <a:pt x="52" y="19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79"/>
                    <a:pt x="54" y="69"/>
                    <a:pt x="62" y="62"/>
                  </a:cubicBezTo>
                  <a:cubicBezTo>
                    <a:pt x="69" y="54"/>
                    <a:pt x="79" y="52"/>
                    <a:pt x="8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209" y="52"/>
                    <a:pt x="219" y="54"/>
                    <a:pt x="226" y="62"/>
                  </a:cubicBezTo>
                  <a:cubicBezTo>
                    <a:pt x="234" y="69"/>
                    <a:pt x="237" y="79"/>
                    <a:pt x="236" y="89"/>
                  </a:cubicBezTo>
                  <a:cubicBezTo>
                    <a:pt x="236" y="199"/>
                    <a:pt x="236" y="199"/>
                    <a:pt x="236" y="199"/>
                  </a:cubicBezTo>
                  <a:cubicBezTo>
                    <a:pt x="237" y="209"/>
                    <a:pt x="234" y="219"/>
                    <a:pt x="226" y="226"/>
                  </a:cubicBezTo>
                  <a:cubicBezTo>
                    <a:pt x="219" y="234"/>
                    <a:pt x="209" y="236"/>
                    <a:pt x="200" y="236"/>
                  </a:cubicBezTo>
                  <a:cubicBezTo>
                    <a:pt x="199" y="236"/>
                    <a:pt x="199" y="236"/>
                    <a:pt x="199" y="236"/>
                  </a:cubicBezTo>
                  <a:close/>
                  <a:moveTo>
                    <a:pt x="223" y="275"/>
                  </a:moveTo>
                  <a:cubicBezTo>
                    <a:pt x="215" y="275"/>
                    <a:pt x="208" y="268"/>
                    <a:pt x="208" y="260"/>
                  </a:cubicBezTo>
                  <a:cubicBezTo>
                    <a:pt x="208" y="252"/>
                    <a:pt x="215" y="245"/>
                    <a:pt x="223" y="245"/>
                  </a:cubicBezTo>
                  <a:cubicBezTo>
                    <a:pt x="231" y="245"/>
                    <a:pt x="238" y="252"/>
                    <a:pt x="238" y="260"/>
                  </a:cubicBezTo>
                  <a:cubicBezTo>
                    <a:pt x="238" y="268"/>
                    <a:pt x="231" y="275"/>
                    <a:pt x="223" y="275"/>
                  </a:cubicBezTo>
                  <a:close/>
                  <a:moveTo>
                    <a:pt x="223" y="43"/>
                  </a:moveTo>
                  <a:cubicBezTo>
                    <a:pt x="215" y="43"/>
                    <a:pt x="208" y="36"/>
                    <a:pt x="208" y="28"/>
                  </a:cubicBezTo>
                  <a:cubicBezTo>
                    <a:pt x="208" y="20"/>
                    <a:pt x="215" y="13"/>
                    <a:pt x="223" y="13"/>
                  </a:cubicBezTo>
                  <a:cubicBezTo>
                    <a:pt x="231" y="13"/>
                    <a:pt x="238" y="20"/>
                    <a:pt x="238" y="28"/>
                  </a:cubicBezTo>
                  <a:cubicBezTo>
                    <a:pt x="238" y="36"/>
                    <a:pt x="231" y="43"/>
                    <a:pt x="223" y="43"/>
                  </a:cubicBezTo>
                  <a:close/>
                  <a:moveTo>
                    <a:pt x="264" y="159"/>
                  </a:moveTo>
                  <a:cubicBezTo>
                    <a:pt x="256" y="159"/>
                    <a:pt x="249" y="153"/>
                    <a:pt x="249" y="144"/>
                  </a:cubicBezTo>
                  <a:cubicBezTo>
                    <a:pt x="249" y="136"/>
                    <a:pt x="256" y="129"/>
                    <a:pt x="264" y="129"/>
                  </a:cubicBezTo>
                  <a:cubicBezTo>
                    <a:pt x="273" y="129"/>
                    <a:pt x="279" y="136"/>
                    <a:pt x="279" y="144"/>
                  </a:cubicBezTo>
                  <a:cubicBezTo>
                    <a:pt x="279" y="153"/>
                    <a:pt x="273" y="159"/>
                    <a:pt x="26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2137147" y="1791290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行动策略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1" name="矩形 40"/>
          <p:cNvSpPr/>
          <p:nvPr/>
        </p:nvSpPr>
        <p:spPr>
          <a:xfrm>
            <a:off x="1201043" y="4671610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日程安排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3" name="矩形 42"/>
          <p:cNvSpPr/>
          <p:nvPr/>
        </p:nvSpPr>
        <p:spPr>
          <a:xfrm>
            <a:off x="8942094" y="4807981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后勤保障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4" name="矩形 43"/>
          <p:cNvSpPr/>
          <p:nvPr/>
        </p:nvSpPr>
        <p:spPr>
          <a:xfrm>
            <a:off x="8617867" y="1783645"/>
            <a:ext cx="1980029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客户服务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</a:t>
            </a: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  <p:extLst>
      <p:ext uri="{BB962C8B-B14F-4D97-AF65-F5344CB8AC3E}">
        <p14:creationId xmlns:p14="http://schemas.microsoft.com/office/powerpoint/2010/main" val="157498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11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33" grpId="0" animBg="1"/>
      <p:bldP spid="40" grpId="0"/>
      <p:bldP spid="41" grpId="0"/>
      <p:bldP spid="43" grpId="0"/>
      <p:bldP spid="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38" name="燕尾形 3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39" name="燕尾形 3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40" name="燕尾形 3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42" name="燕尾形 4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代理推广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5790406" y="1340768"/>
            <a:ext cx="887355" cy="1291435"/>
            <a:chOff x="8516938" y="5619750"/>
            <a:chExt cx="693738" cy="1009650"/>
          </a:xfrm>
          <a:solidFill>
            <a:srgbClr val="0070C0"/>
          </a:solidFill>
        </p:grpSpPr>
        <p:sp>
          <p:nvSpPr>
            <p:cNvPr id="74" name="Freeform 190"/>
            <p:cNvSpPr>
              <a:spLocks/>
            </p:cNvSpPr>
            <p:nvPr/>
          </p:nvSpPr>
          <p:spPr bwMode="auto">
            <a:xfrm>
              <a:off x="8543926" y="6273800"/>
              <a:ext cx="53975" cy="52388"/>
            </a:xfrm>
            <a:custGeom>
              <a:avLst/>
              <a:gdLst>
                <a:gd name="T0" fmla="*/ 24 w 31"/>
                <a:gd name="T1" fmla="*/ 5 h 30"/>
                <a:gd name="T2" fmla="*/ 0 w 31"/>
                <a:gd name="T3" fmla="*/ 0 h 30"/>
                <a:gd name="T4" fmla="*/ 13 w 31"/>
                <a:gd name="T5" fmla="*/ 26 h 30"/>
                <a:gd name="T6" fmla="*/ 21 w 31"/>
                <a:gd name="T7" fmla="*/ 18 h 30"/>
                <a:gd name="T8" fmla="*/ 24 w 31"/>
                <a:gd name="T9" fmla="*/ 17 h 30"/>
                <a:gd name="T10" fmla="*/ 30 w 31"/>
                <a:gd name="T11" fmla="*/ 23 h 30"/>
                <a:gd name="T12" fmla="*/ 24 w 31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4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5"/>
                    <a:pt x="13" y="26"/>
                  </a:cubicBezTo>
                  <a:cubicBezTo>
                    <a:pt x="19" y="27"/>
                    <a:pt x="21" y="24"/>
                    <a:pt x="21" y="18"/>
                  </a:cubicBezTo>
                  <a:cubicBezTo>
                    <a:pt x="21" y="13"/>
                    <a:pt x="24" y="14"/>
                    <a:pt x="24" y="17"/>
                  </a:cubicBezTo>
                  <a:cubicBezTo>
                    <a:pt x="24" y="21"/>
                    <a:pt x="31" y="30"/>
                    <a:pt x="30" y="23"/>
                  </a:cubicBezTo>
                  <a:cubicBezTo>
                    <a:pt x="29" y="15"/>
                    <a:pt x="28" y="5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75" name="Freeform 191"/>
            <p:cNvSpPr>
              <a:spLocks/>
            </p:cNvSpPr>
            <p:nvPr/>
          </p:nvSpPr>
          <p:spPr bwMode="auto">
            <a:xfrm>
              <a:off x="8516938" y="5888037"/>
              <a:ext cx="560388" cy="692150"/>
            </a:xfrm>
            <a:custGeom>
              <a:avLst/>
              <a:gdLst>
                <a:gd name="T0" fmla="*/ 273 w 321"/>
                <a:gd name="T1" fmla="*/ 82 h 397"/>
                <a:gd name="T2" fmla="*/ 251 w 321"/>
                <a:gd name="T3" fmla="*/ 41 h 397"/>
                <a:gd name="T4" fmla="*/ 167 w 321"/>
                <a:gd name="T5" fmla="*/ 5 h 397"/>
                <a:gd name="T6" fmla="*/ 162 w 321"/>
                <a:gd name="T7" fmla="*/ 8 h 397"/>
                <a:gd name="T8" fmla="*/ 143 w 321"/>
                <a:gd name="T9" fmla="*/ 91 h 397"/>
                <a:gd name="T10" fmla="*/ 136 w 321"/>
                <a:gd name="T11" fmla="*/ 29 h 397"/>
                <a:gd name="T12" fmla="*/ 138 w 321"/>
                <a:gd name="T13" fmla="*/ 22 h 397"/>
                <a:gd name="T14" fmla="*/ 134 w 321"/>
                <a:gd name="T15" fmla="*/ 15 h 397"/>
                <a:gd name="T16" fmla="*/ 124 w 321"/>
                <a:gd name="T17" fmla="*/ 15 h 397"/>
                <a:gd name="T18" fmla="*/ 119 w 321"/>
                <a:gd name="T19" fmla="*/ 22 h 397"/>
                <a:gd name="T20" fmla="*/ 121 w 321"/>
                <a:gd name="T21" fmla="*/ 28 h 397"/>
                <a:gd name="T22" fmla="*/ 113 w 321"/>
                <a:gd name="T23" fmla="*/ 87 h 397"/>
                <a:gd name="T24" fmla="*/ 113 w 321"/>
                <a:gd name="T25" fmla="*/ 90 h 397"/>
                <a:gd name="T26" fmla="*/ 90 w 321"/>
                <a:gd name="T27" fmla="*/ 5 h 397"/>
                <a:gd name="T28" fmla="*/ 87 w 321"/>
                <a:gd name="T29" fmla="*/ 5 h 397"/>
                <a:gd name="T30" fmla="*/ 2 w 321"/>
                <a:gd name="T31" fmla="*/ 49 h 397"/>
                <a:gd name="T32" fmla="*/ 13 w 321"/>
                <a:gd name="T33" fmla="*/ 211 h 397"/>
                <a:gd name="T34" fmla="*/ 43 w 321"/>
                <a:gd name="T35" fmla="*/ 217 h 397"/>
                <a:gd name="T36" fmla="*/ 38 w 321"/>
                <a:gd name="T37" fmla="*/ 73 h 397"/>
                <a:gd name="T38" fmla="*/ 42 w 321"/>
                <a:gd name="T39" fmla="*/ 76 h 397"/>
                <a:gd name="T40" fmla="*/ 42 w 321"/>
                <a:gd name="T41" fmla="*/ 76 h 397"/>
                <a:gd name="T42" fmla="*/ 47 w 321"/>
                <a:gd name="T43" fmla="*/ 148 h 397"/>
                <a:gd name="T44" fmla="*/ 53 w 321"/>
                <a:gd name="T45" fmla="*/ 222 h 397"/>
                <a:gd name="T46" fmla="*/ 54 w 321"/>
                <a:gd name="T47" fmla="*/ 223 h 397"/>
                <a:gd name="T48" fmla="*/ 61 w 321"/>
                <a:gd name="T49" fmla="*/ 238 h 397"/>
                <a:gd name="T50" fmla="*/ 73 w 321"/>
                <a:gd name="T51" fmla="*/ 397 h 397"/>
                <a:gd name="T52" fmla="*/ 106 w 321"/>
                <a:gd name="T53" fmla="*/ 397 h 397"/>
                <a:gd name="T54" fmla="*/ 121 w 321"/>
                <a:gd name="T55" fmla="*/ 272 h 397"/>
                <a:gd name="T56" fmla="*/ 124 w 321"/>
                <a:gd name="T57" fmla="*/ 273 h 397"/>
                <a:gd name="T58" fmla="*/ 128 w 321"/>
                <a:gd name="T59" fmla="*/ 272 h 397"/>
                <a:gd name="T60" fmla="*/ 144 w 321"/>
                <a:gd name="T61" fmla="*/ 397 h 397"/>
                <a:gd name="T62" fmla="*/ 176 w 321"/>
                <a:gd name="T63" fmla="*/ 397 h 397"/>
                <a:gd name="T64" fmla="*/ 187 w 321"/>
                <a:gd name="T65" fmla="*/ 240 h 397"/>
                <a:gd name="T66" fmla="*/ 196 w 321"/>
                <a:gd name="T67" fmla="*/ 223 h 397"/>
                <a:gd name="T68" fmla="*/ 196 w 321"/>
                <a:gd name="T69" fmla="*/ 222 h 397"/>
                <a:gd name="T70" fmla="*/ 200 w 321"/>
                <a:gd name="T71" fmla="*/ 173 h 397"/>
                <a:gd name="T72" fmla="*/ 207 w 321"/>
                <a:gd name="T73" fmla="*/ 79 h 397"/>
                <a:gd name="T74" fmla="*/ 207 w 321"/>
                <a:gd name="T75" fmla="*/ 78 h 397"/>
                <a:gd name="T76" fmla="*/ 211 w 321"/>
                <a:gd name="T77" fmla="*/ 73 h 397"/>
                <a:gd name="T78" fmla="*/ 274 w 321"/>
                <a:gd name="T79" fmla="*/ 134 h 397"/>
                <a:gd name="T80" fmla="*/ 301 w 321"/>
                <a:gd name="T81" fmla="*/ 141 h 397"/>
                <a:gd name="T82" fmla="*/ 321 w 321"/>
                <a:gd name="T83" fmla="*/ 103 h 397"/>
                <a:gd name="T84" fmla="*/ 273 w 321"/>
                <a:gd name="T85" fmla="*/ 8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1" h="397">
                  <a:moveTo>
                    <a:pt x="273" y="82"/>
                  </a:moveTo>
                  <a:cubicBezTo>
                    <a:pt x="250" y="57"/>
                    <a:pt x="252" y="46"/>
                    <a:pt x="251" y="41"/>
                  </a:cubicBezTo>
                  <a:cubicBezTo>
                    <a:pt x="249" y="33"/>
                    <a:pt x="204" y="0"/>
                    <a:pt x="167" y="5"/>
                  </a:cubicBezTo>
                  <a:cubicBezTo>
                    <a:pt x="167" y="5"/>
                    <a:pt x="165" y="6"/>
                    <a:pt x="162" y="8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5"/>
                    <a:pt x="88" y="5"/>
                    <a:pt x="87" y="5"/>
                  </a:cubicBezTo>
                  <a:cubicBezTo>
                    <a:pt x="50" y="10"/>
                    <a:pt x="3" y="23"/>
                    <a:pt x="2" y="49"/>
                  </a:cubicBezTo>
                  <a:cubicBezTo>
                    <a:pt x="0" y="61"/>
                    <a:pt x="7" y="183"/>
                    <a:pt x="13" y="211"/>
                  </a:cubicBezTo>
                  <a:cubicBezTo>
                    <a:pt x="24" y="218"/>
                    <a:pt x="38" y="217"/>
                    <a:pt x="43" y="217"/>
                  </a:cubicBezTo>
                  <a:cubicBezTo>
                    <a:pt x="41" y="198"/>
                    <a:pt x="35" y="70"/>
                    <a:pt x="38" y="73"/>
                  </a:cubicBezTo>
                  <a:cubicBezTo>
                    <a:pt x="40" y="74"/>
                    <a:pt x="41" y="75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7" y="148"/>
                    <a:pt x="47" y="148"/>
                    <a:pt x="47" y="148"/>
                  </a:cubicBezTo>
                  <a:cubicBezTo>
                    <a:pt x="50" y="190"/>
                    <a:pt x="53" y="222"/>
                    <a:pt x="53" y="22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55" y="229"/>
                    <a:pt x="58" y="233"/>
                    <a:pt x="61" y="238"/>
                  </a:cubicBezTo>
                  <a:cubicBezTo>
                    <a:pt x="73" y="397"/>
                    <a:pt x="73" y="397"/>
                    <a:pt x="73" y="397"/>
                  </a:cubicBezTo>
                  <a:cubicBezTo>
                    <a:pt x="106" y="397"/>
                    <a:pt x="106" y="397"/>
                    <a:pt x="106" y="397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2" y="272"/>
                    <a:pt x="123" y="273"/>
                    <a:pt x="124" y="273"/>
                  </a:cubicBezTo>
                  <a:cubicBezTo>
                    <a:pt x="125" y="273"/>
                    <a:pt x="127" y="272"/>
                    <a:pt x="128" y="272"/>
                  </a:cubicBezTo>
                  <a:cubicBezTo>
                    <a:pt x="144" y="397"/>
                    <a:pt x="144" y="397"/>
                    <a:pt x="144" y="397"/>
                  </a:cubicBezTo>
                  <a:cubicBezTo>
                    <a:pt x="176" y="397"/>
                    <a:pt x="176" y="397"/>
                    <a:pt x="176" y="397"/>
                  </a:cubicBezTo>
                  <a:cubicBezTo>
                    <a:pt x="187" y="240"/>
                    <a:pt x="187" y="240"/>
                    <a:pt x="187" y="240"/>
                  </a:cubicBezTo>
                  <a:cubicBezTo>
                    <a:pt x="191" y="235"/>
                    <a:pt x="194" y="229"/>
                    <a:pt x="196" y="223"/>
                  </a:cubicBezTo>
                  <a:cubicBezTo>
                    <a:pt x="196" y="222"/>
                    <a:pt x="196" y="222"/>
                    <a:pt x="196" y="222"/>
                  </a:cubicBezTo>
                  <a:cubicBezTo>
                    <a:pt x="196" y="222"/>
                    <a:pt x="198" y="202"/>
                    <a:pt x="200" y="173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8"/>
                    <a:pt x="207" y="78"/>
                  </a:cubicBezTo>
                  <a:cubicBezTo>
                    <a:pt x="209" y="76"/>
                    <a:pt x="210" y="74"/>
                    <a:pt x="211" y="73"/>
                  </a:cubicBezTo>
                  <a:cubicBezTo>
                    <a:pt x="213" y="70"/>
                    <a:pt x="229" y="118"/>
                    <a:pt x="274" y="134"/>
                  </a:cubicBezTo>
                  <a:cubicBezTo>
                    <a:pt x="310" y="147"/>
                    <a:pt x="301" y="141"/>
                    <a:pt x="301" y="141"/>
                  </a:cubicBezTo>
                  <a:cubicBezTo>
                    <a:pt x="301" y="134"/>
                    <a:pt x="314" y="111"/>
                    <a:pt x="321" y="103"/>
                  </a:cubicBezTo>
                  <a:cubicBezTo>
                    <a:pt x="295" y="101"/>
                    <a:pt x="293" y="105"/>
                    <a:pt x="273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76" name="Freeform 192"/>
            <p:cNvSpPr>
              <a:spLocks/>
            </p:cNvSpPr>
            <p:nvPr/>
          </p:nvSpPr>
          <p:spPr bwMode="auto">
            <a:xfrm>
              <a:off x="8640763" y="5619750"/>
              <a:ext cx="195263" cy="279400"/>
            </a:xfrm>
            <a:custGeom>
              <a:avLst/>
              <a:gdLst>
                <a:gd name="T0" fmla="*/ 5 w 112"/>
                <a:gd name="T1" fmla="*/ 75 h 160"/>
                <a:gd name="T2" fmla="*/ 0 w 112"/>
                <a:gd name="T3" fmla="*/ 93 h 160"/>
                <a:gd name="T4" fmla="*/ 5 w 112"/>
                <a:gd name="T5" fmla="*/ 111 h 160"/>
                <a:gd name="T6" fmla="*/ 8 w 112"/>
                <a:gd name="T7" fmla="*/ 107 h 160"/>
                <a:gd name="T8" fmla="*/ 57 w 112"/>
                <a:gd name="T9" fmla="*/ 160 h 160"/>
                <a:gd name="T10" fmla="*/ 104 w 112"/>
                <a:gd name="T11" fmla="*/ 105 h 160"/>
                <a:gd name="T12" fmla="*/ 108 w 112"/>
                <a:gd name="T13" fmla="*/ 111 h 160"/>
                <a:gd name="T14" fmla="*/ 112 w 112"/>
                <a:gd name="T15" fmla="*/ 93 h 160"/>
                <a:gd name="T16" fmla="*/ 108 w 112"/>
                <a:gd name="T17" fmla="*/ 74 h 160"/>
                <a:gd name="T18" fmla="*/ 106 w 112"/>
                <a:gd name="T19" fmla="*/ 75 h 160"/>
                <a:gd name="T20" fmla="*/ 106 w 112"/>
                <a:gd name="T21" fmla="*/ 60 h 160"/>
                <a:gd name="T22" fmla="*/ 65 w 112"/>
                <a:gd name="T23" fmla="*/ 50 h 160"/>
                <a:gd name="T24" fmla="*/ 71 w 112"/>
                <a:gd name="T25" fmla="*/ 52 h 160"/>
                <a:gd name="T26" fmla="*/ 110 w 112"/>
                <a:gd name="T27" fmla="*/ 39 h 160"/>
                <a:gd name="T28" fmla="*/ 20 w 112"/>
                <a:gd name="T29" fmla="*/ 29 h 160"/>
                <a:gd name="T30" fmla="*/ 2 w 112"/>
                <a:gd name="T31" fmla="*/ 41 h 160"/>
                <a:gd name="T32" fmla="*/ 14 w 112"/>
                <a:gd name="T33" fmla="*/ 41 h 160"/>
                <a:gd name="T34" fmla="*/ 6 w 112"/>
                <a:gd name="T35" fmla="*/ 67 h 160"/>
                <a:gd name="T36" fmla="*/ 5 w 112"/>
                <a:gd name="T37" fmla="*/ 75 h 160"/>
                <a:gd name="T38" fmla="*/ 5 w 112"/>
                <a:gd name="T39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160">
                  <a:moveTo>
                    <a:pt x="5" y="75"/>
                  </a:moveTo>
                  <a:cubicBezTo>
                    <a:pt x="2" y="75"/>
                    <a:pt x="0" y="83"/>
                    <a:pt x="0" y="93"/>
                  </a:cubicBezTo>
                  <a:cubicBezTo>
                    <a:pt x="0" y="103"/>
                    <a:pt x="2" y="111"/>
                    <a:pt x="5" y="111"/>
                  </a:cubicBezTo>
                  <a:cubicBezTo>
                    <a:pt x="6" y="111"/>
                    <a:pt x="7" y="110"/>
                    <a:pt x="8" y="107"/>
                  </a:cubicBezTo>
                  <a:cubicBezTo>
                    <a:pt x="16" y="137"/>
                    <a:pt x="42" y="160"/>
                    <a:pt x="57" y="160"/>
                  </a:cubicBezTo>
                  <a:cubicBezTo>
                    <a:pt x="75" y="160"/>
                    <a:pt x="101" y="139"/>
                    <a:pt x="104" y="105"/>
                  </a:cubicBezTo>
                  <a:cubicBezTo>
                    <a:pt x="105" y="108"/>
                    <a:pt x="106" y="111"/>
                    <a:pt x="108" y="111"/>
                  </a:cubicBezTo>
                  <a:cubicBezTo>
                    <a:pt x="110" y="111"/>
                    <a:pt x="112" y="103"/>
                    <a:pt x="112" y="93"/>
                  </a:cubicBezTo>
                  <a:cubicBezTo>
                    <a:pt x="112" y="83"/>
                    <a:pt x="110" y="74"/>
                    <a:pt x="108" y="74"/>
                  </a:cubicBezTo>
                  <a:cubicBezTo>
                    <a:pt x="107" y="74"/>
                    <a:pt x="107" y="75"/>
                    <a:pt x="106" y="75"/>
                  </a:cubicBezTo>
                  <a:cubicBezTo>
                    <a:pt x="107" y="71"/>
                    <a:pt x="107" y="66"/>
                    <a:pt x="106" y="60"/>
                  </a:cubicBezTo>
                  <a:cubicBezTo>
                    <a:pt x="98" y="67"/>
                    <a:pt x="82" y="58"/>
                    <a:pt x="65" y="50"/>
                  </a:cubicBezTo>
                  <a:cubicBezTo>
                    <a:pt x="67" y="50"/>
                    <a:pt x="69" y="51"/>
                    <a:pt x="71" y="52"/>
                  </a:cubicBezTo>
                  <a:cubicBezTo>
                    <a:pt x="99" y="67"/>
                    <a:pt x="110" y="39"/>
                    <a:pt x="110" y="39"/>
                  </a:cubicBezTo>
                  <a:cubicBezTo>
                    <a:pt x="110" y="39"/>
                    <a:pt x="76" y="0"/>
                    <a:pt x="20" y="29"/>
                  </a:cubicBezTo>
                  <a:cubicBezTo>
                    <a:pt x="15" y="32"/>
                    <a:pt x="8" y="39"/>
                    <a:pt x="2" y="41"/>
                  </a:cubicBezTo>
                  <a:cubicBezTo>
                    <a:pt x="2" y="41"/>
                    <a:pt x="7" y="41"/>
                    <a:pt x="14" y="41"/>
                  </a:cubicBezTo>
                  <a:cubicBezTo>
                    <a:pt x="8" y="45"/>
                    <a:pt x="5" y="53"/>
                    <a:pt x="6" y="67"/>
                  </a:cubicBezTo>
                  <a:cubicBezTo>
                    <a:pt x="6" y="69"/>
                    <a:pt x="5" y="72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77" name="Freeform 193"/>
            <p:cNvSpPr>
              <a:spLocks/>
            </p:cNvSpPr>
            <p:nvPr/>
          </p:nvSpPr>
          <p:spPr bwMode="auto">
            <a:xfrm>
              <a:off x="8591551" y="6591300"/>
              <a:ext cx="104775" cy="38100"/>
            </a:xfrm>
            <a:custGeom>
              <a:avLst/>
              <a:gdLst>
                <a:gd name="T0" fmla="*/ 31 w 60"/>
                <a:gd name="T1" fmla="*/ 0 h 22"/>
                <a:gd name="T2" fmla="*/ 21 w 60"/>
                <a:gd name="T3" fmla="*/ 21 h 22"/>
                <a:gd name="T4" fmla="*/ 48 w 60"/>
                <a:gd name="T5" fmla="*/ 12 h 22"/>
                <a:gd name="T6" fmla="*/ 52 w 60"/>
                <a:gd name="T7" fmla="*/ 12 h 22"/>
                <a:gd name="T8" fmla="*/ 59 w 60"/>
                <a:gd name="T9" fmla="*/ 11 h 22"/>
                <a:gd name="T10" fmla="*/ 59 w 60"/>
                <a:gd name="T11" fmla="*/ 1 h 22"/>
                <a:gd name="T12" fmla="*/ 60 w 60"/>
                <a:gd name="T13" fmla="*/ 0 h 22"/>
                <a:gd name="T14" fmla="*/ 31 w 6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22">
                  <a:moveTo>
                    <a:pt x="31" y="0"/>
                  </a:moveTo>
                  <a:cubicBezTo>
                    <a:pt x="31" y="0"/>
                    <a:pt x="0" y="19"/>
                    <a:pt x="21" y="21"/>
                  </a:cubicBezTo>
                  <a:cubicBezTo>
                    <a:pt x="33" y="22"/>
                    <a:pt x="41" y="17"/>
                    <a:pt x="48" y="12"/>
                  </a:cubicBezTo>
                  <a:cubicBezTo>
                    <a:pt x="52" y="9"/>
                    <a:pt x="51" y="12"/>
                    <a:pt x="52" y="12"/>
                  </a:cubicBezTo>
                  <a:cubicBezTo>
                    <a:pt x="54" y="12"/>
                    <a:pt x="58" y="12"/>
                    <a:pt x="59" y="11"/>
                  </a:cubicBezTo>
                  <a:cubicBezTo>
                    <a:pt x="60" y="3"/>
                    <a:pt x="59" y="1"/>
                    <a:pt x="59" y="1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78" name="Freeform 194"/>
            <p:cNvSpPr>
              <a:spLocks/>
            </p:cNvSpPr>
            <p:nvPr/>
          </p:nvSpPr>
          <p:spPr bwMode="auto">
            <a:xfrm>
              <a:off x="8772526" y="6591300"/>
              <a:ext cx="106363" cy="38100"/>
            </a:xfrm>
            <a:custGeom>
              <a:avLst/>
              <a:gdLst>
                <a:gd name="T0" fmla="*/ 2 w 61"/>
                <a:gd name="T1" fmla="*/ 11 h 22"/>
                <a:gd name="T2" fmla="*/ 8 w 61"/>
                <a:gd name="T3" fmla="*/ 12 h 22"/>
                <a:gd name="T4" fmla="*/ 12 w 61"/>
                <a:gd name="T5" fmla="*/ 12 h 22"/>
                <a:gd name="T6" fmla="*/ 40 w 61"/>
                <a:gd name="T7" fmla="*/ 21 h 22"/>
                <a:gd name="T8" fmla="*/ 29 w 61"/>
                <a:gd name="T9" fmla="*/ 0 h 22"/>
                <a:gd name="T10" fmla="*/ 1 w 61"/>
                <a:gd name="T11" fmla="*/ 0 h 22"/>
                <a:gd name="T12" fmla="*/ 1 w 61"/>
                <a:gd name="T13" fmla="*/ 1 h 22"/>
                <a:gd name="T14" fmla="*/ 2 w 61"/>
                <a:gd name="T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2">
                  <a:moveTo>
                    <a:pt x="2" y="11"/>
                  </a:moveTo>
                  <a:cubicBezTo>
                    <a:pt x="3" y="12"/>
                    <a:pt x="7" y="12"/>
                    <a:pt x="8" y="12"/>
                  </a:cubicBezTo>
                  <a:cubicBezTo>
                    <a:pt x="10" y="12"/>
                    <a:pt x="8" y="9"/>
                    <a:pt x="12" y="12"/>
                  </a:cubicBezTo>
                  <a:cubicBezTo>
                    <a:pt x="19" y="17"/>
                    <a:pt x="27" y="22"/>
                    <a:pt x="40" y="21"/>
                  </a:cubicBezTo>
                  <a:cubicBezTo>
                    <a:pt x="61" y="19"/>
                    <a:pt x="29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3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79" name="Freeform 195"/>
            <p:cNvSpPr>
              <a:spLocks/>
            </p:cNvSpPr>
            <p:nvPr/>
          </p:nvSpPr>
          <p:spPr bwMode="auto">
            <a:xfrm>
              <a:off x="8951913" y="6127750"/>
              <a:ext cx="258763" cy="488950"/>
            </a:xfrm>
            <a:custGeom>
              <a:avLst/>
              <a:gdLst>
                <a:gd name="T0" fmla="*/ 82 w 149"/>
                <a:gd name="T1" fmla="*/ 69 h 281"/>
                <a:gd name="T2" fmla="*/ 130 w 149"/>
                <a:gd name="T3" fmla="*/ 81 h 281"/>
                <a:gd name="T4" fmla="*/ 139 w 149"/>
                <a:gd name="T5" fmla="*/ 42 h 281"/>
                <a:gd name="T6" fmla="*/ 91 w 149"/>
                <a:gd name="T7" fmla="*/ 30 h 281"/>
                <a:gd name="T8" fmla="*/ 91 w 149"/>
                <a:gd name="T9" fmla="*/ 0 h 281"/>
                <a:gd name="T10" fmla="*/ 59 w 149"/>
                <a:gd name="T11" fmla="*/ 0 h 281"/>
                <a:gd name="T12" fmla="*/ 59 w 149"/>
                <a:gd name="T13" fmla="*/ 33 h 281"/>
                <a:gd name="T14" fmla="*/ 2 w 149"/>
                <a:gd name="T15" fmla="*/ 94 h 281"/>
                <a:gd name="T16" fmla="*/ 62 w 149"/>
                <a:gd name="T17" fmla="*/ 157 h 281"/>
                <a:gd name="T18" fmla="*/ 98 w 149"/>
                <a:gd name="T19" fmla="*/ 187 h 281"/>
                <a:gd name="T20" fmla="*/ 66 w 149"/>
                <a:gd name="T21" fmla="*/ 208 h 281"/>
                <a:gd name="T22" fmla="*/ 10 w 149"/>
                <a:gd name="T23" fmla="*/ 193 h 281"/>
                <a:gd name="T24" fmla="*/ 0 w 149"/>
                <a:gd name="T25" fmla="*/ 233 h 281"/>
                <a:gd name="T26" fmla="*/ 57 w 149"/>
                <a:gd name="T27" fmla="*/ 248 h 281"/>
                <a:gd name="T28" fmla="*/ 57 w 149"/>
                <a:gd name="T29" fmla="*/ 281 h 281"/>
                <a:gd name="T30" fmla="*/ 90 w 149"/>
                <a:gd name="T31" fmla="*/ 281 h 281"/>
                <a:gd name="T32" fmla="*/ 90 w 149"/>
                <a:gd name="T33" fmla="*/ 246 h 281"/>
                <a:gd name="T34" fmla="*/ 149 w 149"/>
                <a:gd name="T35" fmla="*/ 182 h 281"/>
                <a:gd name="T36" fmla="*/ 93 w 149"/>
                <a:gd name="T37" fmla="*/ 118 h 281"/>
                <a:gd name="T38" fmla="*/ 53 w 149"/>
                <a:gd name="T39" fmla="*/ 88 h 281"/>
                <a:gd name="T40" fmla="*/ 82 w 149"/>
                <a:gd name="T41" fmla="*/ 6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" h="281">
                  <a:moveTo>
                    <a:pt x="82" y="69"/>
                  </a:moveTo>
                  <a:cubicBezTo>
                    <a:pt x="106" y="69"/>
                    <a:pt x="121" y="77"/>
                    <a:pt x="130" y="81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28" y="36"/>
                    <a:pt x="113" y="31"/>
                    <a:pt x="91" y="3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23" y="40"/>
                    <a:pt x="2" y="64"/>
                    <a:pt x="2" y="94"/>
                  </a:cubicBezTo>
                  <a:cubicBezTo>
                    <a:pt x="2" y="127"/>
                    <a:pt x="27" y="145"/>
                    <a:pt x="62" y="157"/>
                  </a:cubicBezTo>
                  <a:cubicBezTo>
                    <a:pt x="87" y="166"/>
                    <a:pt x="98" y="174"/>
                    <a:pt x="98" y="187"/>
                  </a:cubicBezTo>
                  <a:cubicBezTo>
                    <a:pt x="98" y="201"/>
                    <a:pt x="85" y="208"/>
                    <a:pt x="66" y="208"/>
                  </a:cubicBezTo>
                  <a:cubicBezTo>
                    <a:pt x="44" y="208"/>
                    <a:pt x="24" y="201"/>
                    <a:pt x="10" y="19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13" y="241"/>
                    <a:pt x="35" y="247"/>
                    <a:pt x="57" y="248"/>
                  </a:cubicBezTo>
                  <a:cubicBezTo>
                    <a:pt x="57" y="281"/>
                    <a:pt x="57" y="281"/>
                    <a:pt x="57" y="28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46"/>
                    <a:pt x="90" y="246"/>
                    <a:pt x="90" y="246"/>
                  </a:cubicBezTo>
                  <a:cubicBezTo>
                    <a:pt x="128" y="239"/>
                    <a:pt x="149" y="213"/>
                    <a:pt x="149" y="182"/>
                  </a:cubicBezTo>
                  <a:cubicBezTo>
                    <a:pt x="149" y="151"/>
                    <a:pt x="133" y="132"/>
                    <a:pt x="93" y="118"/>
                  </a:cubicBezTo>
                  <a:cubicBezTo>
                    <a:pt x="65" y="107"/>
                    <a:pt x="53" y="100"/>
                    <a:pt x="53" y="88"/>
                  </a:cubicBezTo>
                  <a:cubicBezTo>
                    <a:pt x="53" y="79"/>
                    <a:pt x="60" y="69"/>
                    <a:pt x="8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80" name="Freeform 196"/>
            <p:cNvSpPr>
              <a:spLocks/>
            </p:cNvSpPr>
            <p:nvPr/>
          </p:nvSpPr>
          <p:spPr bwMode="auto">
            <a:xfrm>
              <a:off x="9061451" y="6076950"/>
              <a:ext cx="90488" cy="90488"/>
            </a:xfrm>
            <a:custGeom>
              <a:avLst/>
              <a:gdLst>
                <a:gd name="T0" fmla="*/ 10 w 52"/>
                <a:gd name="T1" fmla="*/ 0 h 52"/>
                <a:gd name="T2" fmla="*/ 0 w 52"/>
                <a:gd name="T3" fmla="*/ 18 h 52"/>
                <a:gd name="T4" fmla="*/ 35 w 52"/>
                <a:gd name="T5" fmla="*/ 17 h 52"/>
                <a:gd name="T6" fmla="*/ 34 w 52"/>
                <a:gd name="T7" fmla="*/ 40 h 52"/>
                <a:gd name="T8" fmla="*/ 40 w 52"/>
                <a:gd name="T9" fmla="*/ 45 h 52"/>
                <a:gd name="T10" fmla="*/ 47 w 52"/>
                <a:gd name="T11" fmla="*/ 38 h 52"/>
                <a:gd name="T12" fmla="*/ 10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5" y="52"/>
                    <a:pt x="47" y="38"/>
                  </a:cubicBezTo>
                  <a:cubicBezTo>
                    <a:pt x="52" y="3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</p:grpSp>
      <p:sp>
        <p:nvSpPr>
          <p:cNvPr id="81" name="直角三角形 80"/>
          <p:cNvSpPr/>
          <p:nvPr/>
        </p:nvSpPr>
        <p:spPr>
          <a:xfrm rot="13500000">
            <a:off x="6511925" y="3814155"/>
            <a:ext cx="331788" cy="331788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Impact MT Std" pitchFamily="34" charset="0"/>
            </a:endParaRPr>
          </a:p>
        </p:txBody>
      </p:sp>
      <p:sp>
        <p:nvSpPr>
          <p:cNvPr id="82" name="直角三角形 81"/>
          <p:cNvSpPr/>
          <p:nvPr/>
        </p:nvSpPr>
        <p:spPr>
          <a:xfrm rot="2719133">
            <a:off x="5311776" y="3007706"/>
            <a:ext cx="301625" cy="301625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Impact MT Std" pitchFamily="34" charset="0"/>
            </a:endParaRPr>
          </a:p>
        </p:txBody>
      </p:sp>
      <p:sp>
        <p:nvSpPr>
          <p:cNvPr id="83" name="直角三角形 82"/>
          <p:cNvSpPr/>
          <p:nvPr/>
        </p:nvSpPr>
        <p:spPr>
          <a:xfrm rot="2719133">
            <a:off x="5312570" y="4649975"/>
            <a:ext cx="300037" cy="301625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Impact MT Std" pitchFamily="34" charset="0"/>
            </a:endParaRPr>
          </a:p>
        </p:txBody>
      </p:sp>
      <p:sp>
        <p:nvSpPr>
          <p:cNvPr id="84" name="直角三角形 83"/>
          <p:cNvSpPr/>
          <p:nvPr/>
        </p:nvSpPr>
        <p:spPr>
          <a:xfrm rot="13500000">
            <a:off x="6511132" y="5456424"/>
            <a:ext cx="333375" cy="331788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Impact MT Std" pitchFamily="34" charset="0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5790406" y="3672869"/>
            <a:ext cx="611188" cy="612775"/>
          </a:xfrm>
          <a:prstGeom prst="ellipse">
            <a:avLst/>
          </a:prstGeom>
          <a:solidFill>
            <a:srgbClr val="2684E2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790406" y="2852131"/>
            <a:ext cx="611188" cy="612775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 MT Std" pitchFamily="34" charset="0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5790406" y="4495194"/>
            <a:ext cx="611188" cy="611187"/>
          </a:xfrm>
          <a:prstGeom prst="ellipse">
            <a:avLst/>
          </a:prstGeom>
          <a:solidFill>
            <a:srgbClr val="00B0F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790406" y="5315931"/>
            <a:ext cx="611188" cy="612775"/>
          </a:xfrm>
          <a:prstGeom prst="ellipse">
            <a:avLst/>
          </a:prstGeom>
          <a:solidFill>
            <a:srgbClr val="0070C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967371" y="531058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961683" y="5582743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2934923" y="451850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929235" y="4790655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967371" y="357969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961683" y="3851845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2934923" y="278760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929235" y="3059757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897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11" grpId="0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圆角矩形 52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55" name="燕尾形 54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9" name="燕尾形 5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利润来源分析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1535897" y="1773937"/>
            <a:ext cx="2647163" cy="2087111"/>
            <a:chOff x="120923" y="358911"/>
            <a:chExt cx="2706615" cy="2133985"/>
          </a:xfrm>
        </p:grpSpPr>
        <p:grpSp>
          <p:nvGrpSpPr>
            <p:cNvPr id="97" name="组合 96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99" name="图表 98"/>
              <p:cNvGraphicFramePr/>
              <p:nvPr>
                <p:extLst>
                  <p:ext uri="{D42A27DB-BD31-4B8C-83A1-F6EECF244321}">
                    <p14:modId xmlns:p14="http://schemas.microsoft.com/office/powerpoint/2010/main" val="1574386490"/>
                  </p:ext>
                </p:extLst>
              </p:nvPr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00" name="椭圆 99"/>
              <p:cNvSpPr/>
              <p:nvPr/>
            </p:nvSpPr>
            <p:spPr>
              <a:xfrm>
                <a:off x="4197058" y="3642936"/>
                <a:ext cx="1782375" cy="1782373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2684E2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98" name="文本框 29"/>
            <p:cNvSpPr txBox="1"/>
            <p:nvPr/>
          </p:nvSpPr>
          <p:spPr>
            <a:xfrm>
              <a:off x="1116356" y="1085110"/>
              <a:ext cx="948783" cy="597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2684E2"/>
                  </a:solidFill>
                  <a:latin typeface="Impact MT Std" pitchFamily="34" charset="0"/>
                </a:rPr>
                <a:t>25%</a:t>
              </a:r>
              <a:endParaRPr lang="zh-CN" altLang="en-US" sz="3200" dirty="0">
                <a:solidFill>
                  <a:srgbClr val="2684E2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101" name="直接连接符 100"/>
          <p:cNvCxnSpPr/>
          <p:nvPr/>
        </p:nvCxnSpPr>
        <p:spPr>
          <a:xfrm>
            <a:off x="1836485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1980502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1836485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3768145" y="1773937"/>
            <a:ext cx="2647163" cy="2087111"/>
            <a:chOff x="8617867" y="296237"/>
            <a:chExt cx="2830704" cy="2231821"/>
          </a:xfrm>
        </p:grpSpPr>
        <p:grpSp>
          <p:nvGrpSpPr>
            <p:cNvPr id="105" name="组合 104"/>
            <p:cNvGrpSpPr/>
            <p:nvPr/>
          </p:nvGrpSpPr>
          <p:grpSpPr>
            <a:xfrm>
              <a:off x="8617867" y="296237"/>
              <a:ext cx="2830704" cy="2231821"/>
              <a:chOff x="3430102" y="3226788"/>
              <a:chExt cx="3316286" cy="2614670"/>
            </a:xfrm>
          </p:grpSpPr>
          <p:graphicFrame>
            <p:nvGraphicFramePr>
              <p:cNvPr id="107" name="图表 106"/>
              <p:cNvGraphicFramePr/>
              <p:nvPr>
                <p:extLst>
                  <p:ext uri="{D42A27DB-BD31-4B8C-83A1-F6EECF244321}">
                    <p14:modId xmlns:p14="http://schemas.microsoft.com/office/powerpoint/2010/main" val="183629052"/>
                  </p:ext>
                </p:extLst>
              </p:nvPr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108" name="椭圆 107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2684E2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06" name="文本框 54"/>
            <p:cNvSpPr txBox="1"/>
            <p:nvPr/>
          </p:nvSpPr>
          <p:spPr>
            <a:xfrm>
              <a:off x="9694761" y="1055730"/>
              <a:ext cx="1008700" cy="62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2684E2"/>
                  </a:solidFill>
                  <a:latin typeface="Impact MT Std" pitchFamily="34" charset="0"/>
                </a:rPr>
                <a:t>50%</a:t>
              </a:r>
              <a:endParaRPr lang="zh-CN" altLang="en-US" sz="3200" dirty="0">
                <a:solidFill>
                  <a:srgbClr val="2684E2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109" name="直接连接符 108"/>
          <p:cNvCxnSpPr/>
          <p:nvPr/>
        </p:nvCxnSpPr>
        <p:spPr>
          <a:xfrm>
            <a:off x="4088937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矩形 109"/>
          <p:cNvSpPr/>
          <p:nvPr/>
        </p:nvSpPr>
        <p:spPr>
          <a:xfrm>
            <a:off x="4232954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1" name="矩形 47"/>
          <p:cNvSpPr>
            <a:spLocks noChangeArrowheads="1"/>
          </p:cNvSpPr>
          <p:nvPr/>
        </p:nvSpPr>
        <p:spPr bwMode="auto">
          <a:xfrm>
            <a:off x="4088937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5940329" y="1773937"/>
            <a:ext cx="2647163" cy="2087111"/>
            <a:chOff x="120923" y="2132856"/>
            <a:chExt cx="2748248" cy="2166810"/>
          </a:xfrm>
        </p:grpSpPr>
        <p:grpSp>
          <p:nvGrpSpPr>
            <p:cNvPr id="113" name="组合 112"/>
            <p:cNvGrpSpPr/>
            <p:nvPr/>
          </p:nvGrpSpPr>
          <p:grpSpPr>
            <a:xfrm>
              <a:off x="120923" y="2132856"/>
              <a:ext cx="2748248" cy="2166810"/>
              <a:chOff x="3430102" y="3226788"/>
              <a:chExt cx="3316286" cy="2614670"/>
            </a:xfrm>
          </p:grpSpPr>
          <p:graphicFrame>
            <p:nvGraphicFramePr>
              <p:cNvPr id="115" name="图表 114"/>
              <p:cNvGraphicFramePr/>
              <p:nvPr>
                <p:extLst>
                  <p:ext uri="{D42A27DB-BD31-4B8C-83A1-F6EECF244321}">
                    <p14:modId xmlns:p14="http://schemas.microsoft.com/office/powerpoint/2010/main" val="4090526251"/>
                  </p:ext>
                </p:extLst>
              </p:nvPr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116" name="椭圆 115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2684E2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14" name="文本框 53"/>
            <p:cNvSpPr txBox="1"/>
            <p:nvPr/>
          </p:nvSpPr>
          <p:spPr>
            <a:xfrm>
              <a:off x="1153570" y="2879269"/>
              <a:ext cx="911569" cy="607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2684E2"/>
                  </a:solidFill>
                  <a:latin typeface="Impact MT Std" pitchFamily="34" charset="0"/>
                </a:rPr>
                <a:t>75%</a:t>
              </a:r>
              <a:endParaRPr lang="zh-CN" altLang="en-US" sz="3200" dirty="0">
                <a:solidFill>
                  <a:srgbClr val="2684E2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117" name="直接连接符 116"/>
          <p:cNvCxnSpPr/>
          <p:nvPr/>
        </p:nvCxnSpPr>
        <p:spPr>
          <a:xfrm>
            <a:off x="6271292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117"/>
          <p:cNvSpPr/>
          <p:nvPr/>
        </p:nvSpPr>
        <p:spPr>
          <a:xfrm>
            <a:off x="6415309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9" name="矩形 47"/>
          <p:cNvSpPr>
            <a:spLocks noChangeArrowheads="1"/>
          </p:cNvSpPr>
          <p:nvPr/>
        </p:nvSpPr>
        <p:spPr bwMode="auto">
          <a:xfrm>
            <a:off x="6271292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8130944" y="1773937"/>
            <a:ext cx="2647163" cy="2087111"/>
            <a:chOff x="120923" y="358911"/>
            <a:chExt cx="2706615" cy="2133985"/>
          </a:xfrm>
        </p:grpSpPr>
        <p:grpSp>
          <p:nvGrpSpPr>
            <p:cNvPr id="121" name="组合 120"/>
            <p:cNvGrpSpPr/>
            <p:nvPr/>
          </p:nvGrpSpPr>
          <p:grpSpPr>
            <a:xfrm>
              <a:off x="120923" y="358911"/>
              <a:ext cx="2706615" cy="2133985"/>
              <a:chOff x="3430102" y="3226788"/>
              <a:chExt cx="3316286" cy="2614670"/>
            </a:xfrm>
          </p:grpSpPr>
          <p:graphicFrame>
            <p:nvGraphicFramePr>
              <p:cNvPr id="123" name="图表 122"/>
              <p:cNvGraphicFramePr/>
              <p:nvPr>
                <p:extLst>
                  <p:ext uri="{D42A27DB-BD31-4B8C-83A1-F6EECF244321}">
                    <p14:modId xmlns:p14="http://schemas.microsoft.com/office/powerpoint/2010/main" val="1743731599"/>
                  </p:ext>
                </p:extLst>
              </p:nvPr>
            </p:nvGraphicFramePr>
            <p:xfrm>
              <a:off x="3430102" y="3226788"/>
              <a:ext cx="3316286" cy="26146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124" name="椭圆 123"/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rgbClr val="2684E2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122" name="文本框 29"/>
            <p:cNvSpPr txBox="1"/>
            <p:nvPr/>
          </p:nvSpPr>
          <p:spPr>
            <a:xfrm>
              <a:off x="1116356" y="1085110"/>
              <a:ext cx="948783" cy="597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2684E2"/>
                  </a:solidFill>
                  <a:latin typeface="Impact MT Std" pitchFamily="34" charset="0"/>
                </a:rPr>
                <a:t>25%</a:t>
              </a:r>
              <a:endParaRPr lang="zh-CN" altLang="en-US" sz="3200" dirty="0">
                <a:solidFill>
                  <a:srgbClr val="2684E2"/>
                </a:solidFill>
                <a:latin typeface="Impact MT Std" pitchFamily="34" charset="0"/>
              </a:endParaRPr>
            </a:p>
          </p:txBody>
        </p:sp>
      </p:grpSp>
      <p:cxnSp>
        <p:nvCxnSpPr>
          <p:cNvPr id="125" name="直接连接符 124"/>
          <p:cNvCxnSpPr/>
          <p:nvPr/>
        </p:nvCxnSpPr>
        <p:spPr>
          <a:xfrm>
            <a:off x="8481425" y="4216175"/>
            <a:ext cx="1864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矩形 125"/>
          <p:cNvSpPr/>
          <p:nvPr/>
        </p:nvSpPr>
        <p:spPr>
          <a:xfrm>
            <a:off x="8625442" y="383875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7" name="矩形 47"/>
          <p:cNvSpPr>
            <a:spLocks noChangeArrowheads="1"/>
          </p:cNvSpPr>
          <p:nvPr/>
        </p:nvSpPr>
        <p:spPr bwMode="auto">
          <a:xfrm>
            <a:off x="8481425" y="4246762"/>
            <a:ext cx="186463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说明数据。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11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11" grpId="0"/>
      <p:bldP spid="102" grpId="0"/>
      <p:bldP spid="103" grpId="0"/>
      <p:bldP spid="110" grpId="0"/>
      <p:bldP spid="111" grpId="0"/>
      <p:bldP spid="118" grpId="0"/>
      <p:bldP spid="119" grpId="0"/>
      <p:bldP spid="126" grpId="0"/>
      <p:bldP spid="1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233491" y="3140968"/>
            <a:ext cx="324036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61283" y="2132856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8" name="Rectangle 49"/>
          <p:cNvSpPr/>
          <p:nvPr/>
        </p:nvSpPr>
        <p:spPr>
          <a:xfrm>
            <a:off x="5809555" y="2556193"/>
            <a:ext cx="2336775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/>
            <a:r>
              <a:rPr lang="zh-CN" altLang="en-US" sz="3200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en-US" altLang="zh-CN" sz="32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57056" y="3284984"/>
            <a:ext cx="1436675" cy="215444"/>
            <a:chOff x="4369395" y="3284984"/>
            <a:chExt cx="1436675" cy="215444"/>
          </a:xfrm>
        </p:grpSpPr>
        <p:sp>
          <p:nvSpPr>
            <p:cNvPr id="1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产品开发计划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321723" y="3284984"/>
            <a:ext cx="1436675" cy="215444"/>
            <a:chOff x="4369395" y="3284984"/>
            <a:chExt cx="1436675" cy="215444"/>
          </a:xfrm>
        </p:grpSpPr>
        <p:sp>
          <p:nvSpPr>
            <p:cNvPr id="1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市场开拓计划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953571" y="3573596"/>
            <a:ext cx="1436675" cy="215444"/>
            <a:chOff x="4369395" y="3284984"/>
            <a:chExt cx="1436675" cy="215444"/>
          </a:xfrm>
        </p:grpSpPr>
        <p:sp>
          <p:nvSpPr>
            <p:cNvPr id="2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五年发展计划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321723" y="3573016"/>
            <a:ext cx="1436675" cy="215444"/>
            <a:chOff x="4369395" y="3284984"/>
            <a:chExt cx="1436675" cy="215444"/>
          </a:xfrm>
        </p:grpSpPr>
        <p:sp>
          <p:nvSpPr>
            <p:cNvPr id="2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销售网络布局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953571" y="3861628"/>
            <a:ext cx="1436675" cy="215444"/>
            <a:chOff x="4369395" y="3284984"/>
            <a:chExt cx="1436675" cy="215444"/>
          </a:xfrm>
        </p:grpSpPr>
        <p:sp>
          <p:nvSpPr>
            <p:cNvPr id="3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短期盈利计划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39" name="椭圆 38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61" name="KSO_Shape"/>
          <p:cNvSpPr>
            <a:spLocks/>
          </p:cNvSpPr>
          <p:nvPr/>
        </p:nvSpPr>
        <p:spPr bwMode="auto">
          <a:xfrm>
            <a:off x="3991340" y="2797589"/>
            <a:ext cx="826873" cy="702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rot="5400000">
            <a:off x="74154" y="-74151"/>
            <a:ext cx="2060848" cy="220915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6200000">
            <a:off x="10060172" y="4722999"/>
            <a:ext cx="2060849" cy="220915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90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6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72959" y="-172956"/>
            <a:ext cx="2060848" cy="2406764"/>
          </a:xfrm>
          <a:prstGeom prst="triangle">
            <a:avLst>
              <a:gd name="adj" fmla="val 0"/>
            </a:avLst>
          </a:prstGeom>
          <a:solidFill>
            <a:srgbClr val="1C76C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等腰三角形 70"/>
          <p:cNvSpPr/>
          <p:nvPr/>
        </p:nvSpPr>
        <p:spPr>
          <a:xfrm rot="16200000">
            <a:off x="9988413" y="4651240"/>
            <a:ext cx="2060849" cy="2352672"/>
          </a:xfrm>
          <a:prstGeom prst="triangle">
            <a:avLst>
              <a:gd name="adj" fmla="val 0"/>
            </a:avLst>
          </a:prstGeom>
          <a:solidFill>
            <a:srgbClr val="1C76CE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5237249" y="500961"/>
            <a:ext cx="1703903" cy="1703903"/>
            <a:chOff x="1677608" y="2996952"/>
            <a:chExt cx="1395643" cy="1395643"/>
          </a:xfrm>
        </p:grpSpPr>
        <p:sp>
          <p:nvSpPr>
            <p:cNvPr id="7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sp>
        <p:nvSpPr>
          <p:cNvPr id="75" name="标题 4"/>
          <p:cNvSpPr txBox="1">
            <a:spLocks/>
          </p:cNvSpPr>
          <p:nvPr/>
        </p:nvSpPr>
        <p:spPr>
          <a:xfrm>
            <a:off x="5549140" y="1168519"/>
            <a:ext cx="1080120" cy="368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6538588" y="198857"/>
            <a:ext cx="505983" cy="50598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6941152" y="704840"/>
            <a:ext cx="648072" cy="64807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4534215" y="1099920"/>
            <a:ext cx="505983" cy="505983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4941874" y="1605903"/>
            <a:ext cx="295375" cy="295375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5055041" y="865344"/>
            <a:ext cx="173821" cy="173821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文本框 9"/>
          <p:cNvSpPr txBox="1"/>
          <p:nvPr/>
        </p:nvSpPr>
        <p:spPr>
          <a:xfrm>
            <a:off x="1129035" y="4872499"/>
            <a:ext cx="210304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（我们是谁）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圆角矩形 191"/>
          <p:cNvSpPr/>
          <p:nvPr/>
        </p:nvSpPr>
        <p:spPr>
          <a:xfrm>
            <a:off x="1280455" y="4305516"/>
            <a:ext cx="1800200" cy="50405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1C76CE"/>
              </a:solidFill>
            </a:endParaRPr>
          </a:p>
        </p:txBody>
      </p:sp>
      <p:grpSp>
        <p:nvGrpSpPr>
          <p:cNvPr id="193" name="组合 192"/>
          <p:cNvGrpSpPr/>
          <p:nvPr/>
        </p:nvGrpSpPr>
        <p:grpSpPr>
          <a:xfrm>
            <a:off x="1712503" y="3158840"/>
            <a:ext cx="936104" cy="936104"/>
            <a:chOff x="1677608" y="2996952"/>
            <a:chExt cx="1395643" cy="1395643"/>
          </a:xfrm>
        </p:grpSpPr>
        <p:sp>
          <p:nvSpPr>
            <p:cNvPr id="19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9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96" name="文本框 9"/>
          <p:cNvSpPr txBox="1"/>
          <p:nvPr/>
        </p:nvSpPr>
        <p:spPr>
          <a:xfrm>
            <a:off x="1417067" y="4384420"/>
            <a:ext cx="1503815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C76CE"/>
                </a:solidFill>
                <a:latin typeface="微软雅黑" pitchFamily="34" charset="-122"/>
                <a:ea typeface="微软雅黑" pitchFamily="34" charset="-122"/>
              </a:rPr>
              <a:t>公司与团队</a:t>
            </a:r>
            <a:endParaRPr lang="en-US" altLang="zh-CN" sz="2000" b="1" dirty="0" smtClean="0">
              <a:solidFill>
                <a:srgbClr val="1C76C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7" name="KSO_Shape"/>
          <p:cNvSpPr>
            <a:spLocks/>
          </p:cNvSpPr>
          <p:nvPr/>
        </p:nvSpPr>
        <p:spPr bwMode="auto">
          <a:xfrm>
            <a:off x="1954345" y="3496251"/>
            <a:ext cx="452420" cy="31066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98" name="文本框 9"/>
          <p:cNvSpPr txBox="1"/>
          <p:nvPr/>
        </p:nvSpPr>
        <p:spPr>
          <a:xfrm>
            <a:off x="3058443" y="4872499"/>
            <a:ext cx="210304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（我们做什么）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9" name="圆角矩形 198"/>
          <p:cNvSpPr/>
          <p:nvPr/>
        </p:nvSpPr>
        <p:spPr>
          <a:xfrm>
            <a:off x="3209863" y="4305516"/>
            <a:ext cx="1800200" cy="50405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1C76CE"/>
              </a:solidFill>
            </a:endParaRPr>
          </a:p>
        </p:txBody>
      </p:sp>
      <p:grpSp>
        <p:nvGrpSpPr>
          <p:cNvPr id="200" name="组合 199"/>
          <p:cNvGrpSpPr/>
          <p:nvPr/>
        </p:nvGrpSpPr>
        <p:grpSpPr>
          <a:xfrm>
            <a:off x="3641911" y="3158840"/>
            <a:ext cx="936104" cy="936104"/>
            <a:chOff x="1677608" y="2996952"/>
            <a:chExt cx="1395643" cy="1395643"/>
          </a:xfrm>
        </p:grpSpPr>
        <p:sp>
          <p:nvSpPr>
            <p:cNvPr id="20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0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F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203" name="文本框 9"/>
          <p:cNvSpPr txBox="1"/>
          <p:nvPr/>
        </p:nvSpPr>
        <p:spPr>
          <a:xfrm>
            <a:off x="3346475" y="4384420"/>
            <a:ext cx="1503815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C76CE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en-US" altLang="zh-CN" sz="2000" b="1" dirty="0" smtClean="0">
              <a:solidFill>
                <a:srgbClr val="1C76C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" name="KSO_Shape"/>
          <p:cNvSpPr>
            <a:spLocks/>
          </p:cNvSpPr>
          <p:nvPr/>
        </p:nvSpPr>
        <p:spPr bwMode="auto">
          <a:xfrm>
            <a:off x="3937347" y="3491896"/>
            <a:ext cx="400966" cy="31501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05" name="文本框 9"/>
          <p:cNvSpPr txBox="1"/>
          <p:nvPr/>
        </p:nvSpPr>
        <p:spPr>
          <a:xfrm>
            <a:off x="5002659" y="4872499"/>
            <a:ext cx="210304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（我们怎么做）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6" name="圆角矩形 205"/>
          <p:cNvSpPr/>
          <p:nvPr/>
        </p:nvSpPr>
        <p:spPr>
          <a:xfrm>
            <a:off x="5154079" y="4305516"/>
            <a:ext cx="1800200" cy="50405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1C76CE"/>
              </a:solidFill>
            </a:endParaRPr>
          </a:p>
        </p:txBody>
      </p:sp>
      <p:grpSp>
        <p:nvGrpSpPr>
          <p:cNvPr id="207" name="组合 206"/>
          <p:cNvGrpSpPr/>
          <p:nvPr/>
        </p:nvGrpSpPr>
        <p:grpSpPr>
          <a:xfrm>
            <a:off x="5586127" y="3158840"/>
            <a:ext cx="936104" cy="936104"/>
            <a:chOff x="1677608" y="2996952"/>
            <a:chExt cx="1395643" cy="1395643"/>
          </a:xfrm>
        </p:grpSpPr>
        <p:sp>
          <p:nvSpPr>
            <p:cNvPr id="20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0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210" name="文本框 9"/>
          <p:cNvSpPr txBox="1"/>
          <p:nvPr/>
        </p:nvSpPr>
        <p:spPr>
          <a:xfrm>
            <a:off x="5290691" y="4384420"/>
            <a:ext cx="1503815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C76CE"/>
                </a:solidFill>
                <a:latin typeface="微软雅黑" pitchFamily="34" charset="-122"/>
                <a:ea typeface="微软雅黑" pitchFamily="34" charset="-122"/>
              </a:rPr>
              <a:t>产品与运营</a:t>
            </a:r>
            <a:endParaRPr lang="en-US" altLang="zh-CN" sz="2000" b="1" dirty="0" smtClean="0">
              <a:solidFill>
                <a:srgbClr val="1C76C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1" name="KSO_Shape"/>
          <p:cNvSpPr>
            <a:spLocks/>
          </p:cNvSpPr>
          <p:nvPr/>
        </p:nvSpPr>
        <p:spPr bwMode="auto">
          <a:xfrm>
            <a:off x="5842569" y="3454538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12" name="文本框 9"/>
          <p:cNvSpPr txBox="1"/>
          <p:nvPr/>
        </p:nvSpPr>
        <p:spPr>
          <a:xfrm>
            <a:off x="6946875" y="4872499"/>
            <a:ext cx="210304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（长期战略目标）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圆角矩形 212"/>
          <p:cNvSpPr/>
          <p:nvPr/>
        </p:nvSpPr>
        <p:spPr>
          <a:xfrm>
            <a:off x="7098295" y="4305516"/>
            <a:ext cx="1800200" cy="50405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1C76CE"/>
              </a:solidFill>
            </a:endParaRPr>
          </a:p>
        </p:txBody>
      </p:sp>
      <p:grpSp>
        <p:nvGrpSpPr>
          <p:cNvPr id="214" name="组合 213"/>
          <p:cNvGrpSpPr/>
          <p:nvPr/>
        </p:nvGrpSpPr>
        <p:grpSpPr>
          <a:xfrm>
            <a:off x="7530343" y="3158840"/>
            <a:ext cx="936104" cy="936104"/>
            <a:chOff x="1677608" y="2996952"/>
            <a:chExt cx="1395643" cy="1395643"/>
          </a:xfrm>
        </p:grpSpPr>
        <p:sp>
          <p:nvSpPr>
            <p:cNvPr id="21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1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217" name="文本框 9"/>
          <p:cNvSpPr txBox="1"/>
          <p:nvPr/>
        </p:nvSpPr>
        <p:spPr>
          <a:xfrm>
            <a:off x="7234907" y="4384420"/>
            <a:ext cx="1503815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C76CE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en-US" altLang="zh-CN" sz="2000" b="1" dirty="0" smtClean="0">
              <a:solidFill>
                <a:srgbClr val="1C76C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8" name="KSO_Shape"/>
          <p:cNvSpPr>
            <a:spLocks/>
          </p:cNvSpPr>
          <p:nvPr/>
        </p:nvSpPr>
        <p:spPr bwMode="auto">
          <a:xfrm>
            <a:off x="7825779" y="3463533"/>
            <a:ext cx="403977" cy="34337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19" name="文本框 9"/>
          <p:cNvSpPr txBox="1"/>
          <p:nvPr/>
        </p:nvSpPr>
        <p:spPr>
          <a:xfrm>
            <a:off x="8833891" y="4872499"/>
            <a:ext cx="210304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（商务合作方式）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0" name="圆角矩形 219"/>
          <p:cNvSpPr/>
          <p:nvPr/>
        </p:nvSpPr>
        <p:spPr>
          <a:xfrm>
            <a:off x="9042511" y="4305516"/>
            <a:ext cx="1800200" cy="50405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1C76CE"/>
              </a:solidFill>
            </a:endParaRPr>
          </a:p>
        </p:txBody>
      </p:sp>
      <p:grpSp>
        <p:nvGrpSpPr>
          <p:cNvPr id="221" name="组合 220"/>
          <p:cNvGrpSpPr/>
          <p:nvPr/>
        </p:nvGrpSpPr>
        <p:grpSpPr>
          <a:xfrm>
            <a:off x="9474559" y="3158840"/>
            <a:ext cx="936104" cy="936104"/>
            <a:chOff x="1677608" y="2996952"/>
            <a:chExt cx="1395643" cy="1395643"/>
          </a:xfrm>
        </p:grpSpPr>
        <p:sp>
          <p:nvSpPr>
            <p:cNvPr id="22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22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224" name="文本框 9"/>
          <p:cNvSpPr txBox="1"/>
          <p:nvPr/>
        </p:nvSpPr>
        <p:spPr>
          <a:xfrm>
            <a:off x="9179123" y="4384420"/>
            <a:ext cx="1503815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C76CE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en-US" altLang="zh-CN" sz="2000" b="1" dirty="0" smtClean="0">
              <a:solidFill>
                <a:srgbClr val="1C76C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" name="KSO_Shape"/>
          <p:cNvSpPr>
            <a:spLocks/>
          </p:cNvSpPr>
          <p:nvPr/>
        </p:nvSpPr>
        <p:spPr bwMode="auto">
          <a:xfrm>
            <a:off x="9772995" y="3482862"/>
            <a:ext cx="353552" cy="33941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110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5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5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25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2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 animBg="1"/>
      <p:bldP spid="77" grpId="0" animBg="1"/>
      <p:bldP spid="78" grpId="0" animBg="1"/>
      <p:bldP spid="79" grpId="0" animBg="1"/>
      <p:bldP spid="80" grpId="0" animBg="1"/>
      <p:bldP spid="191" grpId="0"/>
      <p:bldP spid="192" grpId="0" animBg="1"/>
      <p:bldP spid="196" grpId="0"/>
      <p:bldP spid="197" grpId="0" animBg="1"/>
      <p:bldP spid="198" grpId="0"/>
      <p:bldP spid="199" grpId="0" animBg="1"/>
      <p:bldP spid="203" grpId="0"/>
      <p:bldP spid="204" grpId="0" animBg="1"/>
      <p:bldP spid="205" grpId="0"/>
      <p:bldP spid="206" grpId="0" animBg="1"/>
      <p:bldP spid="210" grpId="0"/>
      <p:bldP spid="211" grpId="0" animBg="1"/>
      <p:bldP spid="212" grpId="0"/>
      <p:bldP spid="213" grpId="0" animBg="1"/>
      <p:bldP spid="217" grpId="0"/>
      <p:bldP spid="218" grpId="0" animBg="1"/>
      <p:bldP spid="219" grpId="0"/>
      <p:bldP spid="220" grpId="0" animBg="1"/>
      <p:bldP spid="224" grpId="0"/>
      <p:bldP spid="225" grpId="0" animBg="1"/>
      <p:bldP spid="2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圆角矩形 49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52" name="燕尾形 5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56" name="燕尾形 55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产品开发计划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 flipH="1">
            <a:off x="6220305" y="3140968"/>
            <a:ext cx="5061858" cy="1130346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EDEEEF"/>
              </a:gs>
            </a:gsLst>
            <a:lin ang="1800000" scaled="0"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10237136" y="3161252"/>
            <a:ext cx="885534" cy="88553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DIN-BoldItalic" pitchFamily="50" charset="0"/>
            </a:endParaRPr>
          </a:p>
        </p:txBody>
      </p:sp>
      <p:sp>
        <p:nvSpPr>
          <p:cNvPr id="14" name="文本框 114"/>
          <p:cNvSpPr txBox="1"/>
          <p:nvPr/>
        </p:nvSpPr>
        <p:spPr>
          <a:xfrm>
            <a:off x="10386346" y="3333318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  <a:cs typeface="Arial Unicode MS" panose="020B0604020202020204" pitchFamily="34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rot="17113113" flipV="1">
            <a:off x="5969359" y="1377892"/>
            <a:ext cx="1145461" cy="3024641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任意多边形 15"/>
          <p:cNvSpPr/>
          <p:nvPr/>
        </p:nvSpPr>
        <p:spPr>
          <a:xfrm flipH="1">
            <a:off x="4932464" y="1911246"/>
            <a:ext cx="5061858" cy="1130346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EDEEEF"/>
              </a:gs>
            </a:gsLst>
            <a:lin ang="1800000" scaled="0"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8949295" y="2033652"/>
            <a:ext cx="885534" cy="88553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DIN-BoldItalic" pitchFamily="50" charset="0"/>
            </a:endParaRPr>
          </a:p>
        </p:txBody>
      </p:sp>
      <p:sp>
        <p:nvSpPr>
          <p:cNvPr id="18" name="文本框 118"/>
          <p:cNvSpPr txBox="1"/>
          <p:nvPr/>
        </p:nvSpPr>
        <p:spPr>
          <a:xfrm>
            <a:off x="9098505" y="2205718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  <a:cs typeface="Arial Unicode MS" panose="020B0604020202020204" pitchFamily="34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rot="17113113" flipV="1">
            <a:off x="5969359" y="3831750"/>
            <a:ext cx="1145461" cy="3024641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任意多边形 19"/>
          <p:cNvSpPr/>
          <p:nvPr/>
        </p:nvSpPr>
        <p:spPr>
          <a:xfrm flipH="1">
            <a:off x="4932464" y="4365104"/>
            <a:ext cx="5061858" cy="1130346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EDEEEF"/>
              </a:gs>
            </a:gsLst>
            <a:lin ang="1800000" scaled="0"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8949295" y="4487510"/>
            <a:ext cx="885534" cy="885534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DIN-BoldItalic" pitchFamily="50" charset="0"/>
            </a:endParaRPr>
          </a:p>
        </p:txBody>
      </p:sp>
      <p:sp>
        <p:nvSpPr>
          <p:cNvPr id="22" name="文本框 122"/>
          <p:cNvSpPr txBox="1"/>
          <p:nvPr/>
        </p:nvSpPr>
        <p:spPr>
          <a:xfrm>
            <a:off x="9098505" y="4659576"/>
            <a:ext cx="567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  <a:cs typeface="Arial Unicode MS" panose="020B0604020202020204" pitchFamily="34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Impact MT Std" pitchFamily="34" charset="0"/>
              <a:ea typeface="方正兰亭黑简体" panose="02000000000000000000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528936" y="3645024"/>
            <a:ext cx="385075" cy="317752"/>
            <a:chOff x="2778125" y="844550"/>
            <a:chExt cx="971550" cy="801688"/>
          </a:xfrm>
          <a:solidFill>
            <a:srgbClr val="00B0F0"/>
          </a:solidFill>
        </p:grpSpPr>
        <p:sp>
          <p:nvSpPr>
            <p:cNvPr id="24" name="Freeform 32"/>
            <p:cNvSpPr>
              <a:spLocks/>
            </p:cNvSpPr>
            <p:nvPr/>
          </p:nvSpPr>
          <p:spPr bwMode="auto">
            <a:xfrm>
              <a:off x="3081338" y="1498600"/>
              <a:ext cx="365125" cy="147638"/>
            </a:xfrm>
            <a:custGeom>
              <a:avLst/>
              <a:gdLst>
                <a:gd name="T0" fmla="*/ 88 w 96"/>
                <a:gd name="T1" fmla="*/ 23 h 39"/>
                <a:gd name="T2" fmla="*/ 56 w 96"/>
                <a:gd name="T3" fmla="*/ 23 h 39"/>
                <a:gd name="T4" fmla="*/ 56 w 96"/>
                <a:gd name="T5" fmla="*/ 8 h 39"/>
                <a:gd name="T6" fmla="*/ 48 w 96"/>
                <a:gd name="T7" fmla="*/ 0 h 39"/>
                <a:gd name="T8" fmla="*/ 40 w 96"/>
                <a:gd name="T9" fmla="*/ 8 h 39"/>
                <a:gd name="T10" fmla="*/ 40 w 96"/>
                <a:gd name="T11" fmla="*/ 23 h 39"/>
                <a:gd name="T12" fmla="*/ 8 w 96"/>
                <a:gd name="T13" fmla="*/ 23 h 39"/>
                <a:gd name="T14" fmla="*/ 0 w 96"/>
                <a:gd name="T15" fmla="*/ 31 h 39"/>
                <a:gd name="T16" fmla="*/ 8 w 96"/>
                <a:gd name="T17" fmla="*/ 39 h 39"/>
                <a:gd name="T18" fmla="*/ 88 w 96"/>
                <a:gd name="T19" fmla="*/ 39 h 39"/>
                <a:gd name="T20" fmla="*/ 96 w 96"/>
                <a:gd name="T21" fmla="*/ 31 h 39"/>
                <a:gd name="T22" fmla="*/ 88 w 96"/>
                <a:gd name="T23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39">
                  <a:moveTo>
                    <a:pt x="88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3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3"/>
                    <a:pt x="0" y="26"/>
                    <a:pt x="0" y="31"/>
                  </a:cubicBezTo>
                  <a:cubicBezTo>
                    <a:pt x="0" y="35"/>
                    <a:pt x="3" y="39"/>
                    <a:pt x="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93" y="39"/>
                    <a:pt x="96" y="35"/>
                    <a:pt x="96" y="31"/>
                  </a:cubicBezTo>
                  <a:cubicBezTo>
                    <a:pt x="96" y="26"/>
                    <a:pt x="93" y="23"/>
                    <a:pt x="88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3"/>
            <p:cNvSpPr>
              <a:spLocks noEditPoints="1"/>
            </p:cNvSpPr>
            <p:nvPr/>
          </p:nvSpPr>
          <p:spPr bwMode="auto">
            <a:xfrm>
              <a:off x="2778125" y="844550"/>
              <a:ext cx="971550" cy="615950"/>
            </a:xfrm>
            <a:custGeom>
              <a:avLst/>
              <a:gdLst>
                <a:gd name="T0" fmla="*/ 240 w 256"/>
                <a:gd name="T1" fmla="*/ 0 h 162"/>
                <a:gd name="T2" fmla="*/ 16 w 256"/>
                <a:gd name="T3" fmla="*/ 0 h 162"/>
                <a:gd name="T4" fmla="*/ 0 w 256"/>
                <a:gd name="T5" fmla="*/ 16 h 162"/>
                <a:gd name="T6" fmla="*/ 0 w 256"/>
                <a:gd name="T7" fmla="*/ 146 h 162"/>
                <a:gd name="T8" fmla="*/ 16 w 256"/>
                <a:gd name="T9" fmla="*/ 162 h 162"/>
                <a:gd name="T10" fmla="*/ 240 w 256"/>
                <a:gd name="T11" fmla="*/ 162 h 162"/>
                <a:gd name="T12" fmla="*/ 256 w 256"/>
                <a:gd name="T13" fmla="*/ 146 h 162"/>
                <a:gd name="T14" fmla="*/ 256 w 256"/>
                <a:gd name="T15" fmla="*/ 16 h 162"/>
                <a:gd name="T16" fmla="*/ 240 w 256"/>
                <a:gd name="T17" fmla="*/ 0 h 162"/>
                <a:gd name="T18" fmla="*/ 16 w 256"/>
                <a:gd name="T19" fmla="*/ 146 h 162"/>
                <a:gd name="T20" fmla="*/ 16 w 256"/>
                <a:gd name="T21" fmla="*/ 134 h 162"/>
                <a:gd name="T22" fmla="*/ 169 w 256"/>
                <a:gd name="T23" fmla="*/ 134 h 162"/>
                <a:gd name="T24" fmla="*/ 175 w 256"/>
                <a:gd name="T25" fmla="*/ 129 h 162"/>
                <a:gd name="T26" fmla="*/ 169 w 256"/>
                <a:gd name="T27" fmla="*/ 123 h 162"/>
                <a:gd name="T28" fmla="*/ 16 w 256"/>
                <a:gd name="T29" fmla="*/ 123 h 162"/>
                <a:gd name="T30" fmla="*/ 16 w 256"/>
                <a:gd name="T31" fmla="*/ 16 h 162"/>
                <a:gd name="T32" fmla="*/ 240 w 256"/>
                <a:gd name="T33" fmla="*/ 16 h 162"/>
                <a:gd name="T34" fmla="*/ 240 w 256"/>
                <a:gd name="T35" fmla="*/ 123 h 162"/>
                <a:gd name="T36" fmla="*/ 202 w 256"/>
                <a:gd name="T37" fmla="*/ 123 h 162"/>
                <a:gd name="T38" fmla="*/ 197 w 256"/>
                <a:gd name="T39" fmla="*/ 129 h 162"/>
                <a:gd name="T40" fmla="*/ 202 w 256"/>
                <a:gd name="T41" fmla="*/ 134 h 162"/>
                <a:gd name="T42" fmla="*/ 240 w 256"/>
                <a:gd name="T43" fmla="*/ 134 h 162"/>
                <a:gd name="T44" fmla="*/ 240 w 256"/>
                <a:gd name="T45" fmla="*/ 146 h 162"/>
                <a:gd name="T46" fmla="*/ 16 w 256"/>
                <a:gd name="T47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6" h="162">
                  <a:moveTo>
                    <a:pt x="24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4"/>
                    <a:pt x="7" y="162"/>
                    <a:pt x="16" y="162"/>
                  </a:cubicBezTo>
                  <a:cubicBezTo>
                    <a:pt x="240" y="162"/>
                    <a:pt x="240" y="162"/>
                    <a:pt x="240" y="162"/>
                  </a:cubicBezTo>
                  <a:cubicBezTo>
                    <a:pt x="249" y="162"/>
                    <a:pt x="256" y="154"/>
                    <a:pt x="256" y="14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lose/>
                  <a:moveTo>
                    <a:pt x="16" y="146"/>
                  </a:moveTo>
                  <a:cubicBezTo>
                    <a:pt x="16" y="134"/>
                    <a:pt x="16" y="134"/>
                    <a:pt x="16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72" y="134"/>
                    <a:pt x="175" y="132"/>
                    <a:pt x="175" y="129"/>
                  </a:cubicBezTo>
                  <a:cubicBezTo>
                    <a:pt x="175" y="126"/>
                    <a:pt x="172" y="123"/>
                    <a:pt x="169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cubicBezTo>
                    <a:pt x="240" y="123"/>
                    <a:pt x="240" y="123"/>
                    <a:pt x="240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199" y="123"/>
                    <a:pt x="197" y="126"/>
                    <a:pt x="197" y="129"/>
                  </a:cubicBezTo>
                  <a:cubicBezTo>
                    <a:pt x="197" y="132"/>
                    <a:pt x="199" y="134"/>
                    <a:pt x="202" y="134"/>
                  </a:cubicBezTo>
                  <a:cubicBezTo>
                    <a:pt x="240" y="134"/>
                    <a:pt x="240" y="134"/>
                    <a:pt x="240" y="134"/>
                  </a:cubicBezTo>
                  <a:cubicBezTo>
                    <a:pt x="240" y="146"/>
                    <a:pt x="240" y="146"/>
                    <a:pt x="240" y="146"/>
                  </a:cubicBezTo>
                  <a:lnTo>
                    <a:pt x="16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Freeform 86"/>
          <p:cNvSpPr>
            <a:spLocks noEditPoints="1"/>
          </p:cNvSpPr>
          <p:nvPr/>
        </p:nvSpPr>
        <p:spPr bwMode="auto">
          <a:xfrm>
            <a:off x="5209450" y="2255545"/>
            <a:ext cx="393385" cy="441748"/>
          </a:xfrm>
          <a:custGeom>
            <a:avLst/>
            <a:gdLst>
              <a:gd name="T0" fmla="*/ 119 w 228"/>
              <a:gd name="T1" fmla="*/ 14 h 256"/>
              <a:gd name="T2" fmla="*/ 114 w 228"/>
              <a:gd name="T3" fmla="*/ 0 h 256"/>
              <a:gd name="T4" fmla="*/ 109 w 228"/>
              <a:gd name="T5" fmla="*/ 14 h 256"/>
              <a:gd name="T6" fmla="*/ 109 w 228"/>
              <a:gd name="T7" fmla="*/ 242 h 256"/>
              <a:gd name="T8" fmla="*/ 114 w 228"/>
              <a:gd name="T9" fmla="*/ 256 h 256"/>
              <a:gd name="T10" fmla="*/ 119 w 228"/>
              <a:gd name="T11" fmla="*/ 242 h 256"/>
              <a:gd name="T12" fmla="*/ 206 w 228"/>
              <a:gd name="T13" fmla="*/ 163 h 256"/>
              <a:gd name="T14" fmla="*/ 183 w 228"/>
              <a:gd name="T15" fmla="*/ 128 h 256"/>
              <a:gd name="T16" fmla="*/ 206 w 228"/>
              <a:gd name="T17" fmla="*/ 93 h 256"/>
              <a:gd name="T18" fmla="*/ 206 w 228"/>
              <a:gd name="T19" fmla="*/ 163 h 256"/>
              <a:gd name="T20" fmla="*/ 119 w 228"/>
              <a:gd name="T21" fmla="*/ 226 h 256"/>
              <a:gd name="T22" fmla="*/ 167 w 228"/>
              <a:gd name="T23" fmla="*/ 167 h 256"/>
              <a:gd name="T24" fmla="*/ 61 w 228"/>
              <a:gd name="T25" fmla="*/ 167 h 256"/>
              <a:gd name="T26" fmla="*/ 109 w 228"/>
              <a:gd name="T27" fmla="*/ 226 h 256"/>
              <a:gd name="T28" fmla="*/ 61 w 228"/>
              <a:gd name="T29" fmla="*/ 167 h 256"/>
              <a:gd name="T30" fmla="*/ 58 w 228"/>
              <a:gd name="T31" fmla="*/ 100 h 256"/>
              <a:gd name="T32" fmla="*/ 109 w 228"/>
              <a:gd name="T33" fmla="*/ 154 h 256"/>
              <a:gd name="T34" fmla="*/ 56 w 228"/>
              <a:gd name="T35" fmla="*/ 128 h 256"/>
              <a:gd name="T36" fmla="*/ 119 w 228"/>
              <a:gd name="T37" fmla="*/ 102 h 256"/>
              <a:gd name="T38" fmla="*/ 172 w 228"/>
              <a:gd name="T39" fmla="*/ 128 h 256"/>
              <a:gd name="T40" fmla="*/ 119 w 228"/>
              <a:gd name="T41" fmla="*/ 154 h 256"/>
              <a:gd name="T42" fmla="*/ 69 w 228"/>
              <a:gd name="T43" fmla="*/ 43 h 256"/>
              <a:gd name="T44" fmla="*/ 78 w 228"/>
              <a:gd name="T45" fmla="*/ 50 h 256"/>
              <a:gd name="T46" fmla="*/ 109 w 228"/>
              <a:gd name="T47" fmla="*/ 30 h 256"/>
              <a:gd name="T48" fmla="*/ 114 w 228"/>
              <a:gd name="T49" fmla="*/ 55 h 256"/>
              <a:gd name="T50" fmla="*/ 119 w 228"/>
              <a:gd name="T51" fmla="*/ 30 h 256"/>
              <a:gd name="T52" fmla="*/ 150 w 228"/>
              <a:gd name="T53" fmla="*/ 50 h 256"/>
              <a:gd name="T54" fmla="*/ 158 w 228"/>
              <a:gd name="T55" fmla="*/ 51 h 256"/>
              <a:gd name="T56" fmla="*/ 156 w 228"/>
              <a:gd name="T57" fmla="*/ 39 h 256"/>
              <a:gd name="T58" fmla="*/ 178 w 228"/>
              <a:gd name="T59" fmla="*/ 88 h 256"/>
              <a:gd name="T60" fmla="*/ 164 w 228"/>
              <a:gd name="T61" fmla="*/ 64 h 256"/>
              <a:gd name="T62" fmla="*/ 167 w 228"/>
              <a:gd name="T63" fmla="*/ 89 h 256"/>
              <a:gd name="T64" fmla="*/ 119 w 228"/>
              <a:gd name="T65" fmla="*/ 74 h 256"/>
              <a:gd name="T66" fmla="*/ 109 w 228"/>
              <a:gd name="T67" fmla="*/ 74 h 256"/>
              <a:gd name="T68" fmla="*/ 61 w 228"/>
              <a:gd name="T69" fmla="*/ 89 h 256"/>
              <a:gd name="T70" fmla="*/ 63 w 228"/>
              <a:gd name="T71" fmla="*/ 64 h 256"/>
              <a:gd name="T72" fmla="*/ 50 w 228"/>
              <a:gd name="T73" fmla="*/ 88 h 256"/>
              <a:gd name="T74" fmla="*/ 72 w 228"/>
              <a:gd name="T75" fmla="*/ 39 h 256"/>
              <a:gd name="T76" fmla="*/ 48 w 228"/>
              <a:gd name="T77" fmla="*/ 98 h 256"/>
              <a:gd name="T78" fmla="*/ 48 w 228"/>
              <a:gd name="T79" fmla="*/ 157 h 256"/>
              <a:gd name="T80" fmla="*/ 16 w 228"/>
              <a:gd name="T81" fmla="*/ 128 h 256"/>
              <a:gd name="T82" fmla="*/ 27 w 228"/>
              <a:gd name="T83" fmla="*/ 173 h 256"/>
              <a:gd name="T84" fmla="*/ 73 w 228"/>
              <a:gd name="T85" fmla="*/ 217 h 256"/>
              <a:gd name="T86" fmla="*/ 155 w 228"/>
              <a:gd name="T87" fmla="*/ 217 h 256"/>
              <a:gd name="T88" fmla="*/ 201 w 228"/>
              <a:gd name="T89" fmla="*/ 173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28" h="256">
                <a:moveTo>
                  <a:pt x="228" y="128"/>
                </a:moveTo>
                <a:cubicBezTo>
                  <a:pt x="228" y="67"/>
                  <a:pt x="180" y="17"/>
                  <a:pt x="119" y="14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3"/>
                  <a:pt x="117" y="0"/>
                  <a:pt x="114" y="0"/>
                </a:cubicBezTo>
                <a:cubicBezTo>
                  <a:pt x="111" y="0"/>
                  <a:pt x="109" y="3"/>
                  <a:pt x="109" y="6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48" y="17"/>
                  <a:pt x="0" y="67"/>
                  <a:pt x="0" y="128"/>
                </a:cubicBezTo>
                <a:cubicBezTo>
                  <a:pt x="0" y="189"/>
                  <a:pt x="48" y="239"/>
                  <a:pt x="109" y="242"/>
                </a:cubicBezTo>
                <a:cubicBezTo>
                  <a:pt x="109" y="251"/>
                  <a:pt x="109" y="251"/>
                  <a:pt x="109" y="251"/>
                </a:cubicBezTo>
                <a:cubicBezTo>
                  <a:pt x="109" y="254"/>
                  <a:pt x="111" y="256"/>
                  <a:pt x="114" y="256"/>
                </a:cubicBezTo>
                <a:cubicBezTo>
                  <a:pt x="117" y="256"/>
                  <a:pt x="119" y="254"/>
                  <a:pt x="119" y="251"/>
                </a:cubicBezTo>
                <a:cubicBezTo>
                  <a:pt x="119" y="242"/>
                  <a:pt x="119" y="242"/>
                  <a:pt x="119" y="242"/>
                </a:cubicBezTo>
                <a:cubicBezTo>
                  <a:pt x="180" y="239"/>
                  <a:pt x="228" y="189"/>
                  <a:pt x="228" y="128"/>
                </a:cubicBezTo>
                <a:close/>
                <a:moveTo>
                  <a:pt x="206" y="163"/>
                </a:moveTo>
                <a:cubicBezTo>
                  <a:pt x="201" y="161"/>
                  <a:pt x="193" y="159"/>
                  <a:pt x="180" y="157"/>
                </a:cubicBezTo>
                <a:cubicBezTo>
                  <a:pt x="182" y="148"/>
                  <a:pt x="183" y="138"/>
                  <a:pt x="183" y="128"/>
                </a:cubicBezTo>
                <a:cubicBezTo>
                  <a:pt x="183" y="118"/>
                  <a:pt x="182" y="108"/>
                  <a:pt x="180" y="98"/>
                </a:cubicBezTo>
                <a:cubicBezTo>
                  <a:pt x="193" y="97"/>
                  <a:pt x="201" y="95"/>
                  <a:pt x="206" y="93"/>
                </a:cubicBezTo>
                <a:cubicBezTo>
                  <a:pt x="210" y="104"/>
                  <a:pt x="212" y="116"/>
                  <a:pt x="212" y="128"/>
                </a:cubicBezTo>
                <a:cubicBezTo>
                  <a:pt x="212" y="140"/>
                  <a:pt x="210" y="152"/>
                  <a:pt x="206" y="163"/>
                </a:cubicBezTo>
                <a:close/>
                <a:moveTo>
                  <a:pt x="130" y="225"/>
                </a:moveTo>
                <a:cubicBezTo>
                  <a:pt x="127" y="225"/>
                  <a:pt x="123" y="226"/>
                  <a:pt x="119" y="226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38" y="165"/>
                  <a:pt x="154" y="166"/>
                  <a:pt x="167" y="167"/>
                </a:cubicBezTo>
                <a:cubicBezTo>
                  <a:pt x="161" y="195"/>
                  <a:pt x="147" y="216"/>
                  <a:pt x="130" y="225"/>
                </a:cubicBezTo>
                <a:close/>
                <a:moveTo>
                  <a:pt x="61" y="167"/>
                </a:moveTo>
                <a:cubicBezTo>
                  <a:pt x="74" y="166"/>
                  <a:pt x="90" y="165"/>
                  <a:pt x="109" y="165"/>
                </a:cubicBezTo>
                <a:cubicBezTo>
                  <a:pt x="109" y="226"/>
                  <a:pt x="109" y="226"/>
                  <a:pt x="109" y="226"/>
                </a:cubicBezTo>
                <a:cubicBezTo>
                  <a:pt x="105" y="226"/>
                  <a:pt x="101" y="225"/>
                  <a:pt x="98" y="225"/>
                </a:cubicBezTo>
                <a:cubicBezTo>
                  <a:pt x="81" y="216"/>
                  <a:pt x="67" y="195"/>
                  <a:pt x="61" y="167"/>
                </a:cubicBezTo>
                <a:close/>
                <a:moveTo>
                  <a:pt x="56" y="128"/>
                </a:moveTo>
                <a:cubicBezTo>
                  <a:pt x="56" y="118"/>
                  <a:pt x="57" y="109"/>
                  <a:pt x="58" y="100"/>
                </a:cubicBezTo>
                <a:cubicBezTo>
                  <a:pt x="73" y="101"/>
                  <a:pt x="90" y="102"/>
                  <a:pt x="109" y="102"/>
                </a:cubicBezTo>
                <a:cubicBezTo>
                  <a:pt x="109" y="154"/>
                  <a:pt x="109" y="154"/>
                  <a:pt x="109" y="154"/>
                </a:cubicBezTo>
                <a:cubicBezTo>
                  <a:pt x="90" y="154"/>
                  <a:pt x="73" y="155"/>
                  <a:pt x="58" y="156"/>
                </a:cubicBezTo>
                <a:cubicBezTo>
                  <a:pt x="57" y="147"/>
                  <a:pt x="56" y="138"/>
                  <a:pt x="56" y="128"/>
                </a:cubicBezTo>
                <a:close/>
                <a:moveTo>
                  <a:pt x="119" y="154"/>
                </a:moveTo>
                <a:cubicBezTo>
                  <a:pt x="119" y="102"/>
                  <a:pt x="119" y="102"/>
                  <a:pt x="119" y="102"/>
                </a:cubicBezTo>
                <a:cubicBezTo>
                  <a:pt x="138" y="102"/>
                  <a:pt x="155" y="101"/>
                  <a:pt x="169" y="100"/>
                </a:cubicBezTo>
                <a:cubicBezTo>
                  <a:pt x="171" y="109"/>
                  <a:pt x="172" y="118"/>
                  <a:pt x="172" y="128"/>
                </a:cubicBezTo>
                <a:cubicBezTo>
                  <a:pt x="172" y="138"/>
                  <a:pt x="171" y="147"/>
                  <a:pt x="170" y="156"/>
                </a:cubicBezTo>
                <a:cubicBezTo>
                  <a:pt x="155" y="155"/>
                  <a:pt x="138" y="154"/>
                  <a:pt x="119" y="154"/>
                </a:cubicBezTo>
                <a:close/>
                <a:moveTo>
                  <a:pt x="72" y="39"/>
                </a:moveTo>
                <a:cubicBezTo>
                  <a:pt x="71" y="40"/>
                  <a:pt x="70" y="42"/>
                  <a:pt x="69" y="43"/>
                </a:cubicBezTo>
                <a:cubicBezTo>
                  <a:pt x="67" y="46"/>
                  <a:pt x="68" y="49"/>
                  <a:pt x="70" y="51"/>
                </a:cubicBezTo>
                <a:cubicBezTo>
                  <a:pt x="73" y="52"/>
                  <a:pt x="76" y="52"/>
                  <a:pt x="78" y="50"/>
                </a:cubicBezTo>
                <a:cubicBezTo>
                  <a:pt x="84" y="41"/>
                  <a:pt x="91" y="35"/>
                  <a:pt x="98" y="31"/>
                </a:cubicBezTo>
                <a:cubicBezTo>
                  <a:pt x="102" y="30"/>
                  <a:pt x="105" y="30"/>
                  <a:pt x="109" y="3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3"/>
                  <a:pt x="111" y="55"/>
                  <a:pt x="114" y="55"/>
                </a:cubicBezTo>
                <a:cubicBezTo>
                  <a:pt x="117" y="55"/>
                  <a:pt x="119" y="53"/>
                  <a:pt x="119" y="5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23" y="30"/>
                  <a:pt x="126" y="30"/>
                  <a:pt x="130" y="31"/>
                </a:cubicBezTo>
                <a:cubicBezTo>
                  <a:pt x="137" y="35"/>
                  <a:pt x="144" y="41"/>
                  <a:pt x="150" y="50"/>
                </a:cubicBezTo>
                <a:cubicBezTo>
                  <a:pt x="151" y="51"/>
                  <a:pt x="153" y="52"/>
                  <a:pt x="155" y="52"/>
                </a:cubicBezTo>
                <a:cubicBezTo>
                  <a:pt x="156" y="52"/>
                  <a:pt x="157" y="51"/>
                  <a:pt x="158" y="51"/>
                </a:cubicBezTo>
                <a:cubicBezTo>
                  <a:pt x="160" y="49"/>
                  <a:pt x="161" y="46"/>
                  <a:pt x="159" y="43"/>
                </a:cubicBezTo>
                <a:cubicBezTo>
                  <a:pt x="158" y="42"/>
                  <a:pt x="157" y="40"/>
                  <a:pt x="156" y="39"/>
                </a:cubicBezTo>
                <a:cubicBezTo>
                  <a:pt x="175" y="48"/>
                  <a:pt x="191" y="64"/>
                  <a:pt x="201" y="83"/>
                </a:cubicBezTo>
                <a:cubicBezTo>
                  <a:pt x="199" y="85"/>
                  <a:pt x="190" y="86"/>
                  <a:pt x="178" y="88"/>
                </a:cubicBezTo>
                <a:cubicBezTo>
                  <a:pt x="176" y="81"/>
                  <a:pt x="174" y="73"/>
                  <a:pt x="171" y="67"/>
                </a:cubicBezTo>
                <a:cubicBezTo>
                  <a:pt x="170" y="64"/>
                  <a:pt x="167" y="63"/>
                  <a:pt x="164" y="64"/>
                </a:cubicBezTo>
                <a:cubicBezTo>
                  <a:pt x="162" y="65"/>
                  <a:pt x="160" y="68"/>
                  <a:pt x="162" y="71"/>
                </a:cubicBezTo>
                <a:cubicBezTo>
                  <a:pt x="164" y="76"/>
                  <a:pt x="166" y="83"/>
                  <a:pt x="167" y="89"/>
                </a:cubicBezTo>
                <a:cubicBezTo>
                  <a:pt x="154" y="90"/>
                  <a:pt x="138" y="91"/>
                  <a:pt x="119" y="91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1"/>
                  <a:pt x="117" y="68"/>
                  <a:pt x="114" y="68"/>
                </a:cubicBezTo>
                <a:cubicBezTo>
                  <a:pt x="111" y="68"/>
                  <a:pt x="109" y="71"/>
                  <a:pt x="109" y="74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90" y="91"/>
                  <a:pt x="74" y="90"/>
                  <a:pt x="61" y="89"/>
                </a:cubicBezTo>
                <a:cubicBezTo>
                  <a:pt x="62" y="83"/>
                  <a:pt x="64" y="76"/>
                  <a:pt x="66" y="71"/>
                </a:cubicBezTo>
                <a:cubicBezTo>
                  <a:pt x="68" y="68"/>
                  <a:pt x="66" y="65"/>
                  <a:pt x="63" y="64"/>
                </a:cubicBezTo>
                <a:cubicBezTo>
                  <a:pt x="61" y="63"/>
                  <a:pt x="58" y="64"/>
                  <a:pt x="57" y="67"/>
                </a:cubicBezTo>
                <a:cubicBezTo>
                  <a:pt x="54" y="73"/>
                  <a:pt x="52" y="81"/>
                  <a:pt x="50" y="88"/>
                </a:cubicBezTo>
                <a:cubicBezTo>
                  <a:pt x="37" y="86"/>
                  <a:pt x="29" y="85"/>
                  <a:pt x="27" y="83"/>
                </a:cubicBezTo>
                <a:cubicBezTo>
                  <a:pt x="36" y="64"/>
                  <a:pt x="53" y="48"/>
                  <a:pt x="72" y="39"/>
                </a:cubicBezTo>
                <a:close/>
                <a:moveTo>
                  <a:pt x="22" y="93"/>
                </a:moveTo>
                <a:cubicBezTo>
                  <a:pt x="27" y="95"/>
                  <a:pt x="35" y="97"/>
                  <a:pt x="48" y="98"/>
                </a:cubicBezTo>
                <a:cubicBezTo>
                  <a:pt x="46" y="108"/>
                  <a:pt x="45" y="118"/>
                  <a:pt x="45" y="128"/>
                </a:cubicBezTo>
                <a:cubicBezTo>
                  <a:pt x="45" y="138"/>
                  <a:pt x="46" y="148"/>
                  <a:pt x="48" y="157"/>
                </a:cubicBezTo>
                <a:cubicBezTo>
                  <a:pt x="35" y="159"/>
                  <a:pt x="27" y="161"/>
                  <a:pt x="22" y="163"/>
                </a:cubicBezTo>
                <a:cubicBezTo>
                  <a:pt x="18" y="152"/>
                  <a:pt x="16" y="140"/>
                  <a:pt x="16" y="128"/>
                </a:cubicBezTo>
                <a:cubicBezTo>
                  <a:pt x="16" y="116"/>
                  <a:pt x="18" y="104"/>
                  <a:pt x="22" y="93"/>
                </a:cubicBezTo>
                <a:close/>
                <a:moveTo>
                  <a:pt x="27" y="173"/>
                </a:moveTo>
                <a:cubicBezTo>
                  <a:pt x="29" y="171"/>
                  <a:pt x="37" y="169"/>
                  <a:pt x="50" y="168"/>
                </a:cubicBezTo>
                <a:cubicBezTo>
                  <a:pt x="55" y="188"/>
                  <a:pt x="63" y="205"/>
                  <a:pt x="73" y="217"/>
                </a:cubicBezTo>
                <a:cubicBezTo>
                  <a:pt x="53" y="208"/>
                  <a:pt x="37" y="192"/>
                  <a:pt x="27" y="173"/>
                </a:cubicBezTo>
                <a:close/>
                <a:moveTo>
                  <a:pt x="155" y="217"/>
                </a:moveTo>
                <a:cubicBezTo>
                  <a:pt x="165" y="205"/>
                  <a:pt x="173" y="188"/>
                  <a:pt x="178" y="168"/>
                </a:cubicBezTo>
                <a:cubicBezTo>
                  <a:pt x="190" y="169"/>
                  <a:pt x="199" y="171"/>
                  <a:pt x="201" y="173"/>
                </a:cubicBezTo>
                <a:cubicBezTo>
                  <a:pt x="191" y="192"/>
                  <a:pt x="175" y="208"/>
                  <a:pt x="155" y="21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231104" y="4709404"/>
            <a:ext cx="371731" cy="441746"/>
            <a:chOff x="3386138" y="1465263"/>
            <a:chExt cx="817563" cy="971551"/>
          </a:xfrm>
          <a:solidFill>
            <a:srgbClr val="2684E2"/>
          </a:solidFill>
        </p:grpSpPr>
        <p:sp>
          <p:nvSpPr>
            <p:cNvPr id="28" name="Freeform 94"/>
            <p:cNvSpPr>
              <a:spLocks noEditPoints="1"/>
            </p:cNvSpPr>
            <p:nvPr/>
          </p:nvSpPr>
          <p:spPr bwMode="auto">
            <a:xfrm>
              <a:off x="3560763" y="1465263"/>
              <a:ext cx="468313" cy="466725"/>
            </a:xfrm>
            <a:custGeom>
              <a:avLst/>
              <a:gdLst>
                <a:gd name="T0" fmla="*/ 62 w 123"/>
                <a:gd name="T1" fmla="*/ 123 h 123"/>
                <a:gd name="T2" fmla="*/ 123 w 123"/>
                <a:gd name="T3" fmla="*/ 62 h 123"/>
                <a:gd name="T4" fmla="*/ 62 w 123"/>
                <a:gd name="T5" fmla="*/ 0 h 123"/>
                <a:gd name="T6" fmla="*/ 0 w 123"/>
                <a:gd name="T7" fmla="*/ 62 h 123"/>
                <a:gd name="T8" fmla="*/ 62 w 123"/>
                <a:gd name="T9" fmla="*/ 123 h 123"/>
                <a:gd name="T10" fmla="*/ 62 w 123"/>
                <a:gd name="T11" fmla="*/ 16 h 123"/>
                <a:gd name="T12" fmla="*/ 107 w 123"/>
                <a:gd name="T13" fmla="*/ 62 h 123"/>
                <a:gd name="T14" fmla="*/ 62 w 123"/>
                <a:gd name="T15" fmla="*/ 107 h 123"/>
                <a:gd name="T16" fmla="*/ 16 w 123"/>
                <a:gd name="T17" fmla="*/ 62 h 123"/>
                <a:gd name="T18" fmla="*/ 62 w 123"/>
                <a:gd name="T19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96" y="123"/>
                    <a:pt x="123" y="96"/>
                    <a:pt x="123" y="62"/>
                  </a:cubicBezTo>
                  <a:cubicBezTo>
                    <a:pt x="123" y="28"/>
                    <a:pt x="96" y="0"/>
                    <a:pt x="62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3"/>
                    <a:pt x="62" y="123"/>
                  </a:cubicBezTo>
                  <a:close/>
                  <a:moveTo>
                    <a:pt x="62" y="16"/>
                  </a:moveTo>
                  <a:cubicBezTo>
                    <a:pt x="87" y="16"/>
                    <a:pt x="107" y="37"/>
                    <a:pt x="107" y="62"/>
                  </a:cubicBezTo>
                  <a:cubicBezTo>
                    <a:pt x="107" y="87"/>
                    <a:pt x="87" y="107"/>
                    <a:pt x="62" y="107"/>
                  </a:cubicBezTo>
                  <a:cubicBezTo>
                    <a:pt x="37" y="107"/>
                    <a:pt x="16" y="87"/>
                    <a:pt x="16" y="62"/>
                  </a:cubicBezTo>
                  <a:cubicBezTo>
                    <a:pt x="16" y="37"/>
                    <a:pt x="37" y="16"/>
                    <a:pt x="6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5"/>
            <p:cNvSpPr>
              <a:spLocks noEditPoints="1"/>
            </p:cNvSpPr>
            <p:nvPr/>
          </p:nvSpPr>
          <p:spPr bwMode="auto">
            <a:xfrm>
              <a:off x="3386138" y="1958976"/>
              <a:ext cx="817563" cy="477838"/>
            </a:xfrm>
            <a:custGeom>
              <a:avLst/>
              <a:gdLst>
                <a:gd name="T0" fmla="*/ 214 w 215"/>
                <a:gd name="T1" fmla="*/ 57 h 126"/>
                <a:gd name="T2" fmla="*/ 144 w 215"/>
                <a:gd name="T3" fmla="*/ 1 h 126"/>
                <a:gd name="T4" fmla="*/ 135 w 215"/>
                <a:gd name="T5" fmla="*/ 6 h 126"/>
                <a:gd name="T6" fmla="*/ 108 w 215"/>
                <a:gd name="T7" fmla="*/ 37 h 126"/>
                <a:gd name="T8" fmla="*/ 81 w 215"/>
                <a:gd name="T9" fmla="*/ 6 h 126"/>
                <a:gd name="T10" fmla="*/ 71 w 215"/>
                <a:gd name="T11" fmla="*/ 1 h 126"/>
                <a:gd name="T12" fmla="*/ 2 w 215"/>
                <a:gd name="T13" fmla="*/ 57 h 126"/>
                <a:gd name="T14" fmla="*/ 2 w 215"/>
                <a:gd name="T15" fmla="*/ 65 h 126"/>
                <a:gd name="T16" fmla="*/ 108 w 215"/>
                <a:gd name="T17" fmla="*/ 126 h 126"/>
                <a:gd name="T18" fmla="*/ 214 w 215"/>
                <a:gd name="T19" fmla="*/ 65 h 126"/>
                <a:gd name="T20" fmla="*/ 214 w 215"/>
                <a:gd name="T21" fmla="*/ 57 h 126"/>
                <a:gd name="T22" fmla="*/ 146 w 215"/>
                <a:gd name="T23" fmla="*/ 19 h 126"/>
                <a:gd name="T24" fmla="*/ 159 w 215"/>
                <a:gd name="T25" fmla="*/ 25 h 126"/>
                <a:gd name="T26" fmla="*/ 131 w 215"/>
                <a:gd name="T27" fmla="*/ 60 h 126"/>
                <a:gd name="T28" fmla="*/ 127 w 215"/>
                <a:gd name="T29" fmla="*/ 56 h 126"/>
                <a:gd name="T30" fmla="*/ 118 w 215"/>
                <a:gd name="T31" fmla="*/ 49 h 126"/>
                <a:gd name="T32" fmla="*/ 146 w 215"/>
                <a:gd name="T33" fmla="*/ 19 h 126"/>
                <a:gd name="T34" fmla="*/ 97 w 215"/>
                <a:gd name="T35" fmla="*/ 49 h 126"/>
                <a:gd name="T36" fmla="*/ 88 w 215"/>
                <a:gd name="T37" fmla="*/ 56 h 126"/>
                <a:gd name="T38" fmla="*/ 84 w 215"/>
                <a:gd name="T39" fmla="*/ 60 h 126"/>
                <a:gd name="T40" fmla="*/ 57 w 215"/>
                <a:gd name="T41" fmla="*/ 25 h 126"/>
                <a:gd name="T42" fmla="*/ 70 w 215"/>
                <a:gd name="T43" fmla="*/ 19 h 126"/>
                <a:gd name="T44" fmla="*/ 97 w 215"/>
                <a:gd name="T45" fmla="*/ 49 h 126"/>
                <a:gd name="T46" fmla="*/ 113 w 215"/>
                <a:gd name="T47" fmla="*/ 110 h 126"/>
                <a:gd name="T48" fmla="*/ 113 w 215"/>
                <a:gd name="T49" fmla="*/ 74 h 126"/>
                <a:gd name="T50" fmla="*/ 108 w 215"/>
                <a:gd name="T51" fmla="*/ 69 h 126"/>
                <a:gd name="T52" fmla="*/ 102 w 215"/>
                <a:gd name="T53" fmla="*/ 74 h 126"/>
                <a:gd name="T54" fmla="*/ 102 w 215"/>
                <a:gd name="T55" fmla="*/ 110 h 126"/>
                <a:gd name="T56" fmla="*/ 18 w 215"/>
                <a:gd name="T57" fmla="*/ 61 h 126"/>
                <a:gd name="T58" fmla="*/ 48 w 215"/>
                <a:gd name="T59" fmla="*/ 30 h 126"/>
                <a:gd name="T60" fmla="*/ 81 w 215"/>
                <a:gd name="T61" fmla="*/ 71 h 126"/>
                <a:gd name="T62" fmla="*/ 87 w 215"/>
                <a:gd name="T63" fmla="*/ 71 h 126"/>
                <a:gd name="T64" fmla="*/ 95 w 215"/>
                <a:gd name="T65" fmla="*/ 64 h 126"/>
                <a:gd name="T66" fmla="*/ 108 w 215"/>
                <a:gd name="T67" fmla="*/ 54 h 126"/>
                <a:gd name="T68" fmla="*/ 120 w 215"/>
                <a:gd name="T69" fmla="*/ 64 h 126"/>
                <a:gd name="T70" fmla="*/ 128 w 215"/>
                <a:gd name="T71" fmla="*/ 71 h 126"/>
                <a:gd name="T72" fmla="*/ 131 w 215"/>
                <a:gd name="T73" fmla="*/ 72 h 126"/>
                <a:gd name="T74" fmla="*/ 135 w 215"/>
                <a:gd name="T75" fmla="*/ 71 h 126"/>
                <a:gd name="T76" fmla="*/ 168 w 215"/>
                <a:gd name="T77" fmla="*/ 30 h 126"/>
                <a:gd name="T78" fmla="*/ 197 w 215"/>
                <a:gd name="T79" fmla="*/ 61 h 126"/>
                <a:gd name="T80" fmla="*/ 113 w 215"/>
                <a:gd name="T81" fmla="*/ 11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126">
                  <a:moveTo>
                    <a:pt x="214" y="57"/>
                  </a:moveTo>
                  <a:cubicBezTo>
                    <a:pt x="198" y="30"/>
                    <a:pt x="174" y="11"/>
                    <a:pt x="144" y="1"/>
                  </a:cubicBezTo>
                  <a:cubicBezTo>
                    <a:pt x="141" y="0"/>
                    <a:pt x="137" y="2"/>
                    <a:pt x="135" y="6"/>
                  </a:cubicBezTo>
                  <a:cubicBezTo>
                    <a:pt x="129" y="18"/>
                    <a:pt x="119" y="29"/>
                    <a:pt x="108" y="37"/>
                  </a:cubicBezTo>
                  <a:cubicBezTo>
                    <a:pt x="96" y="29"/>
                    <a:pt x="87" y="18"/>
                    <a:pt x="81" y="6"/>
                  </a:cubicBezTo>
                  <a:cubicBezTo>
                    <a:pt x="79" y="2"/>
                    <a:pt x="75" y="0"/>
                    <a:pt x="71" y="1"/>
                  </a:cubicBezTo>
                  <a:cubicBezTo>
                    <a:pt x="42" y="11"/>
                    <a:pt x="17" y="30"/>
                    <a:pt x="2" y="57"/>
                  </a:cubicBezTo>
                  <a:cubicBezTo>
                    <a:pt x="0" y="59"/>
                    <a:pt x="0" y="62"/>
                    <a:pt x="2" y="65"/>
                  </a:cubicBezTo>
                  <a:cubicBezTo>
                    <a:pt x="24" y="103"/>
                    <a:pt x="64" y="126"/>
                    <a:pt x="108" y="126"/>
                  </a:cubicBezTo>
                  <a:cubicBezTo>
                    <a:pt x="151" y="126"/>
                    <a:pt x="192" y="103"/>
                    <a:pt x="214" y="65"/>
                  </a:cubicBezTo>
                  <a:cubicBezTo>
                    <a:pt x="215" y="62"/>
                    <a:pt x="215" y="59"/>
                    <a:pt x="214" y="57"/>
                  </a:cubicBezTo>
                  <a:close/>
                  <a:moveTo>
                    <a:pt x="146" y="19"/>
                  </a:moveTo>
                  <a:cubicBezTo>
                    <a:pt x="150" y="21"/>
                    <a:pt x="155" y="23"/>
                    <a:pt x="159" y="25"/>
                  </a:cubicBezTo>
                  <a:cubicBezTo>
                    <a:pt x="152" y="36"/>
                    <a:pt x="143" y="50"/>
                    <a:pt x="131" y="60"/>
                  </a:cubicBezTo>
                  <a:cubicBezTo>
                    <a:pt x="130" y="59"/>
                    <a:pt x="129" y="58"/>
                    <a:pt x="127" y="56"/>
                  </a:cubicBezTo>
                  <a:cubicBezTo>
                    <a:pt x="124" y="54"/>
                    <a:pt x="121" y="51"/>
                    <a:pt x="118" y="49"/>
                  </a:cubicBezTo>
                  <a:cubicBezTo>
                    <a:pt x="130" y="41"/>
                    <a:pt x="139" y="31"/>
                    <a:pt x="146" y="19"/>
                  </a:cubicBezTo>
                  <a:close/>
                  <a:moveTo>
                    <a:pt x="97" y="49"/>
                  </a:moveTo>
                  <a:cubicBezTo>
                    <a:pt x="94" y="51"/>
                    <a:pt x="91" y="54"/>
                    <a:pt x="88" y="56"/>
                  </a:cubicBezTo>
                  <a:cubicBezTo>
                    <a:pt x="87" y="58"/>
                    <a:pt x="85" y="59"/>
                    <a:pt x="84" y="60"/>
                  </a:cubicBezTo>
                  <a:cubicBezTo>
                    <a:pt x="72" y="50"/>
                    <a:pt x="63" y="36"/>
                    <a:pt x="57" y="25"/>
                  </a:cubicBezTo>
                  <a:cubicBezTo>
                    <a:pt x="61" y="23"/>
                    <a:pt x="65" y="21"/>
                    <a:pt x="70" y="19"/>
                  </a:cubicBezTo>
                  <a:cubicBezTo>
                    <a:pt x="76" y="31"/>
                    <a:pt x="86" y="41"/>
                    <a:pt x="97" y="49"/>
                  </a:cubicBezTo>
                  <a:close/>
                  <a:moveTo>
                    <a:pt x="113" y="110"/>
                  </a:moveTo>
                  <a:cubicBezTo>
                    <a:pt x="113" y="74"/>
                    <a:pt x="113" y="74"/>
                    <a:pt x="113" y="74"/>
                  </a:cubicBezTo>
                  <a:cubicBezTo>
                    <a:pt x="113" y="72"/>
                    <a:pt x="111" y="69"/>
                    <a:pt x="108" y="69"/>
                  </a:cubicBezTo>
                  <a:cubicBezTo>
                    <a:pt x="105" y="69"/>
                    <a:pt x="102" y="72"/>
                    <a:pt x="102" y="74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68" y="108"/>
                    <a:pt x="37" y="90"/>
                    <a:pt x="18" y="61"/>
                  </a:cubicBezTo>
                  <a:cubicBezTo>
                    <a:pt x="26" y="49"/>
                    <a:pt x="36" y="38"/>
                    <a:pt x="48" y="30"/>
                  </a:cubicBezTo>
                  <a:cubicBezTo>
                    <a:pt x="55" y="44"/>
                    <a:pt x="66" y="59"/>
                    <a:pt x="81" y="71"/>
                  </a:cubicBezTo>
                  <a:cubicBezTo>
                    <a:pt x="83" y="73"/>
                    <a:pt x="85" y="73"/>
                    <a:pt x="87" y="71"/>
                  </a:cubicBezTo>
                  <a:cubicBezTo>
                    <a:pt x="90" y="69"/>
                    <a:pt x="93" y="67"/>
                    <a:pt x="95" y="64"/>
                  </a:cubicBezTo>
                  <a:cubicBezTo>
                    <a:pt x="99" y="61"/>
                    <a:pt x="104" y="57"/>
                    <a:pt x="108" y="54"/>
                  </a:cubicBezTo>
                  <a:cubicBezTo>
                    <a:pt x="112" y="57"/>
                    <a:pt x="116" y="61"/>
                    <a:pt x="120" y="64"/>
                  </a:cubicBezTo>
                  <a:cubicBezTo>
                    <a:pt x="123" y="67"/>
                    <a:pt x="125" y="69"/>
                    <a:pt x="128" y="71"/>
                  </a:cubicBezTo>
                  <a:cubicBezTo>
                    <a:pt x="129" y="72"/>
                    <a:pt x="130" y="72"/>
                    <a:pt x="131" y="72"/>
                  </a:cubicBezTo>
                  <a:cubicBezTo>
                    <a:pt x="133" y="72"/>
                    <a:pt x="134" y="72"/>
                    <a:pt x="135" y="71"/>
                  </a:cubicBezTo>
                  <a:cubicBezTo>
                    <a:pt x="149" y="59"/>
                    <a:pt x="160" y="44"/>
                    <a:pt x="168" y="30"/>
                  </a:cubicBezTo>
                  <a:cubicBezTo>
                    <a:pt x="180" y="38"/>
                    <a:pt x="190" y="49"/>
                    <a:pt x="197" y="61"/>
                  </a:cubicBezTo>
                  <a:cubicBezTo>
                    <a:pt x="179" y="90"/>
                    <a:pt x="147" y="108"/>
                    <a:pt x="113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5700558" y="2369956"/>
            <a:ext cx="2631190" cy="625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00558" y="2090255"/>
            <a:ext cx="26147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00413" y="3629296"/>
            <a:ext cx="2698092" cy="625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00412" y="3349595"/>
            <a:ext cx="26147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61657" y="4865823"/>
            <a:ext cx="2698092" cy="625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61656" y="4586122"/>
            <a:ext cx="26147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40502" y="1560104"/>
            <a:ext cx="5497045" cy="4624796"/>
            <a:chOff x="254728" y="2282797"/>
            <a:chExt cx="3973859" cy="3343304"/>
          </a:xfrm>
        </p:grpSpPr>
        <p:grpSp>
          <p:nvGrpSpPr>
            <p:cNvPr id="37" name="组合 36"/>
            <p:cNvGrpSpPr/>
            <p:nvPr/>
          </p:nvGrpSpPr>
          <p:grpSpPr>
            <a:xfrm>
              <a:off x="254728" y="2282797"/>
              <a:ext cx="3973859" cy="3343304"/>
              <a:chOff x="254728" y="2282797"/>
              <a:chExt cx="3973859" cy="3343304"/>
            </a:xfrm>
          </p:grpSpPr>
          <p:pic>
            <p:nvPicPr>
              <p:cNvPr id="39" name="Picture 5" descr="ipad.png"/>
              <p:cNvPicPr>
                <a:picLocks noChangeAspect="1"/>
              </p:cNvPicPr>
              <p:nvPr/>
            </p:nvPicPr>
            <p:blipFill rotWithShape="1">
              <a:blip r:embed="rId3"/>
              <a:srcRect b="12250"/>
              <a:stretch/>
            </p:blipFill>
            <p:spPr>
              <a:xfrm>
                <a:off x="254728" y="2282797"/>
                <a:ext cx="3973859" cy="3343304"/>
              </a:xfrm>
              <a:prstGeom prst="rect">
                <a:avLst/>
              </a:prstGeom>
            </p:spPr>
          </p:pic>
          <p:pic>
            <p:nvPicPr>
              <p:cNvPr id="40" name="Picture 7" descr="ipad-light.pn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2106494" y="2366788"/>
                <a:ext cx="1220616" cy="2762237"/>
              </a:xfrm>
              <a:prstGeom prst="rect">
                <a:avLst/>
              </a:prstGeom>
            </p:spPr>
          </p:pic>
        </p:grp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3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848" t="7873" r="24855" b="7873"/>
            <a:stretch/>
          </p:blipFill>
          <p:spPr>
            <a:xfrm>
              <a:off x="1166322" y="2589832"/>
              <a:ext cx="2058741" cy="2484288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</p:spPr>
        </p:pic>
      </p:grpSp>
    </p:spTree>
    <p:extLst>
      <p:ext uri="{BB962C8B-B14F-4D97-AF65-F5344CB8AC3E}">
        <p14:creationId xmlns:p14="http://schemas.microsoft.com/office/powerpoint/2010/main" val="280839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11" grpId="0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8" grpId="0"/>
      <p:bldP spid="19" grpId="0" animBg="1"/>
      <p:bldP spid="20" grpId="0" animBg="1"/>
      <p:bldP spid="21" grpId="0" animBg="1"/>
      <p:bldP spid="22" grpId="0"/>
      <p:bldP spid="26" grpId="0" animBg="1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圆角矩形 63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66" name="燕尾形 65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70" name="燕尾形 69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1" name="燕尾形 70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2" name="燕尾形 71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市场开拓计划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rot="9205952">
            <a:off x="4931987" y="3784232"/>
            <a:ext cx="2247068" cy="249819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6CEB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2256138">
            <a:off x="4655027" y="4977129"/>
            <a:ext cx="2539871" cy="233992"/>
          </a:xfrm>
          <a:prstGeom prst="rect">
            <a:avLst/>
          </a:prstGeom>
          <a:solidFill>
            <a:srgbClr val="2684E2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6CEB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 rot="2256138">
            <a:off x="4655027" y="2445546"/>
            <a:ext cx="2539871" cy="23399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6CEB2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09713" y="1442257"/>
            <a:ext cx="769410" cy="769410"/>
            <a:chOff x="4609713" y="938201"/>
            <a:chExt cx="769410" cy="769410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</p:grpSp>
        <p:sp>
          <p:nvSpPr>
            <p:cNvPr id="17" name="文本框 23"/>
            <p:cNvSpPr txBox="1"/>
            <p:nvPr/>
          </p:nvSpPr>
          <p:spPr>
            <a:xfrm>
              <a:off x="4708490" y="1058526"/>
              <a:ext cx="5787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2684E2"/>
                  </a:solidFill>
                  <a:latin typeface="Impact MT Std" pitchFamily="34" charset="0"/>
                  <a:cs typeface="Aharoni" panose="02010803020104030203" pitchFamily="2" charset="-79"/>
                </a:rPr>
                <a:t>01</a:t>
              </a:r>
              <a:endParaRPr lang="zh-CN" altLang="en-US" sz="3200" dirty="0">
                <a:solidFill>
                  <a:srgbClr val="2684E2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19070" y="2869498"/>
            <a:ext cx="769410" cy="769410"/>
            <a:chOff x="6619070" y="2365442"/>
            <a:chExt cx="769410" cy="769410"/>
          </a:xfrm>
        </p:grpSpPr>
        <p:grpSp>
          <p:nvGrpSpPr>
            <p:cNvPr id="21" name="组合 20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</p:grpSp>
        <p:sp>
          <p:nvSpPr>
            <p:cNvPr id="22" name="文本框 24"/>
            <p:cNvSpPr txBox="1"/>
            <p:nvPr/>
          </p:nvSpPr>
          <p:spPr>
            <a:xfrm>
              <a:off x="6700219" y="2496463"/>
              <a:ext cx="6861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2684E2"/>
                  </a:solidFill>
                  <a:latin typeface="Impact MT Std" pitchFamily="34" charset="0"/>
                  <a:cs typeface="Aharoni" panose="02010803020104030203" pitchFamily="2" charset="-79"/>
                </a:rPr>
                <a:t>02</a:t>
              </a:r>
              <a:endParaRPr lang="zh-CN" altLang="en-US" sz="3200" dirty="0">
                <a:solidFill>
                  <a:srgbClr val="2684E2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09713" y="4134657"/>
            <a:ext cx="769410" cy="769410"/>
            <a:chOff x="4609713" y="3630601"/>
            <a:chExt cx="769410" cy="769410"/>
          </a:xfrm>
        </p:grpSpPr>
        <p:grpSp>
          <p:nvGrpSpPr>
            <p:cNvPr id="26" name="组合 25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</p:grpSp>
        <p:sp>
          <p:nvSpPr>
            <p:cNvPr id="27" name="文本框 25"/>
            <p:cNvSpPr txBox="1"/>
            <p:nvPr/>
          </p:nvSpPr>
          <p:spPr>
            <a:xfrm>
              <a:off x="4688057" y="3734475"/>
              <a:ext cx="6910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2684E2"/>
                  </a:solidFill>
                  <a:latin typeface="Impact MT Std" pitchFamily="34" charset="0"/>
                  <a:cs typeface="Aharoni" panose="02010803020104030203" pitchFamily="2" charset="-79"/>
                </a:rPr>
                <a:t>03</a:t>
              </a:r>
              <a:endParaRPr lang="zh-CN" altLang="en-US" sz="3200" dirty="0">
                <a:solidFill>
                  <a:srgbClr val="2684E2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616997" y="5391957"/>
            <a:ext cx="769410" cy="769410"/>
            <a:chOff x="6616997" y="4887901"/>
            <a:chExt cx="769410" cy="769410"/>
          </a:xfrm>
        </p:grpSpPr>
        <p:grpSp>
          <p:nvGrpSpPr>
            <p:cNvPr id="31" name="组合 30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</a:endParaRPr>
              </a:p>
            </p:txBody>
          </p:sp>
        </p:grpSp>
        <p:sp>
          <p:nvSpPr>
            <p:cNvPr id="32" name="文本框 26"/>
            <p:cNvSpPr txBox="1"/>
            <p:nvPr/>
          </p:nvSpPr>
          <p:spPr>
            <a:xfrm>
              <a:off x="6694267" y="5004465"/>
              <a:ext cx="6921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2684E2"/>
                  </a:solidFill>
                  <a:latin typeface="Impact MT Std" pitchFamily="34" charset="0"/>
                  <a:cs typeface="Aharoni" panose="02010803020104030203" pitchFamily="2" charset="-79"/>
                </a:rPr>
                <a:t>04</a:t>
              </a:r>
              <a:endParaRPr lang="zh-CN" altLang="en-US" sz="3200" dirty="0">
                <a:solidFill>
                  <a:srgbClr val="2684E2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852445" y="2430334"/>
            <a:ext cx="3985755" cy="1227635"/>
            <a:chOff x="1852445" y="1926278"/>
            <a:chExt cx="3985755" cy="1227635"/>
          </a:xfrm>
        </p:grpSpPr>
        <p:sp>
          <p:nvSpPr>
            <p:cNvPr id="36" name="任意多边形 35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" fmla="*/ 2975428 w 2975428"/>
                <a:gd name="connsiteY0" fmla="*/ 537029 h 537029"/>
                <a:gd name="connsiteX1" fmla="*/ 2307771 w 2975428"/>
                <a:gd name="connsiteY1" fmla="*/ 0 h 537029"/>
                <a:gd name="connsiteX2" fmla="*/ 0 w 2975428"/>
                <a:gd name="connsiteY2" fmla="*/ 0 h 537029"/>
                <a:gd name="connsiteX0" fmla="*/ 3004456 w 3004456"/>
                <a:gd name="connsiteY0" fmla="*/ 537029 h 537029"/>
                <a:gd name="connsiteX1" fmla="*/ 2336799 w 3004456"/>
                <a:gd name="connsiteY1" fmla="*/ 0 h 537029"/>
                <a:gd name="connsiteX2" fmla="*/ 0 w 3004456"/>
                <a:gd name="connsiteY2" fmla="*/ 0 h 537029"/>
                <a:gd name="connsiteX0" fmla="*/ 3156340 w 3156340"/>
                <a:gd name="connsiteY0" fmla="*/ 537029 h 537029"/>
                <a:gd name="connsiteX1" fmla="*/ 2488683 w 3156340"/>
                <a:gd name="connsiteY1" fmla="*/ 0 h 537029"/>
                <a:gd name="connsiteX2" fmla="*/ 0 w 3156340"/>
                <a:gd name="connsiteY2" fmla="*/ 0 h 537029"/>
                <a:gd name="connsiteX0" fmla="*/ 3788175 w 3788175"/>
                <a:gd name="connsiteY0" fmla="*/ 537029 h 537029"/>
                <a:gd name="connsiteX1" fmla="*/ 3120518 w 3788175"/>
                <a:gd name="connsiteY1" fmla="*/ 0 h 537029"/>
                <a:gd name="connsiteX2" fmla="*/ 0 w 3788175"/>
                <a:gd name="connsiteY2" fmla="*/ 0 h 537029"/>
                <a:gd name="connsiteX0" fmla="*/ 5035644 w 5035644"/>
                <a:gd name="connsiteY0" fmla="*/ 1492882 h 1492882"/>
                <a:gd name="connsiteX1" fmla="*/ 3120518 w 5035644"/>
                <a:gd name="connsiteY1" fmla="*/ 0 h 1492882"/>
                <a:gd name="connsiteX2" fmla="*/ 0 w 5035644"/>
                <a:gd name="connsiteY2" fmla="*/ 0 h 149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852445" y="4953038"/>
            <a:ext cx="3985755" cy="1227635"/>
            <a:chOff x="1852445" y="4448982"/>
            <a:chExt cx="3985755" cy="1227635"/>
          </a:xfrm>
        </p:grpSpPr>
        <p:sp>
          <p:nvSpPr>
            <p:cNvPr id="39" name="任意多边形 38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" fmla="*/ 2975428 w 2975428"/>
                <a:gd name="connsiteY0" fmla="*/ 537029 h 537029"/>
                <a:gd name="connsiteX1" fmla="*/ 2307771 w 2975428"/>
                <a:gd name="connsiteY1" fmla="*/ 0 h 537029"/>
                <a:gd name="connsiteX2" fmla="*/ 0 w 2975428"/>
                <a:gd name="connsiteY2" fmla="*/ 0 h 537029"/>
                <a:gd name="connsiteX0" fmla="*/ 3004456 w 3004456"/>
                <a:gd name="connsiteY0" fmla="*/ 537029 h 537029"/>
                <a:gd name="connsiteX1" fmla="*/ 2336799 w 3004456"/>
                <a:gd name="connsiteY1" fmla="*/ 0 h 537029"/>
                <a:gd name="connsiteX2" fmla="*/ 0 w 3004456"/>
                <a:gd name="connsiteY2" fmla="*/ 0 h 537029"/>
                <a:gd name="connsiteX0" fmla="*/ 3156340 w 3156340"/>
                <a:gd name="connsiteY0" fmla="*/ 537029 h 537029"/>
                <a:gd name="connsiteX1" fmla="*/ 2488683 w 3156340"/>
                <a:gd name="connsiteY1" fmla="*/ 0 h 537029"/>
                <a:gd name="connsiteX2" fmla="*/ 0 w 3156340"/>
                <a:gd name="connsiteY2" fmla="*/ 0 h 537029"/>
                <a:gd name="connsiteX0" fmla="*/ 3788175 w 3788175"/>
                <a:gd name="connsiteY0" fmla="*/ 537029 h 537029"/>
                <a:gd name="connsiteX1" fmla="*/ 3120518 w 3788175"/>
                <a:gd name="connsiteY1" fmla="*/ 0 h 537029"/>
                <a:gd name="connsiteX2" fmla="*/ 0 w 3788175"/>
                <a:gd name="connsiteY2" fmla="*/ 0 h 537029"/>
                <a:gd name="connsiteX0" fmla="*/ 5035644 w 5035644"/>
                <a:gd name="connsiteY0" fmla="*/ 1492882 h 1492882"/>
                <a:gd name="connsiteX1" fmla="*/ 3120518 w 5035644"/>
                <a:gd name="connsiteY1" fmla="*/ 0 h 1492882"/>
                <a:gd name="connsiteX2" fmla="*/ 0 w 5035644"/>
                <a:gd name="connsiteY2" fmla="*/ 0 h 149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243920" y="4176462"/>
            <a:ext cx="4246280" cy="1269047"/>
            <a:chOff x="6243920" y="3672406"/>
            <a:chExt cx="4246280" cy="1269047"/>
          </a:xfrm>
        </p:grpSpPr>
        <p:sp>
          <p:nvSpPr>
            <p:cNvPr id="42" name="任意多边形 41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" fmla="*/ 0 w 4203700"/>
                <a:gd name="connsiteY0" fmla="*/ 1206500 h 1206500"/>
                <a:gd name="connsiteX1" fmla="*/ 1701800 w 4203700"/>
                <a:gd name="connsiteY1" fmla="*/ 25400 h 1206500"/>
                <a:gd name="connsiteX2" fmla="*/ 4203700 w 4203700"/>
                <a:gd name="connsiteY2" fmla="*/ 0 h 120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243920" y="1609883"/>
            <a:ext cx="4246280" cy="1269047"/>
            <a:chOff x="6243920" y="1105827"/>
            <a:chExt cx="4246280" cy="1269047"/>
          </a:xfrm>
        </p:grpSpPr>
        <p:sp>
          <p:nvSpPr>
            <p:cNvPr id="45" name="任意多边形 44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" fmla="*/ 0 w 4203700"/>
                <a:gd name="connsiteY0" fmla="*/ 1206500 h 1206500"/>
                <a:gd name="connsiteX1" fmla="*/ 1701800 w 4203700"/>
                <a:gd name="connsiteY1" fmla="*/ 25400 h 1206500"/>
                <a:gd name="connsiteX2" fmla="*/ 4203700 w 4203700"/>
                <a:gd name="connsiteY2" fmla="*/ 0 h 120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4"/>
          <p:cNvSpPr txBox="1"/>
          <p:nvPr/>
        </p:nvSpPr>
        <p:spPr>
          <a:xfrm>
            <a:off x="8329835" y="248360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高端市场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352935" y="2878930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4"/>
          <p:cNvSpPr txBox="1"/>
          <p:nvPr/>
        </p:nvSpPr>
        <p:spPr>
          <a:xfrm>
            <a:off x="8357711" y="505343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本地市场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380811" y="5448765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44"/>
          <p:cNvSpPr txBox="1"/>
          <p:nvPr/>
        </p:nvSpPr>
        <p:spPr>
          <a:xfrm>
            <a:off x="2113283" y="45811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周边市场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136383" y="497645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44"/>
          <p:cNvSpPr txBox="1"/>
          <p:nvPr/>
        </p:nvSpPr>
        <p:spPr>
          <a:xfrm>
            <a:off x="2113283" y="206084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细分市场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136383" y="245617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932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11" grpId="0"/>
      <p:bldP spid="12" grpId="0" animBg="1"/>
      <p:bldP spid="13" grpId="0" animBg="1"/>
      <p:bldP spid="14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圆角矩形 117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120" name="燕尾形 119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21" name="燕尾形 120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22" name="燕尾形 121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124" name="燕尾形 12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25" name="燕尾形 12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26" name="燕尾形 12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五年发展规划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3596847" y="2296746"/>
            <a:ext cx="4998306" cy="2553070"/>
          </a:xfrm>
          <a:custGeom>
            <a:avLst/>
            <a:gdLst>
              <a:gd name="connsiteX0" fmla="*/ 2499153 w 4998306"/>
              <a:gd name="connsiteY0" fmla="*/ 0 h 2553070"/>
              <a:gd name="connsiteX1" fmla="*/ 4998306 w 4998306"/>
              <a:gd name="connsiteY1" fmla="*/ 2499153 h 2553070"/>
              <a:gd name="connsiteX2" fmla="*/ 4995583 w 4998306"/>
              <a:gd name="connsiteY2" fmla="*/ 2553070 h 2553070"/>
              <a:gd name="connsiteX3" fmla="*/ 4831507 w 4998306"/>
              <a:gd name="connsiteY3" fmla="*/ 2553070 h 2553070"/>
              <a:gd name="connsiteX4" fmla="*/ 4834230 w 4998306"/>
              <a:gd name="connsiteY4" fmla="*/ 2499152 h 2553070"/>
              <a:gd name="connsiteX5" fmla="*/ 2495117 w 4998306"/>
              <a:gd name="connsiteY5" fmla="*/ 160039 h 2553070"/>
              <a:gd name="connsiteX6" fmla="*/ 156004 w 4998306"/>
              <a:gd name="connsiteY6" fmla="*/ 2499152 h 2553070"/>
              <a:gd name="connsiteX7" fmla="*/ 158727 w 4998306"/>
              <a:gd name="connsiteY7" fmla="*/ 2553070 h 2553070"/>
              <a:gd name="connsiteX8" fmla="*/ 2723 w 4998306"/>
              <a:gd name="connsiteY8" fmla="*/ 2553070 h 2553070"/>
              <a:gd name="connsiteX9" fmla="*/ 0 w 4998306"/>
              <a:gd name="connsiteY9" fmla="*/ 2499153 h 2553070"/>
              <a:gd name="connsiteX10" fmla="*/ 2499153 w 4998306"/>
              <a:gd name="connsiteY10" fmla="*/ 0 h 255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98306" h="2553070">
                <a:moveTo>
                  <a:pt x="2499153" y="0"/>
                </a:moveTo>
                <a:cubicBezTo>
                  <a:pt x="3879397" y="0"/>
                  <a:pt x="4998306" y="1118909"/>
                  <a:pt x="4998306" y="2499153"/>
                </a:cubicBezTo>
                <a:lnTo>
                  <a:pt x="4995583" y="2553070"/>
                </a:lnTo>
                <a:lnTo>
                  <a:pt x="4831507" y="2553070"/>
                </a:lnTo>
                <a:lnTo>
                  <a:pt x="4834230" y="2499152"/>
                </a:lnTo>
                <a:cubicBezTo>
                  <a:pt x="4834230" y="1207296"/>
                  <a:pt x="3786973" y="160039"/>
                  <a:pt x="2495117" y="160039"/>
                </a:cubicBezTo>
                <a:cubicBezTo>
                  <a:pt x="1203261" y="160039"/>
                  <a:pt x="156004" y="1207296"/>
                  <a:pt x="156004" y="2499152"/>
                </a:cubicBezTo>
                <a:lnTo>
                  <a:pt x="158727" y="2553070"/>
                </a:lnTo>
                <a:lnTo>
                  <a:pt x="2723" y="2553070"/>
                </a:lnTo>
                <a:lnTo>
                  <a:pt x="0" y="2499153"/>
                </a:lnTo>
                <a:cubicBezTo>
                  <a:pt x="0" y="1118909"/>
                  <a:pt x="1118909" y="0"/>
                  <a:pt x="2499153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74000">
                <a:schemeClr val="tx2">
                  <a:lumMod val="60000"/>
                  <a:lumOff val="40000"/>
                </a:schemeClr>
              </a:gs>
              <a:gs pos="50000">
                <a:srgbClr val="2684E2"/>
              </a:gs>
              <a:gs pos="27000">
                <a:srgbClr val="00B0F0"/>
              </a:gs>
              <a:gs pos="0">
                <a:srgbClr val="0070C0"/>
              </a:gs>
            </a:gsLst>
            <a:lin ang="0" scaled="0"/>
          </a:gradFill>
          <a:ln>
            <a:noFill/>
          </a:ln>
          <a:effectLst>
            <a:innerShdw blurRad="508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4344188" y="3169827"/>
            <a:ext cx="3503625" cy="3643549"/>
            <a:chOff x="4344188" y="3169827"/>
            <a:chExt cx="3503625" cy="3643549"/>
          </a:xfrm>
        </p:grpSpPr>
        <p:grpSp>
          <p:nvGrpSpPr>
            <p:cNvPr id="62" name="组合 61"/>
            <p:cNvGrpSpPr/>
            <p:nvPr/>
          </p:nvGrpSpPr>
          <p:grpSpPr>
            <a:xfrm>
              <a:off x="4344188" y="3169827"/>
              <a:ext cx="3503625" cy="3643549"/>
              <a:chOff x="4344188" y="3169827"/>
              <a:chExt cx="3503625" cy="3643549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5089121" y="3169827"/>
                <a:ext cx="2013758" cy="3215014"/>
                <a:chOff x="2628900" y="0"/>
                <a:chExt cx="3924300" cy="6265240"/>
              </a:xfrm>
            </p:grpSpPr>
            <p:sp>
              <p:nvSpPr>
                <p:cNvPr id="77" name="圆角矩形 76"/>
                <p:cNvSpPr/>
                <p:nvPr/>
              </p:nvSpPr>
              <p:spPr>
                <a:xfrm>
                  <a:off x="4210045" y="6028873"/>
                  <a:ext cx="762006" cy="217714"/>
                </a:xfrm>
                <a:prstGeom prst="round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任意多边形 77"/>
                <p:cNvSpPr/>
                <p:nvPr/>
              </p:nvSpPr>
              <p:spPr>
                <a:xfrm rot="18900000">
                  <a:off x="3939602" y="4936160"/>
                  <a:ext cx="1302892" cy="1329080"/>
                </a:xfrm>
                <a:custGeom>
                  <a:avLst/>
                  <a:gdLst>
                    <a:gd name="connsiteX0" fmla="*/ 221518 w 1329080"/>
                    <a:gd name="connsiteY0" fmla="*/ 0 h 1329080"/>
                    <a:gd name="connsiteX1" fmla="*/ 1329080 w 1329080"/>
                    <a:gd name="connsiteY1" fmla="*/ 1107563 h 1329080"/>
                    <a:gd name="connsiteX2" fmla="*/ 1107563 w 1329080"/>
                    <a:gd name="connsiteY2" fmla="*/ 1329080 h 1329080"/>
                    <a:gd name="connsiteX3" fmla="*/ 543947 w 1329080"/>
                    <a:gd name="connsiteY3" fmla="*/ 1329080 h 1329080"/>
                    <a:gd name="connsiteX4" fmla="*/ 0 w 1329080"/>
                    <a:gd name="connsiteY4" fmla="*/ 785133 h 1329080"/>
                    <a:gd name="connsiteX5" fmla="*/ 0 w 1329080"/>
                    <a:gd name="connsiteY5" fmla="*/ 221518 h 1329080"/>
                    <a:gd name="connsiteX6" fmla="*/ 221518 w 1329080"/>
                    <a:gd name="connsiteY6" fmla="*/ 0 h 1329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9080" h="1329080">
                      <a:moveTo>
                        <a:pt x="221518" y="0"/>
                      </a:moveTo>
                      <a:lnTo>
                        <a:pt x="1329080" y="1107563"/>
                      </a:lnTo>
                      <a:cubicBezTo>
                        <a:pt x="1329080" y="1229903"/>
                        <a:pt x="1229903" y="1329080"/>
                        <a:pt x="1107563" y="1329080"/>
                      </a:cubicBezTo>
                      <a:lnTo>
                        <a:pt x="543947" y="1329080"/>
                      </a:lnTo>
                      <a:lnTo>
                        <a:pt x="0" y="785133"/>
                      </a:lnTo>
                      <a:lnTo>
                        <a:pt x="0" y="221518"/>
                      </a:lnTo>
                      <a:cubicBezTo>
                        <a:pt x="0" y="99177"/>
                        <a:pt x="99177" y="0"/>
                        <a:pt x="221518" y="0"/>
                      </a:cubicBezTo>
                      <a:close/>
                    </a:path>
                  </a:pathLst>
                </a:custGeom>
                <a:gradFill>
                  <a:gsLst>
                    <a:gs pos="48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75000"/>
                        <a:alpha val="82000"/>
                      </a:schemeClr>
                    </a:gs>
                    <a:gs pos="3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>
                  <a:off x="3748087" y="4667248"/>
                  <a:ext cx="1685925" cy="933452"/>
                </a:xfrm>
                <a:custGeom>
                  <a:avLst/>
                  <a:gdLst>
                    <a:gd name="connsiteX0" fmla="*/ 0 w 1685925"/>
                    <a:gd name="connsiteY0" fmla="*/ 0 h 933452"/>
                    <a:gd name="connsiteX1" fmla="*/ 1685925 w 1685925"/>
                    <a:gd name="connsiteY1" fmla="*/ 0 h 933452"/>
                    <a:gd name="connsiteX2" fmla="*/ 1685925 w 1685925"/>
                    <a:gd name="connsiteY2" fmla="*/ 933452 h 933452"/>
                    <a:gd name="connsiteX3" fmla="*/ 0 w 1685925"/>
                    <a:gd name="connsiteY3" fmla="*/ 933452 h 933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5925" h="933452">
                      <a:moveTo>
                        <a:pt x="0" y="0"/>
                      </a:moveTo>
                      <a:lnTo>
                        <a:pt x="1685925" y="0"/>
                      </a:lnTo>
                      <a:lnTo>
                        <a:pt x="1685925" y="933452"/>
                      </a:lnTo>
                      <a:lnTo>
                        <a:pt x="0" y="933452"/>
                      </a:lnTo>
                      <a:close/>
                    </a:path>
                  </a:pathLst>
                </a:custGeom>
                <a:gradFill>
                  <a:gsLst>
                    <a:gs pos="88000">
                      <a:schemeClr val="bg1">
                        <a:lumMod val="75000"/>
                      </a:schemeClr>
                    </a:gs>
                    <a:gs pos="51000">
                      <a:schemeClr val="bg1">
                        <a:lumMod val="65000"/>
                      </a:schemeClr>
                    </a:gs>
                    <a:gs pos="64000">
                      <a:schemeClr val="bg1">
                        <a:lumMod val="85000"/>
                      </a:schemeClr>
                    </a:gs>
                    <a:gs pos="76000">
                      <a:schemeClr val="bg1"/>
                    </a:gs>
                    <a:gs pos="37000">
                      <a:schemeClr val="bg1">
                        <a:lumMod val="85000"/>
                      </a:schemeClr>
                    </a:gs>
                    <a:gs pos="22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3000">
                      <a:schemeClr val="bg1">
                        <a:lumMod val="6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0" name="圆角矩形 79"/>
                <p:cNvSpPr/>
                <p:nvPr/>
              </p:nvSpPr>
              <p:spPr>
                <a:xfrm rot="-300000">
                  <a:off x="3745777" y="5473848"/>
                  <a:ext cx="1674823" cy="82848"/>
                </a:xfrm>
                <a:prstGeom prst="roundRect">
                  <a:avLst>
                    <a:gd name="adj" fmla="val 13637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1" name="圆角矩形 80"/>
                <p:cNvSpPr/>
                <p:nvPr/>
              </p:nvSpPr>
              <p:spPr>
                <a:xfrm rot="-300000">
                  <a:off x="3745777" y="5003011"/>
                  <a:ext cx="1674823" cy="78828"/>
                </a:xfrm>
                <a:prstGeom prst="roundRect">
                  <a:avLst>
                    <a:gd name="adj" fmla="val 18590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" name="圆角矩形 81"/>
                <p:cNvSpPr/>
                <p:nvPr/>
              </p:nvSpPr>
              <p:spPr>
                <a:xfrm rot="-300000">
                  <a:off x="3745777" y="5169689"/>
                  <a:ext cx="1674823" cy="78828"/>
                </a:xfrm>
                <a:prstGeom prst="roundRect">
                  <a:avLst>
                    <a:gd name="adj" fmla="val 1062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3" name="圆角矩形 82"/>
                <p:cNvSpPr/>
                <p:nvPr/>
              </p:nvSpPr>
              <p:spPr>
                <a:xfrm rot="-300000">
                  <a:off x="3745777" y="5338507"/>
                  <a:ext cx="1674823" cy="78828"/>
                </a:xfrm>
                <a:prstGeom prst="roundRect">
                  <a:avLst>
                    <a:gd name="adj" fmla="val 14265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>
                  <a:off x="2628900" y="0"/>
                  <a:ext cx="3924300" cy="4667248"/>
                </a:xfrm>
                <a:custGeom>
                  <a:avLst/>
                  <a:gdLst>
                    <a:gd name="connsiteX0" fmla="*/ 1962150 w 3924300"/>
                    <a:gd name="connsiteY0" fmla="*/ 0 h 4667248"/>
                    <a:gd name="connsiteX1" fmla="*/ 3924300 w 3924300"/>
                    <a:gd name="connsiteY1" fmla="*/ 1962150 h 4667248"/>
                    <a:gd name="connsiteX2" fmla="*/ 3770105 w 3924300"/>
                    <a:gd name="connsiteY2" fmla="*/ 2725908 h 4667248"/>
                    <a:gd name="connsiteX3" fmla="*/ 3769902 w 3924300"/>
                    <a:gd name="connsiteY3" fmla="*/ 2726328 h 4667248"/>
                    <a:gd name="connsiteX4" fmla="*/ 3802289 w 3924300"/>
                    <a:gd name="connsiteY4" fmla="*/ 2740482 h 4667248"/>
                    <a:gd name="connsiteX5" fmla="*/ 3076575 w 3924300"/>
                    <a:gd name="connsiteY5" fmla="*/ 4362442 h 4667248"/>
                    <a:gd name="connsiteX6" fmla="*/ 2771769 w 3924300"/>
                    <a:gd name="connsiteY6" fmla="*/ 4667248 h 4667248"/>
                    <a:gd name="connsiteX7" fmla="*/ 1152531 w 3924300"/>
                    <a:gd name="connsiteY7" fmla="*/ 4667248 h 4667248"/>
                    <a:gd name="connsiteX8" fmla="*/ 847725 w 3924300"/>
                    <a:gd name="connsiteY8" fmla="*/ 4362442 h 4667248"/>
                    <a:gd name="connsiteX9" fmla="*/ 165554 w 3924300"/>
                    <a:gd name="connsiteY9" fmla="*/ 2765883 h 4667248"/>
                    <a:gd name="connsiteX10" fmla="*/ 172070 w 3924300"/>
                    <a:gd name="connsiteY10" fmla="*/ 2763013 h 4667248"/>
                    <a:gd name="connsiteX11" fmla="*/ 154196 w 3924300"/>
                    <a:gd name="connsiteY11" fmla="*/ 2725908 h 4667248"/>
                    <a:gd name="connsiteX12" fmla="*/ 0 w 3924300"/>
                    <a:gd name="connsiteY12" fmla="*/ 1962150 h 4667248"/>
                    <a:gd name="connsiteX13" fmla="*/ 1962150 w 3924300"/>
                    <a:gd name="connsiteY13" fmla="*/ 0 h 4667248"/>
                    <a:gd name="connsiteX0" fmla="*/ 1962150 w 3924300"/>
                    <a:gd name="connsiteY0" fmla="*/ 0 h 4667248"/>
                    <a:gd name="connsiteX1" fmla="*/ 3924300 w 3924300"/>
                    <a:gd name="connsiteY1" fmla="*/ 1962150 h 4667248"/>
                    <a:gd name="connsiteX2" fmla="*/ 3770105 w 3924300"/>
                    <a:gd name="connsiteY2" fmla="*/ 2725908 h 4667248"/>
                    <a:gd name="connsiteX3" fmla="*/ 3802289 w 3924300"/>
                    <a:gd name="connsiteY3" fmla="*/ 2740482 h 4667248"/>
                    <a:gd name="connsiteX4" fmla="*/ 3076575 w 3924300"/>
                    <a:gd name="connsiteY4" fmla="*/ 4362442 h 4667248"/>
                    <a:gd name="connsiteX5" fmla="*/ 2771769 w 3924300"/>
                    <a:gd name="connsiteY5" fmla="*/ 4667248 h 4667248"/>
                    <a:gd name="connsiteX6" fmla="*/ 1152531 w 3924300"/>
                    <a:gd name="connsiteY6" fmla="*/ 4667248 h 4667248"/>
                    <a:gd name="connsiteX7" fmla="*/ 847725 w 3924300"/>
                    <a:gd name="connsiteY7" fmla="*/ 4362442 h 4667248"/>
                    <a:gd name="connsiteX8" fmla="*/ 165554 w 3924300"/>
                    <a:gd name="connsiteY8" fmla="*/ 2765883 h 4667248"/>
                    <a:gd name="connsiteX9" fmla="*/ 172070 w 3924300"/>
                    <a:gd name="connsiteY9" fmla="*/ 2763013 h 4667248"/>
                    <a:gd name="connsiteX10" fmla="*/ 154196 w 3924300"/>
                    <a:gd name="connsiteY10" fmla="*/ 2725908 h 4667248"/>
                    <a:gd name="connsiteX11" fmla="*/ 0 w 3924300"/>
                    <a:gd name="connsiteY11" fmla="*/ 1962150 h 4667248"/>
                    <a:gd name="connsiteX12" fmla="*/ 1962150 w 3924300"/>
                    <a:gd name="connsiteY12" fmla="*/ 0 h 4667248"/>
                    <a:gd name="connsiteX0" fmla="*/ 1962150 w 3924300"/>
                    <a:gd name="connsiteY0" fmla="*/ 0 h 4667248"/>
                    <a:gd name="connsiteX1" fmla="*/ 3924300 w 3924300"/>
                    <a:gd name="connsiteY1" fmla="*/ 1962150 h 4667248"/>
                    <a:gd name="connsiteX2" fmla="*/ 3770105 w 3924300"/>
                    <a:gd name="connsiteY2" fmla="*/ 2725908 h 4667248"/>
                    <a:gd name="connsiteX3" fmla="*/ 3076575 w 3924300"/>
                    <a:gd name="connsiteY3" fmla="*/ 4362442 h 4667248"/>
                    <a:gd name="connsiteX4" fmla="*/ 2771769 w 3924300"/>
                    <a:gd name="connsiteY4" fmla="*/ 4667248 h 4667248"/>
                    <a:gd name="connsiteX5" fmla="*/ 1152531 w 3924300"/>
                    <a:gd name="connsiteY5" fmla="*/ 4667248 h 4667248"/>
                    <a:gd name="connsiteX6" fmla="*/ 847725 w 3924300"/>
                    <a:gd name="connsiteY6" fmla="*/ 4362442 h 4667248"/>
                    <a:gd name="connsiteX7" fmla="*/ 165554 w 3924300"/>
                    <a:gd name="connsiteY7" fmla="*/ 2765883 h 4667248"/>
                    <a:gd name="connsiteX8" fmla="*/ 172070 w 3924300"/>
                    <a:gd name="connsiteY8" fmla="*/ 2763013 h 4667248"/>
                    <a:gd name="connsiteX9" fmla="*/ 154196 w 3924300"/>
                    <a:gd name="connsiteY9" fmla="*/ 2725908 h 4667248"/>
                    <a:gd name="connsiteX10" fmla="*/ 0 w 3924300"/>
                    <a:gd name="connsiteY10" fmla="*/ 1962150 h 4667248"/>
                    <a:gd name="connsiteX11" fmla="*/ 1962150 w 3924300"/>
                    <a:gd name="connsiteY11" fmla="*/ 0 h 4667248"/>
                    <a:gd name="connsiteX0" fmla="*/ 1962150 w 3924300"/>
                    <a:gd name="connsiteY0" fmla="*/ 0 h 4667248"/>
                    <a:gd name="connsiteX1" fmla="*/ 3924300 w 3924300"/>
                    <a:gd name="connsiteY1" fmla="*/ 1962150 h 4667248"/>
                    <a:gd name="connsiteX2" fmla="*/ 3770105 w 3924300"/>
                    <a:gd name="connsiteY2" fmla="*/ 2725908 h 4667248"/>
                    <a:gd name="connsiteX3" fmla="*/ 3076575 w 3924300"/>
                    <a:gd name="connsiteY3" fmla="*/ 4362442 h 4667248"/>
                    <a:gd name="connsiteX4" fmla="*/ 2771769 w 3924300"/>
                    <a:gd name="connsiteY4" fmla="*/ 4667248 h 4667248"/>
                    <a:gd name="connsiteX5" fmla="*/ 1152531 w 3924300"/>
                    <a:gd name="connsiteY5" fmla="*/ 4667248 h 4667248"/>
                    <a:gd name="connsiteX6" fmla="*/ 847725 w 3924300"/>
                    <a:gd name="connsiteY6" fmla="*/ 4362442 h 4667248"/>
                    <a:gd name="connsiteX7" fmla="*/ 165554 w 3924300"/>
                    <a:gd name="connsiteY7" fmla="*/ 2765883 h 4667248"/>
                    <a:gd name="connsiteX8" fmla="*/ 172070 w 3924300"/>
                    <a:gd name="connsiteY8" fmla="*/ 2763013 h 4667248"/>
                    <a:gd name="connsiteX9" fmla="*/ 154196 w 3924300"/>
                    <a:gd name="connsiteY9" fmla="*/ 2725908 h 4667248"/>
                    <a:gd name="connsiteX10" fmla="*/ 0 w 3924300"/>
                    <a:gd name="connsiteY10" fmla="*/ 1962150 h 4667248"/>
                    <a:gd name="connsiteX11" fmla="*/ 1962150 w 3924300"/>
                    <a:gd name="connsiteY11" fmla="*/ 0 h 4667248"/>
                    <a:gd name="connsiteX0" fmla="*/ 1962150 w 3924300"/>
                    <a:gd name="connsiteY0" fmla="*/ 0 h 4667248"/>
                    <a:gd name="connsiteX1" fmla="*/ 3924300 w 3924300"/>
                    <a:gd name="connsiteY1" fmla="*/ 1962150 h 4667248"/>
                    <a:gd name="connsiteX2" fmla="*/ 3770105 w 3924300"/>
                    <a:gd name="connsiteY2" fmla="*/ 2725908 h 4667248"/>
                    <a:gd name="connsiteX3" fmla="*/ 3076575 w 3924300"/>
                    <a:gd name="connsiteY3" fmla="*/ 4362442 h 4667248"/>
                    <a:gd name="connsiteX4" fmla="*/ 2771769 w 3924300"/>
                    <a:gd name="connsiteY4" fmla="*/ 4667248 h 4667248"/>
                    <a:gd name="connsiteX5" fmla="*/ 1152531 w 3924300"/>
                    <a:gd name="connsiteY5" fmla="*/ 4667248 h 4667248"/>
                    <a:gd name="connsiteX6" fmla="*/ 847725 w 3924300"/>
                    <a:gd name="connsiteY6" fmla="*/ 4362442 h 4667248"/>
                    <a:gd name="connsiteX7" fmla="*/ 165554 w 3924300"/>
                    <a:gd name="connsiteY7" fmla="*/ 2765883 h 4667248"/>
                    <a:gd name="connsiteX8" fmla="*/ 172070 w 3924300"/>
                    <a:gd name="connsiteY8" fmla="*/ 2763013 h 4667248"/>
                    <a:gd name="connsiteX9" fmla="*/ 154196 w 3924300"/>
                    <a:gd name="connsiteY9" fmla="*/ 2725908 h 4667248"/>
                    <a:gd name="connsiteX10" fmla="*/ 0 w 3924300"/>
                    <a:gd name="connsiteY10" fmla="*/ 1962150 h 4667248"/>
                    <a:gd name="connsiteX11" fmla="*/ 1962150 w 3924300"/>
                    <a:gd name="connsiteY11" fmla="*/ 0 h 4667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24300" h="4667248">
                      <a:moveTo>
                        <a:pt x="1962150" y="0"/>
                      </a:moveTo>
                      <a:cubicBezTo>
                        <a:pt x="3045816" y="0"/>
                        <a:pt x="3924300" y="878484"/>
                        <a:pt x="3924300" y="1962150"/>
                      </a:cubicBezTo>
                      <a:cubicBezTo>
                        <a:pt x="3924300" y="2233067"/>
                        <a:pt x="3869395" y="2491159"/>
                        <a:pt x="3770105" y="2725908"/>
                      </a:cubicBezTo>
                      <a:cubicBezTo>
                        <a:pt x="3628818" y="3125957"/>
                        <a:pt x="3071514" y="3695985"/>
                        <a:pt x="3076575" y="4362442"/>
                      </a:cubicBezTo>
                      <a:cubicBezTo>
                        <a:pt x="3076575" y="4530782"/>
                        <a:pt x="2940109" y="4667248"/>
                        <a:pt x="2771769" y="4667248"/>
                      </a:cubicBezTo>
                      <a:lnTo>
                        <a:pt x="1152531" y="4667248"/>
                      </a:lnTo>
                      <a:cubicBezTo>
                        <a:pt x="984191" y="4667248"/>
                        <a:pt x="847725" y="4530782"/>
                        <a:pt x="847725" y="4362442"/>
                      </a:cubicBezTo>
                      <a:cubicBezTo>
                        <a:pt x="870101" y="3728807"/>
                        <a:pt x="388106" y="3288393"/>
                        <a:pt x="165554" y="2765883"/>
                      </a:cubicBezTo>
                      <a:lnTo>
                        <a:pt x="172070" y="2763013"/>
                      </a:lnTo>
                      <a:lnTo>
                        <a:pt x="154196" y="2725908"/>
                      </a:lnTo>
                      <a:cubicBezTo>
                        <a:pt x="54905" y="2491159"/>
                        <a:pt x="0" y="2233067"/>
                        <a:pt x="0" y="1962150"/>
                      </a:cubicBezTo>
                      <a:cubicBezTo>
                        <a:pt x="0" y="878484"/>
                        <a:pt x="878484" y="0"/>
                        <a:pt x="196215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82000">
                      <a:schemeClr val="bg1"/>
                    </a:gs>
                    <a:gs pos="0">
                      <a:schemeClr val="bg1">
                        <a:lumMod val="9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圆角矩形 84"/>
                <p:cNvSpPr/>
                <p:nvPr/>
              </p:nvSpPr>
              <p:spPr>
                <a:xfrm>
                  <a:off x="3710114" y="4705817"/>
                  <a:ext cx="1788889" cy="3266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1500">
                      <a:schemeClr val="bg1">
                        <a:lumMod val="85000"/>
                      </a:schemeClr>
                    </a:gs>
                    <a:gs pos="3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圆角矩形 85"/>
                <p:cNvSpPr/>
                <p:nvPr/>
              </p:nvSpPr>
              <p:spPr>
                <a:xfrm rot="-300000">
                  <a:off x="3667323" y="4909975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7" name="圆角矩形 86"/>
                <p:cNvSpPr/>
                <p:nvPr/>
              </p:nvSpPr>
              <p:spPr>
                <a:xfrm rot="-300000">
                  <a:off x="3667323" y="5070121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8" name="圆角矩形 87"/>
                <p:cNvSpPr/>
                <p:nvPr/>
              </p:nvSpPr>
              <p:spPr>
                <a:xfrm rot="-300000">
                  <a:off x="3667323" y="5236799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9" name="圆角矩形 88"/>
                <p:cNvSpPr/>
                <p:nvPr/>
              </p:nvSpPr>
              <p:spPr>
                <a:xfrm rot="-300000">
                  <a:off x="3667323" y="5405617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0" name="圆角矩形 89"/>
                <p:cNvSpPr/>
                <p:nvPr/>
              </p:nvSpPr>
              <p:spPr>
                <a:xfrm rot="-300000">
                  <a:off x="3667323" y="5540958"/>
                  <a:ext cx="1831730" cy="8284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1" name="圆角矩形 90"/>
                <p:cNvSpPr/>
                <p:nvPr/>
              </p:nvSpPr>
              <p:spPr>
                <a:xfrm>
                  <a:off x="4009769" y="5933116"/>
                  <a:ext cx="1178588" cy="35135"/>
                </a:xfrm>
                <a:prstGeom prst="roundRect">
                  <a:avLst>
                    <a:gd name="adj" fmla="val 13637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" name="圆角矩形 91"/>
                <p:cNvSpPr/>
                <p:nvPr/>
              </p:nvSpPr>
              <p:spPr>
                <a:xfrm>
                  <a:off x="4201536" y="6135966"/>
                  <a:ext cx="776005" cy="16227"/>
                </a:xfrm>
                <a:prstGeom prst="roundRect">
                  <a:avLst>
                    <a:gd name="adj" fmla="val 13637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6" name="椭圆 75"/>
              <p:cNvSpPr/>
              <p:nvPr/>
            </p:nvSpPr>
            <p:spPr>
              <a:xfrm>
                <a:off x="4344188" y="6440043"/>
                <a:ext cx="3503625" cy="3733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25000"/>
                    </a:schemeClr>
                  </a:gs>
                  <a:gs pos="100000">
                    <a:srgbClr val="EFEFE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5249800" y="3330605"/>
              <a:ext cx="1692399" cy="1675643"/>
              <a:chOff x="5245265" y="2863322"/>
              <a:chExt cx="1538545" cy="1523312"/>
            </a:xfrm>
          </p:grpSpPr>
          <p:grpSp>
            <p:nvGrpSpPr>
              <p:cNvPr id="64" name="Group 35"/>
              <p:cNvGrpSpPr>
                <a:grpSpLocks noChangeAspect="1"/>
              </p:cNvGrpSpPr>
              <p:nvPr/>
            </p:nvGrpSpPr>
            <p:grpSpPr bwMode="auto">
              <a:xfrm>
                <a:off x="5329506" y="2866005"/>
                <a:ext cx="1431612" cy="1388230"/>
                <a:chOff x="3477" y="1809"/>
                <a:chExt cx="726" cy="704"/>
              </a:xfrm>
              <a:solidFill>
                <a:schemeClr val="bg1">
                  <a:lumMod val="85000"/>
                  <a:alpha val="76000"/>
                </a:schemeClr>
              </a:solidFill>
            </p:grpSpPr>
            <p:sp>
              <p:nvSpPr>
                <p:cNvPr id="66" name="Freeform 36"/>
                <p:cNvSpPr>
                  <a:spLocks/>
                </p:cNvSpPr>
                <p:nvPr/>
              </p:nvSpPr>
              <p:spPr bwMode="auto">
                <a:xfrm>
                  <a:off x="3928" y="1833"/>
                  <a:ext cx="15" cy="12"/>
                </a:xfrm>
                <a:custGeom>
                  <a:avLst/>
                  <a:gdLst>
                    <a:gd name="T0" fmla="*/ 5 w 6"/>
                    <a:gd name="T1" fmla="*/ 0 h 5"/>
                    <a:gd name="T2" fmla="*/ 0 w 6"/>
                    <a:gd name="T3" fmla="*/ 0 h 5"/>
                    <a:gd name="T4" fmla="*/ 0 w 6"/>
                    <a:gd name="T5" fmla="*/ 3 h 5"/>
                    <a:gd name="T6" fmla="*/ 0 w 6"/>
                    <a:gd name="T7" fmla="*/ 4 h 5"/>
                    <a:gd name="T8" fmla="*/ 0 w 6"/>
                    <a:gd name="T9" fmla="*/ 5 h 5"/>
                    <a:gd name="T10" fmla="*/ 1 w 6"/>
                    <a:gd name="T11" fmla="*/ 5 h 5"/>
                    <a:gd name="T12" fmla="*/ 5 w 6"/>
                    <a:gd name="T13" fmla="*/ 5 h 5"/>
                    <a:gd name="T14" fmla="*/ 6 w 6"/>
                    <a:gd name="T15" fmla="*/ 5 h 5"/>
                    <a:gd name="T16" fmla="*/ 6 w 6"/>
                    <a:gd name="T17" fmla="*/ 5 h 5"/>
                    <a:gd name="T18" fmla="*/ 6 w 6"/>
                    <a:gd name="T19" fmla="*/ 5 h 5"/>
                    <a:gd name="T20" fmla="*/ 6 w 6"/>
                    <a:gd name="T21" fmla="*/ 4 h 5"/>
                    <a:gd name="T22" fmla="*/ 6 w 6"/>
                    <a:gd name="T23" fmla="*/ 3 h 5"/>
                    <a:gd name="T24" fmla="*/ 6 w 6"/>
                    <a:gd name="T25" fmla="*/ 3 h 5"/>
                    <a:gd name="T26" fmla="*/ 5 w 6"/>
                    <a:gd name="T27" fmla="*/ 2 h 5"/>
                    <a:gd name="T28" fmla="*/ 5 w 6"/>
                    <a:gd name="T29" fmla="*/ 2 h 5"/>
                    <a:gd name="T30" fmla="*/ 5 w 6"/>
                    <a:gd name="T31" fmla="*/ 1 h 5"/>
                    <a:gd name="T32" fmla="*/ 5 w 6"/>
                    <a:gd name="T3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" h="5">
                      <a:moveTo>
                        <a:pt x="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Freeform 37"/>
                <p:cNvSpPr>
                  <a:spLocks/>
                </p:cNvSpPr>
                <p:nvPr/>
              </p:nvSpPr>
              <p:spPr bwMode="auto">
                <a:xfrm>
                  <a:off x="3928" y="1840"/>
                  <a:ext cx="34" cy="33"/>
                </a:xfrm>
                <a:custGeom>
                  <a:avLst/>
                  <a:gdLst>
                    <a:gd name="T0" fmla="*/ 7 w 14"/>
                    <a:gd name="T1" fmla="*/ 0 h 14"/>
                    <a:gd name="T2" fmla="*/ 6 w 14"/>
                    <a:gd name="T3" fmla="*/ 0 h 14"/>
                    <a:gd name="T4" fmla="*/ 6 w 14"/>
                    <a:gd name="T5" fmla="*/ 1 h 14"/>
                    <a:gd name="T6" fmla="*/ 6 w 14"/>
                    <a:gd name="T7" fmla="*/ 2 h 14"/>
                    <a:gd name="T8" fmla="*/ 6 w 14"/>
                    <a:gd name="T9" fmla="*/ 2 h 14"/>
                    <a:gd name="T10" fmla="*/ 6 w 14"/>
                    <a:gd name="T11" fmla="*/ 2 h 14"/>
                    <a:gd name="T12" fmla="*/ 5 w 14"/>
                    <a:gd name="T13" fmla="*/ 3 h 14"/>
                    <a:gd name="T14" fmla="*/ 5 w 14"/>
                    <a:gd name="T15" fmla="*/ 3 h 14"/>
                    <a:gd name="T16" fmla="*/ 4 w 14"/>
                    <a:gd name="T17" fmla="*/ 3 h 14"/>
                    <a:gd name="T18" fmla="*/ 4 w 14"/>
                    <a:gd name="T19" fmla="*/ 3 h 14"/>
                    <a:gd name="T20" fmla="*/ 3 w 14"/>
                    <a:gd name="T21" fmla="*/ 3 h 14"/>
                    <a:gd name="T22" fmla="*/ 3 w 14"/>
                    <a:gd name="T23" fmla="*/ 4 h 14"/>
                    <a:gd name="T24" fmla="*/ 3 w 14"/>
                    <a:gd name="T25" fmla="*/ 4 h 14"/>
                    <a:gd name="T26" fmla="*/ 3 w 14"/>
                    <a:gd name="T27" fmla="*/ 4 h 14"/>
                    <a:gd name="T28" fmla="*/ 3 w 14"/>
                    <a:gd name="T29" fmla="*/ 4 h 14"/>
                    <a:gd name="T30" fmla="*/ 2 w 14"/>
                    <a:gd name="T31" fmla="*/ 4 h 14"/>
                    <a:gd name="T32" fmla="*/ 1 w 14"/>
                    <a:gd name="T33" fmla="*/ 4 h 14"/>
                    <a:gd name="T34" fmla="*/ 0 w 14"/>
                    <a:gd name="T35" fmla="*/ 5 h 14"/>
                    <a:gd name="T36" fmla="*/ 0 w 14"/>
                    <a:gd name="T37" fmla="*/ 6 h 14"/>
                    <a:gd name="T38" fmla="*/ 0 w 14"/>
                    <a:gd name="T39" fmla="*/ 6 h 14"/>
                    <a:gd name="T40" fmla="*/ 0 w 14"/>
                    <a:gd name="T41" fmla="*/ 9 h 14"/>
                    <a:gd name="T42" fmla="*/ 1 w 14"/>
                    <a:gd name="T43" fmla="*/ 9 h 14"/>
                    <a:gd name="T44" fmla="*/ 1 w 14"/>
                    <a:gd name="T45" fmla="*/ 9 h 14"/>
                    <a:gd name="T46" fmla="*/ 1 w 14"/>
                    <a:gd name="T47" fmla="*/ 9 h 14"/>
                    <a:gd name="T48" fmla="*/ 1 w 14"/>
                    <a:gd name="T49" fmla="*/ 9 h 14"/>
                    <a:gd name="T50" fmla="*/ 1 w 14"/>
                    <a:gd name="T51" fmla="*/ 11 h 14"/>
                    <a:gd name="T52" fmla="*/ 2 w 14"/>
                    <a:gd name="T53" fmla="*/ 11 h 14"/>
                    <a:gd name="T54" fmla="*/ 3 w 14"/>
                    <a:gd name="T55" fmla="*/ 11 h 14"/>
                    <a:gd name="T56" fmla="*/ 3 w 14"/>
                    <a:gd name="T57" fmla="*/ 11 h 14"/>
                    <a:gd name="T58" fmla="*/ 3 w 14"/>
                    <a:gd name="T59" fmla="*/ 11 h 14"/>
                    <a:gd name="T60" fmla="*/ 3 w 14"/>
                    <a:gd name="T61" fmla="*/ 13 h 14"/>
                    <a:gd name="T62" fmla="*/ 5 w 14"/>
                    <a:gd name="T63" fmla="*/ 13 h 14"/>
                    <a:gd name="T64" fmla="*/ 6 w 14"/>
                    <a:gd name="T65" fmla="*/ 14 h 14"/>
                    <a:gd name="T66" fmla="*/ 7 w 14"/>
                    <a:gd name="T67" fmla="*/ 14 h 14"/>
                    <a:gd name="T68" fmla="*/ 9 w 14"/>
                    <a:gd name="T69" fmla="*/ 13 h 14"/>
                    <a:gd name="T70" fmla="*/ 10 w 14"/>
                    <a:gd name="T71" fmla="*/ 13 h 14"/>
                    <a:gd name="T72" fmla="*/ 10 w 14"/>
                    <a:gd name="T73" fmla="*/ 12 h 14"/>
                    <a:gd name="T74" fmla="*/ 11 w 14"/>
                    <a:gd name="T75" fmla="*/ 12 h 14"/>
                    <a:gd name="T76" fmla="*/ 12 w 14"/>
                    <a:gd name="T77" fmla="*/ 12 h 14"/>
                    <a:gd name="T78" fmla="*/ 13 w 14"/>
                    <a:gd name="T79" fmla="*/ 8 h 14"/>
                    <a:gd name="T80" fmla="*/ 13 w 14"/>
                    <a:gd name="T81" fmla="*/ 7 h 14"/>
                    <a:gd name="T82" fmla="*/ 12 w 14"/>
                    <a:gd name="T83" fmla="*/ 5 h 14"/>
                    <a:gd name="T84" fmla="*/ 12 w 14"/>
                    <a:gd name="T85" fmla="*/ 5 h 14"/>
                    <a:gd name="T86" fmla="*/ 12 w 14"/>
                    <a:gd name="T87" fmla="*/ 5 h 14"/>
                    <a:gd name="T88" fmla="*/ 13 w 14"/>
                    <a:gd name="T89" fmla="*/ 4 h 14"/>
                    <a:gd name="T90" fmla="*/ 13 w 14"/>
                    <a:gd name="T91" fmla="*/ 2 h 14"/>
                    <a:gd name="T92" fmla="*/ 13 w 14"/>
                    <a:gd name="T93" fmla="*/ 2 h 14"/>
                    <a:gd name="T94" fmla="*/ 12 w 14"/>
                    <a:gd name="T95" fmla="*/ 2 h 14"/>
                    <a:gd name="T96" fmla="*/ 12 w 14"/>
                    <a:gd name="T97" fmla="*/ 1 h 14"/>
                    <a:gd name="T98" fmla="*/ 11 w 14"/>
                    <a:gd name="T99" fmla="*/ 1 h 14"/>
                    <a:gd name="T100" fmla="*/ 8 w 14"/>
                    <a:gd name="T101" fmla="*/ 0 h 14"/>
                    <a:gd name="T102" fmla="*/ 8 w 14"/>
                    <a:gd name="T103" fmla="*/ 0 h 14"/>
                    <a:gd name="T104" fmla="*/ 7 w 14"/>
                    <a:gd name="T105" fmla="*/ 0 h 14"/>
                    <a:gd name="T106" fmla="*/ 7 w 14"/>
                    <a:gd name="T107" fmla="*/ 0 h 14"/>
                    <a:gd name="T108" fmla="*/ 7 w 14"/>
                    <a:gd name="T10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4" h="14"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3"/>
                      </a:cubicBezTo>
                      <a:cubicBezTo>
                        <a:pt x="4" y="13"/>
                        <a:pt x="5" y="13"/>
                        <a:pt x="5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9" y="13"/>
                        <a:pt x="9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3" y="11"/>
                        <a:pt x="14" y="9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6"/>
                        <a:pt x="12" y="6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Freeform 38"/>
                <p:cNvSpPr>
                  <a:spLocks/>
                </p:cNvSpPr>
                <p:nvPr/>
              </p:nvSpPr>
              <p:spPr bwMode="auto">
                <a:xfrm>
                  <a:off x="3959" y="1847"/>
                  <a:ext cx="22" cy="19"/>
                </a:xfrm>
                <a:custGeom>
                  <a:avLst/>
                  <a:gdLst>
                    <a:gd name="T0" fmla="*/ 4 w 9"/>
                    <a:gd name="T1" fmla="*/ 0 h 8"/>
                    <a:gd name="T2" fmla="*/ 0 w 9"/>
                    <a:gd name="T3" fmla="*/ 1 h 8"/>
                    <a:gd name="T4" fmla="*/ 0 w 9"/>
                    <a:gd name="T5" fmla="*/ 2 h 8"/>
                    <a:gd name="T6" fmla="*/ 1 w 9"/>
                    <a:gd name="T7" fmla="*/ 3 h 8"/>
                    <a:gd name="T8" fmla="*/ 2 w 9"/>
                    <a:gd name="T9" fmla="*/ 4 h 8"/>
                    <a:gd name="T10" fmla="*/ 3 w 9"/>
                    <a:gd name="T11" fmla="*/ 5 h 8"/>
                    <a:gd name="T12" fmla="*/ 3 w 9"/>
                    <a:gd name="T13" fmla="*/ 6 h 8"/>
                    <a:gd name="T14" fmla="*/ 4 w 9"/>
                    <a:gd name="T15" fmla="*/ 6 h 8"/>
                    <a:gd name="T16" fmla="*/ 4 w 9"/>
                    <a:gd name="T17" fmla="*/ 6 h 8"/>
                    <a:gd name="T18" fmla="*/ 4 w 9"/>
                    <a:gd name="T19" fmla="*/ 7 h 8"/>
                    <a:gd name="T20" fmla="*/ 4 w 9"/>
                    <a:gd name="T21" fmla="*/ 7 h 8"/>
                    <a:gd name="T22" fmla="*/ 6 w 9"/>
                    <a:gd name="T23" fmla="*/ 7 h 8"/>
                    <a:gd name="T24" fmla="*/ 6 w 9"/>
                    <a:gd name="T25" fmla="*/ 8 h 8"/>
                    <a:gd name="T26" fmla="*/ 9 w 9"/>
                    <a:gd name="T27" fmla="*/ 6 h 8"/>
                    <a:gd name="T28" fmla="*/ 9 w 9"/>
                    <a:gd name="T29" fmla="*/ 3 h 8"/>
                    <a:gd name="T30" fmla="*/ 9 w 9"/>
                    <a:gd name="T31" fmla="*/ 2 h 8"/>
                    <a:gd name="T32" fmla="*/ 9 w 9"/>
                    <a:gd name="T33" fmla="*/ 1 h 8"/>
                    <a:gd name="T34" fmla="*/ 8 w 9"/>
                    <a:gd name="T35" fmla="*/ 1 h 8"/>
                    <a:gd name="T36" fmla="*/ 7 w 9"/>
                    <a:gd name="T37" fmla="*/ 1 h 8"/>
                    <a:gd name="T38" fmla="*/ 7 w 9"/>
                    <a:gd name="T39" fmla="*/ 1 h 8"/>
                    <a:gd name="T40" fmla="*/ 7 w 9"/>
                    <a:gd name="T41" fmla="*/ 1 h 8"/>
                    <a:gd name="T42" fmla="*/ 8 w 9"/>
                    <a:gd name="T43" fmla="*/ 0 h 8"/>
                    <a:gd name="T44" fmla="*/ 7 w 9"/>
                    <a:gd name="T45" fmla="*/ 0 h 8"/>
                    <a:gd name="T46" fmla="*/ 5 w 9"/>
                    <a:gd name="T47" fmla="*/ 0 h 8"/>
                    <a:gd name="T48" fmla="*/ 4 w 9"/>
                    <a:gd name="T4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" h="8">
                      <a:moveTo>
                        <a:pt x="4" y="0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8" y="7"/>
                        <a:pt x="9" y="6"/>
                      </a:cubicBezTo>
                      <a:cubicBezTo>
                        <a:pt x="9" y="5"/>
                        <a:pt x="9" y="4"/>
                        <a:pt x="9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Freeform 39"/>
                <p:cNvSpPr>
                  <a:spLocks/>
                </p:cNvSpPr>
                <p:nvPr/>
              </p:nvSpPr>
              <p:spPr bwMode="auto">
                <a:xfrm>
                  <a:off x="3959" y="1864"/>
                  <a:ext cx="22" cy="14"/>
                </a:xfrm>
                <a:custGeom>
                  <a:avLst/>
                  <a:gdLst>
                    <a:gd name="T0" fmla="*/ 6 w 9"/>
                    <a:gd name="T1" fmla="*/ 0 h 6"/>
                    <a:gd name="T2" fmla="*/ 4 w 9"/>
                    <a:gd name="T3" fmla="*/ 0 h 6"/>
                    <a:gd name="T4" fmla="*/ 1 w 9"/>
                    <a:gd name="T5" fmla="*/ 0 h 6"/>
                    <a:gd name="T6" fmla="*/ 0 w 9"/>
                    <a:gd name="T7" fmla="*/ 1 h 6"/>
                    <a:gd name="T8" fmla="*/ 0 w 9"/>
                    <a:gd name="T9" fmla="*/ 2 h 6"/>
                    <a:gd name="T10" fmla="*/ 0 w 9"/>
                    <a:gd name="T11" fmla="*/ 2 h 6"/>
                    <a:gd name="T12" fmla="*/ 0 w 9"/>
                    <a:gd name="T13" fmla="*/ 5 h 6"/>
                    <a:gd name="T14" fmla="*/ 3 w 9"/>
                    <a:gd name="T15" fmla="*/ 5 h 6"/>
                    <a:gd name="T16" fmla="*/ 3 w 9"/>
                    <a:gd name="T17" fmla="*/ 6 h 6"/>
                    <a:gd name="T18" fmla="*/ 8 w 9"/>
                    <a:gd name="T19" fmla="*/ 6 h 6"/>
                    <a:gd name="T20" fmla="*/ 8 w 9"/>
                    <a:gd name="T21" fmla="*/ 6 h 6"/>
                    <a:gd name="T22" fmla="*/ 9 w 9"/>
                    <a:gd name="T23" fmla="*/ 6 h 6"/>
                    <a:gd name="T24" fmla="*/ 9 w 9"/>
                    <a:gd name="T25" fmla="*/ 5 h 6"/>
                    <a:gd name="T26" fmla="*/ 9 w 9"/>
                    <a:gd name="T27" fmla="*/ 5 h 6"/>
                    <a:gd name="T28" fmla="*/ 9 w 9"/>
                    <a:gd name="T29" fmla="*/ 3 h 6"/>
                    <a:gd name="T30" fmla="*/ 7 w 9"/>
                    <a:gd name="T31" fmla="*/ 2 h 6"/>
                    <a:gd name="T32" fmla="*/ 7 w 9"/>
                    <a:gd name="T33" fmla="*/ 2 h 6"/>
                    <a:gd name="T34" fmla="*/ 7 w 9"/>
                    <a:gd name="T35" fmla="*/ 2 h 6"/>
                    <a:gd name="T36" fmla="*/ 6 w 9"/>
                    <a:gd name="T37" fmla="*/ 2 h 6"/>
                    <a:gd name="T38" fmla="*/ 6 w 9"/>
                    <a:gd name="T39" fmla="*/ 1 h 6"/>
                    <a:gd name="T40" fmla="*/ 6 w 9"/>
                    <a:gd name="T41" fmla="*/ 1 h 6"/>
                    <a:gd name="T42" fmla="*/ 6 w 9"/>
                    <a:gd name="T4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" h="6">
                      <a:moveTo>
                        <a:pt x="6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9" y="6"/>
                        <a:pt x="9" y="6"/>
                      </a:cubicBezTo>
                      <a:cubicBezTo>
                        <a:pt x="9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4"/>
                        <a:pt x="9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40"/>
                <p:cNvSpPr>
                  <a:spLocks/>
                </p:cNvSpPr>
                <p:nvPr/>
              </p:nvSpPr>
              <p:spPr bwMode="auto">
                <a:xfrm>
                  <a:off x="3764" y="1809"/>
                  <a:ext cx="81" cy="57"/>
                </a:xfrm>
                <a:custGeom>
                  <a:avLst/>
                  <a:gdLst>
                    <a:gd name="T0" fmla="*/ 14 w 34"/>
                    <a:gd name="T1" fmla="*/ 1 h 24"/>
                    <a:gd name="T2" fmla="*/ 2 w 34"/>
                    <a:gd name="T3" fmla="*/ 2 h 24"/>
                    <a:gd name="T4" fmla="*/ 2 w 34"/>
                    <a:gd name="T5" fmla="*/ 5 h 24"/>
                    <a:gd name="T6" fmla="*/ 4 w 34"/>
                    <a:gd name="T7" fmla="*/ 6 h 24"/>
                    <a:gd name="T8" fmla="*/ 4 w 34"/>
                    <a:gd name="T9" fmla="*/ 9 h 24"/>
                    <a:gd name="T10" fmla="*/ 4 w 34"/>
                    <a:gd name="T11" fmla="*/ 12 h 24"/>
                    <a:gd name="T12" fmla="*/ 3 w 34"/>
                    <a:gd name="T13" fmla="*/ 13 h 24"/>
                    <a:gd name="T14" fmla="*/ 0 w 34"/>
                    <a:gd name="T15" fmla="*/ 15 h 24"/>
                    <a:gd name="T16" fmla="*/ 0 w 34"/>
                    <a:gd name="T17" fmla="*/ 18 h 24"/>
                    <a:gd name="T18" fmla="*/ 2 w 34"/>
                    <a:gd name="T19" fmla="*/ 20 h 24"/>
                    <a:gd name="T20" fmla="*/ 5 w 34"/>
                    <a:gd name="T21" fmla="*/ 24 h 24"/>
                    <a:gd name="T22" fmla="*/ 11 w 34"/>
                    <a:gd name="T23" fmla="*/ 24 h 24"/>
                    <a:gd name="T24" fmla="*/ 13 w 34"/>
                    <a:gd name="T25" fmla="*/ 22 h 24"/>
                    <a:gd name="T26" fmla="*/ 14 w 34"/>
                    <a:gd name="T27" fmla="*/ 19 h 24"/>
                    <a:gd name="T28" fmla="*/ 15 w 34"/>
                    <a:gd name="T29" fmla="*/ 18 h 24"/>
                    <a:gd name="T30" fmla="*/ 16 w 34"/>
                    <a:gd name="T31" fmla="*/ 18 h 24"/>
                    <a:gd name="T32" fmla="*/ 17 w 34"/>
                    <a:gd name="T33" fmla="*/ 18 h 24"/>
                    <a:gd name="T34" fmla="*/ 21 w 34"/>
                    <a:gd name="T35" fmla="*/ 17 h 24"/>
                    <a:gd name="T36" fmla="*/ 21 w 34"/>
                    <a:gd name="T37" fmla="*/ 16 h 24"/>
                    <a:gd name="T38" fmla="*/ 22 w 34"/>
                    <a:gd name="T39" fmla="*/ 16 h 24"/>
                    <a:gd name="T40" fmla="*/ 25 w 34"/>
                    <a:gd name="T41" fmla="*/ 14 h 24"/>
                    <a:gd name="T42" fmla="*/ 28 w 34"/>
                    <a:gd name="T43" fmla="*/ 14 h 24"/>
                    <a:gd name="T44" fmla="*/ 29 w 34"/>
                    <a:gd name="T45" fmla="*/ 12 h 24"/>
                    <a:gd name="T46" fmla="*/ 29 w 34"/>
                    <a:gd name="T47" fmla="*/ 12 h 24"/>
                    <a:gd name="T48" fmla="*/ 31 w 34"/>
                    <a:gd name="T49" fmla="*/ 11 h 24"/>
                    <a:gd name="T50" fmla="*/ 31 w 34"/>
                    <a:gd name="T51" fmla="*/ 9 h 24"/>
                    <a:gd name="T52" fmla="*/ 31 w 34"/>
                    <a:gd name="T53" fmla="*/ 7 h 24"/>
                    <a:gd name="T54" fmla="*/ 33 w 34"/>
                    <a:gd name="T55" fmla="*/ 5 h 24"/>
                    <a:gd name="T56" fmla="*/ 34 w 34"/>
                    <a:gd name="T57" fmla="*/ 3 h 24"/>
                    <a:gd name="T58" fmla="*/ 34 w 34"/>
                    <a:gd name="T59" fmla="*/ 2 h 24"/>
                    <a:gd name="T60" fmla="*/ 32 w 34"/>
                    <a:gd name="T61" fmla="*/ 0 h 24"/>
                    <a:gd name="T62" fmla="*/ 27 w 34"/>
                    <a:gd name="T6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24">
                      <a:moveTo>
                        <a:pt x="27" y="0"/>
                      </a:moveTo>
                      <a:cubicBezTo>
                        <a:pt x="23" y="0"/>
                        <a:pt x="18" y="0"/>
                        <a:pt x="14" y="1"/>
                      </a:cubicBezTo>
                      <a:cubicBezTo>
                        <a:pt x="10" y="1"/>
                        <a:pt x="6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5" y="11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3" y="12"/>
                        <a:pt x="3" y="12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2" y="14"/>
                        <a:pt x="2" y="14"/>
                        <a:pt x="1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3" y="21"/>
                        <a:pt x="4" y="22"/>
                        <a:pt x="5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3" y="24"/>
                        <a:pt x="13" y="23"/>
                        <a:pt x="13" y="22"/>
                      </a:cubicBezTo>
                      <a:cubicBezTo>
                        <a:pt x="13" y="22"/>
                        <a:pt x="14" y="21"/>
                        <a:pt x="14" y="21"/>
                      </a:cubicBezTo>
                      <a:cubicBezTo>
                        <a:pt x="14" y="20"/>
                        <a:pt x="14" y="20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5" y="19"/>
                        <a:pt x="15" y="19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5" y="18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8"/>
                        <a:pt x="21" y="18"/>
                        <a:pt x="21" y="17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6"/>
                        <a:pt x="23" y="16"/>
                        <a:pt x="24" y="15"/>
                      </a:cubicBezTo>
                      <a:cubicBezTo>
                        <a:pt x="24" y="15"/>
                        <a:pt x="25" y="14"/>
                        <a:pt x="25" y="14"/>
                      </a:cubicBezTo>
                      <a:cubicBezTo>
                        <a:pt x="25" y="14"/>
                        <a:pt x="26" y="14"/>
                        <a:pt x="26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9" y="14"/>
                        <a:pt x="29" y="13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31" y="12"/>
                        <a:pt x="31" y="11"/>
                      </a:cubicBezTo>
                      <a:cubicBezTo>
                        <a:pt x="32" y="11"/>
                        <a:pt x="32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1" y="6"/>
                        <a:pt x="31" y="6"/>
                        <a:pt x="32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4" y="5"/>
                        <a:pt x="34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1"/>
                        <a:pt x="34" y="1"/>
                        <a:pt x="33" y="1"/>
                      </a:cubicBezTo>
                      <a:cubicBezTo>
                        <a:pt x="33" y="0"/>
                        <a:pt x="33" y="0"/>
                        <a:pt x="32" y="0"/>
                      </a:cubicBezTo>
                      <a:cubicBezTo>
                        <a:pt x="32" y="0"/>
                        <a:pt x="31" y="0"/>
                        <a:pt x="31" y="0"/>
                      </a:cubicBezTo>
                      <a:cubicBezTo>
                        <a:pt x="29" y="0"/>
                        <a:pt x="28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Freeform 41"/>
                <p:cNvSpPr>
                  <a:spLocks noEditPoints="1"/>
                </p:cNvSpPr>
                <p:nvPr/>
              </p:nvSpPr>
              <p:spPr bwMode="auto">
                <a:xfrm>
                  <a:off x="3902" y="1838"/>
                  <a:ext cx="301" cy="585"/>
                </a:xfrm>
                <a:custGeom>
                  <a:avLst/>
                  <a:gdLst>
                    <a:gd name="T0" fmla="*/ 51 w 126"/>
                    <a:gd name="T1" fmla="*/ 38 h 245"/>
                    <a:gd name="T2" fmla="*/ 34 w 126"/>
                    <a:gd name="T3" fmla="*/ 3 h 245"/>
                    <a:gd name="T4" fmla="*/ 35 w 126"/>
                    <a:gd name="T5" fmla="*/ 9 h 245"/>
                    <a:gd name="T6" fmla="*/ 34 w 126"/>
                    <a:gd name="T7" fmla="*/ 18 h 245"/>
                    <a:gd name="T8" fmla="*/ 22 w 126"/>
                    <a:gd name="T9" fmla="*/ 26 h 245"/>
                    <a:gd name="T10" fmla="*/ 39 w 126"/>
                    <a:gd name="T11" fmla="*/ 42 h 245"/>
                    <a:gd name="T12" fmla="*/ 48 w 126"/>
                    <a:gd name="T13" fmla="*/ 45 h 245"/>
                    <a:gd name="T14" fmla="*/ 59 w 126"/>
                    <a:gd name="T15" fmla="*/ 54 h 245"/>
                    <a:gd name="T16" fmla="*/ 58 w 126"/>
                    <a:gd name="T17" fmla="*/ 43 h 245"/>
                    <a:gd name="T18" fmla="*/ 65 w 126"/>
                    <a:gd name="T19" fmla="*/ 49 h 245"/>
                    <a:gd name="T20" fmla="*/ 67 w 126"/>
                    <a:gd name="T21" fmla="*/ 34 h 245"/>
                    <a:gd name="T22" fmla="*/ 74 w 126"/>
                    <a:gd name="T23" fmla="*/ 44 h 245"/>
                    <a:gd name="T24" fmla="*/ 78 w 126"/>
                    <a:gd name="T25" fmla="*/ 55 h 245"/>
                    <a:gd name="T26" fmla="*/ 85 w 126"/>
                    <a:gd name="T27" fmla="*/ 56 h 245"/>
                    <a:gd name="T28" fmla="*/ 90 w 126"/>
                    <a:gd name="T29" fmla="*/ 63 h 245"/>
                    <a:gd name="T30" fmla="*/ 80 w 126"/>
                    <a:gd name="T31" fmla="*/ 65 h 245"/>
                    <a:gd name="T32" fmla="*/ 71 w 126"/>
                    <a:gd name="T33" fmla="*/ 66 h 245"/>
                    <a:gd name="T34" fmla="*/ 64 w 126"/>
                    <a:gd name="T35" fmla="*/ 63 h 245"/>
                    <a:gd name="T36" fmla="*/ 56 w 126"/>
                    <a:gd name="T37" fmla="*/ 58 h 245"/>
                    <a:gd name="T38" fmla="*/ 48 w 126"/>
                    <a:gd name="T39" fmla="*/ 53 h 245"/>
                    <a:gd name="T40" fmla="*/ 32 w 126"/>
                    <a:gd name="T41" fmla="*/ 54 h 245"/>
                    <a:gd name="T42" fmla="*/ 24 w 126"/>
                    <a:gd name="T43" fmla="*/ 58 h 245"/>
                    <a:gd name="T44" fmla="*/ 14 w 126"/>
                    <a:gd name="T45" fmla="*/ 72 h 245"/>
                    <a:gd name="T46" fmla="*/ 6 w 126"/>
                    <a:gd name="T47" fmla="*/ 80 h 245"/>
                    <a:gd name="T48" fmla="*/ 1 w 126"/>
                    <a:gd name="T49" fmla="*/ 96 h 245"/>
                    <a:gd name="T50" fmla="*/ 1 w 126"/>
                    <a:gd name="T51" fmla="*/ 109 h 245"/>
                    <a:gd name="T52" fmla="*/ 9 w 126"/>
                    <a:gd name="T53" fmla="*/ 120 h 245"/>
                    <a:gd name="T54" fmla="*/ 21 w 126"/>
                    <a:gd name="T55" fmla="*/ 132 h 245"/>
                    <a:gd name="T56" fmla="*/ 33 w 126"/>
                    <a:gd name="T57" fmla="*/ 138 h 245"/>
                    <a:gd name="T58" fmla="*/ 43 w 126"/>
                    <a:gd name="T59" fmla="*/ 139 h 245"/>
                    <a:gd name="T60" fmla="*/ 57 w 126"/>
                    <a:gd name="T61" fmla="*/ 135 h 245"/>
                    <a:gd name="T62" fmla="*/ 67 w 126"/>
                    <a:gd name="T63" fmla="*/ 140 h 245"/>
                    <a:gd name="T64" fmla="*/ 68 w 126"/>
                    <a:gd name="T65" fmla="*/ 153 h 245"/>
                    <a:gd name="T66" fmla="*/ 76 w 126"/>
                    <a:gd name="T67" fmla="*/ 168 h 245"/>
                    <a:gd name="T68" fmla="*/ 77 w 126"/>
                    <a:gd name="T69" fmla="*/ 181 h 245"/>
                    <a:gd name="T70" fmla="*/ 71 w 126"/>
                    <a:gd name="T71" fmla="*/ 194 h 245"/>
                    <a:gd name="T72" fmla="*/ 71 w 126"/>
                    <a:gd name="T73" fmla="*/ 214 h 245"/>
                    <a:gd name="T74" fmla="*/ 72 w 126"/>
                    <a:gd name="T75" fmla="*/ 234 h 245"/>
                    <a:gd name="T76" fmla="*/ 81 w 126"/>
                    <a:gd name="T77" fmla="*/ 242 h 245"/>
                    <a:gd name="T78" fmla="*/ 97 w 126"/>
                    <a:gd name="T79" fmla="*/ 232 h 245"/>
                    <a:gd name="T80" fmla="*/ 100 w 126"/>
                    <a:gd name="T81" fmla="*/ 221 h 245"/>
                    <a:gd name="T82" fmla="*/ 108 w 126"/>
                    <a:gd name="T83" fmla="*/ 206 h 245"/>
                    <a:gd name="T84" fmla="*/ 119 w 126"/>
                    <a:gd name="T85" fmla="*/ 181 h 245"/>
                    <a:gd name="T86" fmla="*/ 122 w 126"/>
                    <a:gd name="T87" fmla="*/ 158 h 245"/>
                    <a:gd name="T88" fmla="*/ 124 w 126"/>
                    <a:gd name="T89" fmla="*/ 142 h 245"/>
                    <a:gd name="T90" fmla="*/ 122 w 126"/>
                    <a:gd name="T91" fmla="*/ 116 h 245"/>
                    <a:gd name="T92" fmla="*/ 116 w 126"/>
                    <a:gd name="T93" fmla="*/ 107 h 245"/>
                    <a:gd name="T94" fmla="*/ 106 w 126"/>
                    <a:gd name="T95" fmla="*/ 90 h 245"/>
                    <a:gd name="T96" fmla="*/ 99 w 126"/>
                    <a:gd name="T97" fmla="*/ 76 h 245"/>
                    <a:gd name="T98" fmla="*/ 103 w 126"/>
                    <a:gd name="T99" fmla="*/ 82 h 245"/>
                    <a:gd name="T100" fmla="*/ 111 w 126"/>
                    <a:gd name="T101" fmla="*/ 95 h 245"/>
                    <a:gd name="T102" fmla="*/ 116 w 126"/>
                    <a:gd name="T103" fmla="*/ 105 h 245"/>
                    <a:gd name="T104" fmla="*/ 118 w 126"/>
                    <a:gd name="T105" fmla="*/ 84 h 245"/>
                    <a:gd name="T106" fmla="*/ 115 w 126"/>
                    <a:gd name="T107" fmla="*/ 77 h 245"/>
                    <a:gd name="T108" fmla="*/ 110 w 126"/>
                    <a:gd name="T109" fmla="*/ 69 h 245"/>
                    <a:gd name="T110" fmla="*/ 106 w 126"/>
                    <a:gd name="T111" fmla="*/ 62 h 245"/>
                    <a:gd name="T112" fmla="*/ 99 w 126"/>
                    <a:gd name="T113" fmla="*/ 52 h 245"/>
                    <a:gd name="T114" fmla="*/ 80 w 126"/>
                    <a:gd name="T115" fmla="*/ 31 h 245"/>
                    <a:gd name="T116" fmla="*/ 62 w 126"/>
                    <a:gd name="T117" fmla="*/ 17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6" h="245">
                      <a:moveTo>
                        <a:pt x="49" y="38"/>
                      </a:move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7"/>
                        <a:pt x="49" y="37"/>
                        <a:pt x="49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7" y="37"/>
                        <a:pt x="46" y="36"/>
                        <a:pt x="46" y="35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7" y="34"/>
                        <a:pt x="47" y="35"/>
                        <a:pt x="47" y="35"/>
                      </a:cubicBezTo>
                      <a:cubicBezTo>
                        <a:pt x="47" y="35"/>
                        <a:pt x="47" y="35"/>
                        <a:pt x="47" y="35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48" y="36"/>
                        <a:pt x="48" y="36"/>
                        <a:pt x="49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7"/>
                        <a:pt x="50" y="37"/>
                        <a:pt x="51" y="38"/>
                      </a:cubicBezTo>
                      <a:cubicBezTo>
                        <a:pt x="51" y="38"/>
                        <a:pt x="52" y="38"/>
                        <a:pt x="52" y="38"/>
                      </a:cubicBezTo>
                      <a:cubicBezTo>
                        <a:pt x="52" y="39"/>
                        <a:pt x="52" y="39"/>
                        <a:pt x="52" y="39"/>
                      </a:cubicBezTo>
                      <a:cubicBezTo>
                        <a:pt x="53" y="39"/>
                        <a:pt x="53" y="39"/>
                        <a:pt x="53" y="39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1" y="38"/>
                        <a:pt x="51" y="38"/>
                        <a:pt x="51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moveTo>
                        <a:pt x="34" y="0"/>
                      </a:move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6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3"/>
                        <a:pt x="35" y="14"/>
                        <a:pt x="36" y="14"/>
                      </a:cubicBezTo>
                      <a:cubicBezTo>
                        <a:pt x="37" y="15"/>
                        <a:pt x="37" y="15"/>
                        <a:pt x="38" y="15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6"/>
                        <a:pt x="38" y="17"/>
                        <a:pt x="39" y="17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39" y="18"/>
                        <a:pt x="39" y="18"/>
                        <a:pt x="39" y="18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8" y="18"/>
                        <a:pt x="38" y="18"/>
                        <a:pt x="38" y="18"/>
                      </a:cubicBez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3" y="18"/>
                        <a:pt x="33" y="19"/>
                        <a:pt x="32" y="19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29" y="20"/>
                        <a:pt x="29" y="20"/>
                        <a:pt x="29" y="20"/>
                      </a:cubicBezTo>
                      <a:cubicBezTo>
                        <a:pt x="28" y="20"/>
                        <a:pt x="28" y="20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6" y="21"/>
                        <a:pt x="25" y="21"/>
                        <a:pt x="24" y="22"/>
                      </a:cubicBezTo>
                      <a:cubicBezTo>
                        <a:pt x="24" y="23"/>
                        <a:pt x="23" y="23"/>
                        <a:pt x="23" y="24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5"/>
                        <a:pt x="22" y="26"/>
                        <a:pt x="22" y="26"/>
                      </a:cubicBezTo>
                      <a:cubicBezTo>
                        <a:pt x="21" y="26"/>
                        <a:pt x="21" y="27"/>
                        <a:pt x="20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1" y="31"/>
                        <a:pt x="23" y="33"/>
                        <a:pt x="25" y="34"/>
                      </a:cubicBezTo>
                      <a:cubicBezTo>
                        <a:pt x="25" y="35"/>
                        <a:pt x="26" y="36"/>
                        <a:pt x="27" y="36"/>
                      </a:cubicBezTo>
                      <a:cubicBezTo>
                        <a:pt x="29" y="39"/>
                        <a:pt x="31" y="42"/>
                        <a:pt x="31" y="45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32" y="46"/>
                        <a:pt x="32" y="46"/>
                        <a:pt x="32" y="46"/>
                      </a:cubicBezTo>
                      <a:cubicBezTo>
                        <a:pt x="34" y="46"/>
                        <a:pt x="34" y="44"/>
                        <a:pt x="34" y="43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40" y="42"/>
                        <a:pt x="40" y="41"/>
                      </a:cubicBezTo>
                      <a:cubicBezTo>
                        <a:pt x="40" y="41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2" y="40"/>
                        <a:pt x="42" y="40"/>
                        <a:pt x="42" y="41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3" y="41"/>
                        <a:pt x="43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5" y="42"/>
                        <a:pt x="45" y="42"/>
                        <a:pt x="46" y="42"/>
                      </a:cubicBezTo>
                      <a:cubicBezTo>
                        <a:pt x="46" y="42"/>
                        <a:pt x="46" y="43"/>
                        <a:pt x="46" y="43"/>
                      </a:cubicBezTo>
                      <a:cubicBezTo>
                        <a:pt x="47" y="44"/>
                        <a:pt x="47" y="44"/>
                        <a:pt x="47" y="44"/>
                      </a:cubicBezTo>
                      <a:cubicBezTo>
                        <a:pt x="47" y="44"/>
                        <a:pt x="47" y="45"/>
                        <a:pt x="48" y="45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6"/>
                        <a:pt x="52" y="46"/>
                        <a:pt x="53" y="47"/>
                      </a:cubicBezTo>
                      <a:cubicBezTo>
                        <a:pt x="54" y="47"/>
                        <a:pt x="54" y="48"/>
                        <a:pt x="54" y="48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9" y="55"/>
                        <a:pt x="59" y="55"/>
                        <a:pt x="59" y="55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60" y="52"/>
                        <a:pt x="60" y="52"/>
                        <a:pt x="60" y="51"/>
                      </a:cubicBezTo>
                      <a:cubicBezTo>
                        <a:pt x="60" y="51"/>
                        <a:pt x="60" y="51"/>
                        <a:pt x="60" y="51"/>
                      </a:cubicBezTo>
                      <a:cubicBezTo>
                        <a:pt x="60" y="45"/>
                        <a:pt x="60" y="45"/>
                        <a:pt x="60" y="45"/>
                      </a:cubicBezTo>
                      <a:cubicBezTo>
                        <a:pt x="60" y="44"/>
                        <a:pt x="59" y="44"/>
                        <a:pt x="59" y="44"/>
                      </a:cubicBezTo>
                      <a:cubicBezTo>
                        <a:pt x="59" y="44"/>
                        <a:pt x="59" y="44"/>
                        <a:pt x="59" y="44"/>
                      </a:cubicBezTo>
                      <a:cubicBezTo>
                        <a:pt x="58" y="43"/>
                        <a:pt x="57" y="43"/>
                        <a:pt x="56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3"/>
                        <a:pt x="58" y="43"/>
                        <a:pt x="58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4"/>
                        <a:pt x="61" y="44"/>
                        <a:pt x="61" y="44"/>
                      </a:cubicBezTo>
                      <a:cubicBezTo>
                        <a:pt x="61" y="45"/>
                        <a:pt x="62" y="46"/>
                        <a:pt x="62" y="46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5" y="48"/>
                        <a:pt x="65" y="48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6" y="50"/>
                        <a:pt x="66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8" y="50"/>
                        <a:pt x="69" y="49"/>
                      </a:cubicBezTo>
                      <a:cubicBezTo>
                        <a:pt x="69" y="49"/>
                        <a:pt x="69" y="49"/>
                        <a:pt x="69" y="48"/>
                      </a:cubicBezTo>
                      <a:cubicBezTo>
                        <a:pt x="69" y="48"/>
                        <a:pt x="69" y="48"/>
                        <a:pt x="69" y="48"/>
                      </a:cubicBezTo>
                      <a:cubicBezTo>
                        <a:pt x="70" y="47"/>
                        <a:pt x="70" y="46"/>
                        <a:pt x="70" y="44"/>
                      </a:cubicBezTo>
                      <a:cubicBezTo>
                        <a:pt x="70" y="42"/>
                        <a:pt x="69" y="40"/>
                        <a:pt x="67" y="38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7" y="37"/>
                        <a:pt x="66" y="37"/>
                        <a:pt x="66" y="36"/>
                      </a:cubicBezTo>
                      <a:cubicBezTo>
                        <a:pt x="66" y="36"/>
                        <a:pt x="66" y="36"/>
                        <a:pt x="66" y="36"/>
                      </a:cubicBezTo>
                      <a:cubicBezTo>
                        <a:pt x="66" y="36"/>
                        <a:pt x="66" y="35"/>
                        <a:pt x="66" y="35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8" y="34"/>
                        <a:pt x="69" y="35"/>
                        <a:pt x="70" y="35"/>
                      </a:cubicBezTo>
                      <a:cubicBezTo>
                        <a:pt x="71" y="36"/>
                        <a:pt x="71" y="36"/>
                        <a:pt x="72" y="36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3" y="37"/>
                        <a:pt x="74" y="37"/>
                        <a:pt x="74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4" y="38"/>
                        <a:pt x="74" y="39"/>
                        <a:pt x="75" y="39"/>
                      </a:cubicBezTo>
                      <a:cubicBezTo>
                        <a:pt x="76" y="39"/>
                        <a:pt x="76" y="39"/>
                        <a:pt x="76" y="39"/>
                      </a:cubicBezTo>
                      <a:cubicBezTo>
                        <a:pt x="76" y="40"/>
                        <a:pt x="77" y="40"/>
                        <a:pt x="78" y="41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78" y="42"/>
                        <a:pt x="78" y="42"/>
                        <a:pt x="79" y="43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5" y="43"/>
                        <a:pt x="74" y="43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73" y="45"/>
                        <a:pt x="73" y="45"/>
                        <a:pt x="73" y="45"/>
                      </a:cubicBezTo>
                      <a:cubicBezTo>
                        <a:pt x="73" y="46"/>
                        <a:pt x="73" y="48"/>
                        <a:pt x="74" y="49"/>
                      </a:cubicBezTo>
                      <a:cubicBezTo>
                        <a:pt x="74" y="49"/>
                        <a:pt x="74" y="49"/>
                        <a:pt x="74" y="49"/>
                      </a:cubicBezTo>
                      <a:cubicBezTo>
                        <a:pt x="74" y="50"/>
                        <a:pt x="74" y="50"/>
                        <a:pt x="75" y="50"/>
                      </a:cubicBezTo>
                      <a:cubicBezTo>
                        <a:pt x="76" y="50"/>
                        <a:pt x="76" y="50"/>
                        <a:pt x="76" y="50"/>
                      </a:cubicBezTo>
                      <a:cubicBezTo>
                        <a:pt x="76" y="51"/>
                        <a:pt x="76" y="51"/>
                        <a:pt x="76" y="51"/>
                      </a:cubicBezTo>
                      <a:cubicBezTo>
                        <a:pt x="76" y="51"/>
                        <a:pt x="76" y="53"/>
                        <a:pt x="77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5"/>
                        <a:pt x="78" y="55"/>
                        <a:pt x="78" y="55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80" y="55"/>
                        <a:pt x="80" y="55"/>
                        <a:pt x="81" y="55"/>
                      </a:cubicBezTo>
                      <a:cubicBezTo>
                        <a:pt x="81" y="56"/>
                        <a:pt x="82" y="56"/>
                        <a:pt x="8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6" y="55"/>
                        <a:pt x="86" y="55"/>
                      </a:cubicBezTo>
                      <a:cubicBezTo>
                        <a:pt x="86" y="55"/>
                        <a:pt x="86" y="55"/>
                        <a:pt x="86" y="55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6" y="56"/>
                        <a:pt x="86" y="56"/>
                        <a:pt x="86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7"/>
                        <a:pt x="87" y="57"/>
                        <a:pt x="87" y="57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3"/>
                        <a:pt x="88" y="63"/>
                        <a:pt x="88" y="63"/>
                      </a:cubicBezTo>
                      <a:cubicBezTo>
                        <a:pt x="89" y="63"/>
                        <a:pt x="89" y="63"/>
                        <a:pt x="89" y="63"/>
                      </a:cubicBezTo>
                      <a:cubicBezTo>
                        <a:pt x="90" y="63"/>
                        <a:pt x="90" y="63"/>
                        <a:pt x="90" y="63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6"/>
                        <a:pt x="89" y="66"/>
                        <a:pt x="89" y="66"/>
                      </a:cubicBezTo>
                      <a:cubicBezTo>
                        <a:pt x="88" y="66"/>
                        <a:pt x="88" y="66"/>
                        <a:pt x="88" y="66"/>
                      </a:cubicBezTo>
                      <a:cubicBezTo>
                        <a:pt x="87" y="65"/>
                        <a:pt x="87" y="65"/>
                        <a:pt x="87" y="65"/>
                      </a:cubicBezTo>
                      <a:cubicBezTo>
                        <a:pt x="87" y="67"/>
                        <a:pt x="87" y="67"/>
                        <a:pt x="87" y="67"/>
                      </a:cubicBezTo>
                      <a:cubicBezTo>
                        <a:pt x="87" y="67"/>
                        <a:pt x="86" y="67"/>
                        <a:pt x="86" y="67"/>
                      </a:cubicBezTo>
                      <a:cubicBezTo>
                        <a:pt x="85" y="67"/>
                        <a:pt x="85" y="67"/>
                        <a:pt x="85" y="67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4" y="66"/>
                        <a:pt x="83" y="66"/>
                        <a:pt x="83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1" y="66"/>
                        <a:pt x="81" y="66"/>
                        <a:pt x="81" y="66"/>
                      </a:cubicBezTo>
                      <a:cubicBezTo>
                        <a:pt x="80" y="66"/>
                        <a:pt x="80" y="66"/>
                        <a:pt x="80" y="66"/>
                      </a:cubicBezTo>
                      <a:cubicBezTo>
                        <a:pt x="80" y="65"/>
                        <a:pt x="80" y="65"/>
                        <a:pt x="80" y="65"/>
                      </a:cubicBezTo>
                      <a:cubicBezTo>
                        <a:pt x="80" y="64"/>
                        <a:pt x="80" y="64"/>
                        <a:pt x="80" y="64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79" y="64"/>
                        <a:pt x="79" y="64"/>
                        <a:pt x="78" y="64"/>
                      </a:cubicBezTo>
                      <a:cubicBezTo>
                        <a:pt x="78" y="63"/>
                        <a:pt x="77" y="63"/>
                        <a:pt x="77" y="63"/>
                      </a:cubicBez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6" y="64"/>
                        <a:pt x="76" y="64"/>
                        <a:pt x="76" y="64"/>
                      </a:cubicBezTo>
                      <a:cubicBezTo>
                        <a:pt x="76" y="65"/>
                        <a:pt x="76" y="66"/>
                        <a:pt x="75" y="67"/>
                      </a:cubicBezTo>
                      <a:cubicBezTo>
                        <a:pt x="75" y="67"/>
                        <a:pt x="75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72" y="66"/>
                        <a:pt x="72" y="66"/>
                        <a:pt x="72" y="66"/>
                      </a:cubicBezTo>
                      <a:cubicBezTo>
                        <a:pt x="71" y="66"/>
                        <a:pt x="71" y="66"/>
                        <a:pt x="71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4"/>
                        <a:pt x="69" y="64"/>
                        <a:pt x="69" y="64"/>
                      </a:cubicBezTo>
                      <a:cubicBezTo>
                        <a:pt x="68" y="64"/>
                        <a:pt x="68" y="64"/>
                        <a:pt x="68" y="64"/>
                      </a:cubicBezTo>
                      <a:cubicBezTo>
                        <a:pt x="68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8" y="63"/>
                        <a:pt x="68" y="63"/>
                        <a:pt x="68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5" y="63"/>
                        <a:pt x="65" y="63"/>
                        <a:pt x="64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2" y="61"/>
                        <a:pt x="62" y="61"/>
                        <a:pt x="62" y="61"/>
                      </a:cubicBezTo>
                      <a:cubicBezTo>
                        <a:pt x="61" y="61"/>
                        <a:pt x="61" y="61"/>
                        <a:pt x="61" y="61"/>
                      </a:cubicBezTo>
                      <a:cubicBezTo>
                        <a:pt x="61" y="61"/>
                        <a:pt x="60" y="61"/>
                        <a:pt x="60" y="61"/>
                      </a:cubicBezTo>
                      <a:cubicBezTo>
                        <a:pt x="59" y="61"/>
                        <a:pt x="59" y="61"/>
                        <a:pt x="58" y="61"/>
                      </a:cubicBezTo>
                      <a:cubicBezTo>
                        <a:pt x="58" y="61"/>
                        <a:pt x="58" y="61"/>
                        <a:pt x="58" y="61"/>
                      </a:cubicBezTo>
                      <a:cubicBezTo>
                        <a:pt x="57" y="61"/>
                        <a:pt x="57" y="61"/>
                        <a:pt x="57" y="61"/>
                      </a:cubicBezTo>
                      <a:cubicBezTo>
                        <a:pt x="57" y="61"/>
                        <a:pt x="57" y="60"/>
                        <a:pt x="57" y="60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4" y="56"/>
                        <a:pt x="54" y="56"/>
                        <a:pt x="54" y="56"/>
                      </a:cubicBezTo>
                      <a:cubicBezTo>
                        <a:pt x="54" y="55"/>
                        <a:pt x="54" y="55"/>
                        <a:pt x="54" y="55"/>
                      </a:cubicBezTo>
                      <a:cubicBezTo>
                        <a:pt x="55" y="55"/>
                        <a:pt x="55" y="54"/>
                        <a:pt x="54" y="54"/>
                      </a:cubicBezTo>
                      <a:cubicBezTo>
                        <a:pt x="54" y="53"/>
                        <a:pt x="53" y="53"/>
                        <a:pt x="52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2" y="52"/>
                        <a:pt x="52" y="52"/>
                        <a:pt x="52" y="52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1" y="51"/>
                        <a:pt x="51" y="51"/>
                        <a:pt x="51" y="51"/>
                      </a:cubicBezTo>
                      <a:cubicBezTo>
                        <a:pt x="49" y="51"/>
                        <a:pt x="48" y="52"/>
                        <a:pt x="48" y="53"/>
                      </a:cubicBezTo>
                      <a:cubicBezTo>
                        <a:pt x="47" y="54"/>
                        <a:pt x="47" y="54"/>
                        <a:pt x="46" y="54"/>
                      </a:cubicBezTo>
                      <a:cubicBezTo>
                        <a:pt x="46" y="54"/>
                        <a:pt x="46" y="54"/>
                        <a:pt x="46" y="54"/>
                      </a:cubicBezTo>
                      <a:cubicBezTo>
                        <a:pt x="46" y="54"/>
                        <a:pt x="45" y="54"/>
                        <a:pt x="44" y="54"/>
                      </a:cubicBezTo>
                      <a:cubicBezTo>
                        <a:pt x="44" y="53"/>
                        <a:pt x="43" y="53"/>
                        <a:pt x="43" y="53"/>
                      </a:cubicBezTo>
                      <a:cubicBezTo>
                        <a:pt x="41" y="53"/>
                        <a:pt x="40" y="53"/>
                        <a:pt x="39" y="53"/>
                      </a:cubicBezTo>
                      <a:cubicBezTo>
                        <a:pt x="39" y="53"/>
                        <a:pt x="38" y="53"/>
                        <a:pt x="38" y="53"/>
                      </a:cubicBezTo>
                      <a:cubicBezTo>
                        <a:pt x="37" y="53"/>
                        <a:pt x="37" y="53"/>
                        <a:pt x="36" y="53"/>
                      </a:cubicBezTo>
                      <a:cubicBezTo>
                        <a:pt x="35" y="53"/>
                        <a:pt x="35" y="53"/>
                        <a:pt x="35" y="53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4" y="54"/>
                      </a:cubicBezTo>
                      <a:cubicBezTo>
                        <a:pt x="34" y="54"/>
                        <a:pt x="34" y="54"/>
                        <a:pt x="34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2" y="56"/>
                        <a:pt x="32" y="56"/>
                        <a:pt x="31" y="56"/>
                      </a:cubicBezTo>
                      <a:cubicBezTo>
                        <a:pt x="31" y="56"/>
                        <a:pt x="30" y="56"/>
                        <a:pt x="30" y="56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5"/>
                        <a:pt x="27" y="55"/>
                      </a:cubicBezTo>
                      <a:cubicBezTo>
                        <a:pt x="27" y="55"/>
                        <a:pt x="27" y="55"/>
                        <a:pt x="26" y="56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7"/>
                        <a:pt x="26" y="57"/>
                        <a:pt x="26" y="57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6"/>
                        <a:pt x="25" y="56"/>
                        <a:pt x="24" y="57"/>
                      </a:cubicBezTo>
                      <a:cubicBezTo>
                        <a:pt x="24" y="57"/>
                        <a:pt x="24" y="57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3" y="60"/>
                        <a:pt x="22" y="60"/>
                        <a:pt x="21" y="60"/>
                      </a:cubicBezTo>
                      <a:cubicBezTo>
                        <a:pt x="20" y="60"/>
                        <a:pt x="20" y="60"/>
                        <a:pt x="20" y="61"/>
                      </a:cubicBezTo>
                      <a:cubicBezTo>
                        <a:pt x="20" y="61"/>
                        <a:pt x="20" y="61"/>
                        <a:pt x="20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8" y="61"/>
                        <a:pt x="18" y="61"/>
                        <a:pt x="18" y="61"/>
                      </a:cubicBezTo>
                      <a:cubicBezTo>
                        <a:pt x="17" y="62"/>
                        <a:pt x="17" y="64"/>
                        <a:pt x="17" y="65"/>
                      </a:cubicBezTo>
                      <a:cubicBezTo>
                        <a:pt x="17" y="65"/>
                        <a:pt x="17" y="65"/>
                        <a:pt x="17" y="65"/>
                      </a:cubicBezTo>
                      <a:cubicBezTo>
                        <a:pt x="17" y="66"/>
                        <a:pt x="16" y="67"/>
                        <a:pt x="16" y="67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5" y="68"/>
                        <a:pt x="15" y="68"/>
                        <a:pt x="15" y="68"/>
                      </a:cubicBezTo>
                      <a:cubicBezTo>
                        <a:pt x="16" y="70"/>
                        <a:pt x="16" y="71"/>
                        <a:pt x="15" y="71"/>
                      </a:cubicBezTo>
                      <a:cubicBezTo>
                        <a:pt x="15" y="72"/>
                        <a:pt x="14" y="72"/>
                        <a:pt x="14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11" y="71"/>
                        <a:pt x="11" y="72"/>
                        <a:pt x="11" y="72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9" y="73"/>
                        <a:pt x="9" y="73"/>
                        <a:pt x="9" y="73"/>
                      </a:cubicBezTo>
                      <a:cubicBezTo>
                        <a:pt x="9" y="73"/>
                        <a:pt x="8" y="73"/>
                        <a:pt x="8" y="73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7" y="75"/>
                        <a:pt x="7" y="77"/>
                        <a:pt x="7" y="78"/>
                      </a:cubicBezTo>
                      <a:cubicBezTo>
                        <a:pt x="7" y="79"/>
                        <a:pt x="7" y="79"/>
                        <a:pt x="7" y="79"/>
                      </a:cubicBezTo>
                      <a:cubicBezTo>
                        <a:pt x="6" y="79"/>
                        <a:pt x="6" y="80"/>
                        <a:pt x="6" y="80"/>
                      </a:cubicBezTo>
                      <a:cubicBezTo>
                        <a:pt x="6" y="80"/>
                        <a:pt x="6" y="80"/>
                        <a:pt x="6" y="80"/>
                      </a:cubicBezTo>
                      <a:cubicBezTo>
                        <a:pt x="5" y="80"/>
                        <a:pt x="5" y="80"/>
                        <a:pt x="5" y="80"/>
                      </a:cubicBezTo>
                      <a:cubicBezTo>
                        <a:pt x="5" y="83"/>
                        <a:pt x="5" y="83"/>
                        <a:pt x="5" y="83"/>
                      </a:cubicBezTo>
                      <a:cubicBezTo>
                        <a:pt x="5" y="84"/>
                        <a:pt x="5" y="85"/>
                        <a:pt x="4" y="85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2" y="87"/>
                        <a:pt x="2" y="88"/>
                        <a:pt x="2" y="88"/>
                      </a:cubicBezTo>
                      <a:cubicBezTo>
                        <a:pt x="2" y="89"/>
                        <a:pt x="2" y="89"/>
                        <a:pt x="1" y="90"/>
                      </a:cubicBezTo>
                      <a:cubicBezTo>
                        <a:pt x="1" y="90"/>
                        <a:pt x="1" y="90"/>
                        <a:pt x="0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1" y="96"/>
                        <a:pt x="1" y="96"/>
                        <a:pt x="1" y="96"/>
                      </a:cubicBezTo>
                      <a:cubicBezTo>
                        <a:pt x="1" y="97"/>
                        <a:pt x="1" y="97"/>
                        <a:pt x="1" y="97"/>
                      </a:cubicBezTo>
                      <a:cubicBezTo>
                        <a:pt x="1" y="97"/>
                        <a:pt x="1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100"/>
                        <a:pt x="3" y="100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2"/>
                        <a:pt x="4" y="10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4" y="104"/>
                        <a:pt x="4" y="105"/>
                        <a:pt x="3" y="106"/>
                      </a:cubicBezTo>
                      <a:cubicBezTo>
                        <a:pt x="3" y="106"/>
                        <a:pt x="3" y="107"/>
                        <a:pt x="2" y="107"/>
                      </a:cubicBezTo>
                      <a:cubicBezTo>
                        <a:pt x="2" y="108"/>
                        <a:pt x="1" y="108"/>
                        <a:pt x="1" y="109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3"/>
                        <a:pt x="3" y="113"/>
                      </a:cubicBezTo>
                      <a:cubicBezTo>
                        <a:pt x="4" y="114"/>
                        <a:pt x="4" y="114"/>
                        <a:pt x="4" y="114"/>
                      </a:cubicBezTo>
                      <a:cubicBezTo>
                        <a:pt x="4" y="114"/>
                        <a:pt x="4" y="115"/>
                        <a:pt x="5" y="116"/>
                      </a:cubicBezTo>
                      <a:cubicBezTo>
                        <a:pt x="5" y="116"/>
                        <a:pt x="5" y="116"/>
                        <a:pt x="5" y="116"/>
                      </a:cubicBezTo>
                      <a:cubicBezTo>
                        <a:pt x="5" y="117"/>
                        <a:pt x="5" y="117"/>
                        <a:pt x="6" y="118"/>
                      </a:cubicBezTo>
                      <a:cubicBezTo>
                        <a:pt x="6" y="118"/>
                        <a:pt x="7" y="118"/>
                        <a:pt x="7" y="118"/>
                      </a:cubicBezTo>
                      <a:cubicBezTo>
                        <a:pt x="7" y="119"/>
                        <a:pt x="7" y="119"/>
                        <a:pt x="7" y="119"/>
                      </a:cubicBezTo>
                      <a:cubicBezTo>
                        <a:pt x="8" y="119"/>
                        <a:pt x="9" y="120"/>
                        <a:pt x="9" y="120"/>
                      </a:cubicBezTo>
                      <a:cubicBezTo>
                        <a:pt x="11" y="121"/>
                        <a:pt x="11" y="123"/>
                        <a:pt x="11" y="125"/>
                      </a:cubicBezTo>
                      <a:cubicBezTo>
                        <a:pt x="11" y="125"/>
                        <a:pt x="11" y="125"/>
                        <a:pt x="11" y="125"/>
                      </a:cubicBezTo>
                      <a:cubicBezTo>
                        <a:pt x="11" y="126"/>
                        <a:pt x="11" y="129"/>
                        <a:pt x="13" y="129"/>
                      </a:cubicBezTo>
                      <a:cubicBezTo>
                        <a:pt x="13" y="129"/>
                        <a:pt x="13" y="129"/>
                        <a:pt x="13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31"/>
                        <a:pt x="14" y="131"/>
                        <a:pt x="14" y="131"/>
                      </a:cubicBezTo>
                      <a:cubicBezTo>
                        <a:pt x="15" y="131"/>
                        <a:pt x="15" y="131"/>
                        <a:pt x="15" y="131"/>
                      </a:cubicBezTo>
                      <a:cubicBezTo>
                        <a:pt x="16" y="131"/>
                        <a:pt x="16" y="131"/>
                        <a:pt x="16" y="131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18" y="131"/>
                        <a:pt x="18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3"/>
                        <a:pt x="21" y="134"/>
                        <a:pt x="22" y="134"/>
                      </a:cubicBezTo>
                      <a:cubicBezTo>
                        <a:pt x="22" y="134"/>
                        <a:pt x="22" y="134"/>
                        <a:pt x="22" y="134"/>
                      </a:cubicBezTo>
                      <a:cubicBezTo>
                        <a:pt x="22" y="135"/>
                        <a:pt x="23" y="136"/>
                        <a:pt x="24" y="136"/>
                      </a:cubicBezTo>
                      <a:cubicBezTo>
                        <a:pt x="25" y="136"/>
                        <a:pt x="26" y="137"/>
                        <a:pt x="26" y="137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9"/>
                        <a:pt x="28" y="139"/>
                        <a:pt x="28" y="139"/>
                      </a:cubicBezTo>
                      <a:cubicBezTo>
                        <a:pt x="30" y="139"/>
                        <a:pt x="30" y="139"/>
                        <a:pt x="30" y="139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1" y="138"/>
                        <a:pt x="31" y="138"/>
                        <a:pt x="32" y="138"/>
                      </a:cubicBezTo>
                      <a:cubicBezTo>
                        <a:pt x="33" y="138"/>
                        <a:pt x="33" y="138"/>
                        <a:pt x="33" y="138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4" y="136"/>
                        <a:pt x="34" y="136"/>
                      </a:cubicBezTo>
                      <a:cubicBezTo>
                        <a:pt x="34" y="136"/>
                        <a:pt x="35" y="137"/>
                        <a:pt x="35" y="137"/>
                      </a:cubicBezTo>
                      <a:cubicBezTo>
                        <a:pt x="35" y="137"/>
                        <a:pt x="35" y="137"/>
                        <a:pt x="35" y="137"/>
                      </a:cubicBezTo>
                      <a:cubicBezTo>
                        <a:pt x="35" y="137"/>
                        <a:pt x="36" y="138"/>
                        <a:pt x="37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9" y="138"/>
                        <a:pt x="39" y="138"/>
                        <a:pt x="39" y="139"/>
                      </a:cubicBezTo>
                      <a:cubicBezTo>
                        <a:pt x="40" y="139"/>
                        <a:pt x="41" y="139"/>
                        <a:pt x="42" y="139"/>
                      </a:cubicBezTo>
                      <a:cubicBezTo>
                        <a:pt x="42" y="139"/>
                        <a:pt x="42" y="139"/>
                        <a:pt x="42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4" y="139"/>
                        <a:pt x="44" y="139"/>
                        <a:pt x="44" y="139"/>
                      </a:cubicBezTo>
                      <a:cubicBezTo>
                        <a:pt x="46" y="139"/>
                        <a:pt x="46" y="139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7" y="138"/>
                        <a:pt x="47" y="138"/>
                        <a:pt x="47" y="138"/>
                      </a:cubicBezTo>
                      <a:cubicBezTo>
                        <a:pt x="47" y="137"/>
                        <a:pt x="47" y="137"/>
                        <a:pt x="47" y="137"/>
                      </a:cubicBezTo>
                      <a:cubicBezTo>
                        <a:pt x="47" y="136"/>
                        <a:pt x="47" y="136"/>
                        <a:pt x="48" y="135"/>
                      </a:cubicBezTo>
                      <a:cubicBezTo>
                        <a:pt x="48" y="134"/>
                        <a:pt x="48" y="134"/>
                        <a:pt x="49" y="134"/>
                      </a:cubicBezTo>
                      <a:cubicBezTo>
                        <a:pt x="49" y="134"/>
                        <a:pt x="49" y="133"/>
                        <a:pt x="50" y="133"/>
                      </a:cubicBezTo>
                      <a:cubicBezTo>
                        <a:pt x="50" y="133"/>
                        <a:pt x="50" y="133"/>
                        <a:pt x="50" y="133"/>
                      </a:cubicBezTo>
                      <a:cubicBezTo>
                        <a:pt x="51" y="133"/>
                        <a:pt x="51" y="133"/>
                        <a:pt x="51" y="133"/>
                      </a:cubicBezTo>
                      <a:cubicBezTo>
                        <a:pt x="54" y="133"/>
                        <a:pt x="54" y="133"/>
                        <a:pt x="54" y="133"/>
                      </a:cubicBezTo>
                      <a:cubicBezTo>
                        <a:pt x="55" y="133"/>
                        <a:pt x="56" y="134"/>
                        <a:pt x="57" y="135"/>
                      </a:cubicBezTo>
                      <a:cubicBezTo>
                        <a:pt x="57" y="136"/>
                        <a:pt x="57" y="136"/>
                        <a:pt x="58" y="136"/>
                      </a:cubicBezTo>
                      <a:cubicBezTo>
                        <a:pt x="59" y="136"/>
                        <a:pt x="59" y="136"/>
                        <a:pt x="59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7"/>
                        <a:pt x="60" y="137"/>
                        <a:pt x="60" y="137"/>
                      </a:cubicBezTo>
                      <a:cubicBezTo>
                        <a:pt x="60" y="138"/>
                        <a:pt x="60" y="138"/>
                        <a:pt x="60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2" y="138"/>
                        <a:pt x="62" y="138"/>
                        <a:pt x="63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9"/>
                        <a:pt x="64" y="139"/>
                        <a:pt x="64" y="139"/>
                      </a:cubicBezTo>
                      <a:cubicBezTo>
                        <a:pt x="65" y="139"/>
                        <a:pt x="65" y="139"/>
                        <a:pt x="65" y="139"/>
                      </a:cubicBezTo>
                      <a:cubicBezTo>
                        <a:pt x="66" y="139"/>
                        <a:pt x="66" y="139"/>
                        <a:pt x="67" y="140"/>
                      </a:cubicBezTo>
                      <a:cubicBezTo>
                        <a:pt x="67" y="140"/>
                        <a:pt x="68" y="140"/>
                        <a:pt x="68" y="141"/>
                      </a:cubicBezTo>
                      <a:cubicBezTo>
                        <a:pt x="69" y="141"/>
                        <a:pt x="70" y="143"/>
                        <a:pt x="70" y="144"/>
                      </a:cubicBezTo>
                      <a:cubicBezTo>
                        <a:pt x="70" y="145"/>
                        <a:pt x="70" y="145"/>
                        <a:pt x="69" y="146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8"/>
                        <a:pt x="68" y="148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7" y="149"/>
                        <a:pt x="67" y="149"/>
                        <a:pt x="67" y="149"/>
                      </a:cubicBezTo>
                      <a:cubicBezTo>
                        <a:pt x="67" y="151"/>
                        <a:pt x="67" y="151"/>
                        <a:pt x="67" y="151"/>
                      </a:cubicBezTo>
                      <a:cubicBezTo>
                        <a:pt x="67" y="152"/>
                        <a:pt x="67" y="152"/>
                        <a:pt x="67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68" y="154"/>
                        <a:pt x="69" y="155"/>
                        <a:pt x="70" y="155"/>
                      </a:cubicBezTo>
                      <a:cubicBezTo>
                        <a:pt x="70" y="155"/>
                        <a:pt x="70" y="155"/>
                        <a:pt x="70" y="155"/>
                      </a:cubicBezTo>
                      <a:cubicBezTo>
                        <a:pt x="70" y="156"/>
                        <a:pt x="71" y="156"/>
                        <a:pt x="71" y="157"/>
                      </a:cubicBezTo>
                      <a:cubicBezTo>
                        <a:pt x="71" y="157"/>
                        <a:pt x="71" y="157"/>
                        <a:pt x="72" y="158"/>
                      </a:cubicBezTo>
                      <a:cubicBezTo>
                        <a:pt x="72" y="159"/>
                        <a:pt x="72" y="159"/>
                        <a:pt x="73" y="160"/>
                      </a:cubicBezTo>
                      <a:cubicBezTo>
                        <a:pt x="73" y="161"/>
                        <a:pt x="73" y="161"/>
                        <a:pt x="73" y="161"/>
                      </a:cubicBezTo>
                      <a:cubicBezTo>
                        <a:pt x="73" y="161"/>
                        <a:pt x="73" y="162"/>
                        <a:pt x="73" y="162"/>
                      </a:cubicBezTo>
                      <a:cubicBezTo>
                        <a:pt x="73" y="163"/>
                        <a:pt x="73" y="163"/>
                        <a:pt x="74" y="164"/>
                      </a:cubicBezTo>
                      <a:cubicBezTo>
                        <a:pt x="75" y="164"/>
                        <a:pt x="75" y="164"/>
                        <a:pt x="75" y="164"/>
                      </a:cubicBezTo>
                      <a:cubicBezTo>
                        <a:pt x="75" y="165"/>
                        <a:pt x="75" y="165"/>
                        <a:pt x="76" y="165"/>
                      </a:cubicBezTo>
                      <a:cubicBezTo>
                        <a:pt x="76" y="165"/>
                        <a:pt x="76" y="166"/>
                        <a:pt x="76" y="166"/>
                      </a:cubicBezTo>
                      <a:cubicBezTo>
                        <a:pt x="76" y="166"/>
                        <a:pt x="76" y="166"/>
                        <a:pt x="76" y="166"/>
                      </a:cubicBezTo>
                      <a:cubicBezTo>
                        <a:pt x="76" y="167"/>
                        <a:pt x="76" y="167"/>
                        <a:pt x="76" y="168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3"/>
                        <a:pt x="77" y="173"/>
                        <a:pt x="77" y="173"/>
                      </a:cubicBezTo>
                      <a:cubicBezTo>
                        <a:pt x="77" y="174"/>
                        <a:pt x="77" y="174"/>
                        <a:pt x="77" y="174"/>
                      </a:cubicBezTo>
                      <a:cubicBezTo>
                        <a:pt x="77" y="174"/>
                        <a:pt x="77" y="176"/>
                        <a:pt x="77" y="176"/>
                      </a:cubicBez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6" y="176"/>
                        <a:pt x="76" y="176"/>
                        <a:pt x="76" y="176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7" y="181"/>
                        <a:pt x="77" y="181"/>
                        <a:pt x="77" y="181"/>
                      </a:cubicBezTo>
                      <a:cubicBezTo>
                        <a:pt x="78" y="182"/>
                        <a:pt x="78" y="182"/>
                        <a:pt x="78" y="182"/>
                      </a:cubicBezTo>
                      <a:cubicBezTo>
                        <a:pt x="77" y="182"/>
                        <a:pt x="77" y="182"/>
                        <a:pt x="77" y="183"/>
                      </a:cubicBezTo>
                      <a:cubicBezTo>
                        <a:pt x="77" y="183"/>
                        <a:pt x="77" y="183"/>
                        <a:pt x="77" y="183"/>
                      </a:cubicBezTo>
                      <a:cubicBezTo>
                        <a:pt x="77" y="183"/>
                        <a:pt x="76" y="184"/>
                        <a:pt x="76" y="184"/>
                      </a:cubicBezTo>
                      <a:cubicBezTo>
                        <a:pt x="75" y="185"/>
                        <a:pt x="75" y="185"/>
                        <a:pt x="75" y="185"/>
                      </a:cubicBezTo>
                      <a:cubicBezTo>
                        <a:pt x="74" y="186"/>
                        <a:pt x="74" y="186"/>
                        <a:pt x="74" y="187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3" y="187"/>
                        <a:pt x="73" y="187"/>
                        <a:pt x="73" y="187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2" y="193"/>
                        <a:pt x="72" y="193"/>
                        <a:pt x="72" y="193"/>
                      </a:cubicBezTo>
                      <a:cubicBezTo>
                        <a:pt x="71" y="193"/>
                        <a:pt x="71" y="193"/>
                        <a:pt x="71" y="193"/>
                      </a:cubicBezTo>
                      <a:cubicBezTo>
                        <a:pt x="71" y="194"/>
                        <a:pt x="71" y="194"/>
                        <a:pt x="71" y="194"/>
                      </a:cubicBezTo>
                      <a:cubicBezTo>
                        <a:pt x="71" y="195"/>
                        <a:pt x="71" y="195"/>
                        <a:pt x="71" y="195"/>
                      </a:cubicBezTo>
                      <a:cubicBezTo>
                        <a:pt x="70" y="196"/>
                        <a:pt x="70" y="196"/>
                        <a:pt x="70" y="196"/>
                      </a:cubicBezTo>
                      <a:cubicBezTo>
                        <a:pt x="70" y="197"/>
                        <a:pt x="70" y="197"/>
                        <a:pt x="70" y="197"/>
                      </a:cubicBezTo>
                      <a:cubicBezTo>
                        <a:pt x="70" y="198"/>
                        <a:pt x="70" y="198"/>
                        <a:pt x="70" y="198"/>
                      </a:cubicBezTo>
                      <a:cubicBezTo>
                        <a:pt x="69" y="198"/>
                        <a:pt x="69" y="198"/>
                        <a:pt x="69" y="198"/>
                      </a:cubicBezTo>
                      <a:cubicBezTo>
                        <a:pt x="68" y="197"/>
                        <a:pt x="68" y="197"/>
                        <a:pt x="68" y="197"/>
                      </a:cubicBezTo>
                      <a:cubicBezTo>
                        <a:pt x="68" y="211"/>
                        <a:pt x="68" y="211"/>
                        <a:pt x="68" y="211"/>
                      </a:cubicBezTo>
                      <a:cubicBezTo>
                        <a:pt x="69" y="211"/>
                        <a:pt x="69" y="211"/>
                        <a:pt x="69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2"/>
                        <a:pt x="70" y="212"/>
                        <a:pt x="70" y="212"/>
                      </a:cubicBezTo>
                      <a:cubicBezTo>
                        <a:pt x="70" y="213"/>
                        <a:pt x="70" y="213"/>
                        <a:pt x="70" y="213"/>
                      </a:cubicBezTo>
                      <a:cubicBezTo>
                        <a:pt x="70" y="213"/>
                        <a:pt x="70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5"/>
                        <a:pt x="71" y="215"/>
                        <a:pt x="71" y="215"/>
                      </a:cubicBezTo>
                      <a:cubicBezTo>
                        <a:pt x="71" y="217"/>
                        <a:pt x="71" y="217"/>
                        <a:pt x="71" y="218"/>
                      </a:cubicBezTo>
                      <a:cubicBezTo>
                        <a:pt x="71" y="218"/>
                        <a:pt x="71" y="218"/>
                        <a:pt x="71" y="218"/>
                      </a:cubicBezTo>
                      <a:cubicBezTo>
                        <a:pt x="70" y="217"/>
                        <a:pt x="70" y="217"/>
                        <a:pt x="70" y="217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1" y="232"/>
                        <a:pt x="71" y="232"/>
                        <a:pt x="71" y="232"/>
                      </a:cubicBezTo>
                      <a:cubicBezTo>
                        <a:pt x="72" y="232"/>
                        <a:pt x="72" y="233"/>
                        <a:pt x="72" y="234"/>
                      </a:cubicBezTo>
                      <a:cubicBezTo>
                        <a:pt x="73" y="235"/>
                        <a:pt x="73" y="236"/>
                        <a:pt x="72" y="236"/>
                      </a:cubicBezTo>
                      <a:cubicBezTo>
                        <a:pt x="72" y="237"/>
                        <a:pt x="72" y="237"/>
                        <a:pt x="71" y="238"/>
                      </a:cubicBezTo>
                      <a:cubicBezTo>
                        <a:pt x="71" y="238"/>
                        <a:pt x="70" y="238"/>
                        <a:pt x="70" y="238"/>
                      </a:cubicBezTo>
                      <a:cubicBezTo>
                        <a:pt x="69" y="239"/>
                        <a:pt x="69" y="239"/>
                        <a:pt x="69" y="239"/>
                      </a:cubicBezTo>
                      <a:cubicBezTo>
                        <a:pt x="68" y="239"/>
                        <a:pt x="68" y="239"/>
                        <a:pt x="67" y="239"/>
                      </a:cubicBezTo>
                      <a:cubicBezTo>
                        <a:pt x="67" y="240"/>
                        <a:pt x="67" y="241"/>
                        <a:pt x="67" y="242"/>
                      </a:cubicBezTo>
                      <a:cubicBezTo>
                        <a:pt x="67" y="243"/>
                        <a:pt x="67" y="243"/>
                        <a:pt x="67" y="243"/>
                      </a:cubicBezTo>
                      <a:cubicBezTo>
                        <a:pt x="67" y="243"/>
                        <a:pt x="67" y="244"/>
                        <a:pt x="68" y="245"/>
                      </a:cubicBezTo>
                      <a:cubicBezTo>
                        <a:pt x="68" y="245"/>
                        <a:pt x="69" y="245"/>
                        <a:pt x="69" y="245"/>
                      </a:cubicBezTo>
                      <a:cubicBezTo>
                        <a:pt x="70" y="245"/>
                        <a:pt x="70" y="245"/>
                        <a:pt x="71" y="245"/>
                      </a:cubicBezTo>
                      <a:cubicBezTo>
                        <a:pt x="71" y="244"/>
                        <a:pt x="71" y="244"/>
                        <a:pt x="71" y="244"/>
                      </a:cubicBezTo>
                      <a:cubicBezTo>
                        <a:pt x="72" y="244"/>
                        <a:pt x="74" y="244"/>
                        <a:pt x="75" y="244"/>
                      </a:cubicBezTo>
                      <a:cubicBezTo>
                        <a:pt x="76" y="244"/>
                        <a:pt x="76" y="244"/>
                        <a:pt x="76" y="244"/>
                      </a:cubicBezTo>
                      <a:cubicBezTo>
                        <a:pt x="78" y="244"/>
                        <a:pt x="80" y="243"/>
                        <a:pt x="81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3"/>
                        <a:pt x="83" y="243"/>
                        <a:pt x="83" y="243"/>
                      </a:cubicBezTo>
                      <a:cubicBezTo>
                        <a:pt x="84" y="243"/>
                        <a:pt x="84" y="242"/>
                        <a:pt x="85" y="242"/>
                      </a:cubicBezTo>
                      <a:cubicBezTo>
                        <a:pt x="85" y="241"/>
                        <a:pt x="85" y="241"/>
                        <a:pt x="85" y="241"/>
                      </a:cubicBezTo>
                      <a:cubicBezTo>
                        <a:pt x="85" y="240"/>
                        <a:pt x="86" y="240"/>
                        <a:pt x="87" y="240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6"/>
                        <a:pt x="88" y="234"/>
                        <a:pt x="90" y="233"/>
                      </a:cubicBezTo>
                      <a:cubicBezTo>
                        <a:pt x="90" y="233"/>
                        <a:pt x="91" y="232"/>
                        <a:pt x="93" y="232"/>
                      </a:cubicBezTo>
                      <a:cubicBezTo>
                        <a:pt x="93" y="232"/>
                        <a:pt x="93" y="232"/>
                        <a:pt x="93" y="232"/>
                      </a:cubicBezTo>
                      <a:cubicBezTo>
                        <a:pt x="94" y="232"/>
                        <a:pt x="94" y="232"/>
                        <a:pt x="95" y="232"/>
                      </a:cubicBezTo>
                      <a:cubicBezTo>
                        <a:pt x="95" y="232"/>
                        <a:pt x="95" y="232"/>
                        <a:pt x="96" y="232"/>
                      </a:cubicBezTo>
                      <a:cubicBezTo>
                        <a:pt x="96" y="232"/>
                        <a:pt x="97" y="232"/>
                        <a:pt x="97" y="232"/>
                      </a:cubicBezTo>
                      <a:cubicBezTo>
                        <a:pt x="99" y="232"/>
                        <a:pt x="99" y="231"/>
                        <a:pt x="99" y="231"/>
                      </a:cubicBezTo>
                      <a:cubicBezTo>
                        <a:pt x="99" y="230"/>
                        <a:pt x="99" y="229"/>
                        <a:pt x="99" y="229"/>
                      </a:cubicBezTo>
                      <a:cubicBezTo>
                        <a:pt x="99" y="228"/>
                        <a:pt x="99" y="228"/>
                        <a:pt x="99" y="228"/>
                      </a:cubicBezTo>
                      <a:cubicBezTo>
                        <a:pt x="99" y="226"/>
                        <a:pt x="99" y="226"/>
                        <a:pt x="99" y="226"/>
                      </a:cubicBezTo>
                      <a:cubicBezTo>
                        <a:pt x="99" y="225"/>
                        <a:pt x="99" y="225"/>
                        <a:pt x="98" y="225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7" y="224"/>
                        <a:pt x="98" y="223"/>
                        <a:pt x="98" y="223"/>
                      </a:cubicBezTo>
                      <a:cubicBezTo>
                        <a:pt x="98" y="222"/>
                        <a:pt x="98" y="222"/>
                        <a:pt x="98" y="222"/>
                      </a:cubicBezTo>
                      <a:cubicBezTo>
                        <a:pt x="99" y="222"/>
                        <a:pt x="99" y="222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100" y="221"/>
                        <a:pt x="100" y="221"/>
                        <a:pt x="100" y="221"/>
                      </a:cubicBezTo>
                      <a:cubicBezTo>
                        <a:pt x="100" y="220"/>
                        <a:pt x="100" y="220"/>
                        <a:pt x="100" y="220"/>
                      </a:cubicBezTo>
                      <a:cubicBezTo>
                        <a:pt x="100" y="219"/>
                        <a:pt x="100" y="219"/>
                        <a:pt x="100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2" y="219"/>
                        <a:pt x="102" y="219"/>
                      </a:cubicBezTo>
                      <a:cubicBezTo>
                        <a:pt x="103" y="219"/>
                        <a:pt x="104" y="218"/>
                        <a:pt x="105" y="216"/>
                      </a:cubicBezTo>
                      <a:cubicBezTo>
                        <a:pt x="105" y="215"/>
                        <a:pt x="105" y="213"/>
                        <a:pt x="105" y="212"/>
                      </a:cubicBezTo>
                      <a:cubicBezTo>
                        <a:pt x="105" y="211"/>
                        <a:pt x="105" y="211"/>
                        <a:pt x="105" y="211"/>
                      </a:cubicBezTo>
                      <a:cubicBezTo>
                        <a:pt x="105" y="211"/>
                        <a:pt x="105" y="210"/>
                        <a:pt x="105" y="209"/>
                      </a:cubicBezTo>
                      <a:cubicBezTo>
                        <a:pt x="105" y="209"/>
                        <a:pt x="105" y="209"/>
                        <a:pt x="105" y="209"/>
                      </a:cubicBezTo>
                      <a:cubicBezTo>
                        <a:pt x="106" y="210"/>
                        <a:pt x="106" y="210"/>
                        <a:pt x="106" y="210"/>
                      </a:cubicBezTo>
                      <a:cubicBezTo>
                        <a:pt x="106" y="208"/>
                        <a:pt x="106" y="208"/>
                        <a:pt x="106" y="208"/>
                      </a:cubicBezTo>
                      <a:cubicBezTo>
                        <a:pt x="106" y="208"/>
                        <a:pt x="106" y="207"/>
                        <a:pt x="106" y="207"/>
                      </a:cubicBezTo>
                      <a:cubicBezTo>
                        <a:pt x="107" y="206"/>
                        <a:pt x="107" y="206"/>
                        <a:pt x="108" y="206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9" y="205"/>
                        <a:pt x="109" y="205"/>
                        <a:pt x="110" y="204"/>
                      </a:cubicBezTo>
                      <a:cubicBezTo>
                        <a:pt x="110" y="204"/>
                        <a:pt x="110" y="203"/>
                        <a:pt x="110" y="202"/>
                      </a:cubicBezTo>
                      <a:cubicBezTo>
                        <a:pt x="110" y="201"/>
                        <a:pt x="110" y="201"/>
                        <a:pt x="110" y="201"/>
                      </a:cubicBezTo>
                      <a:cubicBezTo>
                        <a:pt x="110" y="200"/>
                        <a:pt x="110" y="200"/>
                        <a:pt x="110" y="200"/>
                      </a:cubicBezTo>
                      <a:cubicBezTo>
                        <a:pt x="111" y="199"/>
                        <a:pt x="111" y="199"/>
                        <a:pt x="112" y="198"/>
                      </a:cubicBezTo>
                      <a:cubicBezTo>
                        <a:pt x="113" y="197"/>
                        <a:pt x="114" y="196"/>
                        <a:pt x="116" y="195"/>
                      </a:cubicBezTo>
                      <a:cubicBezTo>
                        <a:pt x="116" y="194"/>
                        <a:pt x="116" y="194"/>
                        <a:pt x="117" y="194"/>
                      </a:cubicBezTo>
                      <a:cubicBezTo>
                        <a:pt x="117" y="193"/>
                        <a:pt x="118" y="193"/>
                        <a:pt x="118" y="192"/>
                      </a:cubicBezTo>
                      <a:cubicBezTo>
                        <a:pt x="118" y="191"/>
                        <a:pt x="118" y="191"/>
                        <a:pt x="118" y="190"/>
                      </a:cubicBezTo>
                      <a:cubicBezTo>
                        <a:pt x="118" y="189"/>
                        <a:pt x="118" y="189"/>
                        <a:pt x="118" y="188"/>
                      </a:cubicBezTo>
                      <a:cubicBezTo>
                        <a:pt x="117" y="187"/>
                        <a:pt x="117" y="186"/>
                        <a:pt x="118" y="185"/>
                      </a:cubicBezTo>
                      <a:cubicBezTo>
                        <a:pt x="118" y="184"/>
                        <a:pt x="118" y="182"/>
                        <a:pt x="118" y="181"/>
                      </a:cubicBezTo>
                      <a:cubicBezTo>
                        <a:pt x="119" y="181"/>
                        <a:pt x="119" y="181"/>
                        <a:pt x="119" y="181"/>
                      </a:cubicBezTo>
                      <a:cubicBezTo>
                        <a:pt x="119" y="180"/>
                        <a:pt x="119" y="180"/>
                        <a:pt x="119" y="180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20" y="180"/>
                        <a:pt x="120" y="180"/>
                        <a:pt x="120" y="180"/>
                      </a:cubicBezTo>
                      <a:cubicBezTo>
                        <a:pt x="120" y="179"/>
                        <a:pt x="120" y="179"/>
                        <a:pt x="120" y="179"/>
                      </a:cubicBezTo>
                      <a:cubicBezTo>
                        <a:pt x="121" y="176"/>
                        <a:pt x="121" y="173"/>
                        <a:pt x="120" y="171"/>
                      </a:cubicBezTo>
                      <a:cubicBezTo>
                        <a:pt x="120" y="169"/>
                        <a:pt x="120" y="168"/>
                        <a:pt x="120" y="166"/>
                      </a:cubicBezTo>
                      <a:cubicBezTo>
                        <a:pt x="120" y="164"/>
                        <a:pt x="120" y="162"/>
                        <a:pt x="121" y="161"/>
                      </a:cubicBezTo>
                      <a:cubicBezTo>
                        <a:pt x="121" y="160"/>
                        <a:pt x="121" y="159"/>
                        <a:pt x="122" y="159"/>
                      </a:cubicBezTo>
                      <a:cubicBezTo>
                        <a:pt x="122" y="159"/>
                        <a:pt x="122" y="159"/>
                        <a:pt x="122" y="159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3" y="158"/>
                        <a:pt x="123" y="158"/>
                        <a:pt x="123" y="158"/>
                      </a:cubicBezTo>
                      <a:cubicBezTo>
                        <a:pt x="123" y="157"/>
                        <a:pt x="123" y="157"/>
                        <a:pt x="123" y="157"/>
                      </a:cubicBezTo>
                      <a:cubicBezTo>
                        <a:pt x="123" y="156"/>
                        <a:pt x="123" y="156"/>
                        <a:pt x="123" y="156"/>
                      </a:cubicBezTo>
                      <a:cubicBezTo>
                        <a:pt x="123" y="156"/>
                        <a:pt x="123" y="155"/>
                        <a:pt x="123" y="155"/>
                      </a:cubicBezTo>
                      <a:cubicBezTo>
                        <a:pt x="124" y="155"/>
                        <a:pt x="124" y="155"/>
                        <a:pt x="124" y="155"/>
                      </a:cubicBezTo>
                      <a:cubicBezTo>
                        <a:pt x="125" y="155"/>
                        <a:pt x="125" y="155"/>
                        <a:pt x="125" y="155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5" y="149"/>
                        <a:pt x="124" y="149"/>
                        <a:pt x="124" y="149"/>
                      </a:cubicBezTo>
                      <a:cubicBezTo>
                        <a:pt x="124" y="149"/>
                        <a:pt x="124" y="149"/>
                        <a:pt x="124" y="149"/>
                      </a:cubicBezTo>
                      <a:cubicBezTo>
                        <a:pt x="123" y="148"/>
                        <a:pt x="123" y="148"/>
                        <a:pt x="123" y="147"/>
                      </a:cubicBezTo>
                      <a:cubicBezTo>
                        <a:pt x="123" y="146"/>
                        <a:pt x="123" y="146"/>
                        <a:pt x="123" y="146"/>
                      </a:cubicBezTo>
                      <a:cubicBezTo>
                        <a:pt x="123" y="145"/>
                        <a:pt x="123" y="145"/>
                        <a:pt x="123" y="145"/>
                      </a:cubicBezTo>
                      <a:cubicBezTo>
                        <a:pt x="123" y="144"/>
                        <a:pt x="123" y="143"/>
                        <a:pt x="124" y="142"/>
                      </a:cubicBezTo>
                      <a:cubicBezTo>
                        <a:pt x="124" y="142"/>
                        <a:pt x="124" y="142"/>
                        <a:pt x="124" y="142"/>
                      </a:cubicBezTo>
                      <a:cubicBezTo>
                        <a:pt x="124" y="142"/>
                        <a:pt x="125" y="142"/>
                        <a:pt x="125" y="141"/>
                      </a:cubicBezTo>
                      <a:cubicBezTo>
                        <a:pt x="125" y="140"/>
                        <a:pt x="125" y="140"/>
                        <a:pt x="125" y="140"/>
                      </a:cubicBezTo>
                      <a:cubicBezTo>
                        <a:pt x="125" y="139"/>
                        <a:pt x="125" y="139"/>
                        <a:pt x="125" y="138"/>
                      </a:cubicBezTo>
                      <a:cubicBezTo>
                        <a:pt x="125" y="138"/>
                        <a:pt x="125" y="137"/>
                        <a:pt x="125" y="137"/>
                      </a:cubicBezTo>
                      <a:cubicBezTo>
                        <a:pt x="125" y="136"/>
                        <a:pt x="125" y="136"/>
                        <a:pt x="125" y="135"/>
                      </a:cubicBezTo>
                      <a:cubicBezTo>
                        <a:pt x="125" y="135"/>
                        <a:pt x="125" y="135"/>
                        <a:pt x="125" y="135"/>
                      </a:cubicBezTo>
                      <a:cubicBezTo>
                        <a:pt x="126" y="135"/>
                        <a:pt x="126" y="135"/>
                        <a:pt x="126" y="135"/>
                      </a:cubicBezTo>
                      <a:cubicBezTo>
                        <a:pt x="126" y="128"/>
                        <a:pt x="126" y="128"/>
                        <a:pt x="126" y="128"/>
                      </a:cubicBezTo>
                      <a:cubicBezTo>
                        <a:pt x="126" y="127"/>
                        <a:pt x="126" y="127"/>
                        <a:pt x="126" y="127"/>
                      </a:cubicBezTo>
                      <a:cubicBezTo>
                        <a:pt x="126" y="126"/>
                        <a:pt x="126" y="125"/>
                        <a:pt x="126" y="124"/>
                      </a:cubicBezTo>
                      <a:cubicBezTo>
                        <a:pt x="125" y="123"/>
                        <a:pt x="124" y="122"/>
                        <a:pt x="122" y="121"/>
                      </a:cubicBezTo>
                      <a:cubicBezTo>
                        <a:pt x="122" y="121"/>
                        <a:pt x="122" y="120"/>
                        <a:pt x="122" y="120"/>
                      </a:cubicBezTo>
                      <a:cubicBezTo>
                        <a:pt x="122" y="116"/>
                        <a:pt x="122" y="116"/>
                        <a:pt x="122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4"/>
                        <a:pt x="120" y="114"/>
                        <a:pt x="120" y="113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2"/>
                        <a:pt x="119" y="112"/>
                        <a:pt x="118" y="112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0"/>
                        <a:pt x="118" y="109"/>
                        <a:pt x="117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8"/>
                        <a:pt x="116" y="108"/>
                        <a:pt x="116" y="108"/>
                      </a:cubicBezTo>
                      <a:cubicBezTo>
                        <a:pt x="116" y="107"/>
                        <a:pt x="116" y="107"/>
                        <a:pt x="116" y="107"/>
                      </a:cubicBezTo>
                      <a:cubicBezTo>
                        <a:pt x="115" y="106"/>
                        <a:pt x="115" y="106"/>
                        <a:pt x="115" y="106"/>
                      </a:cubicBezTo>
                      <a:cubicBezTo>
                        <a:pt x="114" y="105"/>
                        <a:pt x="114" y="105"/>
                        <a:pt x="114" y="105"/>
                      </a:cubicBezTo>
                      <a:cubicBezTo>
                        <a:pt x="113" y="104"/>
                        <a:pt x="113" y="104"/>
                        <a:pt x="113" y="104"/>
                      </a:cubicBezTo>
                      <a:cubicBezTo>
                        <a:pt x="112" y="102"/>
                        <a:pt x="111" y="101"/>
                        <a:pt x="112" y="98"/>
                      </a:cubicBezTo>
                      <a:cubicBezTo>
                        <a:pt x="112" y="97"/>
                        <a:pt x="112" y="97"/>
                        <a:pt x="112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0" y="97"/>
                        <a:pt x="110" y="97"/>
                        <a:pt x="110" y="97"/>
                      </a:cubicBezTo>
                      <a:cubicBezTo>
                        <a:pt x="110" y="96"/>
                        <a:pt x="110" y="95"/>
                        <a:pt x="109" y="94"/>
                      </a:cubicBezTo>
                      <a:cubicBezTo>
                        <a:pt x="109" y="94"/>
                        <a:pt x="109" y="94"/>
                        <a:pt x="109" y="94"/>
                      </a:cubicBezTo>
                      <a:cubicBezTo>
                        <a:pt x="108" y="93"/>
                        <a:pt x="108" y="93"/>
                        <a:pt x="108" y="92"/>
                      </a:cubicBezTo>
                      <a:cubicBezTo>
                        <a:pt x="107" y="92"/>
                        <a:pt x="107" y="91"/>
                        <a:pt x="106" y="91"/>
                      </a:cubicBezTo>
                      <a:cubicBezTo>
                        <a:pt x="106" y="91"/>
                        <a:pt x="106" y="91"/>
                        <a:pt x="106" y="91"/>
                      </a:cubicBezTo>
                      <a:cubicBezTo>
                        <a:pt x="106" y="91"/>
                        <a:pt x="106" y="90"/>
                        <a:pt x="106" y="90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106" y="89"/>
                        <a:pt x="106" y="89"/>
                        <a:pt x="106" y="89"/>
                      </a:cubicBezTo>
                      <a:cubicBezTo>
                        <a:pt x="105" y="89"/>
                        <a:pt x="105" y="89"/>
                        <a:pt x="105" y="89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4" y="88"/>
                        <a:pt x="104" y="88"/>
                        <a:pt x="104" y="88"/>
                      </a:cubicBezTo>
                      <a:cubicBezTo>
                        <a:pt x="104" y="87"/>
                        <a:pt x="104" y="87"/>
                        <a:pt x="103" y="86"/>
                      </a:cubicBezTo>
                      <a:cubicBezTo>
                        <a:pt x="102" y="84"/>
                        <a:pt x="101" y="83"/>
                        <a:pt x="100" y="81"/>
                      </a:cubicBezTo>
                      <a:cubicBezTo>
                        <a:pt x="99" y="80"/>
                        <a:pt x="99" y="80"/>
                        <a:pt x="99" y="80"/>
                      </a:cubicBezTo>
                      <a:cubicBezTo>
                        <a:pt x="98" y="78"/>
                        <a:pt x="97" y="76"/>
                        <a:pt x="95" y="75"/>
                      </a:cubicBezTo>
                      <a:cubicBezTo>
                        <a:pt x="97" y="75"/>
                        <a:pt x="97" y="75"/>
                        <a:pt x="97" y="75"/>
                      </a:cubicBezTo>
                      <a:cubicBezTo>
                        <a:pt x="97" y="74"/>
                        <a:pt x="97" y="74"/>
                        <a:pt x="97" y="74"/>
                      </a:cubicBezTo>
                      <a:cubicBezTo>
                        <a:pt x="98" y="74"/>
                        <a:pt x="98" y="75"/>
                        <a:pt x="98" y="75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7"/>
                        <a:pt x="100" y="77"/>
                        <a:pt x="100" y="77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9"/>
                        <a:pt x="101" y="79"/>
                      </a:cubicBezTo>
                      <a:cubicBezTo>
                        <a:pt x="101" y="82"/>
                        <a:pt x="101" y="82"/>
                        <a:pt x="101" y="82"/>
                      </a:cubicBezTo>
                      <a:cubicBezTo>
                        <a:pt x="102" y="82"/>
                        <a:pt x="102" y="82"/>
                        <a:pt x="102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03" y="85"/>
                        <a:pt x="104" y="85"/>
                        <a:pt x="105" y="85"/>
                      </a:cubicBezTo>
                      <a:cubicBezTo>
                        <a:pt x="105" y="85"/>
                        <a:pt x="105" y="85"/>
                        <a:pt x="105" y="85"/>
                      </a:cubicBezTo>
                      <a:cubicBezTo>
                        <a:pt x="106" y="85"/>
                        <a:pt x="106" y="86"/>
                        <a:pt x="107" y="86"/>
                      </a:cubicBezTo>
                      <a:cubicBezTo>
                        <a:pt x="107" y="87"/>
                        <a:pt x="107" y="87"/>
                        <a:pt x="107" y="88"/>
                      </a:cubicBezTo>
                      <a:cubicBezTo>
                        <a:pt x="107" y="88"/>
                        <a:pt x="107" y="89"/>
                        <a:pt x="108" y="89"/>
                      </a:cubicBezTo>
                      <a:cubicBezTo>
                        <a:pt x="108" y="89"/>
                        <a:pt x="108" y="89"/>
                        <a:pt x="108" y="89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08" y="90"/>
                        <a:pt x="108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4"/>
                        <a:pt x="110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2" y="97"/>
                        <a:pt x="112" y="97"/>
                        <a:pt x="112" y="98"/>
                      </a:cubicBezTo>
                      <a:cubicBezTo>
                        <a:pt x="113" y="98"/>
                        <a:pt x="113" y="98"/>
                        <a:pt x="113" y="98"/>
                      </a:cubicBezTo>
                      <a:cubicBezTo>
                        <a:pt x="113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100"/>
                        <a:pt x="114" y="100"/>
                        <a:pt x="114" y="100"/>
                      </a:cubicBezTo>
                      <a:cubicBezTo>
                        <a:pt x="114" y="101"/>
                        <a:pt x="114" y="102"/>
                        <a:pt x="115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3"/>
                        <a:pt x="116" y="103"/>
                        <a:pt x="116" y="103"/>
                      </a:cubicBezTo>
                      <a:cubicBezTo>
                        <a:pt x="116" y="105"/>
                        <a:pt x="116" y="105"/>
                        <a:pt x="116" y="105"/>
                      </a:cubicBezTo>
                      <a:cubicBezTo>
                        <a:pt x="116" y="106"/>
                        <a:pt x="116" y="106"/>
                        <a:pt x="117" y="106"/>
                      </a:cubicBezTo>
                      <a:cubicBezTo>
                        <a:pt x="117" y="106"/>
                        <a:pt x="117" y="106"/>
                        <a:pt x="117" y="106"/>
                      </a:cubicBezTo>
                      <a:cubicBezTo>
                        <a:pt x="117" y="107"/>
                        <a:pt x="117" y="108"/>
                        <a:pt x="118" y="108"/>
                      </a:cubicBezTo>
                      <a:cubicBezTo>
                        <a:pt x="118" y="109"/>
                        <a:pt x="119" y="110"/>
                        <a:pt x="120" y="110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21" y="106"/>
                        <a:pt x="120" y="102"/>
                        <a:pt x="119" y="97"/>
                      </a:cubicBezTo>
                      <a:cubicBezTo>
                        <a:pt x="118" y="95"/>
                        <a:pt x="118" y="93"/>
                        <a:pt x="118" y="91"/>
                      </a:cubicBezTo>
                      <a:cubicBezTo>
                        <a:pt x="118" y="90"/>
                        <a:pt x="118" y="90"/>
                        <a:pt x="118" y="89"/>
                      </a:cubicBezTo>
                      <a:cubicBezTo>
                        <a:pt x="119" y="88"/>
                        <a:pt x="119" y="88"/>
                        <a:pt x="119" y="88"/>
                      </a:cubicBezTo>
                      <a:cubicBezTo>
                        <a:pt x="119" y="87"/>
                        <a:pt x="119" y="87"/>
                        <a:pt x="119" y="86"/>
                      </a:cubicBezTo>
                      <a:cubicBezTo>
                        <a:pt x="119" y="86"/>
                        <a:pt x="119" y="86"/>
                        <a:pt x="119" y="86"/>
                      </a:cubicBezTo>
                      <a:cubicBezTo>
                        <a:pt x="119" y="86"/>
                        <a:pt x="119" y="85"/>
                        <a:pt x="119" y="85"/>
                      </a:cubicBezTo>
                      <a:cubicBezTo>
                        <a:pt x="119" y="85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7" y="84"/>
                        <a:pt x="118" y="84"/>
                        <a:pt x="118" y="83"/>
                      </a:cubicBezTo>
                      <a:cubicBezTo>
                        <a:pt x="118" y="82"/>
                        <a:pt x="118" y="82"/>
                        <a:pt x="118" y="82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79"/>
                        <a:pt x="116" y="79"/>
                        <a:pt x="116" y="79"/>
                      </a:cubicBezTo>
                      <a:cubicBezTo>
                        <a:pt x="115" y="79"/>
                        <a:pt x="115" y="79"/>
                        <a:pt x="115" y="79"/>
                      </a:cubicBezTo>
                      <a:cubicBezTo>
                        <a:pt x="115" y="78"/>
                        <a:pt x="115" y="78"/>
                        <a:pt x="115" y="78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6"/>
                        <a:pt x="115" y="76"/>
                        <a:pt x="115" y="76"/>
                      </a:cubicBezTo>
                      <a:cubicBezTo>
                        <a:pt x="114" y="76"/>
                        <a:pt x="114" y="76"/>
                        <a:pt x="114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4"/>
                        <a:pt x="113" y="74"/>
                        <a:pt x="113" y="74"/>
                      </a:cubicBezTo>
                      <a:cubicBezTo>
                        <a:pt x="113" y="73"/>
                        <a:pt x="113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2"/>
                        <a:pt x="112" y="72"/>
                        <a:pt x="112" y="72"/>
                      </a:cubicBezTo>
                      <a:cubicBezTo>
                        <a:pt x="112" y="72"/>
                        <a:pt x="112" y="72"/>
                        <a:pt x="112" y="71"/>
                      </a:cubicBezTo>
                      <a:cubicBezTo>
                        <a:pt x="111" y="71"/>
                        <a:pt x="111" y="70"/>
                        <a:pt x="111" y="70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09" y="69"/>
                        <a:pt x="109" y="69"/>
                        <a:pt x="109" y="69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6"/>
                        <a:pt x="109" y="66"/>
                        <a:pt x="109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4"/>
                        <a:pt x="107" y="64"/>
                      </a:cubicBezTo>
                      <a:cubicBezTo>
                        <a:pt x="107" y="63"/>
                        <a:pt x="107" y="63"/>
                        <a:pt x="107" y="63"/>
                      </a:cubicBezTo>
                      <a:cubicBezTo>
                        <a:pt x="106" y="63"/>
                        <a:pt x="106" y="63"/>
                        <a:pt x="106" y="63"/>
                      </a:cubicBezTo>
                      <a:cubicBezTo>
                        <a:pt x="106" y="62"/>
                        <a:pt x="106" y="62"/>
                        <a:pt x="106" y="62"/>
                      </a:cubicBezTo>
                      <a:cubicBezTo>
                        <a:pt x="106" y="62"/>
                        <a:pt x="106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0"/>
                        <a:pt x="105" y="60"/>
                        <a:pt x="105" y="60"/>
                      </a:cubicBezTo>
                      <a:cubicBezTo>
                        <a:pt x="104" y="59"/>
                        <a:pt x="104" y="59"/>
                        <a:pt x="104" y="59"/>
                      </a:cubicBezTo>
                      <a:cubicBezTo>
                        <a:pt x="103" y="58"/>
                        <a:pt x="103" y="58"/>
                        <a:pt x="103" y="58"/>
                      </a:cubicBezTo>
                      <a:cubicBezTo>
                        <a:pt x="103" y="57"/>
                        <a:pt x="102" y="57"/>
                        <a:pt x="102" y="57"/>
                      </a:cubicBezTo>
                      <a:cubicBezTo>
                        <a:pt x="102" y="57"/>
                        <a:pt x="102" y="57"/>
                        <a:pt x="102" y="57"/>
                      </a:cubicBez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100" y="56"/>
                        <a:pt x="100" y="55"/>
                        <a:pt x="100" y="55"/>
                      </a:cubicBezTo>
                      <a:cubicBezTo>
                        <a:pt x="100" y="54"/>
                        <a:pt x="100" y="54"/>
                        <a:pt x="100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1"/>
                        <a:pt x="98" y="51"/>
                      </a:cubicBezTo>
                      <a:cubicBezTo>
                        <a:pt x="97" y="51"/>
                        <a:pt x="97" y="51"/>
                        <a:pt x="97" y="51"/>
                      </a:cubicBezTo>
                      <a:cubicBezTo>
                        <a:pt x="96" y="50"/>
                        <a:pt x="96" y="50"/>
                        <a:pt x="95" y="49"/>
                      </a:cubicBezTo>
                      <a:cubicBezTo>
                        <a:pt x="95" y="49"/>
                        <a:pt x="95" y="48"/>
                        <a:pt x="95" y="48"/>
                      </a:cubicBezTo>
                      <a:cubicBezTo>
                        <a:pt x="95" y="47"/>
                        <a:pt x="94" y="47"/>
                        <a:pt x="94" y="46"/>
                      </a:cubicBezTo>
                      <a:cubicBezTo>
                        <a:pt x="94" y="45"/>
                        <a:pt x="93" y="45"/>
                        <a:pt x="92" y="44"/>
                      </a:cubicBezTo>
                      <a:cubicBezTo>
                        <a:pt x="91" y="44"/>
                        <a:pt x="91" y="43"/>
                        <a:pt x="91" y="43"/>
                      </a:cubicBezTo>
                      <a:cubicBezTo>
                        <a:pt x="90" y="43"/>
                        <a:pt x="90" y="43"/>
                        <a:pt x="90" y="43"/>
                      </a:cubicBezTo>
                      <a:cubicBezTo>
                        <a:pt x="90" y="42"/>
                        <a:pt x="90" y="42"/>
                        <a:pt x="90" y="41"/>
                      </a:cubicBezTo>
                      <a:cubicBezTo>
                        <a:pt x="89" y="41"/>
                        <a:pt x="89" y="41"/>
                        <a:pt x="88" y="40"/>
                      </a:cubicBezTo>
                      <a:cubicBezTo>
                        <a:pt x="87" y="39"/>
                        <a:pt x="86" y="38"/>
                        <a:pt x="85" y="38"/>
                      </a:cubicBezTo>
                      <a:cubicBezTo>
                        <a:pt x="83" y="36"/>
                        <a:pt x="82" y="34"/>
                        <a:pt x="80" y="32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78" y="31"/>
                        <a:pt x="77" y="30"/>
                        <a:pt x="76" y="29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5" y="27"/>
                        <a:pt x="75" y="26"/>
                        <a:pt x="73" y="26"/>
                      </a:cubicBezTo>
                      <a:cubicBezTo>
                        <a:pt x="73" y="26"/>
                        <a:pt x="73" y="26"/>
                        <a:pt x="72" y="25"/>
                      </a:cubicBezTo>
                      <a:cubicBezTo>
                        <a:pt x="72" y="25"/>
                        <a:pt x="71" y="25"/>
                        <a:pt x="71" y="25"/>
                      </a:cubicBezTo>
                      <a:cubicBezTo>
                        <a:pt x="70" y="24"/>
                        <a:pt x="69" y="23"/>
                        <a:pt x="69" y="22"/>
                      </a:cubicBezTo>
                      <a:cubicBezTo>
                        <a:pt x="69" y="22"/>
                        <a:pt x="69" y="22"/>
                        <a:pt x="69" y="22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7" y="21"/>
                        <a:pt x="67" y="21"/>
                        <a:pt x="67" y="21"/>
                      </a:cubicBezTo>
                      <a:cubicBezTo>
                        <a:pt x="66" y="21"/>
                        <a:pt x="66" y="21"/>
                        <a:pt x="65" y="21"/>
                      </a:cubicBezTo>
                      <a:cubicBezTo>
                        <a:pt x="65" y="20"/>
                        <a:pt x="64" y="19"/>
                        <a:pt x="64" y="19"/>
                      </a:cubicBezTo>
                      <a:cubicBezTo>
                        <a:pt x="63" y="18"/>
                        <a:pt x="63" y="18"/>
                        <a:pt x="63" y="17"/>
                      </a:cubicBezTo>
                      <a:cubicBezTo>
                        <a:pt x="63" y="17"/>
                        <a:pt x="63" y="17"/>
                        <a:pt x="63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1" y="17"/>
                        <a:pt x="61" y="17"/>
                        <a:pt x="60" y="17"/>
                      </a:cubicBezTo>
                      <a:cubicBezTo>
                        <a:pt x="60" y="16"/>
                        <a:pt x="59" y="16"/>
                        <a:pt x="59" y="15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59" y="14"/>
                        <a:pt x="58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6" y="14"/>
                        <a:pt x="56" y="13"/>
                        <a:pt x="56" y="13"/>
                      </a:cubicBezTo>
                      <a:cubicBezTo>
                        <a:pt x="54" y="11"/>
                        <a:pt x="52" y="10"/>
                        <a:pt x="49" y="8"/>
                      </a:cubicBezTo>
                      <a:cubicBezTo>
                        <a:pt x="47" y="7"/>
                        <a:pt x="44" y="6"/>
                        <a:pt x="42" y="4"/>
                      </a:cubicBezTo>
                      <a:cubicBezTo>
                        <a:pt x="40" y="3"/>
                        <a:pt x="38" y="2"/>
                        <a:pt x="36" y="1"/>
                      </a:cubicBezTo>
                      <a:cubicBezTo>
                        <a:pt x="34" y="0"/>
                        <a:pt x="34" y="0"/>
                        <a:pt x="3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Freeform 42"/>
                <p:cNvSpPr>
                  <a:spLocks noEditPoints="1"/>
                </p:cNvSpPr>
                <p:nvPr/>
              </p:nvSpPr>
              <p:spPr bwMode="auto">
                <a:xfrm>
                  <a:off x="3477" y="1838"/>
                  <a:ext cx="322" cy="675"/>
                </a:xfrm>
                <a:custGeom>
                  <a:avLst/>
                  <a:gdLst>
                    <a:gd name="T0" fmla="*/ 3 w 135"/>
                    <a:gd name="T1" fmla="*/ 78 h 283"/>
                    <a:gd name="T2" fmla="*/ 0 w 135"/>
                    <a:gd name="T3" fmla="*/ 85 h 283"/>
                    <a:gd name="T4" fmla="*/ 9 w 135"/>
                    <a:gd name="T5" fmla="*/ 113 h 283"/>
                    <a:gd name="T6" fmla="*/ 14 w 135"/>
                    <a:gd name="T7" fmla="*/ 116 h 283"/>
                    <a:gd name="T8" fmla="*/ 18 w 135"/>
                    <a:gd name="T9" fmla="*/ 128 h 283"/>
                    <a:gd name="T10" fmla="*/ 25 w 135"/>
                    <a:gd name="T11" fmla="*/ 137 h 283"/>
                    <a:gd name="T12" fmla="*/ 22 w 135"/>
                    <a:gd name="T13" fmla="*/ 150 h 283"/>
                    <a:gd name="T14" fmla="*/ 20 w 135"/>
                    <a:gd name="T15" fmla="*/ 166 h 283"/>
                    <a:gd name="T16" fmla="*/ 29 w 135"/>
                    <a:gd name="T17" fmla="*/ 180 h 283"/>
                    <a:gd name="T18" fmla="*/ 32 w 135"/>
                    <a:gd name="T19" fmla="*/ 192 h 283"/>
                    <a:gd name="T20" fmla="*/ 42 w 135"/>
                    <a:gd name="T21" fmla="*/ 204 h 283"/>
                    <a:gd name="T22" fmla="*/ 48 w 135"/>
                    <a:gd name="T23" fmla="*/ 208 h 283"/>
                    <a:gd name="T24" fmla="*/ 51 w 135"/>
                    <a:gd name="T25" fmla="*/ 218 h 283"/>
                    <a:gd name="T26" fmla="*/ 54 w 135"/>
                    <a:gd name="T27" fmla="*/ 238 h 283"/>
                    <a:gd name="T28" fmla="*/ 57 w 135"/>
                    <a:gd name="T29" fmla="*/ 253 h 283"/>
                    <a:gd name="T30" fmla="*/ 66 w 135"/>
                    <a:gd name="T31" fmla="*/ 265 h 283"/>
                    <a:gd name="T32" fmla="*/ 74 w 135"/>
                    <a:gd name="T33" fmla="*/ 278 h 283"/>
                    <a:gd name="T34" fmla="*/ 80 w 135"/>
                    <a:gd name="T35" fmla="*/ 283 h 283"/>
                    <a:gd name="T36" fmla="*/ 84 w 135"/>
                    <a:gd name="T37" fmla="*/ 275 h 283"/>
                    <a:gd name="T38" fmla="*/ 79 w 135"/>
                    <a:gd name="T39" fmla="*/ 262 h 283"/>
                    <a:gd name="T40" fmla="*/ 85 w 135"/>
                    <a:gd name="T41" fmla="*/ 255 h 283"/>
                    <a:gd name="T42" fmla="*/ 90 w 135"/>
                    <a:gd name="T43" fmla="*/ 244 h 283"/>
                    <a:gd name="T44" fmla="*/ 98 w 135"/>
                    <a:gd name="T45" fmla="*/ 224 h 283"/>
                    <a:gd name="T46" fmla="*/ 111 w 135"/>
                    <a:gd name="T47" fmla="*/ 217 h 283"/>
                    <a:gd name="T48" fmla="*/ 119 w 135"/>
                    <a:gd name="T49" fmla="*/ 210 h 283"/>
                    <a:gd name="T50" fmla="*/ 124 w 135"/>
                    <a:gd name="T51" fmla="*/ 188 h 283"/>
                    <a:gd name="T52" fmla="*/ 134 w 135"/>
                    <a:gd name="T53" fmla="*/ 178 h 283"/>
                    <a:gd name="T54" fmla="*/ 133 w 135"/>
                    <a:gd name="T55" fmla="*/ 166 h 283"/>
                    <a:gd name="T56" fmla="*/ 120 w 135"/>
                    <a:gd name="T57" fmla="*/ 159 h 283"/>
                    <a:gd name="T58" fmla="*/ 104 w 135"/>
                    <a:gd name="T59" fmla="*/ 156 h 283"/>
                    <a:gd name="T60" fmla="*/ 91 w 135"/>
                    <a:gd name="T61" fmla="*/ 153 h 283"/>
                    <a:gd name="T62" fmla="*/ 95 w 135"/>
                    <a:gd name="T63" fmla="*/ 146 h 283"/>
                    <a:gd name="T64" fmla="*/ 85 w 135"/>
                    <a:gd name="T65" fmla="*/ 136 h 283"/>
                    <a:gd name="T66" fmla="*/ 70 w 135"/>
                    <a:gd name="T67" fmla="*/ 129 h 283"/>
                    <a:gd name="T68" fmla="*/ 60 w 135"/>
                    <a:gd name="T69" fmla="*/ 123 h 283"/>
                    <a:gd name="T70" fmla="*/ 44 w 135"/>
                    <a:gd name="T71" fmla="*/ 117 h 283"/>
                    <a:gd name="T72" fmla="*/ 32 w 135"/>
                    <a:gd name="T73" fmla="*/ 120 h 283"/>
                    <a:gd name="T74" fmla="*/ 29 w 135"/>
                    <a:gd name="T75" fmla="*/ 125 h 283"/>
                    <a:gd name="T76" fmla="*/ 20 w 135"/>
                    <a:gd name="T77" fmla="*/ 120 h 283"/>
                    <a:gd name="T78" fmla="*/ 19 w 135"/>
                    <a:gd name="T79" fmla="*/ 106 h 283"/>
                    <a:gd name="T80" fmla="*/ 18 w 135"/>
                    <a:gd name="T81" fmla="*/ 99 h 283"/>
                    <a:gd name="T82" fmla="*/ 14 w 135"/>
                    <a:gd name="T83" fmla="*/ 94 h 283"/>
                    <a:gd name="T84" fmla="*/ 7 w 135"/>
                    <a:gd name="T85" fmla="*/ 96 h 283"/>
                    <a:gd name="T86" fmla="*/ 10 w 135"/>
                    <a:gd name="T87" fmla="*/ 89 h 283"/>
                    <a:gd name="T88" fmla="*/ 15 w 135"/>
                    <a:gd name="T89" fmla="*/ 79 h 283"/>
                    <a:gd name="T90" fmla="*/ 27 w 135"/>
                    <a:gd name="T91" fmla="*/ 71 h 283"/>
                    <a:gd name="T92" fmla="*/ 32 w 135"/>
                    <a:gd name="T93" fmla="*/ 82 h 283"/>
                    <a:gd name="T94" fmla="*/ 39 w 135"/>
                    <a:gd name="T95" fmla="*/ 69 h 283"/>
                    <a:gd name="T96" fmla="*/ 43 w 135"/>
                    <a:gd name="T97" fmla="*/ 63 h 283"/>
                    <a:gd name="T98" fmla="*/ 56 w 135"/>
                    <a:gd name="T99" fmla="*/ 55 h 283"/>
                    <a:gd name="T100" fmla="*/ 68 w 135"/>
                    <a:gd name="T101" fmla="*/ 45 h 283"/>
                    <a:gd name="T102" fmla="*/ 74 w 135"/>
                    <a:gd name="T103" fmla="*/ 37 h 283"/>
                    <a:gd name="T104" fmla="*/ 83 w 135"/>
                    <a:gd name="T105" fmla="*/ 31 h 283"/>
                    <a:gd name="T106" fmla="*/ 80 w 135"/>
                    <a:gd name="T107" fmla="*/ 29 h 283"/>
                    <a:gd name="T108" fmla="*/ 96 w 135"/>
                    <a:gd name="T109" fmla="*/ 24 h 283"/>
                    <a:gd name="T110" fmla="*/ 102 w 135"/>
                    <a:gd name="T111" fmla="*/ 11 h 283"/>
                    <a:gd name="T112" fmla="*/ 96 w 135"/>
                    <a:gd name="T113" fmla="*/ 8 h 283"/>
                    <a:gd name="T114" fmla="*/ 80 w 135"/>
                    <a:gd name="T115" fmla="*/ 18 h 283"/>
                    <a:gd name="T116" fmla="*/ 72 w 135"/>
                    <a:gd name="T117" fmla="*/ 18 h 283"/>
                    <a:gd name="T118" fmla="*/ 76 w 135"/>
                    <a:gd name="T119" fmla="*/ 9 h 283"/>
                    <a:gd name="T120" fmla="*/ 86 w 135"/>
                    <a:gd name="T121" fmla="*/ 6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5" h="283">
                      <a:moveTo>
                        <a:pt x="71" y="39"/>
                      </a:move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moveTo>
                        <a:pt x="96" y="12"/>
                      </a:moveTo>
                      <a:cubicBezTo>
                        <a:pt x="96" y="12"/>
                        <a:pt x="96" y="12"/>
                        <a:pt x="96" y="12"/>
                      </a:cubicBezTo>
                      <a:moveTo>
                        <a:pt x="86" y="0"/>
                      </a:move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83" y="0"/>
                        <a:pt x="82" y="0"/>
                        <a:pt x="81" y="0"/>
                      </a:cubicBezTo>
                      <a:cubicBezTo>
                        <a:pt x="72" y="5"/>
                        <a:pt x="63" y="10"/>
                        <a:pt x="56" y="16"/>
                      </a:cubicBezTo>
                      <a:cubicBezTo>
                        <a:pt x="39" y="28"/>
                        <a:pt x="25" y="41"/>
                        <a:pt x="14" y="57"/>
                      </a:cubicBezTo>
                      <a:cubicBezTo>
                        <a:pt x="9" y="63"/>
                        <a:pt x="5" y="69"/>
                        <a:pt x="1" y="76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2" y="78"/>
                        <a:pt x="2" y="78"/>
                        <a:pt x="2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3" y="79"/>
                        <a:pt x="3" y="79"/>
                        <a:pt x="3" y="80"/>
                      </a:cubicBezTo>
                      <a:cubicBezTo>
                        <a:pt x="3" y="82"/>
                        <a:pt x="3" y="82"/>
                        <a:pt x="3" y="82"/>
                      </a:cubicBezTo>
                      <a:cubicBezTo>
                        <a:pt x="3" y="83"/>
                        <a:pt x="2" y="83"/>
                        <a:pt x="2" y="83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1" y="83"/>
                        <a:pt x="1" y="83"/>
                        <a:pt x="1" y="83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5"/>
                        <a:pt x="1" y="86"/>
                        <a:pt x="1" y="86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6"/>
                        <a:pt x="1" y="106"/>
                      </a:cubicBezTo>
                      <a:cubicBezTo>
                        <a:pt x="1" y="106"/>
                        <a:pt x="1" y="106"/>
                        <a:pt x="1" y="106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3" y="108"/>
                        <a:pt x="4" y="108"/>
                        <a:pt x="4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6" y="109"/>
                        <a:pt x="6" y="109"/>
                        <a:pt x="6" y="109"/>
                      </a:cubicBezTo>
                      <a:cubicBezTo>
                        <a:pt x="5" y="109"/>
                        <a:pt x="5" y="109"/>
                        <a:pt x="5" y="109"/>
                      </a:cubicBezTo>
                      <a:cubicBezTo>
                        <a:pt x="5" y="110"/>
                        <a:pt x="6" y="110"/>
                        <a:pt x="6" y="111"/>
                      </a:cubicBezTo>
                      <a:cubicBezTo>
                        <a:pt x="7" y="111"/>
                        <a:pt x="7" y="111"/>
                        <a:pt x="7" y="111"/>
                      </a:cubicBezTo>
                      <a:cubicBezTo>
                        <a:pt x="7" y="111"/>
                        <a:pt x="8" y="112"/>
                        <a:pt x="8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1" y="113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5"/>
                        <a:pt x="11" y="115"/>
                        <a:pt x="11" y="115"/>
                      </a:cubicBezTo>
                      <a:cubicBezTo>
                        <a:pt x="12" y="115"/>
                        <a:pt x="12" y="115"/>
                        <a:pt x="12" y="115"/>
                      </a:cubicBezTo>
                      <a:cubicBezTo>
                        <a:pt x="12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2" y="116"/>
                        <a:pt x="12" y="116"/>
                        <a:pt x="12" y="116"/>
                      </a:cubicBezTo>
                      <a:cubicBezTo>
                        <a:pt x="13" y="116"/>
                        <a:pt x="13" y="116"/>
                        <a:pt x="13" y="116"/>
                      </a:cubicBezTo>
                      <a:cubicBezTo>
                        <a:pt x="14" y="116"/>
                        <a:pt x="14" y="116"/>
                        <a:pt x="14" y="116"/>
                      </a:cubicBezTo>
                      <a:cubicBezTo>
                        <a:pt x="14" y="117"/>
                        <a:pt x="14" y="117"/>
                        <a:pt x="14" y="117"/>
                      </a:cubicBezTo>
                      <a:cubicBezTo>
                        <a:pt x="14" y="117"/>
                        <a:pt x="14" y="118"/>
                        <a:pt x="15" y="119"/>
                      </a:cubicBezTo>
                      <a:cubicBezTo>
                        <a:pt x="15" y="119"/>
                        <a:pt x="15" y="119"/>
                        <a:pt x="15" y="119"/>
                      </a:cubicBezTo>
                      <a:cubicBezTo>
                        <a:pt x="15" y="120"/>
                        <a:pt x="15" y="120"/>
                        <a:pt x="15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1"/>
                        <a:pt x="17" y="121"/>
                        <a:pt x="17" y="121"/>
                      </a:cubicBezTo>
                      <a:cubicBezTo>
                        <a:pt x="17" y="122"/>
                        <a:pt x="17" y="123"/>
                        <a:pt x="17" y="124"/>
                      </a:cubicBezTo>
                      <a:cubicBezTo>
                        <a:pt x="17" y="124"/>
                        <a:pt x="17" y="124"/>
                        <a:pt x="17" y="125"/>
                      </a:cubicBezTo>
                      <a:cubicBezTo>
                        <a:pt x="17" y="125"/>
                        <a:pt x="17" y="125"/>
                        <a:pt x="17" y="125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7"/>
                        <a:pt x="17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9"/>
                        <a:pt x="18" y="129"/>
                        <a:pt x="18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4" y="129"/>
                        <a:pt x="24" y="129"/>
                        <a:pt x="24" y="129"/>
                      </a:cubicBezTo>
                      <a:cubicBezTo>
                        <a:pt x="24" y="131"/>
                        <a:pt x="24" y="131"/>
                        <a:pt x="24" y="131"/>
                      </a:cubicBezTo>
                      <a:cubicBezTo>
                        <a:pt x="24" y="132"/>
                        <a:pt x="25" y="132"/>
                        <a:pt x="25" y="132"/>
                      </a:cubicBezTo>
                      <a:cubicBezTo>
                        <a:pt x="25" y="132"/>
                        <a:pt x="25" y="132"/>
                        <a:pt x="25" y="132"/>
                      </a:cubicBezTo>
                      <a:cubicBezTo>
                        <a:pt x="26" y="133"/>
                        <a:pt x="26" y="134"/>
                        <a:pt x="26" y="135"/>
                      </a:cubicBezTo>
                      <a:cubicBezTo>
                        <a:pt x="25" y="135"/>
                        <a:pt x="25" y="135"/>
                        <a:pt x="25" y="135"/>
                      </a:cubicBezTo>
                      <a:cubicBezTo>
                        <a:pt x="25" y="137"/>
                        <a:pt x="25" y="137"/>
                        <a:pt x="25" y="137"/>
                      </a:cubicBezTo>
                      <a:cubicBezTo>
                        <a:pt x="27" y="136"/>
                        <a:pt x="27" y="136"/>
                        <a:pt x="27" y="136"/>
                      </a:cubicBezTo>
                      <a:cubicBezTo>
                        <a:pt x="27" y="136"/>
                        <a:pt x="27" y="137"/>
                        <a:pt x="27" y="138"/>
                      </a:cubicBezTo>
                      <a:cubicBezTo>
                        <a:pt x="27" y="139"/>
                        <a:pt x="27" y="140"/>
                        <a:pt x="27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6" y="145"/>
                        <a:pt x="26" y="145"/>
                        <a:pt x="26" y="145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4" y="146"/>
                        <a:pt x="24" y="146"/>
                        <a:pt x="24" y="146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24" y="147"/>
                        <a:pt x="24" y="147"/>
                        <a:pt x="24" y="148"/>
                      </a:cubicBezTo>
                      <a:cubicBezTo>
                        <a:pt x="23" y="148"/>
                        <a:pt x="23" y="149"/>
                        <a:pt x="23" y="149"/>
                      </a:cubicBezTo>
                      <a:cubicBezTo>
                        <a:pt x="23" y="150"/>
                        <a:pt x="23" y="150"/>
                        <a:pt x="23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1" y="150"/>
                        <a:pt x="21" y="150"/>
                        <a:pt x="21" y="150"/>
                      </a:cubicBezTo>
                      <a:cubicBezTo>
                        <a:pt x="21" y="153"/>
                        <a:pt x="21" y="153"/>
                        <a:pt x="21" y="153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21" y="155"/>
                        <a:pt x="21" y="156"/>
                        <a:pt x="22" y="156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1" y="158"/>
                        <a:pt x="21" y="158"/>
                        <a:pt x="21" y="159"/>
                      </a:cubicBezTo>
                      <a:cubicBezTo>
                        <a:pt x="21" y="159"/>
                        <a:pt x="21" y="159"/>
                        <a:pt x="21" y="159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0" y="160"/>
                        <a:pt x="20" y="160"/>
                        <a:pt x="20" y="160"/>
                      </a:cubicBezTo>
                      <a:cubicBezTo>
                        <a:pt x="20" y="165"/>
                        <a:pt x="20" y="165"/>
                        <a:pt x="20" y="165"/>
                      </a:cubicBezTo>
                      <a:cubicBezTo>
                        <a:pt x="20" y="166"/>
                        <a:pt x="20" y="166"/>
                        <a:pt x="20" y="166"/>
                      </a:cubicBezTo>
                      <a:cubicBezTo>
                        <a:pt x="20" y="166"/>
                        <a:pt x="20" y="168"/>
                        <a:pt x="21" y="168"/>
                      </a:cubicBezTo>
                      <a:cubicBezTo>
                        <a:pt x="21" y="168"/>
                        <a:pt x="21" y="168"/>
                        <a:pt x="22" y="169"/>
                      </a:cubicBezTo>
                      <a:cubicBezTo>
                        <a:pt x="23" y="169"/>
                        <a:pt x="24" y="171"/>
                        <a:pt x="24" y="172"/>
                      </a:cubicBezTo>
                      <a:cubicBezTo>
                        <a:pt x="24" y="172"/>
                        <a:pt x="25" y="173"/>
                        <a:pt x="25" y="173"/>
                      </a:cubicBezTo>
                      <a:cubicBezTo>
                        <a:pt x="25" y="174"/>
                        <a:pt x="25" y="174"/>
                        <a:pt x="26" y="175"/>
                      </a:cubicBezTo>
                      <a:cubicBezTo>
                        <a:pt x="26" y="175"/>
                        <a:pt x="26" y="176"/>
                        <a:pt x="27" y="176"/>
                      </a:cubicBezTo>
                      <a:cubicBezTo>
                        <a:pt x="27" y="177"/>
                        <a:pt x="27" y="177"/>
                        <a:pt x="27" y="177"/>
                      </a:cubicBezTo>
                      <a:cubicBezTo>
                        <a:pt x="27" y="178"/>
                        <a:pt x="27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80"/>
                        <a:pt x="28" y="180"/>
                        <a:pt x="29" y="180"/>
                      </a:cubicBezTo>
                      <a:cubicBezTo>
                        <a:pt x="29" y="181"/>
                        <a:pt x="29" y="181"/>
                        <a:pt x="29" y="181"/>
                      </a:cubicBezTo>
                      <a:cubicBezTo>
                        <a:pt x="30" y="181"/>
                        <a:pt x="30" y="181"/>
                        <a:pt x="30" y="181"/>
                      </a:cubicBezTo>
                      <a:cubicBezTo>
                        <a:pt x="30" y="182"/>
                        <a:pt x="30" y="182"/>
                        <a:pt x="30" y="182"/>
                      </a:cubicBezTo>
                      <a:cubicBezTo>
                        <a:pt x="30" y="183"/>
                        <a:pt x="30" y="183"/>
                        <a:pt x="30" y="183"/>
                      </a:cubicBezTo>
                      <a:cubicBezTo>
                        <a:pt x="30" y="184"/>
                        <a:pt x="30" y="184"/>
                        <a:pt x="30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2" y="184"/>
                        <a:pt x="31" y="186"/>
                        <a:pt x="31" y="187"/>
                      </a:cubicBezTo>
                      <a:cubicBezTo>
                        <a:pt x="31" y="188"/>
                        <a:pt x="31" y="189"/>
                        <a:pt x="31" y="189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2"/>
                        <a:pt x="31" y="192"/>
                        <a:pt x="31" y="192"/>
                      </a:cubicBezTo>
                      <a:cubicBezTo>
                        <a:pt x="32" y="192"/>
                        <a:pt x="32" y="192"/>
                        <a:pt x="32" y="192"/>
                      </a:cubicBezTo>
                      <a:cubicBezTo>
                        <a:pt x="33" y="192"/>
                        <a:pt x="33" y="192"/>
                        <a:pt x="33" y="192"/>
                      </a:cubicBezTo>
                      <a:cubicBezTo>
                        <a:pt x="33" y="193"/>
                        <a:pt x="33" y="193"/>
                        <a:pt x="34" y="194"/>
                      </a:cubicBezTo>
                      <a:cubicBezTo>
                        <a:pt x="34" y="194"/>
                        <a:pt x="34" y="195"/>
                        <a:pt x="34" y="195"/>
                      </a:cubicBezTo>
                      <a:cubicBezTo>
                        <a:pt x="34" y="195"/>
                        <a:pt x="34" y="195"/>
                        <a:pt x="34" y="195"/>
                      </a:cubicBezTo>
                      <a:cubicBezTo>
                        <a:pt x="34" y="196"/>
                        <a:pt x="34" y="196"/>
                        <a:pt x="35" y="197"/>
                      </a:cubicBezTo>
                      <a:cubicBezTo>
                        <a:pt x="35" y="197"/>
                        <a:pt x="35" y="197"/>
                        <a:pt x="35" y="197"/>
                      </a:cubicBezTo>
                      <a:cubicBezTo>
                        <a:pt x="36" y="197"/>
                        <a:pt x="36" y="198"/>
                        <a:pt x="36" y="198"/>
                      </a:cubicBezTo>
                      <a:cubicBezTo>
                        <a:pt x="35" y="199"/>
                        <a:pt x="35" y="199"/>
                        <a:pt x="35" y="199"/>
                      </a:cubicBezTo>
                      <a:cubicBezTo>
                        <a:pt x="41" y="199"/>
                        <a:pt x="41" y="199"/>
                        <a:pt x="41" y="199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2"/>
                        <a:pt x="41" y="202"/>
                        <a:pt x="41" y="202"/>
                      </a:cubicBezTo>
                      <a:cubicBezTo>
                        <a:pt x="41" y="203"/>
                        <a:pt x="42" y="204"/>
                        <a:pt x="42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5" y="204"/>
                        <a:pt x="45" y="204"/>
                        <a:pt x="46" y="204"/>
                      </a:cubicBezTo>
                      <a:cubicBezTo>
                        <a:pt x="46" y="205"/>
                        <a:pt x="46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9" y="206"/>
                        <a:pt x="49" y="206"/>
                        <a:pt x="49" y="206"/>
                      </a:cubicBezTo>
                      <a:cubicBezTo>
                        <a:pt x="49" y="207"/>
                        <a:pt x="49" y="207"/>
                        <a:pt x="48" y="208"/>
                      </a:cubicBezTo>
                      <a:cubicBezTo>
                        <a:pt x="48" y="209"/>
                        <a:pt x="48" y="210"/>
                        <a:pt x="48" y="210"/>
                      </a:cubicBezTo>
                      <a:cubicBezTo>
                        <a:pt x="48" y="211"/>
                        <a:pt x="48" y="211"/>
                        <a:pt x="48" y="212"/>
                      </a:cubicBezTo>
                      <a:cubicBezTo>
                        <a:pt x="48" y="212"/>
                        <a:pt x="48" y="212"/>
                        <a:pt x="48" y="212"/>
                      </a:cubicBezTo>
                      <a:cubicBezTo>
                        <a:pt x="48" y="212"/>
                        <a:pt x="48" y="214"/>
                        <a:pt x="49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6"/>
                        <a:pt x="50" y="216"/>
                      </a:cubicBezTo>
                      <a:cubicBezTo>
                        <a:pt x="50" y="216"/>
                        <a:pt x="50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8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2" y="220"/>
                        <a:pt x="52" y="220"/>
                        <a:pt x="52" y="220"/>
                      </a:cubicBezTo>
                      <a:cubicBezTo>
                        <a:pt x="53" y="220"/>
                        <a:pt x="53" y="220"/>
                        <a:pt x="53" y="220"/>
                      </a:cubicBezTo>
                      <a:cubicBezTo>
                        <a:pt x="53" y="220"/>
                        <a:pt x="53" y="221"/>
                        <a:pt x="53" y="221"/>
                      </a:cubicBezTo>
                      <a:cubicBezTo>
                        <a:pt x="53" y="222"/>
                        <a:pt x="53" y="222"/>
                        <a:pt x="53" y="223"/>
                      </a:cubicBezTo>
                      <a:cubicBezTo>
                        <a:pt x="53" y="223"/>
                        <a:pt x="53" y="224"/>
                        <a:pt x="53" y="225"/>
                      </a:cubicBezTo>
                      <a:cubicBezTo>
                        <a:pt x="53" y="236"/>
                        <a:pt x="53" y="236"/>
                        <a:pt x="53" y="236"/>
                      </a:cubicBezTo>
                      <a:cubicBezTo>
                        <a:pt x="53" y="237"/>
                        <a:pt x="53" y="237"/>
                        <a:pt x="53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8"/>
                        <a:pt x="54" y="238"/>
                        <a:pt x="54" y="238"/>
                      </a:cubicBezTo>
                      <a:cubicBezTo>
                        <a:pt x="54" y="239"/>
                        <a:pt x="54" y="239"/>
                        <a:pt x="55" y="240"/>
                      </a:cubicBezTo>
                      <a:cubicBezTo>
                        <a:pt x="55" y="240"/>
                        <a:pt x="55" y="240"/>
                        <a:pt x="55" y="240"/>
                      </a:cubicBezTo>
                      <a:cubicBezTo>
                        <a:pt x="56" y="240"/>
                        <a:pt x="56" y="241"/>
                        <a:pt x="56" y="241"/>
                      </a:cubicBezTo>
                      <a:cubicBezTo>
                        <a:pt x="56" y="242"/>
                        <a:pt x="56" y="243"/>
                        <a:pt x="56" y="244"/>
                      </a:cubicBezTo>
                      <a:cubicBezTo>
                        <a:pt x="56" y="245"/>
                        <a:pt x="56" y="245"/>
                        <a:pt x="56" y="246"/>
                      </a:cubicBezTo>
                      <a:cubicBezTo>
                        <a:pt x="56" y="247"/>
                        <a:pt x="56" y="247"/>
                        <a:pt x="56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9"/>
                      </a:cubicBezTo>
                      <a:cubicBezTo>
                        <a:pt x="57" y="249"/>
                        <a:pt x="57" y="249"/>
                        <a:pt x="57" y="250"/>
                      </a:cubicBezTo>
                      <a:cubicBezTo>
                        <a:pt x="57" y="250"/>
                        <a:pt x="57" y="251"/>
                        <a:pt x="57" y="251"/>
                      </a:cubicBezTo>
                      <a:cubicBezTo>
                        <a:pt x="57" y="251"/>
                        <a:pt x="57" y="252"/>
                        <a:pt x="57" y="252"/>
                      </a:cubicBezTo>
                      <a:cubicBezTo>
                        <a:pt x="57" y="253"/>
                        <a:pt x="57" y="253"/>
                        <a:pt x="57" y="253"/>
                      </a:cubicBezTo>
                      <a:cubicBezTo>
                        <a:pt x="57" y="255"/>
                        <a:pt x="58" y="257"/>
                        <a:pt x="59" y="258"/>
                      </a:cubicBezTo>
                      <a:cubicBezTo>
                        <a:pt x="59" y="258"/>
                        <a:pt x="59" y="258"/>
                        <a:pt x="59" y="258"/>
                      </a:cubicBezTo>
                      <a:cubicBezTo>
                        <a:pt x="61" y="259"/>
                        <a:pt x="61" y="259"/>
                        <a:pt x="61" y="260"/>
                      </a:cubicBezTo>
                      <a:cubicBezTo>
                        <a:pt x="61" y="261"/>
                        <a:pt x="61" y="261"/>
                        <a:pt x="61" y="261"/>
                      </a:cubicBezTo>
                      <a:cubicBezTo>
                        <a:pt x="62" y="261"/>
                        <a:pt x="62" y="261"/>
                        <a:pt x="62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3"/>
                        <a:pt x="63" y="263"/>
                        <a:pt x="64" y="263"/>
                      </a:cubicBezTo>
                      <a:cubicBezTo>
                        <a:pt x="64" y="264"/>
                        <a:pt x="64" y="264"/>
                        <a:pt x="64" y="264"/>
                      </a:cubicBezTo>
                      <a:cubicBezTo>
                        <a:pt x="64" y="265"/>
                        <a:pt x="65" y="265"/>
                        <a:pt x="65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7"/>
                        <a:pt x="66" y="268"/>
                        <a:pt x="67" y="269"/>
                      </a:cubicBezTo>
                      <a:cubicBezTo>
                        <a:pt x="67" y="269"/>
                        <a:pt x="68" y="269"/>
                        <a:pt x="68" y="270"/>
                      </a:cubicBezTo>
                      <a:cubicBezTo>
                        <a:pt x="69" y="270"/>
                        <a:pt x="70" y="271"/>
                        <a:pt x="70" y="272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5"/>
                        <a:pt x="71" y="275"/>
                      </a:cubicBezTo>
                      <a:cubicBezTo>
                        <a:pt x="72" y="276"/>
                        <a:pt x="72" y="276"/>
                        <a:pt x="72" y="276"/>
                      </a:cubicBezTo>
                      <a:cubicBezTo>
                        <a:pt x="72" y="276"/>
                        <a:pt x="72" y="277"/>
                        <a:pt x="73" y="277"/>
                      </a:cubicBezTo>
                      <a:cubicBezTo>
                        <a:pt x="73" y="277"/>
                        <a:pt x="73" y="277"/>
                        <a:pt x="73" y="277"/>
                      </a:cubicBezTo>
                      <a:cubicBezTo>
                        <a:pt x="73" y="278"/>
                        <a:pt x="73" y="278"/>
                        <a:pt x="74" y="278"/>
                      </a:cubicBezTo>
                      <a:cubicBezTo>
                        <a:pt x="74" y="279"/>
                        <a:pt x="74" y="279"/>
                        <a:pt x="74" y="279"/>
                      </a:cubicBezTo>
                      <a:cubicBezTo>
                        <a:pt x="75" y="280"/>
                        <a:pt x="76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1"/>
                        <a:pt x="77" y="281"/>
                        <a:pt x="77" y="281"/>
                      </a:cubicBezTo>
                      <a:cubicBezTo>
                        <a:pt x="78" y="281"/>
                        <a:pt x="78" y="281"/>
                        <a:pt x="78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3"/>
                        <a:pt x="80" y="283"/>
                        <a:pt x="80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2" y="283"/>
                        <a:pt x="82" y="283"/>
                      </a:cubicBezTo>
                      <a:cubicBezTo>
                        <a:pt x="83" y="283"/>
                        <a:pt x="84" y="283"/>
                        <a:pt x="84" y="282"/>
                      </a:cubicBezTo>
                      <a:cubicBezTo>
                        <a:pt x="85" y="282"/>
                        <a:pt x="85" y="281"/>
                        <a:pt x="85" y="281"/>
                      </a:cubicBezTo>
                      <a:cubicBezTo>
                        <a:pt x="84" y="280"/>
                        <a:pt x="84" y="280"/>
                        <a:pt x="84" y="279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4" y="278"/>
                        <a:pt x="84" y="278"/>
                        <a:pt x="84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7"/>
                        <a:pt x="85" y="277"/>
                        <a:pt x="85" y="276"/>
                      </a:cubicBezTo>
                      <a:cubicBezTo>
                        <a:pt x="85" y="276"/>
                        <a:pt x="85" y="275"/>
                        <a:pt x="84" y="275"/>
                      </a:cubicBezTo>
                      <a:cubicBezTo>
                        <a:pt x="84" y="274"/>
                        <a:pt x="83" y="274"/>
                        <a:pt x="82" y="274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0"/>
                        <a:pt x="82" y="270"/>
                      </a:cubicBezTo>
                      <a:cubicBezTo>
                        <a:pt x="82" y="270"/>
                        <a:pt x="81" y="269"/>
                        <a:pt x="81" y="269"/>
                      </a:cubicBezTo>
                      <a:cubicBezTo>
                        <a:pt x="80" y="269"/>
                        <a:pt x="80" y="269"/>
                        <a:pt x="80" y="269"/>
                      </a:cubicBezTo>
                      <a:cubicBezTo>
                        <a:pt x="80" y="268"/>
                        <a:pt x="80" y="267"/>
                        <a:pt x="80" y="266"/>
                      </a:cubicBezTo>
                      <a:cubicBezTo>
                        <a:pt x="80" y="266"/>
                        <a:pt x="80" y="265"/>
                        <a:pt x="80" y="265"/>
                      </a:cubicBezTo>
                      <a:cubicBezTo>
                        <a:pt x="80" y="264"/>
                        <a:pt x="80" y="263"/>
                        <a:pt x="80" y="263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1"/>
                        <a:pt x="79" y="261"/>
                        <a:pt x="79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9" y="260"/>
                        <a:pt x="79" y="260"/>
                        <a:pt x="79" y="260"/>
                      </a:cubicBezTo>
                      <a:cubicBezTo>
                        <a:pt x="80" y="259"/>
                        <a:pt x="80" y="258"/>
                        <a:pt x="81" y="257"/>
                      </a:cubicBezTo>
                      <a:cubicBezTo>
                        <a:pt x="81" y="256"/>
                        <a:pt x="81" y="256"/>
                        <a:pt x="81" y="256"/>
                      </a:cubicBezTo>
                      <a:cubicBezTo>
                        <a:pt x="81" y="256"/>
                        <a:pt x="81" y="255"/>
                        <a:pt x="81" y="255"/>
                      </a:cubicBezTo>
                      <a:cubicBezTo>
                        <a:pt x="82" y="255"/>
                        <a:pt x="82" y="255"/>
                        <a:pt x="82" y="255"/>
                      </a:cubicBezTo>
                      <a:cubicBezTo>
                        <a:pt x="82" y="255"/>
                        <a:pt x="83" y="255"/>
                        <a:pt x="83" y="255"/>
                      </a:cubicBezTo>
                      <a:cubicBezTo>
                        <a:pt x="85" y="256"/>
                        <a:pt x="85" y="256"/>
                        <a:pt x="85" y="256"/>
                      </a:cubicBezTo>
                      <a:cubicBezTo>
                        <a:pt x="85" y="255"/>
                        <a:pt x="85" y="255"/>
                        <a:pt x="85" y="255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6" y="254"/>
                        <a:pt x="86" y="254"/>
                        <a:pt x="86" y="254"/>
                      </a:cubicBezTo>
                      <a:cubicBezTo>
                        <a:pt x="87" y="254"/>
                        <a:pt x="88" y="253"/>
                        <a:pt x="89" y="252"/>
                      </a:cubicBezTo>
                      <a:cubicBezTo>
                        <a:pt x="90" y="251"/>
                        <a:pt x="89" y="250"/>
                        <a:pt x="88" y="249"/>
                      </a:cubicBezTo>
                      <a:cubicBezTo>
                        <a:pt x="88" y="248"/>
                        <a:pt x="88" y="248"/>
                        <a:pt x="88" y="247"/>
                      </a:cubicBezTo>
                      <a:cubicBezTo>
                        <a:pt x="88" y="246"/>
                        <a:pt x="88" y="246"/>
                        <a:pt x="88" y="246"/>
                      </a:cubicBezTo>
                      <a:cubicBezTo>
                        <a:pt x="87" y="246"/>
                        <a:pt x="87" y="246"/>
                        <a:pt x="87" y="246"/>
                      </a:cubicBezTo>
                      <a:cubicBezTo>
                        <a:pt x="86" y="246"/>
                        <a:pt x="86" y="246"/>
                        <a:pt x="86" y="246"/>
                      </a:cubicBezTo>
                      <a:cubicBezTo>
                        <a:pt x="85" y="246"/>
                        <a:pt x="85" y="246"/>
                        <a:pt x="85" y="246"/>
                      </a:cubicBezTo>
                      <a:cubicBezTo>
                        <a:pt x="85" y="245"/>
                        <a:pt x="85" y="245"/>
                        <a:pt x="85" y="245"/>
                      </a:cubicBezTo>
                      <a:cubicBezTo>
                        <a:pt x="90" y="245"/>
                        <a:pt x="90" y="245"/>
                        <a:pt x="90" y="245"/>
                      </a:cubicBezTo>
                      <a:cubicBezTo>
                        <a:pt x="90" y="244"/>
                        <a:pt x="90" y="244"/>
                        <a:pt x="90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2" y="244"/>
                        <a:pt x="92" y="244"/>
                        <a:pt x="92" y="244"/>
                      </a:cubicBezTo>
                      <a:cubicBezTo>
                        <a:pt x="92" y="243"/>
                        <a:pt x="92" y="243"/>
                        <a:pt x="92" y="243"/>
                      </a:cubicBezTo>
                      <a:cubicBezTo>
                        <a:pt x="92" y="242"/>
                        <a:pt x="92" y="242"/>
                        <a:pt x="92" y="242"/>
                      </a:cubicBezTo>
                      <a:cubicBezTo>
                        <a:pt x="92" y="241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3" y="240"/>
                        <a:pt x="93" y="239"/>
                      </a:cubicBezTo>
                      <a:cubicBezTo>
                        <a:pt x="94" y="239"/>
                        <a:pt x="94" y="239"/>
                        <a:pt x="94" y="239"/>
                      </a:cubicBezTo>
                      <a:cubicBezTo>
                        <a:pt x="95" y="238"/>
                        <a:pt x="96" y="237"/>
                        <a:pt x="97" y="236"/>
                      </a:cubicBezTo>
                      <a:cubicBezTo>
                        <a:pt x="98" y="235"/>
                        <a:pt x="98" y="234"/>
                        <a:pt x="98" y="233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9" y="224"/>
                        <a:pt x="99" y="224"/>
                        <a:pt x="99" y="224"/>
                      </a:cubicBezTo>
                      <a:cubicBezTo>
                        <a:pt x="99" y="223"/>
                        <a:pt x="99" y="223"/>
                        <a:pt x="99" y="223"/>
                      </a:cubicBezTo>
                      <a:cubicBezTo>
                        <a:pt x="99" y="223"/>
                        <a:pt x="99" y="222"/>
                        <a:pt x="100" y="222"/>
                      </a:cubicBezTo>
                      <a:cubicBezTo>
                        <a:pt x="100" y="221"/>
                        <a:pt x="100" y="221"/>
                        <a:pt x="101" y="220"/>
                      </a:cubicBezTo>
                      <a:cubicBezTo>
                        <a:pt x="101" y="220"/>
                        <a:pt x="101" y="220"/>
                        <a:pt x="101" y="220"/>
                      </a:cubicBezTo>
                      <a:cubicBezTo>
                        <a:pt x="101" y="219"/>
                        <a:pt x="101" y="219"/>
                        <a:pt x="103" y="218"/>
                      </a:cubicBezTo>
                      <a:cubicBezTo>
                        <a:pt x="103" y="218"/>
                        <a:pt x="104" y="218"/>
                        <a:pt x="105" y="218"/>
                      </a:cubicBezTo>
                      <a:cubicBezTo>
                        <a:pt x="105" y="218"/>
                        <a:pt x="106" y="218"/>
                        <a:pt x="106" y="218"/>
                      </a:cubicBezTo>
                      <a:cubicBezTo>
                        <a:pt x="107" y="218"/>
                        <a:pt x="107" y="218"/>
                        <a:pt x="108" y="218"/>
                      </a:cubicBezTo>
                      <a:cubicBezTo>
                        <a:pt x="109" y="218"/>
                        <a:pt x="109" y="218"/>
                        <a:pt x="109" y="218"/>
                      </a:cubicBezTo>
                      <a:cubicBezTo>
                        <a:pt x="110" y="218"/>
                        <a:pt x="111" y="218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2" y="217"/>
                        <a:pt x="112" y="217"/>
                        <a:pt x="112" y="217"/>
                      </a:cubicBezTo>
                      <a:cubicBezTo>
                        <a:pt x="112" y="216"/>
                        <a:pt x="112" y="216"/>
                        <a:pt x="112" y="216"/>
                      </a:cubicBezTo>
                      <a:cubicBezTo>
                        <a:pt x="112" y="215"/>
                        <a:pt x="112" y="215"/>
                        <a:pt x="112" y="215"/>
                      </a:cubicBezTo>
                      <a:cubicBezTo>
                        <a:pt x="112" y="215"/>
                        <a:pt x="112" y="214"/>
                        <a:pt x="112" y="214"/>
                      </a:cubicBezTo>
                      <a:cubicBezTo>
                        <a:pt x="113" y="214"/>
                        <a:pt x="113" y="214"/>
                        <a:pt x="113" y="214"/>
                      </a:cubicBezTo>
                      <a:cubicBezTo>
                        <a:pt x="113" y="214"/>
                        <a:pt x="113" y="214"/>
                        <a:pt x="114" y="213"/>
                      </a:cubicBezTo>
                      <a:cubicBezTo>
                        <a:pt x="114" y="213"/>
                        <a:pt x="115" y="213"/>
                        <a:pt x="115" y="213"/>
                      </a:cubicBezTo>
                      <a:cubicBezTo>
                        <a:pt x="115" y="212"/>
                        <a:pt x="115" y="212"/>
                        <a:pt x="115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7" y="212"/>
                        <a:pt x="118" y="212"/>
                        <a:pt x="118" y="211"/>
                      </a:cubicBezTo>
                      <a:cubicBezTo>
                        <a:pt x="118" y="211"/>
                        <a:pt x="119" y="210"/>
                        <a:pt x="119" y="210"/>
                      </a:cubicBezTo>
                      <a:cubicBezTo>
                        <a:pt x="119" y="209"/>
                        <a:pt x="119" y="208"/>
                        <a:pt x="120" y="207"/>
                      </a:cubicBezTo>
                      <a:cubicBezTo>
                        <a:pt x="120" y="207"/>
                        <a:pt x="121" y="207"/>
                        <a:pt x="121" y="207"/>
                      </a:cubicBezTo>
                      <a:cubicBezTo>
                        <a:pt x="123" y="206"/>
                        <a:pt x="124" y="205"/>
                        <a:pt x="124" y="204"/>
                      </a:cubicBezTo>
                      <a:cubicBezTo>
                        <a:pt x="123" y="203"/>
                        <a:pt x="123" y="201"/>
                        <a:pt x="123" y="199"/>
                      </a:cubicBezTo>
                      <a:cubicBezTo>
                        <a:pt x="123" y="199"/>
                        <a:pt x="123" y="198"/>
                        <a:pt x="123" y="197"/>
                      </a:cubicBezTo>
                      <a:cubicBezTo>
                        <a:pt x="123" y="191"/>
                        <a:pt x="123" y="191"/>
                        <a:pt x="123" y="191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2" y="190"/>
                        <a:pt x="122" y="190"/>
                        <a:pt x="122" y="190"/>
                      </a:cubicBezTo>
                      <a:cubicBezTo>
                        <a:pt x="122" y="189"/>
                        <a:pt x="122" y="189"/>
                        <a:pt x="122" y="189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5" y="188"/>
                        <a:pt x="125" y="188"/>
                        <a:pt x="125" y="188"/>
                      </a:cubicBezTo>
                      <a:cubicBezTo>
                        <a:pt x="126" y="188"/>
                        <a:pt x="126" y="187"/>
                        <a:pt x="126" y="187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5"/>
                        <a:pt x="127" y="185"/>
                        <a:pt x="127" y="185"/>
                      </a:cubicBezTo>
                      <a:cubicBezTo>
                        <a:pt x="128" y="185"/>
                        <a:pt x="128" y="185"/>
                        <a:pt x="128" y="185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9" y="184"/>
                        <a:pt x="129" y="183"/>
                      </a:cubicBezTo>
                      <a:cubicBezTo>
                        <a:pt x="129" y="183"/>
                        <a:pt x="130" y="182"/>
                        <a:pt x="130" y="182"/>
                      </a:cubicBezTo>
                      <a:cubicBezTo>
                        <a:pt x="131" y="180"/>
                        <a:pt x="132" y="179"/>
                        <a:pt x="133" y="179"/>
                      </a:cubicBezTo>
                      <a:cubicBezTo>
                        <a:pt x="134" y="178"/>
                        <a:pt x="134" y="178"/>
                        <a:pt x="134" y="178"/>
                      </a:cubicBezTo>
                      <a:cubicBezTo>
                        <a:pt x="135" y="177"/>
                        <a:pt x="135" y="176"/>
                        <a:pt x="135" y="176"/>
                      </a:cubicBezTo>
                      <a:cubicBezTo>
                        <a:pt x="135" y="176"/>
                        <a:pt x="135" y="176"/>
                        <a:pt x="135" y="176"/>
                      </a:cubicBezTo>
                      <a:cubicBezTo>
                        <a:pt x="135" y="175"/>
                        <a:pt x="135" y="175"/>
                        <a:pt x="135" y="175"/>
                      </a:cubicBezTo>
                      <a:cubicBezTo>
                        <a:pt x="134" y="175"/>
                        <a:pt x="134" y="175"/>
                        <a:pt x="134" y="175"/>
                      </a:cubicBezTo>
                      <a:cubicBezTo>
                        <a:pt x="133" y="175"/>
                        <a:pt x="133" y="175"/>
                        <a:pt x="133" y="175"/>
                      </a:cubicBezTo>
                      <a:cubicBezTo>
                        <a:pt x="133" y="174"/>
                        <a:pt x="133" y="174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5" y="172"/>
                        <a:pt x="135" y="172"/>
                        <a:pt x="135" y="172"/>
                      </a:cubicBezTo>
                      <a:cubicBezTo>
                        <a:pt x="135" y="166"/>
                        <a:pt x="135" y="166"/>
                        <a:pt x="135" y="166"/>
                      </a:cubicBezTo>
                      <a:cubicBezTo>
                        <a:pt x="134" y="166"/>
                        <a:pt x="134" y="166"/>
                        <a:pt x="134" y="166"/>
                      </a:cubicBezTo>
                      <a:cubicBezTo>
                        <a:pt x="134" y="166"/>
                        <a:pt x="134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4" y="165"/>
                        <a:pt x="134" y="165"/>
                        <a:pt x="134" y="165"/>
                      </a:cubicBezTo>
                      <a:cubicBezTo>
                        <a:pt x="133" y="165"/>
                        <a:pt x="133" y="165"/>
                        <a:pt x="133" y="165"/>
                      </a:cubicBezTo>
                      <a:cubicBezTo>
                        <a:pt x="132" y="165"/>
                        <a:pt x="132" y="165"/>
                        <a:pt x="131" y="165"/>
                      </a:cubicBezTo>
                      <a:cubicBezTo>
                        <a:pt x="131" y="165"/>
                        <a:pt x="131" y="165"/>
                        <a:pt x="130" y="165"/>
                      </a:cubicBezTo>
                      <a:cubicBezTo>
                        <a:pt x="128" y="165"/>
                        <a:pt x="128" y="164"/>
                        <a:pt x="127" y="164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2"/>
                        <a:pt x="125" y="162"/>
                        <a:pt x="125" y="162"/>
                      </a:cubicBezTo>
                      <a:cubicBezTo>
                        <a:pt x="124" y="162"/>
                        <a:pt x="124" y="162"/>
                        <a:pt x="124" y="162"/>
                      </a:cubicBezTo>
                      <a:cubicBezTo>
                        <a:pt x="123" y="161"/>
                        <a:pt x="123" y="161"/>
                        <a:pt x="122" y="160"/>
                      </a:cubicBezTo>
                      <a:cubicBezTo>
                        <a:pt x="122" y="160"/>
                        <a:pt x="122" y="160"/>
                        <a:pt x="122" y="160"/>
                      </a:cubicBezTo>
                      <a:cubicBezTo>
                        <a:pt x="122" y="159"/>
                        <a:pt x="121" y="159"/>
                        <a:pt x="121" y="159"/>
                      </a:cubicBezTo>
                      <a:cubicBezTo>
                        <a:pt x="121" y="159"/>
                        <a:pt x="121" y="159"/>
                        <a:pt x="121" y="159"/>
                      </a:cubicBezTo>
                      <a:cubicBezTo>
                        <a:pt x="120" y="159"/>
                        <a:pt x="120" y="159"/>
                        <a:pt x="120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7" y="159"/>
                        <a:pt x="117" y="159"/>
                        <a:pt x="117" y="159"/>
                      </a:cubicBezTo>
                      <a:cubicBezTo>
                        <a:pt x="117" y="159"/>
                        <a:pt x="116" y="159"/>
                        <a:pt x="116" y="159"/>
                      </a:cubicBezTo>
                      <a:cubicBezTo>
                        <a:pt x="115" y="159"/>
                        <a:pt x="115" y="158"/>
                        <a:pt x="115" y="158"/>
                      </a:cubicBezTo>
                      <a:cubicBezTo>
                        <a:pt x="115" y="157"/>
                        <a:pt x="114" y="157"/>
                        <a:pt x="112" y="157"/>
                      </a:cubicBezTo>
                      <a:cubicBezTo>
                        <a:pt x="112" y="157"/>
                        <a:pt x="111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08" y="157"/>
                        <a:pt x="108" y="157"/>
                        <a:pt x="108" y="157"/>
                      </a:cubicBezTo>
                      <a:cubicBezTo>
                        <a:pt x="108" y="158"/>
                        <a:pt x="108" y="158"/>
                        <a:pt x="108" y="158"/>
                      </a:cubicBezTo>
                      <a:cubicBezTo>
                        <a:pt x="108" y="157"/>
                        <a:pt x="108" y="156"/>
                        <a:pt x="107" y="156"/>
                      </a:cubicBezTo>
                      <a:cubicBezTo>
                        <a:pt x="106" y="156"/>
                        <a:pt x="106" y="156"/>
                        <a:pt x="105" y="156"/>
                      </a:cubicBezTo>
                      <a:cubicBezTo>
                        <a:pt x="105" y="156"/>
                        <a:pt x="104" y="156"/>
                        <a:pt x="104" y="156"/>
                      </a:cubicBezTo>
                      <a:cubicBezTo>
                        <a:pt x="103" y="156"/>
                        <a:pt x="103" y="156"/>
                        <a:pt x="103" y="156"/>
                      </a:cubicBezTo>
                      <a:cubicBezTo>
                        <a:pt x="103" y="155"/>
                        <a:pt x="103" y="155"/>
                        <a:pt x="103" y="155"/>
                      </a:cubicBezTo>
                      <a:cubicBezTo>
                        <a:pt x="103" y="155"/>
                        <a:pt x="103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4"/>
                        <a:pt x="102" y="154"/>
                        <a:pt x="102" y="154"/>
                      </a:cubicBezTo>
                      <a:cubicBezTo>
                        <a:pt x="102" y="154"/>
                        <a:pt x="101" y="153"/>
                        <a:pt x="101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96" y="153"/>
                        <a:pt x="96" y="153"/>
                        <a:pt x="96" y="153"/>
                      </a:cubicBezTo>
                      <a:cubicBezTo>
                        <a:pt x="94" y="153"/>
                        <a:pt x="94" y="153"/>
                        <a:pt x="94" y="153"/>
                      </a:cubicBezTo>
                      <a:cubicBezTo>
                        <a:pt x="93" y="153"/>
                        <a:pt x="93" y="153"/>
                        <a:pt x="92" y="153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1" y="153"/>
                        <a:pt x="91" y="153"/>
                        <a:pt x="91" y="153"/>
                      </a:cubicBezTo>
                      <a:cubicBezTo>
                        <a:pt x="90" y="153"/>
                        <a:pt x="90" y="153"/>
                        <a:pt x="90" y="153"/>
                      </a:cubicBezTo>
                      <a:cubicBezTo>
                        <a:pt x="89" y="153"/>
                        <a:pt x="89" y="153"/>
                        <a:pt x="89" y="153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90" y="152"/>
                        <a:pt x="90" y="152"/>
                        <a:pt x="90" y="152"/>
                      </a:cubicBezTo>
                      <a:cubicBezTo>
                        <a:pt x="90" y="152"/>
                        <a:pt x="91" y="152"/>
                        <a:pt x="92" y="151"/>
                      </a:cubicBezTo>
                      <a:cubicBezTo>
                        <a:pt x="92" y="151"/>
                        <a:pt x="92" y="151"/>
                        <a:pt x="92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50"/>
                        <a:pt x="96" y="150"/>
                      </a:cubicBezTo>
                      <a:cubicBezTo>
                        <a:pt x="96" y="150"/>
                        <a:pt x="96" y="150"/>
                        <a:pt x="96" y="149"/>
                      </a:cubicBezTo>
                      <a:cubicBezTo>
                        <a:pt x="96" y="149"/>
                        <a:pt x="96" y="149"/>
                        <a:pt x="96" y="149"/>
                      </a:cubicBezTo>
                      <a:cubicBezTo>
                        <a:pt x="96" y="148"/>
                        <a:pt x="96" y="147"/>
                        <a:pt x="95" y="146"/>
                      </a:cubicBezTo>
                      <a:cubicBezTo>
                        <a:pt x="94" y="145"/>
                        <a:pt x="93" y="144"/>
                        <a:pt x="92" y="144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0" y="143"/>
                        <a:pt x="90" y="143"/>
                        <a:pt x="90" y="143"/>
                      </a:cubicBezTo>
                      <a:cubicBezTo>
                        <a:pt x="90" y="142"/>
                        <a:pt x="90" y="142"/>
                        <a:pt x="90" y="142"/>
                      </a:cubicBezTo>
                      <a:cubicBezTo>
                        <a:pt x="89" y="141"/>
                        <a:pt x="88" y="141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39"/>
                        <a:pt x="88" y="139"/>
                        <a:pt x="88" y="139"/>
                      </a:cubicBezTo>
                      <a:cubicBezTo>
                        <a:pt x="87" y="139"/>
                        <a:pt x="87" y="139"/>
                        <a:pt x="87" y="138"/>
                      </a:cubicBezTo>
                      <a:cubicBezTo>
                        <a:pt x="86" y="137"/>
                        <a:pt x="86" y="137"/>
                        <a:pt x="85" y="136"/>
                      </a:cubicBezTo>
                      <a:cubicBezTo>
                        <a:pt x="84" y="136"/>
                        <a:pt x="84" y="136"/>
                        <a:pt x="84" y="136"/>
                      </a:cubicBezTo>
                      <a:cubicBezTo>
                        <a:pt x="84" y="135"/>
                        <a:pt x="83" y="135"/>
                        <a:pt x="83" y="135"/>
                      </a:cubicBezTo>
                      <a:cubicBezTo>
                        <a:pt x="83" y="134"/>
                        <a:pt x="83" y="134"/>
                        <a:pt x="83" y="134"/>
                      </a:cubicBezTo>
                      <a:cubicBezTo>
                        <a:pt x="82" y="134"/>
                        <a:pt x="81" y="133"/>
                        <a:pt x="81" y="133"/>
                      </a:cubicBezTo>
                      <a:cubicBezTo>
                        <a:pt x="80" y="133"/>
                        <a:pt x="80" y="133"/>
                        <a:pt x="80" y="133"/>
                      </a:cubicBezTo>
                      <a:cubicBezTo>
                        <a:pt x="78" y="133"/>
                        <a:pt x="78" y="133"/>
                        <a:pt x="78" y="133"/>
                      </a:cubicBezTo>
                      <a:cubicBezTo>
                        <a:pt x="78" y="131"/>
                        <a:pt x="78" y="131"/>
                        <a:pt x="78" y="131"/>
                      </a:cubicBezTo>
                      <a:cubicBezTo>
                        <a:pt x="77" y="132"/>
                        <a:pt x="77" y="132"/>
                        <a:pt x="77" y="132"/>
                      </a:cubicBezTo>
                      <a:cubicBezTo>
                        <a:pt x="76" y="132"/>
                        <a:pt x="75" y="132"/>
                        <a:pt x="75" y="132"/>
                      </a:cubicBezTo>
                      <a:cubicBezTo>
                        <a:pt x="74" y="132"/>
                        <a:pt x="74" y="132"/>
                        <a:pt x="73" y="131"/>
                      </a:cubicBezTo>
                      <a:cubicBezTo>
                        <a:pt x="72" y="131"/>
                        <a:pt x="72" y="131"/>
                        <a:pt x="72" y="131"/>
                      </a:cubicBezTo>
                      <a:cubicBezTo>
                        <a:pt x="72" y="130"/>
                        <a:pt x="72" y="130"/>
                        <a:pt x="72" y="130"/>
                      </a:cubicBezTo>
                      <a:cubicBezTo>
                        <a:pt x="72" y="130"/>
                        <a:pt x="72" y="129"/>
                        <a:pt x="71" y="129"/>
                      </a:cubicBezTo>
                      <a:cubicBezTo>
                        <a:pt x="70" y="129"/>
                        <a:pt x="70" y="129"/>
                        <a:pt x="70" y="129"/>
                      </a:cubicBezTo>
                      <a:cubicBezTo>
                        <a:pt x="70" y="128"/>
                        <a:pt x="70" y="128"/>
                        <a:pt x="70" y="128"/>
                      </a:cubicBezTo>
                      <a:cubicBezTo>
                        <a:pt x="70" y="128"/>
                        <a:pt x="70" y="128"/>
                        <a:pt x="70" y="127"/>
                      </a:cubicBezTo>
                      <a:cubicBezTo>
                        <a:pt x="69" y="126"/>
                        <a:pt x="68" y="126"/>
                        <a:pt x="68" y="126"/>
                      </a:cubicBezTo>
                      <a:cubicBezTo>
                        <a:pt x="67" y="126"/>
                        <a:pt x="66" y="126"/>
                        <a:pt x="66" y="126"/>
                      </a:cubicBezTo>
                      <a:cubicBezTo>
                        <a:pt x="65" y="126"/>
                        <a:pt x="65" y="126"/>
                        <a:pt x="65" y="126"/>
                      </a:cubicBezTo>
                      <a:cubicBezTo>
                        <a:pt x="64" y="126"/>
                        <a:pt x="64" y="126"/>
                        <a:pt x="63" y="126"/>
                      </a:cubicBezTo>
                      <a:cubicBezTo>
                        <a:pt x="64" y="125"/>
                        <a:pt x="64" y="125"/>
                        <a:pt x="64" y="125"/>
                      </a:cubicBezTo>
                      <a:cubicBezTo>
                        <a:pt x="66" y="123"/>
                        <a:pt x="66" y="123"/>
                        <a:pt x="66" y="123"/>
                      </a:cubicBezTo>
                      <a:cubicBezTo>
                        <a:pt x="64" y="123"/>
                        <a:pt x="64" y="123"/>
                        <a:pt x="64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2"/>
                        <a:pt x="63" y="122"/>
                        <a:pt x="63" y="122"/>
                      </a:cubicBezTo>
                      <a:cubicBezTo>
                        <a:pt x="61" y="122"/>
                        <a:pt x="61" y="122"/>
                        <a:pt x="61" y="122"/>
                      </a:cubicBezTo>
                      <a:cubicBezTo>
                        <a:pt x="60" y="122"/>
                        <a:pt x="60" y="122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59" y="123"/>
                        <a:pt x="59" y="123"/>
                        <a:pt x="59" y="123"/>
                      </a:cubicBezTo>
                      <a:cubicBezTo>
                        <a:pt x="58" y="123"/>
                        <a:pt x="57" y="122"/>
                        <a:pt x="57" y="121"/>
                      </a:cubicBezTo>
                      <a:cubicBezTo>
                        <a:pt x="58" y="120"/>
                        <a:pt x="58" y="120"/>
                        <a:pt x="58" y="120"/>
                      </a:cubicBezTo>
                      <a:cubicBezTo>
                        <a:pt x="56" y="120"/>
                        <a:pt x="56" y="120"/>
                        <a:pt x="56" y="120"/>
                      </a:cubicBezTo>
                      <a:cubicBezTo>
                        <a:pt x="55" y="120"/>
                        <a:pt x="55" y="121"/>
                        <a:pt x="54" y="121"/>
                      </a:cubicBezTo>
                      <a:cubicBezTo>
                        <a:pt x="53" y="121"/>
                        <a:pt x="52" y="120"/>
                        <a:pt x="52" y="120"/>
                      </a:cubicBezTo>
                      <a:cubicBezTo>
                        <a:pt x="51" y="120"/>
                        <a:pt x="50" y="119"/>
                        <a:pt x="50" y="119"/>
                      </a:cubicBezTo>
                      <a:cubicBezTo>
                        <a:pt x="49" y="119"/>
                        <a:pt x="49" y="118"/>
                        <a:pt x="48" y="118"/>
                      </a:cubicBezTo>
                      <a:cubicBezTo>
                        <a:pt x="47" y="118"/>
                        <a:pt x="46" y="117"/>
                        <a:pt x="46" y="11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3" y="117"/>
                        <a:pt x="43" y="118"/>
                        <a:pt x="43" y="118"/>
                      </a:cubicBezTo>
                      <a:cubicBezTo>
                        <a:pt x="43" y="118"/>
                        <a:pt x="43" y="118"/>
                        <a:pt x="43" y="118"/>
                      </a:cubicBezTo>
                      <a:cubicBezTo>
                        <a:pt x="42" y="117"/>
                        <a:pt x="40" y="117"/>
                        <a:pt x="39" y="117"/>
                      </a:cubicBezTo>
                      <a:cubicBezTo>
                        <a:pt x="38" y="117"/>
                        <a:pt x="38" y="117"/>
                        <a:pt x="38" y="117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7" y="119"/>
                        <a:pt x="37" y="119"/>
                        <a:pt x="37" y="119"/>
                      </a:cubicBezTo>
                      <a:cubicBezTo>
                        <a:pt x="37" y="119"/>
                        <a:pt x="36" y="119"/>
                        <a:pt x="35" y="120"/>
                      </a:cubicBezTo>
                      <a:cubicBezTo>
                        <a:pt x="35" y="120"/>
                        <a:pt x="35" y="120"/>
                        <a:pt x="34" y="120"/>
                      </a:cubicBezTo>
                      <a:cubicBezTo>
                        <a:pt x="33" y="120"/>
                        <a:pt x="33" y="120"/>
                        <a:pt x="33" y="120"/>
                      </a:cubicBezTo>
                      <a:cubicBezTo>
                        <a:pt x="32" y="120"/>
                        <a:pt x="32" y="120"/>
                        <a:pt x="32" y="120"/>
                      </a:cubicBezTo>
                      <a:cubicBezTo>
                        <a:pt x="31" y="120"/>
                        <a:pt x="31" y="120"/>
                        <a:pt x="31" y="120"/>
                      </a:cubicBezTo>
                      <a:cubicBezTo>
                        <a:pt x="31" y="121"/>
                        <a:pt x="31" y="121"/>
                        <a:pt x="31" y="121"/>
                      </a:cubicBezTo>
                      <a:cubicBezTo>
                        <a:pt x="31" y="122"/>
                        <a:pt x="32" y="122"/>
                        <a:pt x="32" y="123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6"/>
                        <a:pt x="32" y="126"/>
                      </a:cubicBezTo>
                      <a:cubicBezTo>
                        <a:pt x="32" y="126"/>
                        <a:pt x="32" y="126"/>
                        <a:pt x="32" y="126"/>
                      </a:cubicBezTo>
                      <a:cubicBezTo>
                        <a:pt x="31" y="126"/>
                        <a:pt x="31" y="126"/>
                        <a:pt x="31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5"/>
                        <a:pt x="30" y="125"/>
                        <a:pt x="30" y="125"/>
                      </a:cubicBezTo>
                      <a:cubicBezTo>
                        <a:pt x="30" y="125"/>
                        <a:pt x="30" y="125"/>
                        <a:pt x="29" y="125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3"/>
                        <a:pt x="29" y="123"/>
                        <a:pt x="29" y="123"/>
                      </a:cubicBezTo>
                      <a:cubicBezTo>
                        <a:pt x="28" y="122"/>
                        <a:pt x="27" y="122"/>
                        <a:pt x="27" y="122"/>
                      </a:cubicBezTo>
                      <a:cubicBezTo>
                        <a:pt x="26" y="122"/>
                        <a:pt x="26" y="122"/>
                        <a:pt x="25" y="122"/>
                      </a:cubicBezTo>
                      <a:cubicBezTo>
                        <a:pt x="25" y="122"/>
                        <a:pt x="25" y="122"/>
                        <a:pt x="25" y="122"/>
                      </a:cubicBezTo>
                      <a:cubicBezTo>
                        <a:pt x="24" y="123"/>
                        <a:pt x="23" y="123"/>
                        <a:pt x="23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2"/>
                        <a:pt x="21" y="122"/>
                        <a:pt x="20" y="122"/>
                      </a:cubicBezTo>
                      <a:cubicBezTo>
                        <a:pt x="20" y="121"/>
                        <a:pt x="20" y="121"/>
                        <a:pt x="20" y="121"/>
                      </a:cubicBezTo>
                      <a:cubicBezTo>
                        <a:pt x="20" y="121"/>
                        <a:pt x="20" y="120"/>
                        <a:pt x="20" y="120"/>
                      </a:cubicBezTo>
                      <a:cubicBezTo>
                        <a:pt x="19" y="120"/>
                        <a:pt x="19" y="120"/>
                        <a:pt x="19" y="120"/>
                      </a:cubicBezTo>
                      <a:cubicBezTo>
                        <a:pt x="19" y="119"/>
                        <a:pt x="19" y="119"/>
                        <a:pt x="19" y="118"/>
                      </a:cubicBezTo>
                      <a:cubicBezTo>
                        <a:pt x="19" y="118"/>
                        <a:pt x="19" y="118"/>
                        <a:pt x="19" y="117"/>
                      </a:cubicBezTo>
                      <a:cubicBezTo>
                        <a:pt x="19" y="117"/>
                        <a:pt x="19" y="117"/>
                        <a:pt x="19" y="117"/>
                      </a:cubicBezTo>
                      <a:cubicBezTo>
                        <a:pt x="19" y="117"/>
                        <a:pt x="20" y="117"/>
                        <a:pt x="20" y="117"/>
                      </a:cubicBezTo>
                      <a:cubicBezTo>
                        <a:pt x="21" y="117"/>
                        <a:pt x="22" y="116"/>
                        <a:pt x="23" y="115"/>
                      </a:cubicBezTo>
                      <a:cubicBezTo>
                        <a:pt x="24" y="114"/>
                        <a:pt x="23" y="113"/>
                        <a:pt x="23" y="112"/>
                      </a:cubicBezTo>
                      <a:cubicBezTo>
                        <a:pt x="23" y="112"/>
                        <a:pt x="23" y="112"/>
                        <a:pt x="23" y="112"/>
                      </a:cubicBezTo>
                      <a:cubicBezTo>
                        <a:pt x="22" y="112"/>
                        <a:pt x="22" y="112"/>
                        <a:pt x="22" y="112"/>
                      </a:cubicBezTo>
                      <a:cubicBezTo>
                        <a:pt x="22" y="112"/>
                        <a:pt x="22" y="111"/>
                        <a:pt x="22" y="111"/>
                      </a:cubicBezTo>
                      <a:cubicBezTo>
                        <a:pt x="22" y="110"/>
                        <a:pt x="22" y="109"/>
                        <a:pt x="22" y="109"/>
                      </a:cubicBezTo>
                      <a:cubicBezTo>
                        <a:pt x="22" y="108"/>
                        <a:pt x="22" y="107"/>
                        <a:pt x="22" y="107"/>
                      </a:cubicBezTo>
                      <a:cubicBezTo>
                        <a:pt x="22" y="107"/>
                        <a:pt x="21" y="106"/>
                        <a:pt x="20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17" y="106"/>
                        <a:pt x="17" y="106"/>
                        <a:pt x="17" y="106"/>
                      </a:cubicBezTo>
                      <a:cubicBezTo>
                        <a:pt x="16" y="106"/>
                        <a:pt x="16" y="105"/>
                        <a:pt x="16" y="105"/>
                      </a:cubicBezTo>
                      <a:cubicBezTo>
                        <a:pt x="16" y="105"/>
                        <a:pt x="16" y="105"/>
                        <a:pt x="16" y="105"/>
                      </a:cubicBezTo>
                      <a:cubicBezTo>
                        <a:pt x="16" y="105"/>
                        <a:pt x="16" y="104"/>
                        <a:pt x="16" y="103"/>
                      </a:cubicBezTo>
                      <a:cubicBezTo>
                        <a:pt x="16" y="103"/>
                        <a:pt x="16" y="103"/>
                        <a:pt x="16" y="10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17" y="101"/>
                        <a:pt x="17" y="101"/>
                        <a:pt x="17" y="101"/>
                      </a:cubicBezTo>
                      <a:cubicBezTo>
                        <a:pt x="17" y="101"/>
                        <a:pt x="17" y="100"/>
                        <a:pt x="17" y="99"/>
                      </a:cubicBezTo>
                      <a:cubicBezTo>
                        <a:pt x="17" y="99"/>
                        <a:pt x="17" y="99"/>
                        <a:pt x="17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9" y="99"/>
                        <a:pt x="19" y="99"/>
                        <a:pt x="19" y="99"/>
                      </a:cubicBezTo>
                      <a:cubicBezTo>
                        <a:pt x="20" y="99"/>
                        <a:pt x="21" y="99"/>
                        <a:pt x="22" y="96"/>
                      </a:cubicBezTo>
                      <a:cubicBezTo>
                        <a:pt x="22" y="95"/>
                        <a:pt x="22" y="94"/>
                        <a:pt x="22" y="93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0" y="91"/>
                        <a:pt x="20" y="91"/>
                        <a:pt x="20" y="91"/>
                      </a:cubicBezTo>
                      <a:cubicBezTo>
                        <a:pt x="20" y="91"/>
                        <a:pt x="20" y="91"/>
                        <a:pt x="19" y="91"/>
                      </a:cubicBezTo>
                      <a:cubicBezTo>
                        <a:pt x="19" y="91"/>
                        <a:pt x="18" y="91"/>
                        <a:pt x="18" y="92"/>
                      </a:cubicBezTo>
                      <a:cubicBezTo>
                        <a:pt x="16" y="92"/>
                        <a:pt x="16" y="93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2" y="97"/>
                        <a:pt x="12" y="97"/>
                      </a:cubicBezTo>
                      <a:cubicBezTo>
                        <a:pt x="11" y="97"/>
                        <a:pt x="11" y="97"/>
                        <a:pt x="11" y="97"/>
                      </a:cubicBezTo>
                      <a:cubicBezTo>
                        <a:pt x="11" y="98"/>
                        <a:pt x="11" y="98"/>
                        <a:pt x="11" y="98"/>
                      </a:cubicBezTo>
                      <a:cubicBezTo>
                        <a:pt x="10" y="98"/>
                        <a:pt x="9" y="99"/>
                        <a:pt x="9" y="100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9" y="98"/>
                        <a:pt x="9" y="98"/>
                        <a:pt x="9" y="98"/>
                      </a:cubicBezTo>
                      <a:cubicBezTo>
                        <a:pt x="9" y="97"/>
                        <a:pt x="9" y="97"/>
                        <a:pt x="9" y="97"/>
                      </a:cubicBezTo>
                      <a:cubicBezTo>
                        <a:pt x="9" y="96"/>
                        <a:pt x="8" y="96"/>
                        <a:pt x="8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5"/>
                        <a:pt x="7" y="95"/>
                        <a:pt x="7" y="95"/>
                      </a:cubicBezTo>
                      <a:cubicBezTo>
                        <a:pt x="7" y="94"/>
                        <a:pt x="7" y="94"/>
                        <a:pt x="7" y="94"/>
                      </a:cubicBezTo>
                      <a:cubicBezTo>
                        <a:pt x="7" y="93"/>
                        <a:pt x="7" y="93"/>
                        <a:pt x="7" y="93"/>
                      </a:cubicBezTo>
                      <a:cubicBezTo>
                        <a:pt x="8" y="93"/>
                        <a:pt x="8" y="93"/>
                        <a:pt x="8" y="93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10" y="92"/>
                        <a:pt x="10" y="92"/>
                        <a:pt x="10" y="92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0"/>
                        <a:pt x="10" y="89"/>
                        <a:pt x="10" y="89"/>
                      </a:cubicBezTo>
                      <a:cubicBezTo>
                        <a:pt x="10" y="89"/>
                        <a:pt x="10" y="89"/>
                        <a:pt x="10" y="89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88"/>
                        <a:pt x="12" y="88"/>
                        <a:pt x="12" y="88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11" y="86"/>
                        <a:pt x="12" y="85"/>
                        <a:pt x="12" y="85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4"/>
                        <a:pt x="13" y="84"/>
                        <a:pt x="13" y="84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13" y="83"/>
                        <a:pt x="13" y="82"/>
                        <a:pt x="13" y="82"/>
                      </a:cubicBezTo>
                      <a:cubicBezTo>
                        <a:pt x="13" y="82"/>
                        <a:pt x="13" y="82"/>
                        <a:pt x="13" y="82"/>
                      </a:cubicBezTo>
                      <a:cubicBezTo>
                        <a:pt x="14" y="82"/>
                        <a:pt x="14" y="82"/>
                        <a:pt x="14" y="82"/>
                      </a:cubicBezTo>
                      <a:cubicBezTo>
                        <a:pt x="14" y="81"/>
                        <a:pt x="14" y="81"/>
                        <a:pt x="14" y="81"/>
                      </a:cubicBezTo>
                      <a:cubicBezTo>
                        <a:pt x="14" y="80"/>
                        <a:pt x="14" y="80"/>
                        <a:pt x="14" y="80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6" y="79"/>
                        <a:pt x="16" y="78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7" y="77"/>
                        <a:pt x="17" y="76"/>
                        <a:pt x="18" y="76"/>
                      </a:cubicBezTo>
                      <a:cubicBezTo>
                        <a:pt x="19" y="75"/>
                        <a:pt x="20" y="74"/>
                        <a:pt x="20" y="73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1" y="72"/>
                        <a:pt x="21" y="72"/>
                        <a:pt x="21" y="72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22" y="73"/>
                        <a:pt x="23" y="73"/>
                        <a:pt x="23" y="7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5" y="73"/>
                        <a:pt x="26" y="72"/>
                        <a:pt x="27" y="72"/>
                      </a:cubicBezTo>
                      <a:cubicBezTo>
                        <a:pt x="27" y="71"/>
                        <a:pt x="27" y="71"/>
                        <a:pt x="27" y="71"/>
                      </a:cubicBezTo>
                      <a:cubicBezTo>
                        <a:pt x="28" y="71"/>
                        <a:pt x="29" y="70"/>
                        <a:pt x="30" y="70"/>
                      </a:cubicBezTo>
                      <a:cubicBezTo>
                        <a:pt x="30" y="70"/>
                        <a:pt x="30" y="70"/>
                        <a:pt x="30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2" y="71"/>
                        <a:pt x="33" y="72"/>
                        <a:pt x="33" y="73"/>
                      </a:cubicBezTo>
                      <a:cubicBezTo>
                        <a:pt x="33" y="75"/>
                        <a:pt x="33" y="76"/>
                        <a:pt x="33" y="77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1" y="77"/>
                        <a:pt x="31" y="77"/>
                        <a:pt x="31" y="77"/>
                      </a:cubicBezTo>
                      <a:cubicBezTo>
                        <a:pt x="31" y="79"/>
                        <a:pt x="31" y="79"/>
                        <a:pt x="31" y="79"/>
                      </a:cubicBezTo>
                      <a:cubicBezTo>
                        <a:pt x="31" y="80"/>
                        <a:pt x="32" y="80"/>
                        <a:pt x="32" y="80"/>
                      </a:cubicBezTo>
                      <a:cubicBezTo>
                        <a:pt x="32" y="80"/>
                        <a:pt x="32" y="80"/>
                        <a:pt x="32" y="80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2" y="82"/>
                        <a:pt x="32" y="82"/>
                        <a:pt x="32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6" y="82"/>
                        <a:pt x="36" y="79"/>
                        <a:pt x="36" y="78"/>
                      </a:cubicBezTo>
                      <a:cubicBezTo>
                        <a:pt x="36" y="77"/>
                        <a:pt x="36" y="76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7" y="76"/>
                        <a:pt x="37" y="76"/>
                        <a:pt x="37" y="76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4"/>
                        <a:pt x="37" y="73"/>
                        <a:pt x="38" y="73"/>
                      </a:cubicBez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9" y="73"/>
                        <a:pt x="39" y="73"/>
                        <a:pt x="39" y="73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0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1" y="69"/>
                        <a:pt x="42" y="69"/>
                        <a:pt x="42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8"/>
                        <a:pt x="43" y="67"/>
                        <a:pt x="43" y="67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5" y="68"/>
                        <a:pt x="45" y="68"/>
                        <a:pt x="45" y="68"/>
                      </a:cubicBezTo>
                      <a:cubicBezTo>
                        <a:pt x="45" y="67"/>
                        <a:pt x="45" y="67"/>
                        <a:pt x="45" y="67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5"/>
                        <a:pt x="44" y="64"/>
                      </a:cubicBezTo>
                      <a:cubicBezTo>
                        <a:pt x="43" y="64"/>
                        <a:pt x="43" y="64"/>
                        <a:pt x="43" y="64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6" y="63"/>
                        <a:pt x="46" y="63"/>
                        <a:pt x="46" y="63"/>
                      </a:cubicBezTo>
                      <a:cubicBezTo>
                        <a:pt x="47" y="63"/>
                        <a:pt x="47" y="63"/>
                        <a:pt x="47" y="62"/>
                      </a:cubicBezTo>
                      <a:cubicBezTo>
                        <a:pt x="48" y="62"/>
                        <a:pt x="48" y="61"/>
                        <a:pt x="49" y="60"/>
                      </a:cubicBezTo>
                      <a:cubicBezTo>
                        <a:pt x="50" y="60"/>
                        <a:pt x="50" y="59"/>
                        <a:pt x="51" y="59"/>
                      </a:cubicBezTo>
                      <a:cubicBezTo>
                        <a:pt x="52" y="59"/>
                        <a:pt x="52" y="59"/>
                        <a:pt x="52" y="59"/>
                      </a:cubicBezTo>
                      <a:cubicBezTo>
                        <a:pt x="52" y="59"/>
                        <a:pt x="53" y="59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4" y="57"/>
                        <a:pt x="54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6" y="56"/>
                        <a:pt x="56" y="56"/>
                        <a:pt x="56" y="5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6" y="52"/>
                        <a:pt x="56" y="52"/>
                        <a:pt x="56" y="52"/>
                      </a:cubicBezTo>
                      <a:cubicBezTo>
                        <a:pt x="56" y="52"/>
                        <a:pt x="57" y="52"/>
                        <a:pt x="57" y="51"/>
                      </a:cubicBezTo>
                      <a:cubicBezTo>
                        <a:pt x="58" y="50"/>
                        <a:pt x="59" y="48"/>
                        <a:pt x="61" y="47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3" y="47"/>
                        <a:pt x="63" y="47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6" y="46"/>
                        <a:pt x="66" y="46"/>
                        <a:pt x="66" y="46"/>
                      </a:cubicBezTo>
                      <a:cubicBezTo>
                        <a:pt x="67" y="46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69" y="43"/>
                        <a:pt x="69" y="42"/>
                        <a:pt x="69" y="42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70" y="40"/>
                        <a:pt x="70" y="40"/>
                        <a:pt x="70" y="40"/>
                      </a:cubicBezTo>
                      <a:cubicBezTo>
                        <a:pt x="70" y="39"/>
                        <a:pt x="70" y="39"/>
                        <a:pt x="70" y="39"/>
                      </a:cubicBezTo>
                      <a:cubicBezTo>
                        <a:pt x="70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2" y="39"/>
                        <a:pt x="72" y="39"/>
                        <a:pt x="72" y="39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5" y="37"/>
                        <a:pt x="75" y="37"/>
                        <a:pt x="75" y="37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6" y="36"/>
                        <a:pt x="76" y="36"/>
                        <a:pt x="76" y="36"/>
                      </a:cubicBezTo>
                      <a:cubicBezTo>
                        <a:pt x="77" y="36"/>
                        <a:pt x="78" y="35"/>
                        <a:pt x="78" y="35"/>
                      </a:cubicBezTo>
                      <a:cubicBezTo>
                        <a:pt x="78" y="34"/>
                        <a:pt x="78" y="34"/>
                        <a:pt x="78" y="34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81" y="35"/>
                        <a:pt x="82" y="34"/>
                        <a:pt x="82" y="34"/>
                      </a:cubicBezTo>
                      <a:cubicBezTo>
                        <a:pt x="82" y="33"/>
                        <a:pt x="82" y="33"/>
                        <a:pt x="82" y="33"/>
                      </a:cubicBezTo>
                      <a:cubicBezTo>
                        <a:pt x="83" y="33"/>
                        <a:pt x="83" y="32"/>
                        <a:pt x="83" y="31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79" y="30"/>
                        <a:pt x="79" y="30"/>
                        <a:pt x="79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7" y="31"/>
                        <a:pt x="77" y="31"/>
                        <a:pt x="77" y="31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7" y="30"/>
                        <a:pt x="77" y="30"/>
                        <a:pt x="77" y="30"/>
                      </a:cubicBezTo>
                      <a:cubicBezTo>
                        <a:pt x="78" y="30"/>
                        <a:pt x="78" y="30"/>
                        <a:pt x="78" y="30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9" y="29"/>
                        <a:pt x="79" y="29"/>
                        <a:pt x="79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6"/>
                        <a:pt x="93" y="26"/>
                        <a:pt x="93" y="26"/>
                      </a:cubicBezTo>
                      <a:cubicBezTo>
                        <a:pt x="94" y="26"/>
                        <a:pt x="94" y="26"/>
                        <a:pt x="94" y="26"/>
                      </a:cubicBezTo>
                      <a:cubicBezTo>
                        <a:pt x="95" y="26"/>
                        <a:pt x="95" y="26"/>
                        <a:pt x="95" y="26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23"/>
                        <a:pt x="96" y="23"/>
                        <a:pt x="96" y="23"/>
                      </a:cubicBezTo>
                      <a:cubicBezTo>
                        <a:pt x="97" y="23"/>
                        <a:pt x="97" y="23"/>
                        <a:pt x="97" y="23"/>
                      </a:cubicBezTo>
                      <a:cubicBezTo>
                        <a:pt x="97" y="23"/>
                        <a:pt x="97" y="23"/>
                        <a:pt x="98" y="23"/>
                      </a:cubicBezTo>
                      <a:cubicBezTo>
                        <a:pt x="98" y="23"/>
                        <a:pt x="99" y="23"/>
                        <a:pt x="99" y="23"/>
                      </a:cubicBezTo>
                      <a:cubicBezTo>
                        <a:pt x="100" y="23"/>
                        <a:pt x="100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2" y="23"/>
                        <a:pt x="102" y="23"/>
                        <a:pt x="102" y="23"/>
                      </a:cubicBezTo>
                      <a:cubicBezTo>
                        <a:pt x="103" y="23"/>
                        <a:pt x="103" y="22"/>
                        <a:pt x="103" y="22"/>
                      </a:cubicBezTo>
                      <a:cubicBezTo>
                        <a:pt x="104" y="21"/>
                        <a:pt x="104" y="21"/>
                        <a:pt x="104" y="20"/>
                      </a:cubicBezTo>
                      <a:cubicBezTo>
                        <a:pt x="103" y="19"/>
                        <a:pt x="103" y="18"/>
                        <a:pt x="103" y="18"/>
                      </a:cubicBezTo>
                      <a:cubicBezTo>
                        <a:pt x="103" y="18"/>
                        <a:pt x="103" y="18"/>
                        <a:pt x="103" y="18"/>
                      </a:cubicBezTo>
                      <a:cubicBezTo>
                        <a:pt x="102" y="17"/>
                        <a:pt x="102" y="17"/>
                        <a:pt x="102" y="16"/>
                      </a:cubicBezTo>
                      <a:cubicBezTo>
                        <a:pt x="102" y="11"/>
                        <a:pt x="102" y="11"/>
                        <a:pt x="102" y="11"/>
                      </a:cubicBezTo>
                      <a:cubicBezTo>
                        <a:pt x="101" y="11"/>
                        <a:pt x="101" y="11"/>
                        <a:pt x="101" y="11"/>
                      </a:cubicBezTo>
                      <a:cubicBezTo>
                        <a:pt x="100" y="11"/>
                        <a:pt x="100" y="12"/>
                        <a:pt x="99" y="12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8" y="13"/>
                        <a:pt x="98" y="13"/>
                        <a:pt x="98" y="13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8" y="12"/>
                        <a:pt x="98" y="12"/>
                        <a:pt x="98" y="12"/>
                      </a:cubicBezTo>
                      <a:cubicBezTo>
                        <a:pt x="98" y="10"/>
                        <a:pt x="98" y="10"/>
                        <a:pt x="98" y="10"/>
                      </a:cubicBezTo>
                      <a:cubicBezTo>
                        <a:pt x="98" y="9"/>
                        <a:pt x="97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89" y="8"/>
                        <a:pt x="89" y="9"/>
                        <a:pt x="88" y="9"/>
                      </a:cubicBezTo>
                      <a:cubicBezTo>
                        <a:pt x="88" y="10"/>
                        <a:pt x="88" y="11"/>
                        <a:pt x="87" y="11"/>
                      </a:cubicBezTo>
                      <a:cubicBezTo>
                        <a:pt x="87" y="11"/>
                        <a:pt x="86" y="11"/>
                        <a:pt x="86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1" y="11"/>
                        <a:pt x="81" y="11"/>
                        <a:pt x="81" y="11"/>
                      </a:cubicBezTo>
                      <a:cubicBezTo>
                        <a:pt x="81" y="12"/>
                        <a:pt x="81" y="12"/>
                        <a:pt x="81" y="12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2" y="14"/>
                        <a:pt x="82" y="15"/>
                        <a:pt x="81" y="15"/>
                      </a:cubicBezTo>
                      <a:cubicBezTo>
                        <a:pt x="81" y="15"/>
                        <a:pt x="81" y="15"/>
                        <a:pt x="81" y="15"/>
                      </a:cubicBezTo>
                      <a:cubicBezTo>
                        <a:pt x="80" y="16"/>
                        <a:pt x="80" y="16"/>
                        <a:pt x="80" y="17"/>
                      </a:cubicBezTo>
                      <a:cubicBezTo>
                        <a:pt x="80" y="17"/>
                        <a:pt x="80" y="17"/>
                        <a:pt x="80" y="17"/>
                      </a:cubicBezTo>
                      <a:cubicBezTo>
                        <a:pt x="80" y="18"/>
                        <a:pt x="80" y="18"/>
                        <a:pt x="80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8" y="18"/>
                        <a:pt x="77" y="19"/>
                        <a:pt x="76" y="19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5" y="21"/>
                        <a:pt x="74" y="21"/>
                        <a:pt x="74" y="21"/>
                      </a:cubicBezTo>
                      <a:cubicBezTo>
                        <a:pt x="73" y="21"/>
                        <a:pt x="73" y="22"/>
                        <a:pt x="73" y="23"/>
                      </a:cubicBezTo>
                      <a:cubicBezTo>
                        <a:pt x="73" y="23"/>
                        <a:pt x="73" y="23"/>
                        <a:pt x="73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72" y="22"/>
                        <a:pt x="73" y="22"/>
                        <a:pt x="73" y="21"/>
                      </a:cubicBezTo>
                      <a:cubicBezTo>
                        <a:pt x="73" y="20"/>
                        <a:pt x="73" y="19"/>
                        <a:pt x="72" y="18"/>
                      </a:cubicBezTo>
                      <a:cubicBezTo>
                        <a:pt x="72" y="18"/>
                        <a:pt x="72" y="18"/>
                        <a:pt x="72" y="18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2" y="17"/>
                        <a:pt x="72" y="16"/>
                        <a:pt x="72" y="16"/>
                      </a:cubicBezTo>
                      <a:cubicBezTo>
                        <a:pt x="72" y="16"/>
                        <a:pt x="72" y="16"/>
                        <a:pt x="72" y="16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4" y="14"/>
                        <a:pt x="74" y="14"/>
                        <a:pt x="74" y="14"/>
                      </a:cubicBezTo>
                      <a:cubicBezTo>
                        <a:pt x="75" y="14"/>
                        <a:pt x="75" y="13"/>
                        <a:pt x="75" y="13"/>
                      </a:cubicBezTo>
                      <a:cubicBezTo>
                        <a:pt x="75" y="13"/>
                        <a:pt x="75" y="13"/>
                        <a:pt x="75" y="13"/>
                      </a:cubicBezTo>
                      <a:cubicBezTo>
                        <a:pt x="75" y="11"/>
                        <a:pt x="75" y="11"/>
                        <a:pt x="75" y="11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1" y="9"/>
                        <a:pt x="82" y="8"/>
                        <a:pt x="82" y="8"/>
                      </a:cubicBezTo>
                      <a:cubicBezTo>
                        <a:pt x="82" y="7"/>
                        <a:pt x="82" y="7"/>
                        <a:pt x="82" y="7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5" y="7"/>
                        <a:pt x="85" y="7"/>
                        <a:pt x="85" y="7"/>
                      </a:cubicBezTo>
                      <a:cubicBezTo>
                        <a:pt x="86" y="7"/>
                        <a:pt x="86" y="7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8" y="5"/>
                        <a:pt x="88" y="5"/>
                        <a:pt x="88" y="4"/>
                      </a:cubicBezTo>
                      <a:cubicBezTo>
                        <a:pt x="89" y="3"/>
                        <a:pt x="89" y="2"/>
                        <a:pt x="89" y="2"/>
                      </a:cubicBezTo>
                      <a:cubicBezTo>
                        <a:pt x="88" y="0"/>
                        <a:pt x="87" y="0"/>
                        <a:pt x="8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3" name="Freeform 43"/>
                <p:cNvSpPr>
                  <a:spLocks noEditPoints="1"/>
                </p:cNvSpPr>
                <p:nvPr/>
              </p:nvSpPr>
              <p:spPr bwMode="auto">
                <a:xfrm>
                  <a:off x="4164" y="2301"/>
                  <a:ext cx="31" cy="55"/>
                </a:xfrm>
                <a:custGeom>
                  <a:avLst/>
                  <a:gdLst>
                    <a:gd name="T0" fmla="*/ 12 w 13"/>
                    <a:gd name="T1" fmla="*/ 0 h 23"/>
                    <a:gd name="T2" fmla="*/ 12 w 13"/>
                    <a:gd name="T3" fmla="*/ 0 h 23"/>
                    <a:gd name="T4" fmla="*/ 12 w 13"/>
                    <a:gd name="T5" fmla="*/ 0 h 23"/>
                    <a:gd name="T6" fmla="*/ 12 w 13"/>
                    <a:gd name="T7" fmla="*/ 0 h 23"/>
                    <a:gd name="T8" fmla="*/ 9 w 13"/>
                    <a:gd name="T9" fmla="*/ 0 h 23"/>
                    <a:gd name="T10" fmla="*/ 7 w 13"/>
                    <a:gd name="T11" fmla="*/ 2 h 23"/>
                    <a:gd name="T12" fmla="*/ 6 w 13"/>
                    <a:gd name="T13" fmla="*/ 4 h 23"/>
                    <a:gd name="T14" fmla="*/ 5 w 13"/>
                    <a:gd name="T15" fmla="*/ 6 h 23"/>
                    <a:gd name="T16" fmla="*/ 5 w 13"/>
                    <a:gd name="T17" fmla="*/ 6 h 23"/>
                    <a:gd name="T18" fmla="*/ 4 w 13"/>
                    <a:gd name="T19" fmla="*/ 7 h 23"/>
                    <a:gd name="T20" fmla="*/ 3 w 13"/>
                    <a:gd name="T21" fmla="*/ 9 h 23"/>
                    <a:gd name="T22" fmla="*/ 3 w 13"/>
                    <a:gd name="T23" fmla="*/ 9 h 23"/>
                    <a:gd name="T24" fmla="*/ 3 w 13"/>
                    <a:gd name="T25" fmla="*/ 10 h 23"/>
                    <a:gd name="T26" fmla="*/ 2 w 13"/>
                    <a:gd name="T27" fmla="*/ 14 h 23"/>
                    <a:gd name="T28" fmla="*/ 2 w 13"/>
                    <a:gd name="T29" fmla="*/ 14 h 23"/>
                    <a:gd name="T30" fmla="*/ 1 w 13"/>
                    <a:gd name="T31" fmla="*/ 14 h 23"/>
                    <a:gd name="T32" fmla="*/ 0 w 13"/>
                    <a:gd name="T33" fmla="*/ 19 h 23"/>
                    <a:gd name="T34" fmla="*/ 1 w 13"/>
                    <a:gd name="T35" fmla="*/ 21 h 23"/>
                    <a:gd name="T36" fmla="*/ 0 w 13"/>
                    <a:gd name="T37" fmla="*/ 22 h 23"/>
                    <a:gd name="T38" fmla="*/ 1 w 13"/>
                    <a:gd name="T39" fmla="*/ 23 h 23"/>
                    <a:gd name="T40" fmla="*/ 2 w 13"/>
                    <a:gd name="T41" fmla="*/ 23 h 23"/>
                    <a:gd name="T42" fmla="*/ 6 w 13"/>
                    <a:gd name="T43" fmla="*/ 19 h 23"/>
                    <a:gd name="T44" fmla="*/ 6 w 13"/>
                    <a:gd name="T45" fmla="*/ 18 h 23"/>
                    <a:gd name="T46" fmla="*/ 7 w 13"/>
                    <a:gd name="T47" fmla="*/ 18 h 23"/>
                    <a:gd name="T48" fmla="*/ 7 w 13"/>
                    <a:gd name="T49" fmla="*/ 16 h 23"/>
                    <a:gd name="T50" fmla="*/ 7 w 13"/>
                    <a:gd name="T51" fmla="*/ 14 h 23"/>
                    <a:gd name="T52" fmla="*/ 7 w 13"/>
                    <a:gd name="T53" fmla="*/ 14 h 23"/>
                    <a:gd name="T54" fmla="*/ 7 w 13"/>
                    <a:gd name="T55" fmla="*/ 13 h 23"/>
                    <a:gd name="T56" fmla="*/ 7 w 13"/>
                    <a:gd name="T57" fmla="*/ 12 h 23"/>
                    <a:gd name="T58" fmla="*/ 7 w 13"/>
                    <a:gd name="T59" fmla="*/ 12 h 23"/>
                    <a:gd name="T60" fmla="*/ 8 w 13"/>
                    <a:gd name="T61" fmla="*/ 10 h 23"/>
                    <a:gd name="T62" fmla="*/ 8 w 13"/>
                    <a:gd name="T63" fmla="*/ 10 h 23"/>
                    <a:gd name="T64" fmla="*/ 8 w 13"/>
                    <a:gd name="T65" fmla="*/ 9 h 23"/>
                    <a:gd name="T66" fmla="*/ 8 w 13"/>
                    <a:gd name="T67" fmla="*/ 9 h 23"/>
                    <a:gd name="T68" fmla="*/ 9 w 13"/>
                    <a:gd name="T69" fmla="*/ 9 h 23"/>
                    <a:gd name="T70" fmla="*/ 12 w 13"/>
                    <a:gd name="T71" fmla="*/ 2 h 23"/>
                    <a:gd name="T72" fmla="*/ 12 w 13"/>
                    <a:gd name="T73" fmla="*/ 3 h 23"/>
                    <a:gd name="T74" fmla="*/ 11 w 13"/>
                    <a:gd name="T75" fmla="*/ 3 h 23"/>
                    <a:gd name="T76" fmla="*/ 11 w 13"/>
                    <a:gd name="T77" fmla="*/ 2 h 23"/>
                    <a:gd name="T78" fmla="*/ 10 w 13"/>
                    <a:gd name="T79" fmla="*/ 1 h 23"/>
                    <a:gd name="T80" fmla="*/ 10 w 13"/>
                    <a:gd name="T81" fmla="*/ 0 h 23"/>
                    <a:gd name="T82" fmla="*/ 9 w 13"/>
                    <a:gd name="T8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" h="23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9" y="0"/>
                      </a:moveTo>
                      <a:cubicBezTo>
                        <a:pt x="9" y="1"/>
                        <a:pt x="8" y="1"/>
                        <a:pt x="7" y="2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1"/>
                        <a:pt x="2" y="12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7"/>
                        <a:pt x="0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5" y="23"/>
                        <a:pt x="5" y="20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7"/>
                        <a:pt x="7" y="16"/>
                        <a:pt x="7" y="16"/>
                      </a:cubicBezTo>
                      <a:cubicBezTo>
                        <a:pt x="7" y="15"/>
                        <a:pt x="7" y="15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8" y="11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1" y="8"/>
                        <a:pt x="13" y="5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2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4" name="Freeform 44"/>
                <p:cNvSpPr>
                  <a:spLocks/>
                </p:cNvSpPr>
                <p:nvPr/>
              </p:nvSpPr>
              <p:spPr bwMode="auto">
                <a:xfrm>
                  <a:off x="4188" y="2298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1 w 3"/>
                    <a:gd name="T9" fmla="*/ 4 h 4"/>
                    <a:gd name="T10" fmla="*/ 2 w 3"/>
                    <a:gd name="T11" fmla="*/ 4 h 4"/>
                    <a:gd name="T12" fmla="*/ 2 w 3"/>
                    <a:gd name="T13" fmla="*/ 3 h 4"/>
                    <a:gd name="T14" fmla="*/ 3 w 3"/>
                    <a:gd name="T15" fmla="*/ 2 h 4"/>
                    <a:gd name="T16" fmla="*/ 2 w 3"/>
                    <a:gd name="T17" fmla="*/ 1 h 4"/>
                    <a:gd name="T18" fmla="*/ 2 w 3"/>
                    <a:gd name="T19" fmla="*/ 1 h 4"/>
                    <a:gd name="T20" fmla="*/ 1 w 3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5" name="椭圆 64"/>
              <p:cNvSpPr/>
              <p:nvPr/>
            </p:nvSpPr>
            <p:spPr>
              <a:xfrm>
                <a:off x="5245265" y="2863322"/>
                <a:ext cx="1538545" cy="1523312"/>
              </a:xfrm>
              <a:prstGeom prst="ellipse">
                <a:avLst/>
              </a:prstGeom>
              <a:gradFill flip="none" rotWithShape="1">
                <a:gsLst>
                  <a:gs pos="66000">
                    <a:schemeClr val="tx1">
                      <a:alpha val="4000"/>
                    </a:schemeClr>
                  </a:gs>
                  <a:gs pos="26000">
                    <a:schemeClr val="bg1">
                      <a:alpha val="0"/>
                    </a:schemeClr>
                  </a:gs>
                  <a:gs pos="100000">
                    <a:schemeClr val="tx1">
                      <a:alpha val="7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3217267" y="4149080"/>
            <a:ext cx="936104" cy="936104"/>
            <a:chOff x="1677608" y="2996952"/>
            <a:chExt cx="1395643" cy="1395643"/>
          </a:xfrm>
        </p:grpSpPr>
        <p:sp>
          <p:nvSpPr>
            <p:cNvPr id="9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9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96" name="KSO_Shape"/>
          <p:cNvSpPr>
            <a:spLocks/>
          </p:cNvSpPr>
          <p:nvPr/>
        </p:nvSpPr>
        <p:spPr bwMode="auto">
          <a:xfrm>
            <a:off x="3459109" y="4486491"/>
            <a:ext cx="452420" cy="31066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97" name="文本框 9"/>
          <p:cNvSpPr txBox="1"/>
          <p:nvPr/>
        </p:nvSpPr>
        <p:spPr>
          <a:xfrm>
            <a:off x="1921123" y="4293096"/>
            <a:ext cx="122413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实现员工</a:t>
            </a:r>
            <a:endParaRPr lang="en-US" altLang="zh-CN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五千人</a:t>
            </a:r>
            <a:endParaRPr lang="en-US" altLang="zh-CN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009355" y="2420888"/>
            <a:ext cx="936104" cy="936104"/>
            <a:chOff x="1677608" y="2996952"/>
            <a:chExt cx="1395643" cy="1395643"/>
          </a:xfrm>
        </p:grpSpPr>
        <p:sp>
          <p:nvSpPr>
            <p:cNvPr id="9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0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F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01" name="KSO_Shape"/>
          <p:cNvSpPr>
            <a:spLocks/>
          </p:cNvSpPr>
          <p:nvPr/>
        </p:nvSpPr>
        <p:spPr bwMode="auto">
          <a:xfrm>
            <a:off x="4304791" y="2753944"/>
            <a:ext cx="400966" cy="31501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02" name="文本框 9"/>
          <p:cNvSpPr txBox="1"/>
          <p:nvPr/>
        </p:nvSpPr>
        <p:spPr>
          <a:xfrm>
            <a:off x="2281163" y="2589728"/>
            <a:ext cx="172819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加盟</a:t>
            </a:r>
            <a:r>
              <a:rPr lang="zh-CN" altLang="en-US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店达到</a:t>
            </a:r>
            <a:endParaRPr lang="en-US" altLang="zh-CN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b="1" dirty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五百家</a:t>
            </a:r>
            <a:endParaRPr lang="en-US" altLang="zh-CN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5665539" y="1844824"/>
            <a:ext cx="936104" cy="936104"/>
            <a:chOff x="1677608" y="2996952"/>
            <a:chExt cx="1395643" cy="1395643"/>
          </a:xfrm>
        </p:grpSpPr>
        <p:sp>
          <p:nvSpPr>
            <p:cNvPr id="10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0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06" name="KSO_Shape"/>
          <p:cNvSpPr>
            <a:spLocks/>
          </p:cNvSpPr>
          <p:nvPr/>
        </p:nvSpPr>
        <p:spPr bwMode="auto">
          <a:xfrm>
            <a:off x="5921981" y="2140522"/>
            <a:ext cx="400058" cy="39605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07" name="文本框 9"/>
          <p:cNvSpPr txBox="1"/>
          <p:nvPr/>
        </p:nvSpPr>
        <p:spPr>
          <a:xfrm>
            <a:off x="5233491" y="1196752"/>
            <a:ext cx="172819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仓储物流速度</a:t>
            </a:r>
            <a:endParaRPr lang="en-US" altLang="zh-CN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提高一倍</a:t>
            </a:r>
            <a:endParaRPr lang="en-US" altLang="zh-CN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7321723" y="2420888"/>
            <a:ext cx="936104" cy="936104"/>
            <a:chOff x="1677608" y="2996952"/>
            <a:chExt cx="1395643" cy="1395643"/>
          </a:xfrm>
        </p:grpSpPr>
        <p:sp>
          <p:nvSpPr>
            <p:cNvPr id="10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11" name="KSO_Shape"/>
          <p:cNvSpPr>
            <a:spLocks/>
          </p:cNvSpPr>
          <p:nvPr/>
        </p:nvSpPr>
        <p:spPr bwMode="auto">
          <a:xfrm>
            <a:off x="7617159" y="2725581"/>
            <a:ext cx="403977" cy="34337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12" name="文本框 9"/>
          <p:cNvSpPr txBox="1"/>
          <p:nvPr/>
        </p:nvSpPr>
        <p:spPr>
          <a:xfrm>
            <a:off x="8113811" y="2636912"/>
            <a:ext cx="172819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十年内美国</a:t>
            </a:r>
            <a:endParaRPr lang="en-US" altLang="zh-CN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公开上市</a:t>
            </a:r>
            <a:endParaRPr lang="en-US" altLang="zh-CN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8041803" y="4149080"/>
            <a:ext cx="936104" cy="936104"/>
            <a:chOff x="1677608" y="2996952"/>
            <a:chExt cx="1395643" cy="1395643"/>
          </a:xfrm>
        </p:grpSpPr>
        <p:sp>
          <p:nvSpPr>
            <p:cNvPr id="11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11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16" name="KSO_Shape"/>
          <p:cNvSpPr>
            <a:spLocks/>
          </p:cNvSpPr>
          <p:nvPr/>
        </p:nvSpPr>
        <p:spPr bwMode="auto">
          <a:xfrm>
            <a:off x="8340239" y="4430716"/>
            <a:ext cx="353552" cy="33941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117" name="文本框 9"/>
          <p:cNvSpPr txBox="1"/>
          <p:nvPr/>
        </p:nvSpPr>
        <p:spPr>
          <a:xfrm>
            <a:off x="8905899" y="4293096"/>
            <a:ext cx="151216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年销售额</a:t>
            </a:r>
            <a:endParaRPr lang="en-US" altLang="zh-CN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突破五亿</a:t>
            </a:r>
            <a:endParaRPr lang="en-US" altLang="zh-CN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99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 animBg="1"/>
      <p:bldP spid="11" grpId="0"/>
      <p:bldP spid="60" grpId="0" animBg="1"/>
      <p:bldP spid="96" grpId="0" animBg="1"/>
      <p:bldP spid="97" grpId="0"/>
      <p:bldP spid="101" grpId="0" animBg="1"/>
      <p:bldP spid="102" grpId="0"/>
      <p:bldP spid="106" grpId="0" animBg="1"/>
      <p:bldP spid="107" grpId="0"/>
      <p:bldP spid="111" grpId="0" animBg="1"/>
      <p:bldP spid="112" grpId="0"/>
      <p:bldP spid="116" grpId="0" animBg="1"/>
      <p:bldP spid="1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圆角矩形 235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237" name="组合 236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238" name="燕尾形 23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239" name="燕尾形 23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240" name="燕尾形 23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241" name="组合 240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242" name="燕尾形 24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243" name="燕尾形 24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244" name="燕尾形 24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销售网络布局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5" name="组合 184"/>
          <p:cNvGrpSpPr>
            <a:grpSpLocks/>
          </p:cNvGrpSpPr>
          <p:nvPr/>
        </p:nvGrpSpPr>
        <p:grpSpPr bwMode="auto">
          <a:xfrm>
            <a:off x="1993131" y="1333997"/>
            <a:ext cx="4649788" cy="3625969"/>
            <a:chOff x="0" y="0"/>
            <a:chExt cx="5407191" cy="4756567"/>
          </a:xfrm>
          <a:solidFill>
            <a:schemeClr val="bg1">
              <a:lumMod val="8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46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47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48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49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0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1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2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3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4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5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6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7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8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9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0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1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2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rgbClr val="0070C0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3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4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5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6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7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8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9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0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1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2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3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4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5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6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7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278" name="Freeform 60"/>
          <p:cNvSpPr>
            <a:spLocks/>
          </p:cNvSpPr>
          <p:nvPr/>
        </p:nvSpPr>
        <p:spPr bwMode="auto">
          <a:xfrm>
            <a:off x="7361378" y="3179329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文本框 219"/>
          <p:cNvSpPr txBox="1"/>
          <p:nvPr/>
        </p:nvSpPr>
        <p:spPr>
          <a:xfrm>
            <a:off x="7294530" y="3978930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地名</a:t>
            </a:r>
            <a:r>
              <a:rPr lang="zh-CN" altLang="en-US" b="1" dirty="0" smtClean="0">
                <a:solidFill>
                  <a:srgbClr val="0070C0"/>
                </a:solidFill>
                <a:latin typeface="Impact MT Std" pitchFamily="34" charset="0"/>
                <a:ea typeface="微软雅黑" panose="020B0503020204020204" pitchFamily="34" charset="-122"/>
              </a:rPr>
              <a:t>：简要说明图表含义；</a:t>
            </a:r>
            <a:endParaRPr lang="en-US" altLang="zh-CN" b="1" dirty="0" smtClean="0">
              <a:solidFill>
                <a:srgbClr val="0070C0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地名：简要说明图表含义；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0" name="组合 279"/>
          <p:cNvGrpSpPr/>
          <p:nvPr/>
        </p:nvGrpSpPr>
        <p:grpSpPr>
          <a:xfrm>
            <a:off x="7916322" y="3338614"/>
            <a:ext cx="1314738" cy="436817"/>
            <a:chOff x="7772306" y="2580173"/>
            <a:chExt cx="1314738" cy="436817"/>
          </a:xfrm>
          <a:solidFill>
            <a:srgbClr val="0070C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1" name="圆角矩形 280"/>
            <p:cNvSpPr/>
            <p:nvPr/>
          </p:nvSpPr>
          <p:spPr>
            <a:xfrm>
              <a:off x="7885054" y="2580173"/>
              <a:ext cx="1201990" cy="436817"/>
            </a:xfrm>
            <a:prstGeom prst="roundRect">
              <a:avLst>
                <a:gd name="adj" fmla="val 99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简要说明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82" name="等腰三角形 281"/>
            <p:cNvSpPr/>
            <p:nvPr/>
          </p:nvSpPr>
          <p:spPr>
            <a:xfrm rot="16200000">
              <a:off x="7810422" y="2647717"/>
              <a:ext cx="74631" cy="15086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1993131" y="4173104"/>
            <a:ext cx="1715547" cy="1689729"/>
            <a:chOff x="2074745" y="3972141"/>
            <a:chExt cx="1715547" cy="1689729"/>
          </a:xfrm>
        </p:grpSpPr>
        <p:sp>
          <p:nvSpPr>
            <p:cNvPr id="284" name="Freeform 441"/>
            <p:cNvSpPr>
              <a:spLocks noEditPoints="1"/>
            </p:cNvSpPr>
            <p:nvPr/>
          </p:nvSpPr>
          <p:spPr bwMode="auto">
            <a:xfrm>
              <a:off x="2082131" y="3972141"/>
              <a:ext cx="1689729" cy="1689729"/>
            </a:xfrm>
            <a:custGeom>
              <a:avLst/>
              <a:gdLst>
                <a:gd name="T0" fmla="*/ 579 w 1158"/>
                <a:gd name="T1" fmla="*/ 1157 h 1157"/>
                <a:gd name="T2" fmla="*/ 0 w 1158"/>
                <a:gd name="T3" fmla="*/ 578 h 1157"/>
                <a:gd name="T4" fmla="*/ 579 w 1158"/>
                <a:gd name="T5" fmla="*/ 0 h 1157"/>
                <a:gd name="T6" fmla="*/ 1158 w 1158"/>
                <a:gd name="T7" fmla="*/ 578 h 1157"/>
                <a:gd name="T8" fmla="*/ 579 w 1158"/>
                <a:gd name="T9" fmla="*/ 1157 h 1157"/>
                <a:gd name="T10" fmla="*/ 579 w 1158"/>
                <a:gd name="T11" fmla="*/ 22 h 1157"/>
                <a:gd name="T12" fmla="*/ 23 w 1158"/>
                <a:gd name="T13" fmla="*/ 578 h 1157"/>
                <a:gd name="T14" fmla="*/ 579 w 1158"/>
                <a:gd name="T15" fmla="*/ 1134 h 1157"/>
                <a:gd name="T16" fmla="*/ 1135 w 1158"/>
                <a:gd name="T17" fmla="*/ 578 h 1157"/>
                <a:gd name="T18" fmla="*/ 579 w 1158"/>
                <a:gd name="T19" fmla="*/ 22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8" h="1157">
                  <a:moveTo>
                    <a:pt x="579" y="1157"/>
                  </a:moveTo>
                  <a:cubicBezTo>
                    <a:pt x="260" y="1157"/>
                    <a:pt x="0" y="898"/>
                    <a:pt x="0" y="578"/>
                  </a:cubicBezTo>
                  <a:cubicBezTo>
                    <a:pt x="0" y="259"/>
                    <a:pt x="260" y="0"/>
                    <a:pt x="579" y="0"/>
                  </a:cubicBezTo>
                  <a:cubicBezTo>
                    <a:pt x="898" y="0"/>
                    <a:pt x="1158" y="259"/>
                    <a:pt x="1158" y="578"/>
                  </a:cubicBezTo>
                  <a:cubicBezTo>
                    <a:pt x="1158" y="898"/>
                    <a:pt x="898" y="1157"/>
                    <a:pt x="579" y="1157"/>
                  </a:cubicBezTo>
                  <a:close/>
                  <a:moveTo>
                    <a:pt x="579" y="22"/>
                  </a:moveTo>
                  <a:cubicBezTo>
                    <a:pt x="272" y="22"/>
                    <a:pt x="23" y="272"/>
                    <a:pt x="23" y="578"/>
                  </a:cubicBezTo>
                  <a:cubicBezTo>
                    <a:pt x="23" y="885"/>
                    <a:pt x="272" y="1134"/>
                    <a:pt x="579" y="1134"/>
                  </a:cubicBezTo>
                  <a:cubicBezTo>
                    <a:pt x="885" y="1134"/>
                    <a:pt x="1135" y="885"/>
                    <a:pt x="1135" y="578"/>
                  </a:cubicBezTo>
                  <a:cubicBezTo>
                    <a:pt x="1135" y="272"/>
                    <a:pt x="885" y="22"/>
                    <a:pt x="57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85" name="组合 284"/>
            <p:cNvGrpSpPr/>
            <p:nvPr/>
          </p:nvGrpSpPr>
          <p:grpSpPr>
            <a:xfrm>
              <a:off x="2074745" y="3972453"/>
              <a:ext cx="1715547" cy="1679094"/>
              <a:chOff x="2074745" y="3972453"/>
              <a:chExt cx="1715547" cy="1679094"/>
            </a:xfrm>
          </p:grpSpPr>
          <p:sp>
            <p:nvSpPr>
              <p:cNvPr id="350" name="Oval 18"/>
              <p:cNvSpPr>
                <a:spLocks noChangeArrowheads="1"/>
              </p:cNvSpPr>
              <p:nvPr/>
            </p:nvSpPr>
            <p:spPr bwMode="auto">
              <a:xfrm>
                <a:off x="2074745" y="3972453"/>
                <a:ext cx="1679094" cy="1679094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1" name="等腰三角形 350"/>
              <p:cNvSpPr/>
              <p:nvPr/>
            </p:nvSpPr>
            <p:spPr>
              <a:xfrm rot="3346611">
                <a:off x="3546022" y="4106098"/>
                <a:ext cx="234007" cy="254533"/>
              </a:xfrm>
              <a:prstGeom prst="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2453949" y="4347725"/>
              <a:ext cx="981182" cy="979130"/>
              <a:chOff x="7316788" y="39688"/>
              <a:chExt cx="758825" cy="757238"/>
            </a:xfrm>
          </p:grpSpPr>
          <p:sp>
            <p:nvSpPr>
              <p:cNvPr id="287" name="Freeform 345"/>
              <p:cNvSpPr>
                <a:spLocks/>
              </p:cNvSpPr>
              <p:nvPr/>
            </p:nvSpPr>
            <p:spPr bwMode="auto">
              <a:xfrm>
                <a:off x="7323138" y="55563"/>
                <a:ext cx="184150" cy="195263"/>
              </a:xfrm>
              <a:custGeom>
                <a:avLst/>
                <a:gdLst>
                  <a:gd name="T0" fmla="*/ 162 w 162"/>
                  <a:gd name="T1" fmla="*/ 158 h 171"/>
                  <a:gd name="T2" fmla="*/ 149 w 162"/>
                  <a:gd name="T3" fmla="*/ 171 h 171"/>
                  <a:gd name="T4" fmla="*/ 13 w 162"/>
                  <a:gd name="T5" fmla="*/ 171 h 171"/>
                  <a:gd name="T6" fmla="*/ 0 w 162"/>
                  <a:gd name="T7" fmla="*/ 158 h 171"/>
                  <a:gd name="T8" fmla="*/ 0 w 162"/>
                  <a:gd name="T9" fmla="*/ 13 h 171"/>
                  <a:gd name="T10" fmla="*/ 13 w 162"/>
                  <a:gd name="T11" fmla="*/ 0 h 171"/>
                  <a:gd name="T12" fmla="*/ 149 w 162"/>
                  <a:gd name="T13" fmla="*/ 0 h 171"/>
                  <a:gd name="T14" fmla="*/ 162 w 162"/>
                  <a:gd name="T15" fmla="*/ 13 h 171"/>
                  <a:gd name="T16" fmla="*/ 162 w 162"/>
                  <a:gd name="T17" fmla="*/ 158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2" h="171">
                    <a:moveTo>
                      <a:pt x="162" y="158"/>
                    </a:moveTo>
                    <a:cubicBezTo>
                      <a:pt x="162" y="165"/>
                      <a:pt x="157" y="171"/>
                      <a:pt x="149" y="171"/>
                    </a:cubicBezTo>
                    <a:cubicBezTo>
                      <a:pt x="13" y="171"/>
                      <a:pt x="13" y="171"/>
                      <a:pt x="13" y="171"/>
                    </a:cubicBezTo>
                    <a:cubicBezTo>
                      <a:pt x="6" y="171"/>
                      <a:pt x="0" y="165"/>
                      <a:pt x="0" y="15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7" y="0"/>
                      <a:pt x="162" y="6"/>
                      <a:pt x="162" y="13"/>
                    </a:cubicBezTo>
                    <a:lnTo>
                      <a:pt x="162" y="15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346"/>
              <p:cNvSpPr>
                <a:spLocks/>
              </p:cNvSpPr>
              <p:nvPr/>
            </p:nvSpPr>
            <p:spPr bwMode="auto">
              <a:xfrm>
                <a:off x="7323138" y="55563"/>
                <a:ext cx="184150" cy="73025"/>
              </a:xfrm>
              <a:custGeom>
                <a:avLst/>
                <a:gdLst>
                  <a:gd name="T0" fmla="*/ 149 w 162"/>
                  <a:gd name="T1" fmla="*/ 0 h 64"/>
                  <a:gd name="T2" fmla="*/ 13 w 162"/>
                  <a:gd name="T3" fmla="*/ 0 h 64"/>
                  <a:gd name="T4" fmla="*/ 0 w 162"/>
                  <a:gd name="T5" fmla="*/ 13 h 64"/>
                  <a:gd name="T6" fmla="*/ 0 w 162"/>
                  <a:gd name="T7" fmla="*/ 64 h 64"/>
                  <a:gd name="T8" fmla="*/ 162 w 162"/>
                  <a:gd name="T9" fmla="*/ 64 h 64"/>
                  <a:gd name="T10" fmla="*/ 162 w 162"/>
                  <a:gd name="T11" fmla="*/ 13 h 64"/>
                  <a:gd name="T12" fmla="*/ 149 w 162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64">
                    <a:moveTo>
                      <a:pt x="149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62" y="64"/>
                      <a:pt x="162" y="64"/>
                      <a:pt x="162" y="64"/>
                    </a:cubicBezTo>
                    <a:cubicBezTo>
                      <a:pt x="162" y="13"/>
                      <a:pt x="162" y="13"/>
                      <a:pt x="162" y="13"/>
                    </a:cubicBezTo>
                    <a:cubicBezTo>
                      <a:pt x="162" y="6"/>
                      <a:pt x="157" y="0"/>
                      <a:pt x="149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9" name="Freeform 347"/>
              <p:cNvSpPr>
                <a:spLocks/>
              </p:cNvSpPr>
              <p:nvPr/>
            </p:nvSpPr>
            <p:spPr bwMode="auto">
              <a:xfrm>
                <a:off x="73517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5 w 11"/>
                  <a:gd name="T3" fmla="*/ 28 h 28"/>
                  <a:gd name="T4" fmla="*/ 5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5 w 11"/>
                  <a:gd name="T11" fmla="*/ 0 h 28"/>
                  <a:gd name="T12" fmla="*/ 5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8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348"/>
              <p:cNvSpPr>
                <a:spLocks/>
              </p:cNvSpPr>
              <p:nvPr/>
            </p:nvSpPr>
            <p:spPr bwMode="auto">
              <a:xfrm>
                <a:off x="73898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6 w 11"/>
                  <a:gd name="T3" fmla="*/ 28 h 28"/>
                  <a:gd name="T4" fmla="*/ 6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6 w 11"/>
                  <a:gd name="T11" fmla="*/ 0 h 28"/>
                  <a:gd name="T12" fmla="*/ 6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9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3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349"/>
              <p:cNvSpPr>
                <a:spLocks/>
              </p:cNvSpPr>
              <p:nvPr/>
            </p:nvSpPr>
            <p:spPr bwMode="auto">
              <a:xfrm>
                <a:off x="74279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5 w 11"/>
                  <a:gd name="T3" fmla="*/ 28 h 28"/>
                  <a:gd name="T4" fmla="*/ 5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5 w 11"/>
                  <a:gd name="T11" fmla="*/ 0 h 28"/>
                  <a:gd name="T12" fmla="*/ 5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8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350"/>
              <p:cNvSpPr>
                <a:spLocks/>
              </p:cNvSpPr>
              <p:nvPr/>
            </p:nvSpPr>
            <p:spPr bwMode="auto">
              <a:xfrm>
                <a:off x="7466013" y="39688"/>
                <a:ext cx="12700" cy="31750"/>
              </a:xfrm>
              <a:custGeom>
                <a:avLst/>
                <a:gdLst>
                  <a:gd name="T0" fmla="*/ 11 w 11"/>
                  <a:gd name="T1" fmla="*/ 23 h 28"/>
                  <a:gd name="T2" fmla="*/ 6 w 11"/>
                  <a:gd name="T3" fmla="*/ 28 h 28"/>
                  <a:gd name="T4" fmla="*/ 6 w 11"/>
                  <a:gd name="T5" fmla="*/ 28 h 28"/>
                  <a:gd name="T6" fmla="*/ 0 w 11"/>
                  <a:gd name="T7" fmla="*/ 23 h 28"/>
                  <a:gd name="T8" fmla="*/ 0 w 11"/>
                  <a:gd name="T9" fmla="*/ 5 h 28"/>
                  <a:gd name="T10" fmla="*/ 6 w 11"/>
                  <a:gd name="T11" fmla="*/ 0 h 28"/>
                  <a:gd name="T12" fmla="*/ 6 w 11"/>
                  <a:gd name="T13" fmla="*/ 0 h 28"/>
                  <a:gd name="T14" fmla="*/ 11 w 11"/>
                  <a:gd name="T15" fmla="*/ 5 h 28"/>
                  <a:gd name="T16" fmla="*/ 11 w 11"/>
                  <a:gd name="T17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1" y="23"/>
                    </a:moveTo>
                    <a:cubicBezTo>
                      <a:pt x="11" y="26"/>
                      <a:pt x="9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3" y="28"/>
                      <a:pt x="0" y="26"/>
                      <a:pt x="0" y="2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1" y="3"/>
                      <a:pt x="11" y="5"/>
                    </a:cubicBez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351"/>
              <p:cNvSpPr>
                <a:spLocks/>
              </p:cNvSpPr>
              <p:nvPr/>
            </p:nvSpPr>
            <p:spPr bwMode="auto">
              <a:xfrm>
                <a:off x="7366001" y="87313"/>
                <a:ext cx="39688" cy="30163"/>
              </a:xfrm>
              <a:custGeom>
                <a:avLst/>
                <a:gdLst>
                  <a:gd name="T0" fmla="*/ 32 w 35"/>
                  <a:gd name="T1" fmla="*/ 3 h 26"/>
                  <a:gd name="T2" fmla="*/ 35 w 35"/>
                  <a:gd name="T3" fmla="*/ 10 h 26"/>
                  <a:gd name="T4" fmla="*/ 35 w 35"/>
                  <a:gd name="T5" fmla="*/ 26 h 26"/>
                  <a:gd name="T6" fmla="*/ 29 w 35"/>
                  <a:gd name="T7" fmla="*/ 26 h 26"/>
                  <a:gd name="T8" fmla="*/ 29 w 35"/>
                  <a:gd name="T9" fmla="*/ 10 h 26"/>
                  <a:gd name="T10" fmla="*/ 28 w 35"/>
                  <a:gd name="T11" fmla="*/ 7 h 26"/>
                  <a:gd name="T12" fmla="*/ 25 w 35"/>
                  <a:gd name="T13" fmla="*/ 6 h 26"/>
                  <a:gd name="T14" fmla="*/ 22 w 35"/>
                  <a:gd name="T15" fmla="*/ 7 h 26"/>
                  <a:gd name="T16" fmla="*/ 21 w 35"/>
                  <a:gd name="T17" fmla="*/ 10 h 26"/>
                  <a:gd name="T18" fmla="*/ 21 w 35"/>
                  <a:gd name="T19" fmla="*/ 26 h 26"/>
                  <a:gd name="T20" fmla="*/ 14 w 35"/>
                  <a:gd name="T21" fmla="*/ 26 h 26"/>
                  <a:gd name="T22" fmla="*/ 14 w 35"/>
                  <a:gd name="T23" fmla="*/ 10 h 26"/>
                  <a:gd name="T24" fmla="*/ 13 w 35"/>
                  <a:gd name="T25" fmla="*/ 7 h 26"/>
                  <a:gd name="T26" fmla="*/ 10 w 35"/>
                  <a:gd name="T27" fmla="*/ 6 h 26"/>
                  <a:gd name="T28" fmla="*/ 7 w 35"/>
                  <a:gd name="T29" fmla="*/ 7 h 26"/>
                  <a:gd name="T30" fmla="*/ 6 w 35"/>
                  <a:gd name="T31" fmla="*/ 10 h 26"/>
                  <a:gd name="T32" fmla="*/ 6 w 35"/>
                  <a:gd name="T33" fmla="*/ 26 h 26"/>
                  <a:gd name="T34" fmla="*/ 0 w 35"/>
                  <a:gd name="T35" fmla="*/ 26 h 26"/>
                  <a:gd name="T36" fmla="*/ 0 w 35"/>
                  <a:gd name="T37" fmla="*/ 10 h 26"/>
                  <a:gd name="T38" fmla="*/ 3 w 35"/>
                  <a:gd name="T39" fmla="*/ 3 h 26"/>
                  <a:gd name="T40" fmla="*/ 10 w 35"/>
                  <a:gd name="T41" fmla="*/ 0 h 26"/>
                  <a:gd name="T42" fmla="*/ 17 w 35"/>
                  <a:gd name="T43" fmla="*/ 3 h 26"/>
                  <a:gd name="T44" fmla="*/ 25 w 35"/>
                  <a:gd name="T45" fmla="*/ 0 h 26"/>
                  <a:gd name="T46" fmla="*/ 32 w 35"/>
                  <a:gd name="T47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5" h="26">
                    <a:moveTo>
                      <a:pt x="32" y="3"/>
                    </a:moveTo>
                    <a:cubicBezTo>
                      <a:pt x="34" y="5"/>
                      <a:pt x="35" y="7"/>
                      <a:pt x="35" y="10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9"/>
                      <a:pt x="28" y="8"/>
                      <a:pt x="28" y="7"/>
                    </a:cubicBezTo>
                    <a:cubicBezTo>
                      <a:pt x="27" y="6"/>
                      <a:pt x="26" y="6"/>
                      <a:pt x="25" y="6"/>
                    </a:cubicBezTo>
                    <a:cubicBezTo>
                      <a:pt x="24" y="6"/>
                      <a:pt x="23" y="6"/>
                      <a:pt x="22" y="7"/>
                    </a:cubicBezTo>
                    <a:cubicBezTo>
                      <a:pt x="21" y="8"/>
                      <a:pt x="21" y="9"/>
                      <a:pt x="21" y="10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4" y="8"/>
                      <a:pt x="13" y="7"/>
                    </a:cubicBezTo>
                    <a:cubicBezTo>
                      <a:pt x="12" y="6"/>
                      <a:pt x="11" y="6"/>
                      <a:pt x="10" y="6"/>
                    </a:cubicBezTo>
                    <a:cubicBezTo>
                      <a:pt x="9" y="6"/>
                      <a:pt x="8" y="6"/>
                      <a:pt x="7" y="7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1" y="5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3" y="0"/>
                      <a:pt x="15" y="1"/>
                      <a:pt x="17" y="3"/>
                    </a:cubicBezTo>
                    <a:cubicBezTo>
                      <a:pt x="20" y="1"/>
                      <a:pt x="22" y="0"/>
                      <a:pt x="25" y="0"/>
                    </a:cubicBezTo>
                    <a:cubicBezTo>
                      <a:pt x="28" y="0"/>
                      <a:pt x="30" y="1"/>
                      <a:pt x="32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352"/>
              <p:cNvSpPr>
                <a:spLocks noEditPoints="1"/>
              </p:cNvSpPr>
              <p:nvPr/>
            </p:nvSpPr>
            <p:spPr bwMode="auto">
              <a:xfrm>
                <a:off x="7408863" y="87313"/>
                <a:ext cx="28575" cy="30163"/>
              </a:xfrm>
              <a:custGeom>
                <a:avLst/>
                <a:gdLst>
                  <a:gd name="T0" fmla="*/ 21 w 25"/>
                  <a:gd name="T1" fmla="*/ 3 h 26"/>
                  <a:gd name="T2" fmla="*/ 25 w 25"/>
                  <a:gd name="T3" fmla="*/ 13 h 26"/>
                  <a:gd name="T4" fmla="*/ 25 w 25"/>
                  <a:gd name="T5" fmla="*/ 26 h 26"/>
                  <a:gd name="T6" fmla="*/ 18 w 25"/>
                  <a:gd name="T7" fmla="*/ 26 h 26"/>
                  <a:gd name="T8" fmla="*/ 18 w 25"/>
                  <a:gd name="T9" fmla="*/ 20 h 26"/>
                  <a:gd name="T10" fmla="*/ 7 w 25"/>
                  <a:gd name="T11" fmla="*/ 20 h 26"/>
                  <a:gd name="T12" fmla="*/ 7 w 25"/>
                  <a:gd name="T13" fmla="*/ 26 h 26"/>
                  <a:gd name="T14" fmla="*/ 0 w 25"/>
                  <a:gd name="T15" fmla="*/ 26 h 26"/>
                  <a:gd name="T16" fmla="*/ 0 w 25"/>
                  <a:gd name="T17" fmla="*/ 13 h 26"/>
                  <a:gd name="T18" fmla="*/ 4 w 25"/>
                  <a:gd name="T19" fmla="*/ 3 h 26"/>
                  <a:gd name="T20" fmla="*/ 13 w 25"/>
                  <a:gd name="T21" fmla="*/ 0 h 26"/>
                  <a:gd name="T22" fmla="*/ 21 w 25"/>
                  <a:gd name="T23" fmla="*/ 3 h 26"/>
                  <a:gd name="T24" fmla="*/ 7 w 25"/>
                  <a:gd name="T25" fmla="*/ 14 h 26"/>
                  <a:gd name="T26" fmla="*/ 18 w 25"/>
                  <a:gd name="T27" fmla="*/ 14 h 26"/>
                  <a:gd name="T28" fmla="*/ 18 w 25"/>
                  <a:gd name="T29" fmla="*/ 13 h 26"/>
                  <a:gd name="T30" fmla="*/ 17 w 25"/>
                  <a:gd name="T31" fmla="*/ 8 h 26"/>
                  <a:gd name="T32" fmla="*/ 13 w 25"/>
                  <a:gd name="T33" fmla="*/ 6 h 26"/>
                  <a:gd name="T34" fmla="*/ 8 w 25"/>
                  <a:gd name="T35" fmla="*/ 8 h 26"/>
                  <a:gd name="T36" fmla="*/ 7 w 25"/>
                  <a:gd name="T37" fmla="*/ 13 h 26"/>
                  <a:gd name="T38" fmla="*/ 7 w 25"/>
                  <a:gd name="T3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" h="26">
                    <a:moveTo>
                      <a:pt x="21" y="3"/>
                    </a:moveTo>
                    <a:cubicBezTo>
                      <a:pt x="24" y="6"/>
                      <a:pt x="25" y="9"/>
                      <a:pt x="25" y="13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2" y="6"/>
                      <a:pt x="4" y="3"/>
                    </a:cubicBezTo>
                    <a:cubicBezTo>
                      <a:pt x="6" y="1"/>
                      <a:pt x="9" y="0"/>
                      <a:pt x="13" y="0"/>
                    </a:cubicBezTo>
                    <a:cubicBezTo>
                      <a:pt x="16" y="0"/>
                      <a:pt x="19" y="1"/>
                      <a:pt x="21" y="3"/>
                    </a:cubicBezTo>
                    <a:close/>
                    <a:moveTo>
                      <a:pt x="7" y="14"/>
                    </a:move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1"/>
                      <a:pt x="18" y="9"/>
                      <a:pt x="17" y="8"/>
                    </a:cubicBezTo>
                    <a:cubicBezTo>
                      <a:pt x="16" y="7"/>
                      <a:pt x="14" y="6"/>
                      <a:pt x="13" y="6"/>
                    </a:cubicBezTo>
                    <a:cubicBezTo>
                      <a:pt x="11" y="6"/>
                      <a:pt x="10" y="7"/>
                      <a:pt x="8" y="8"/>
                    </a:cubicBezTo>
                    <a:cubicBezTo>
                      <a:pt x="7" y="9"/>
                      <a:pt x="7" y="11"/>
                      <a:pt x="7" y="13"/>
                    </a:cubicBezTo>
                    <a:lnTo>
                      <a:pt x="7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353"/>
              <p:cNvSpPr>
                <a:spLocks/>
              </p:cNvSpPr>
              <p:nvPr/>
            </p:nvSpPr>
            <p:spPr bwMode="auto">
              <a:xfrm>
                <a:off x="7439026" y="87313"/>
                <a:ext cx="26988" cy="30163"/>
              </a:xfrm>
              <a:custGeom>
                <a:avLst/>
                <a:gdLst>
                  <a:gd name="T0" fmla="*/ 24 w 24"/>
                  <a:gd name="T1" fmla="*/ 0 h 26"/>
                  <a:gd name="T2" fmla="*/ 18 w 24"/>
                  <a:gd name="T3" fmla="*/ 11 h 26"/>
                  <a:gd name="T4" fmla="*/ 13 w 24"/>
                  <a:gd name="T5" fmla="*/ 20 h 26"/>
                  <a:gd name="T6" fmla="*/ 9 w 24"/>
                  <a:gd name="T7" fmla="*/ 24 h 26"/>
                  <a:gd name="T8" fmla="*/ 3 w 24"/>
                  <a:gd name="T9" fmla="*/ 26 h 26"/>
                  <a:gd name="T10" fmla="*/ 0 w 24"/>
                  <a:gd name="T11" fmla="*/ 26 h 26"/>
                  <a:gd name="T12" fmla="*/ 0 w 24"/>
                  <a:gd name="T13" fmla="*/ 20 h 26"/>
                  <a:gd name="T14" fmla="*/ 3 w 24"/>
                  <a:gd name="T15" fmla="*/ 20 h 26"/>
                  <a:gd name="T16" fmla="*/ 7 w 24"/>
                  <a:gd name="T17" fmla="*/ 18 h 26"/>
                  <a:gd name="T18" fmla="*/ 0 w 24"/>
                  <a:gd name="T19" fmla="*/ 0 h 26"/>
                  <a:gd name="T20" fmla="*/ 7 w 24"/>
                  <a:gd name="T21" fmla="*/ 0 h 26"/>
                  <a:gd name="T22" fmla="*/ 11 w 24"/>
                  <a:gd name="T23" fmla="*/ 11 h 26"/>
                  <a:gd name="T24" fmla="*/ 17 w 24"/>
                  <a:gd name="T25" fmla="*/ 0 h 26"/>
                  <a:gd name="T26" fmla="*/ 24 w 24"/>
                  <a:gd name="T2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26">
                    <a:moveTo>
                      <a:pt x="24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2"/>
                      <a:pt x="11" y="23"/>
                      <a:pt x="9" y="24"/>
                    </a:cubicBezTo>
                    <a:cubicBezTo>
                      <a:pt x="7" y="25"/>
                      <a:pt x="5" y="26"/>
                      <a:pt x="3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5" y="20"/>
                      <a:pt x="6" y="19"/>
                      <a:pt x="7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8"/>
                      <a:pt x="14" y="5"/>
                      <a:pt x="17" y="0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354"/>
              <p:cNvSpPr>
                <a:spLocks/>
              </p:cNvSpPr>
              <p:nvPr/>
            </p:nvSpPr>
            <p:spPr bwMode="auto">
              <a:xfrm>
                <a:off x="7361238" y="157163"/>
                <a:ext cx="57150" cy="60325"/>
              </a:xfrm>
              <a:custGeom>
                <a:avLst/>
                <a:gdLst>
                  <a:gd name="T0" fmla="*/ 34 w 50"/>
                  <a:gd name="T1" fmla="*/ 0 h 53"/>
                  <a:gd name="T2" fmla="*/ 45 w 50"/>
                  <a:gd name="T3" fmla="*/ 5 h 53"/>
                  <a:gd name="T4" fmla="*/ 50 w 50"/>
                  <a:gd name="T5" fmla="*/ 16 h 53"/>
                  <a:gd name="T6" fmla="*/ 50 w 50"/>
                  <a:gd name="T7" fmla="*/ 17 h 53"/>
                  <a:gd name="T8" fmla="*/ 45 w 50"/>
                  <a:gd name="T9" fmla="*/ 29 h 53"/>
                  <a:gd name="T10" fmla="*/ 34 w 50"/>
                  <a:gd name="T11" fmla="*/ 33 h 53"/>
                  <a:gd name="T12" fmla="*/ 16 w 50"/>
                  <a:gd name="T13" fmla="*/ 33 h 53"/>
                  <a:gd name="T14" fmla="*/ 13 w 50"/>
                  <a:gd name="T15" fmla="*/ 34 h 53"/>
                  <a:gd name="T16" fmla="*/ 13 w 50"/>
                  <a:gd name="T17" fmla="*/ 40 h 53"/>
                  <a:gd name="T18" fmla="*/ 47 w 50"/>
                  <a:gd name="T19" fmla="*/ 40 h 53"/>
                  <a:gd name="T20" fmla="*/ 47 w 50"/>
                  <a:gd name="T21" fmla="*/ 53 h 53"/>
                  <a:gd name="T22" fmla="*/ 0 w 50"/>
                  <a:gd name="T23" fmla="*/ 53 h 53"/>
                  <a:gd name="T24" fmla="*/ 0 w 50"/>
                  <a:gd name="T25" fmla="*/ 32 h 53"/>
                  <a:gd name="T26" fmla="*/ 5 w 50"/>
                  <a:gd name="T27" fmla="*/ 23 h 53"/>
                  <a:gd name="T28" fmla="*/ 16 w 50"/>
                  <a:gd name="T29" fmla="*/ 20 h 53"/>
                  <a:gd name="T30" fmla="*/ 34 w 50"/>
                  <a:gd name="T31" fmla="*/ 20 h 53"/>
                  <a:gd name="T32" fmla="*/ 37 w 50"/>
                  <a:gd name="T33" fmla="*/ 17 h 53"/>
                  <a:gd name="T34" fmla="*/ 34 w 50"/>
                  <a:gd name="T35" fmla="*/ 14 h 53"/>
                  <a:gd name="T36" fmla="*/ 3 w 50"/>
                  <a:gd name="T37" fmla="*/ 14 h 53"/>
                  <a:gd name="T38" fmla="*/ 3 w 50"/>
                  <a:gd name="T39" fmla="*/ 0 h 53"/>
                  <a:gd name="T40" fmla="*/ 34 w 50"/>
                  <a:gd name="T4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53">
                    <a:moveTo>
                      <a:pt x="34" y="0"/>
                    </a:moveTo>
                    <a:cubicBezTo>
                      <a:pt x="38" y="0"/>
                      <a:pt x="42" y="2"/>
                      <a:pt x="45" y="5"/>
                    </a:cubicBezTo>
                    <a:cubicBezTo>
                      <a:pt x="48" y="8"/>
                      <a:pt x="50" y="12"/>
                      <a:pt x="50" y="16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22"/>
                      <a:pt x="48" y="25"/>
                      <a:pt x="45" y="29"/>
                    </a:cubicBezTo>
                    <a:cubicBezTo>
                      <a:pt x="42" y="32"/>
                      <a:pt x="38" y="33"/>
                      <a:pt x="34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3"/>
                      <a:pt x="14" y="33"/>
                      <a:pt x="13" y="34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28"/>
                      <a:pt x="2" y="25"/>
                      <a:pt x="5" y="23"/>
                    </a:cubicBezTo>
                    <a:cubicBezTo>
                      <a:pt x="8" y="21"/>
                      <a:pt x="12" y="20"/>
                      <a:pt x="16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0"/>
                      <a:pt x="37" y="19"/>
                      <a:pt x="37" y="17"/>
                    </a:cubicBezTo>
                    <a:cubicBezTo>
                      <a:pt x="37" y="15"/>
                      <a:pt x="36" y="14"/>
                      <a:pt x="3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00B0F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7" name="Freeform 355"/>
              <p:cNvSpPr>
                <a:spLocks/>
              </p:cNvSpPr>
              <p:nvPr/>
            </p:nvSpPr>
            <p:spPr bwMode="auto">
              <a:xfrm>
                <a:off x="7423151" y="157163"/>
                <a:ext cx="46038" cy="60325"/>
              </a:xfrm>
              <a:custGeom>
                <a:avLst/>
                <a:gdLst>
                  <a:gd name="T0" fmla="*/ 27 w 40"/>
                  <a:gd name="T1" fmla="*/ 0 h 53"/>
                  <a:gd name="T2" fmla="*/ 36 w 40"/>
                  <a:gd name="T3" fmla="*/ 4 h 53"/>
                  <a:gd name="T4" fmla="*/ 40 w 40"/>
                  <a:gd name="T5" fmla="*/ 12 h 53"/>
                  <a:gd name="T6" fmla="*/ 39 w 40"/>
                  <a:gd name="T7" fmla="*/ 18 h 53"/>
                  <a:gd name="T8" fmla="*/ 23 w 40"/>
                  <a:gd name="T9" fmla="*/ 53 h 53"/>
                  <a:gd name="T10" fmla="*/ 8 w 40"/>
                  <a:gd name="T11" fmla="*/ 53 h 53"/>
                  <a:gd name="T12" fmla="*/ 26 w 40"/>
                  <a:gd name="T13" fmla="*/ 14 h 53"/>
                  <a:gd name="T14" fmla="*/ 0 w 40"/>
                  <a:gd name="T15" fmla="*/ 14 h 53"/>
                  <a:gd name="T16" fmla="*/ 0 w 40"/>
                  <a:gd name="T17" fmla="*/ 0 h 53"/>
                  <a:gd name="T18" fmla="*/ 27 w 40"/>
                  <a:gd name="T1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53">
                    <a:moveTo>
                      <a:pt x="27" y="0"/>
                    </a:moveTo>
                    <a:cubicBezTo>
                      <a:pt x="31" y="0"/>
                      <a:pt x="34" y="1"/>
                      <a:pt x="36" y="4"/>
                    </a:cubicBezTo>
                    <a:cubicBezTo>
                      <a:pt x="39" y="6"/>
                      <a:pt x="40" y="9"/>
                      <a:pt x="40" y="12"/>
                    </a:cubicBezTo>
                    <a:cubicBezTo>
                      <a:pt x="40" y="14"/>
                      <a:pt x="40" y="16"/>
                      <a:pt x="39" y="18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00B0F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8" name="Rectangle 356"/>
              <p:cNvSpPr>
                <a:spLocks noChangeArrowheads="1"/>
              </p:cNvSpPr>
              <p:nvPr/>
            </p:nvSpPr>
            <p:spPr bwMode="auto">
              <a:xfrm>
                <a:off x="7659688" y="60326"/>
                <a:ext cx="415925" cy="736600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9" name="Rectangle 359"/>
              <p:cNvSpPr>
                <a:spLocks noChangeArrowheads="1"/>
              </p:cNvSpPr>
              <p:nvPr/>
            </p:nvSpPr>
            <p:spPr bwMode="auto">
              <a:xfrm>
                <a:off x="7718426" y="106363"/>
                <a:ext cx="303213" cy="5080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Rectangle 360"/>
              <p:cNvSpPr>
                <a:spLocks noChangeArrowheads="1"/>
              </p:cNvSpPr>
              <p:nvPr/>
            </p:nvSpPr>
            <p:spPr bwMode="auto">
              <a:xfrm>
                <a:off x="7718426" y="161926"/>
                <a:ext cx="303213" cy="49213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Rectangle 361"/>
              <p:cNvSpPr>
                <a:spLocks noChangeArrowheads="1"/>
              </p:cNvSpPr>
              <p:nvPr/>
            </p:nvSpPr>
            <p:spPr bwMode="auto">
              <a:xfrm>
                <a:off x="7718426" y="225426"/>
                <a:ext cx="303213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Rectangle 362"/>
              <p:cNvSpPr>
                <a:spLocks noChangeArrowheads="1"/>
              </p:cNvSpPr>
              <p:nvPr/>
            </p:nvSpPr>
            <p:spPr bwMode="auto">
              <a:xfrm>
                <a:off x="7718426" y="276226"/>
                <a:ext cx="303213" cy="5080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Rectangle 363"/>
              <p:cNvSpPr>
                <a:spLocks noChangeArrowheads="1"/>
              </p:cNvSpPr>
              <p:nvPr/>
            </p:nvSpPr>
            <p:spPr bwMode="auto">
              <a:xfrm>
                <a:off x="7718426" y="385763"/>
                <a:ext cx="303213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Rectangle 364"/>
              <p:cNvSpPr>
                <a:spLocks noChangeArrowheads="1"/>
              </p:cNvSpPr>
              <p:nvPr/>
            </p:nvSpPr>
            <p:spPr bwMode="auto">
              <a:xfrm>
                <a:off x="7718426" y="441326"/>
                <a:ext cx="303213" cy="4445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Rectangle 365"/>
              <p:cNvSpPr>
                <a:spLocks noChangeArrowheads="1"/>
              </p:cNvSpPr>
              <p:nvPr/>
            </p:nvSpPr>
            <p:spPr bwMode="auto">
              <a:xfrm>
                <a:off x="7718426" y="495301"/>
                <a:ext cx="303213" cy="55563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Rectangle 366"/>
              <p:cNvSpPr>
                <a:spLocks noChangeArrowheads="1"/>
              </p:cNvSpPr>
              <p:nvPr/>
            </p:nvSpPr>
            <p:spPr bwMode="auto">
              <a:xfrm>
                <a:off x="7718426" y="555626"/>
                <a:ext cx="303213" cy="539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367"/>
              <p:cNvSpPr>
                <a:spLocks/>
              </p:cNvSpPr>
              <p:nvPr/>
            </p:nvSpPr>
            <p:spPr bwMode="auto">
              <a:xfrm>
                <a:off x="7991476" y="106363"/>
                <a:ext cx="30163" cy="50800"/>
              </a:xfrm>
              <a:custGeom>
                <a:avLst/>
                <a:gdLst>
                  <a:gd name="T0" fmla="*/ 19 w 19"/>
                  <a:gd name="T1" fmla="*/ 0 h 32"/>
                  <a:gd name="T2" fmla="*/ 0 w 19"/>
                  <a:gd name="T3" fmla="*/ 32 h 32"/>
                  <a:gd name="T4" fmla="*/ 19 w 19"/>
                  <a:gd name="T5" fmla="*/ 32 h 32"/>
                  <a:gd name="T6" fmla="*/ 19 w 19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32">
                    <a:moveTo>
                      <a:pt x="19" y="0"/>
                    </a:moveTo>
                    <a:lnTo>
                      <a:pt x="0" y="32"/>
                    </a:lnTo>
                    <a:lnTo>
                      <a:pt x="19" y="3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368"/>
              <p:cNvSpPr>
                <a:spLocks/>
              </p:cNvSpPr>
              <p:nvPr/>
            </p:nvSpPr>
            <p:spPr bwMode="auto">
              <a:xfrm>
                <a:off x="7718426" y="555626"/>
                <a:ext cx="98425" cy="53975"/>
              </a:xfrm>
              <a:custGeom>
                <a:avLst/>
                <a:gdLst>
                  <a:gd name="T0" fmla="*/ 62 w 62"/>
                  <a:gd name="T1" fmla="*/ 0 h 34"/>
                  <a:gd name="T2" fmla="*/ 14 w 62"/>
                  <a:gd name="T3" fmla="*/ 0 h 34"/>
                  <a:gd name="T4" fmla="*/ 0 w 62"/>
                  <a:gd name="T5" fmla="*/ 14 h 34"/>
                  <a:gd name="T6" fmla="*/ 0 w 62"/>
                  <a:gd name="T7" fmla="*/ 34 h 34"/>
                  <a:gd name="T8" fmla="*/ 37 w 62"/>
                  <a:gd name="T9" fmla="*/ 34 h 34"/>
                  <a:gd name="T10" fmla="*/ 62 w 62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4">
                    <a:moveTo>
                      <a:pt x="62" y="0"/>
                    </a:moveTo>
                    <a:lnTo>
                      <a:pt x="14" y="0"/>
                    </a:lnTo>
                    <a:lnTo>
                      <a:pt x="0" y="14"/>
                    </a:lnTo>
                    <a:lnTo>
                      <a:pt x="0" y="34"/>
                    </a:lnTo>
                    <a:lnTo>
                      <a:pt x="37" y="34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369"/>
              <p:cNvSpPr>
                <a:spLocks/>
              </p:cNvSpPr>
              <p:nvPr/>
            </p:nvSpPr>
            <p:spPr bwMode="auto">
              <a:xfrm>
                <a:off x="7970838" y="225426"/>
                <a:ext cx="50800" cy="41275"/>
              </a:xfrm>
              <a:custGeom>
                <a:avLst/>
                <a:gdLst>
                  <a:gd name="T0" fmla="*/ 32 w 32"/>
                  <a:gd name="T1" fmla="*/ 26 h 26"/>
                  <a:gd name="T2" fmla="*/ 32 w 32"/>
                  <a:gd name="T3" fmla="*/ 0 h 26"/>
                  <a:gd name="T4" fmla="*/ 24 w 32"/>
                  <a:gd name="T5" fmla="*/ 0 h 26"/>
                  <a:gd name="T6" fmla="*/ 0 w 32"/>
                  <a:gd name="T7" fmla="*/ 26 h 26"/>
                  <a:gd name="T8" fmla="*/ 32 w 3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6">
                    <a:moveTo>
                      <a:pt x="32" y="26"/>
                    </a:moveTo>
                    <a:lnTo>
                      <a:pt x="32" y="0"/>
                    </a:lnTo>
                    <a:lnTo>
                      <a:pt x="24" y="0"/>
                    </a:lnTo>
                    <a:lnTo>
                      <a:pt x="0" y="26"/>
                    </a:lnTo>
                    <a:lnTo>
                      <a:pt x="32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370"/>
              <p:cNvSpPr>
                <a:spLocks/>
              </p:cNvSpPr>
              <p:nvPr/>
            </p:nvSpPr>
            <p:spPr bwMode="auto">
              <a:xfrm>
                <a:off x="7900988" y="225426"/>
                <a:ext cx="82550" cy="41275"/>
              </a:xfrm>
              <a:custGeom>
                <a:avLst/>
                <a:gdLst>
                  <a:gd name="T0" fmla="*/ 27 w 52"/>
                  <a:gd name="T1" fmla="*/ 26 h 26"/>
                  <a:gd name="T2" fmla="*/ 52 w 52"/>
                  <a:gd name="T3" fmla="*/ 0 h 26"/>
                  <a:gd name="T4" fmla="*/ 24 w 52"/>
                  <a:gd name="T5" fmla="*/ 0 h 26"/>
                  <a:gd name="T6" fmla="*/ 0 w 52"/>
                  <a:gd name="T7" fmla="*/ 26 h 26"/>
                  <a:gd name="T8" fmla="*/ 27 w 5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6">
                    <a:moveTo>
                      <a:pt x="27" y="26"/>
                    </a:moveTo>
                    <a:lnTo>
                      <a:pt x="52" y="0"/>
                    </a:lnTo>
                    <a:lnTo>
                      <a:pt x="24" y="0"/>
                    </a:lnTo>
                    <a:lnTo>
                      <a:pt x="0" y="26"/>
                    </a:lnTo>
                    <a:lnTo>
                      <a:pt x="27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371"/>
              <p:cNvSpPr>
                <a:spLocks/>
              </p:cNvSpPr>
              <p:nvPr/>
            </p:nvSpPr>
            <p:spPr bwMode="auto">
              <a:xfrm>
                <a:off x="7718426" y="495301"/>
                <a:ext cx="42863" cy="55563"/>
              </a:xfrm>
              <a:custGeom>
                <a:avLst/>
                <a:gdLst>
                  <a:gd name="T0" fmla="*/ 0 w 27"/>
                  <a:gd name="T1" fmla="*/ 0 h 35"/>
                  <a:gd name="T2" fmla="*/ 0 w 27"/>
                  <a:gd name="T3" fmla="*/ 35 h 35"/>
                  <a:gd name="T4" fmla="*/ 2 w 27"/>
                  <a:gd name="T5" fmla="*/ 35 h 35"/>
                  <a:gd name="T6" fmla="*/ 27 w 27"/>
                  <a:gd name="T7" fmla="*/ 0 h 35"/>
                  <a:gd name="T8" fmla="*/ 0 w 2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5">
                    <a:moveTo>
                      <a:pt x="0" y="0"/>
                    </a:moveTo>
                    <a:lnTo>
                      <a:pt x="0" y="35"/>
                    </a:lnTo>
                    <a:lnTo>
                      <a:pt x="2" y="35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372"/>
              <p:cNvSpPr>
                <a:spLocks/>
              </p:cNvSpPr>
              <p:nvPr/>
            </p:nvSpPr>
            <p:spPr bwMode="auto">
              <a:xfrm>
                <a:off x="7947026" y="161926"/>
                <a:ext cx="74613" cy="49213"/>
              </a:xfrm>
              <a:custGeom>
                <a:avLst/>
                <a:gdLst>
                  <a:gd name="T0" fmla="*/ 28 w 47"/>
                  <a:gd name="T1" fmla="*/ 31 h 31"/>
                  <a:gd name="T2" fmla="*/ 47 w 47"/>
                  <a:gd name="T3" fmla="*/ 0 h 31"/>
                  <a:gd name="T4" fmla="*/ 47 w 47"/>
                  <a:gd name="T5" fmla="*/ 0 h 31"/>
                  <a:gd name="T6" fmla="*/ 25 w 47"/>
                  <a:gd name="T7" fmla="*/ 0 h 31"/>
                  <a:gd name="T8" fmla="*/ 0 w 47"/>
                  <a:gd name="T9" fmla="*/ 31 h 31"/>
                  <a:gd name="T10" fmla="*/ 28 w 47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31">
                    <a:moveTo>
                      <a:pt x="28" y="31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25" y="0"/>
                    </a:lnTo>
                    <a:lnTo>
                      <a:pt x="0" y="31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373"/>
              <p:cNvSpPr>
                <a:spLocks/>
              </p:cNvSpPr>
              <p:nvPr/>
            </p:nvSpPr>
            <p:spPr bwMode="auto">
              <a:xfrm>
                <a:off x="8016876" y="193676"/>
                <a:ext cx="4763" cy="17463"/>
              </a:xfrm>
              <a:custGeom>
                <a:avLst/>
                <a:gdLst>
                  <a:gd name="T0" fmla="*/ 3 w 3"/>
                  <a:gd name="T1" fmla="*/ 0 h 11"/>
                  <a:gd name="T2" fmla="*/ 0 w 3"/>
                  <a:gd name="T3" fmla="*/ 11 h 11"/>
                  <a:gd name="T4" fmla="*/ 3 w 3"/>
                  <a:gd name="T5" fmla="*/ 11 h 11"/>
                  <a:gd name="T6" fmla="*/ 3 w 3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1">
                    <a:moveTo>
                      <a:pt x="3" y="0"/>
                    </a:moveTo>
                    <a:lnTo>
                      <a:pt x="0" y="11"/>
                    </a:lnTo>
                    <a:lnTo>
                      <a:pt x="3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374"/>
              <p:cNvSpPr>
                <a:spLocks/>
              </p:cNvSpPr>
              <p:nvPr/>
            </p:nvSpPr>
            <p:spPr bwMode="auto">
              <a:xfrm>
                <a:off x="7793038" y="441326"/>
                <a:ext cx="115888" cy="44450"/>
              </a:xfrm>
              <a:custGeom>
                <a:avLst/>
                <a:gdLst>
                  <a:gd name="T0" fmla="*/ 25 w 73"/>
                  <a:gd name="T1" fmla="*/ 0 h 28"/>
                  <a:gd name="T2" fmla="*/ 0 w 73"/>
                  <a:gd name="T3" fmla="*/ 28 h 28"/>
                  <a:gd name="T4" fmla="*/ 48 w 73"/>
                  <a:gd name="T5" fmla="*/ 28 h 28"/>
                  <a:gd name="T6" fmla="*/ 73 w 73"/>
                  <a:gd name="T7" fmla="*/ 0 h 28"/>
                  <a:gd name="T8" fmla="*/ 25 w 7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8">
                    <a:moveTo>
                      <a:pt x="25" y="0"/>
                    </a:moveTo>
                    <a:lnTo>
                      <a:pt x="0" y="28"/>
                    </a:lnTo>
                    <a:lnTo>
                      <a:pt x="48" y="28"/>
                    </a:lnTo>
                    <a:lnTo>
                      <a:pt x="73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375"/>
              <p:cNvSpPr>
                <a:spLocks/>
              </p:cNvSpPr>
              <p:nvPr/>
            </p:nvSpPr>
            <p:spPr bwMode="auto">
              <a:xfrm>
                <a:off x="7837488" y="385763"/>
                <a:ext cx="115888" cy="41275"/>
              </a:xfrm>
              <a:custGeom>
                <a:avLst/>
                <a:gdLst>
                  <a:gd name="T0" fmla="*/ 26 w 73"/>
                  <a:gd name="T1" fmla="*/ 0 h 26"/>
                  <a:gd name="T2" fmla="*/ 0 w 73"/>
                  <a:gd name="T3" fmla="*/ 26 h 26"/>
                  <a:gd name="T4" fmla="*/ 49 w 73"/>
                  <a:gd name="T5" fmla="*/ 26 h 26"/>
                  <a:gd name="T6" fmla="*/ 73 w 73"/>
                  <a:gd name="T7" fmla="*/ 0 h 26"/>
                  <a:gd name="T8" fmla="*/ 26 w 7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6">
                    <a:moveTo>
                      <a:pt x="26" y="0"/>
                    </a:moveTo>
                    <a:lnTo>
                      <a:pt x="0" y="26"/>
                    </a:lnTo>
                    <a:lnTo>
                      <a:pt x="49" y="26"/>
                    </a:lnTo>
                    <a:lnTo>
                      <a:pt x="73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376"/>
              <p:cNvSpPr>
                <a:spLocks/>
              </p:cNvSpPr>
              <p:nvPr/>
            </p:nvSpPr>
            <p:spPr bwMode="auto">
              <a:xfrm>
                <a:off x="7923213" y="276226"/>
                <a:ext cx="98425" cy="50800"/>
              </a:xfrm>
              <a:custGeom>
                <a:avLst/>
                <a:gdLst>
                  <a:gd name="T0" fmla="*/ 62 w 62"/>
                  <a:gd name="T1" fmla="*/ 0 h 32"/>
                  <a:gd name="T2" fmla="*/ 26 w 62"/>
                  <a:gd name="T3" fmla="*/ 0 h 32"/>
                  <a:gd name="T4" fmla="*/ 0 w 62"/>
                  <a:gd name="T5" fmla="*/ 32 h 32"/>
                  <a:gd name="T6" fmla="*/ 49 w 62"/>
                  <a:gd name="T7" fmla="*/ 32 h 32"/>
                  <a:gd name="T8" fmla="*/ 62 w 62"/>
                  <a:gd name="T9" fmla="*/ 8 h 32"/>
                  <a:gd name="T10" fmla="*/ 62 w 6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2">
                    <a:moveTo>
                      <a:pt x="62" y="0"/>
                    </a:moveTo>
                    <a:lnTo>
                      <a:pt x="26" y="0"/>
                    </a:lnTo>
                    <a:lnTo>
                      <a:pt x="0" y="32"/>
                    </a:lnTo>
                    <a:lnTo>
                      <a:pt x="49" y="32"/>
                    </a:lnTo>
                    <a:lnTo>
                      <a:pt x="62" y="8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377"/>
              <p:cNvSpPr>
                <a:spLocks/>
              </p:cNvSpPr>
              <p:nvPr/>
            </p:nvSpPr>
            <p:spPr bwMode="auto">
              <a:xfrm>
                <a:off x="7747001" y="495301"/>
                <a:ext cx="115888" cy="55563"/>
              </a:xfrm>
              <a:custGeom>
                <a:avLst/>
                <a:gdLst>
                  <a:gd name="T0" fmla="*/ 25 w 73"/>
                  <a:gd name="T1" fmla="*/ 0 h 35"/>
                  <a:gd name="T2" fmla="*/ 0 w 73"/>
                  <a:gd name="T3" fmla="*/ 35 h 35"/>
                  <a:gd name="T4" fmla="*/ 48 w 73"/>
                  <a:gd name="T5" fmla="*/ 35 h 35"/>
                  <a:gd name="T6" fmla="*/ 73 w 73"/>
                  <a:gd name="T7" fmla="*/ 0 h 35"/>
                  <a:gd name="T8" fmla="*/ 25 w 73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5">
                    <a:moveTo>
                      <a:pt x="25" y="0"/>
                    </a:moveTo>
                    <a:lnTo>
                      <a:pt x="0" y="35"/>
                    </a:lnTo>
                    <a:lnTo>
                      <a:pt x="48" y="35"/>
                    </a:lnTo>
                    <a:lnTo>
                      <a:pt x="73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378"/>
              <p:cNvSpPr>
                <a:spLocks/>
              </p:cNvSpPr>
              <p:nvPr/>
            </p:nvSpPr>
            <p:spPr bwMode="auto">
              <a:xfrm>
                <a:off x="7769226" y="385763"/>
                <a:ext cx="82550" cy="41275"/>
              </a:xfrm>
              <a:custGeom>
                <a:avLst/>
                <a:gdLst>
                  <a:gd name="T0" fmla="*/ 27 w 52"/>
                  <a:gd name="T1" fmla="*/ 26 h 26"/>
                  <a:gd name="T2" fmla="*/ 52 w 52"/>
                  <a:gd name="T3" fmla="*/ 0 h 26"/>
                  <a:gd name="T4" fmla="*/ 25 w 52"/>
                  <a:gd name="T5" fmla="*/ 0 h 26"/>
                  <a:gd name="T6" fmla="*/ 0 w 52"/>
                  <a:gd name="T7" fmla="*/ 26 h 26"/>
                  <a:gd name="T8" fmla="*/ 27 w 5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6">
                    <a:moveTo>
                      <a:pt x="27" y="26"/>
                    </a:moveTo>
                    <a:lnTo>
                      <a:pt x="52" y="0"/>
                    </a:lnTo>
                    <a:lnTo>
                      <a:pt x="25" y="0"/>
                    </a:lnTo>
                    <a:lnTo>
                      <a:pt x="0" y="26"/>
                    </a:lnTo>
                    <a:lnTo>
                      <a:pt x="27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379"/>
              <p:cNvSpPr>
                <a:spLocks/>
              </p:cNvSpPr>
              <p:nvPr/>
            </p:nvSpPr>
            <p:spPr bwMode="auto">
              <a:xfrm>
                <a:off x="7853363" y="276226"/>
                <a:ext cx="84138" cy="50800"/>
              </a:xfrm>
              <a:custGeom>
                <a:avLst/>
                <a:gdLst>
                  <a:gd name="T0" fmla="*/ 28 w 53"/>
                  <a:gd name="T1" fmla="*/ 32 h 32"/>
                  <a:gd name="T2" fmla="*/ 53 w 53"/>
                  <a:gd name="T3" fmla="*/ 0 h 32"/>
                  <a:gd name="T4" fmla="*/ 26 w 53"/>
                  <a:gd name="T5" fmla="*/ 0 h 32"/>
                  <a:gd name="T6" fmla="*/ 0 w 53"/>
                  <a:gd name="T7" fmla="*/ 32 h 32"/>
                  <a:gd name="T8" fmla="*/ 28 w 5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32">
                    <a:moveTo>
                      <a:pt x="28" y="32"/>
                    </a:moveTo>
                    <a:lnTo>
                      <a:pt x="53" y="0"/>
                    </a:lnTo>
                    <a:lnTo>
                      <a:pt x="26" y="0"/>
                    </a:lnTo>
                    <a:lnTo>
                      <a:pt x="0" y="32"/>
                    </a:lnTo>
                    <a:lnTo>
                      <a:pt x="28" y="32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380"/>
              <p:cNvSpPr>
                <a:spLocks/>
              </p:cNvSpPr>
              <p:nvPr/>
            </p:nvSpPr>
            <p:spPr bwMode="auto">
              <a:xfrm>
                <a:off x="7724776" y="441326"/>
                <a:ext cx="82550" cy="44450"/>
              </a:xfrm>
              <a:custGeom>
                <a:avLst/>
                <a:gdLst>
                  <a:gd name="T0" fmla="*/ 27 w 52"/>
                  <a:gd name="T1" fmla="*/ 28 h 28"/>
                  <a:gd name="T2" fmla="*/ 52 w 52"/>
                  <a:gd name="T3" fmla="*/ 0 h 28"/>
                  <a:gd name="T4" fmla="*/ 25 w 52"/>
                  <a:gd name="T5" fmla="*/ 0 h 28"/>
                  <a:gd name="T6" fmla="*/ 0 w 52"/>
                  <a:gd name="T7" fmla="*/ 28 h 28"/>
                  <a:gd name="T8" fmla="*/ 27 w 52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8">
                    <a:moveTo>
                      <a:pt x="27" y="28"/>
                    </a:moveTo>
                    <a:lnTo>
                      <a:pt x="52" y="0"/>
                    </a:lnTo>
                    <a:lnTo>
                      <a:pt x="25" y="0"/>
                    </a:lnTo>
                    <a:lnTo>
                      <a:pt x="0" y="28"/>
                    </a:lnTo>
                    <a:lnTo>
                      <a:pt x="27" y="2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381"/>
              <p:cNvSpPr>
                <a:spLocks noEditPoints="1"/>
              </p:cNvSpPr>
              <p:nvPr/>
            </p:nvSpPr>
            <p:spPr bwMode="auto">
              <a:xfrm>
                <a:off x="7773988" y="660401"/>
                <a:ext cx="177800" cy="136525"/>
              </a:xfrm>
              <a:custGeom>
                <a:avLst/>
                <a:gdLst>
                  <a:gd name="T0" fmla="*/ 55 w 112"/>
                  <a:gd name="T1" fmla="*/ 86 h 86"/>
                  <a:gd name="T2" fmla="*/ 0 w 112"/>
                  <a:gd name="T3" fmla="*/ 86 h 86"/>
                  <a:gd name="T4" fmla="*/ 0 w 112"/>
                  <a:gd name="T5" fmla="*/ 0 h 86"/>
                  <a:gd name="T6" fmla="*/ 55 w 112"/>
                  <a:gd name="T7" fmla="*/ 0 h 86"/>
                  <a:gd name="T8" fmla="*/ 55 w 112"/>
                  <a:gd name="T9" fmla="*/ 86 h 86"/>
                  <a:gd name="T10" fmla="*/ 112 w 112"/>
                  <a:gd name="T11" fmla="*/ 0 h 86"/>
                  <a:gd name="T12" fmla="*/ 63 w 112"/>
                  <a:gd name="T13" fmla="*/ 0 h 86"/>
                  <a:gd name="T14" fmla="*/ 63 w 112"/>
                  <a:gd name="T15" fmla="*/ 86 h 86"/>
                  <a:gd name="T16" fmla="*/ 112 w 112"/>
                  <a:gd name="T17" fmla="*/ 86 h 86"/>
                  <a:gd name="T18" fmla="*/ 112 w 112"/>
                  <a:gd name="T1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86">
                    <a:moveTo>
                      <a:pt x="55" y="86"/>
                    </a:moveTo>
                    <a:lnTo>
                      <a:pt x="0" y="86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86"/>
                    </a:lnTo>
                    <a:close/>
                    <a:moveTo>
                      <a:pt x="112" y="0"/>
                    </a:moveTo>
                    <a:lnTo>
                      <a:pt x="63" y="0"/>
                    </a:lnTo>
                    <a:lnTo>
                      <a:pt x="63" y="86"/>
                    </a:lnTo>
                    <a:lnTo>
                      <a:pt x="112" y="86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382"/>
              <p:cNvSpPr>
                <a:spLocks/>
              </p:cNvSpPr>
              <p:nvPr/>
            </p:nvSpPr>
            <p:spPr bwMode="auto">
              <a:xfrm>
                <a:off x="7834313" y="758826"/>
                <a:ext cx="26988" cy="38100"/>
              </a:xfrm>
              <a:custGeom>
                <a:avLst/>
                <a:gdLst>
                  <a:gd name="T0" fmla="*/ 17 w 17"/>
                  <a:gd name="T1" fmla="*/ 12 h 24"/>
                  <a:gd name="T2" fmla="*/ 17 w 17"/>
                  <a:gd name="T3" fmla="*/ 0 h 24"/>
                  <a:gd name="T4" fmla="*/ 0 w 17"/>
                  <a:gd name="T5" fmla="*/ 24 h 24"/>
                  <a:gd name="T6" fmla="*/ 10 w 17"/>
                  <a:gd name="T7" fmla="*/ 24 h 24"/>
                  <a:gd name="T8" fmla="*/ 17 w 17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4">
                    <a:moveTo>
                      <a:pt x="17" y="12"/>
                    </a:moveTo>
                    <a:lnTo>
                      <a:pt x="17" y="0"/>
                    </a:lnTo>
                    <a:lnTo>
                      <a:pt x="0" y="24"/>
                    </a:lnTo>
                    <a:lnTo>
                      <a:pt x="10" y="24"/>
                    </a:lnTo>
                    <a:lnTo>
                      <a:pt x="17" y="12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383"/>
              <p:cNvSpPr>
                <a:spLocks/>
              </p:cNvSpPr>
              <p:nvPr/>
            </p:nvSpPr>
            <p:spPr bwMode="auto">
              <a:xfrm>
                <a:off x="7773988" y="660401"/>
                <a:ext cx="87313" cy="136525"/>
              </a:xfrm>
              <a:custGeom>
                <a:avLst/>
                <a:gdLst>
                  <a:gd name="T0" fmla="*/ 55 w 55"/>
                  <a:gd name="T1" fmla="*/ 0 h 86"/>
                  <a:gd name="T2" fmla="*/ 51 w 55"/>
                  <a:gd name="T3" fmla="*/ 0 h 86"/>
                  <a:gd name="T4" fmla="*/ 0 w 55"/>
                  <a:gd name="T5" fmla="*/ 62 h 86"/>
                  <a:gd name="T6" fmla="*/ 0 w 55"/>
                  <a:gd name="T7" fmla="*/ 86 h 86"/>
                  <a:gd name="T8" fmla="*/ 32 w 55"/>
                  <a:gd name="T9" fmla="*/ 86 h 86"/>
                  <a:gd name="T10" fmla="*/ 55 w 55"/>
                  <a:gd name="T11" fmla="*/ 55 h 86"/>
                  <a:gd name="T12" fmla="*/ 55 w 55"/>
                  <a:gd name="T1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86">
                    <a:moveTo>
                      <a:pt x="55" y="0"/>
                    </a:moveTo>
                    <a:lnTo>
                      <a:pt x="51" y="0"/>
                    </a:lnTo>
                    <a:lnTo>
                      <a:pt x="0" y="62"/>
                    </a:lnTo>
                    <a:lnTo>
                      <a:pt x="0" y="86"/>
                    </a:lnTo>
                    <a:lnTo>
                      <a:pt x="32" y="86"/>
                    </a:lnTo>
                    <a:lnTo>
                      <a:pt x="55" y="55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384"/>
              <p:cNvSpPr>
                <a:spLocks/>
              </p:cNvSpPr>
              <p:nvPr/>
            </p:nvSpPr>
            <p:spPr bwMode="auto">
              <a:xfrm>
                <a:off x="7874001" y="660401"/>
                <a:ext cx="57150" cy="74613"/>
              </a:xfrm>
              <a:custGeom>
                <a:avLst/>
                <a:gdLst>
                  <a:gd name="T0" fmla="*/ 0 w 36"/>
                  <a:gd name="T1" fmla="*/ 47 h 47"/>
                  <a:gd name="T2" fmla="*/ 36 w 36"/>
                  <a:gd name="T3" fmla="*/ 0 h 47"/>
                  <a:gd name="T4" fmla="*/ 0 w 36"/>
                  <a:gd name="T5" fmla="*/ 0 h 47"/>
                  <a:gd name="T6" fmla="*/ 0 w 36"/>
                  <a:gd name="T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7">
                    <a:moveTo>
                      <a:pt x="0" y="47"/>
                    </a:moveTo>
                    <a:lnTo>
                      <a:pt x="36" y="0"/>
                    </a:lnTo>
                    <a:lnTo>
                      <a:pt x="0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385"/>
              <p:cNvSpPr>
                <a:spLocks/>
              </p:cNvSpPr>
              <p:nvPr/>
            </p:nvSpPr>
            <p:spPr bwMode="auto">
              <a:xfrm>
                <a:off x="7874001" y="660401"/>
                <a:ext cx="80963" cy="104775"/>
              </a:xfrm>
              <a:custGeom>
                <a:avLst/>
                <a:gdLst>
                  <a:gd name="T0" fmla="*/ 42 w 51"/>
                  <a:gd name="T1" fmla="*/ 0 h 66"/>
                  <a:gd name="T2" fmla="*/ 0 w 51"/>
                  <a:gd name="T3" fmla="*/ 55 h 66"/>
                  <a:gd name="T4" fmla="*/ 0 w 51"/>
                  <a:gd name="T5" fmla="*/ 66 h 66"/>
                  <a:gd name="T6" fmla="*/ 51 w 51"/>
                  <a:gd name="T7" fmla="*/ 0 h 66"/>
                  <a:gd name="T8" fmla="*/ 42 w 51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6">
                    <a:moveTo>
                      <a:pt x="42" y="0"/>
                    </a:moveTo>
                    <a:lnTo>
                      <a:pt x="0" y="55"/>
                    </a:lnTo>
                    <a:lnTo>
                      <a:pt x="0" y="66"/>
                    </a:lnTo>
                    <a:lnTo>
                      <a:pt x="51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Rectangle 386"/>
              <p:cNvSpPr>
                <a:spLocks noChangeArrowheads="1"/>
              </p:cNvSpPr>
              <p:nvPr/>
            </p:nvSpPr>
            <p:spPr bwMode="auto">
              <a:xfrm>
                <a:off x="7316788" y="403226"/>
                <a:ext cx="315913" cy="393700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7" name="Rectangle 388"/>
              <p:cNvSpPr>
                <a:spLocks noChangeArrowheads="1"/>
              </p:cNvSpPr>
              <p:nvPr/>
            </p:nvSpPr>
            <p:spPr bwMode="auto">
              <a:xfrm>
                <a:off x="7348538" y="431801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Rectangle 389"/>
              <p:cNvSpPr>
                <a:spLocks noChangeArrowheads="1"/>
              </p:cNvSpPr>
              <p:nvPr/>
            </p:nvSpPr>
            <p:spPr bwMode="auto">
              <a:xfrm>
                <a:off x="7348538" y="485776"/>
                <a:ext cx="255588" cy="46038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Rectangle 390"/>
              <p:cNvSpPr>
                <a:spLocks noChangeArrowheads="1"/>
              </p:cNvSpPr>
              <p:nvPr/>
            </p:nvSpPr>
            <p:spPr bwMode="auto">
              <a:xfrm>
                <a:off x="7348538" y="541338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Rectangle 391"/>
              <p:cNvSpPr>
                <a:spLocks noChangeArrowheads="1"/>
              </p:cNvSpPr>
              <p:nvPr/>
            </p:nvSpPr>
            <p:spPr bwMode="auto">
              <a:xfrm>
                <a:off x="7348538" y="592138"/>
                <a:ext cx="255588" cy="44450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Rectangle 392"/>
              <p:cNvSpPr>
                <a:spLocks noChangeArrowheads="1"/>
              </p:cNvSpPr>
              <p:nvPr/>
            </p:nvSpPr>
            <p:spPr bwMode="auto">
              <a:xfrm>
                <a:off x="7348538" y="641351"/>
                <a:ext cx="255588" cy="46038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Rectangle 393"/>
              <p:cNvSpPr>
                <a:spLocks noChangeArrowheads="1"/>
              </p:cNvSpPr>
              <p:nvPr/>
            </p:nvSpPr>
            <p:spPr bwMode="auto">
              <a:xfrm>
                <a:off x="7348538" y="696913"/>
                <a:ext cx="255588" cy="41275"/>
              </a:xfrm>
              <a:prstGeom prst="rect">
                <a:avLst/>
              </a:prstGeom>
              <a:solidFill>
                <a:srgbClr val="BDC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94"/>
              <p:cNvSpPr>
                <a:spLocks/>
              </p:cNvSpPr>
              <p:nvPr/>
            </p:nvSpPr>
            <p:spPr bwMode="auto">
              <a:xfrm>
                <a:off x="7596188" y="460376"/>
                <a:ext cx="7938" cy="12700"/>
              </a:xfrm>
              <a:custGeom>
                <a:avLst/>
                <a:gdLst>
                  <a:gd name="T0" fmla="*/ 5 w 5"/>
                  <a:gd name="T1" fmla="*/ 8 h 8"/>
                  <a:gd name="T2" fmla="*/ 5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8"/>
                    </a:moveTo>
                    <a:lnTo>
                      <a:pt x="5" y="0"/>
                    </a:lnTo>
                    <a:lnTo>
                      <a:pt x="0" y="8"/>
                    </a:lnTo>
                    <a:lnTo>
                      <a:pt x="5" y="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95"/>
              <p:cNvSpPr>
                <a:spLocks/>
              </p:cNvSpPr>
              <p:nvPr/>
            </p:nvSpPr>
            <p:spPr bwMode="auto">
              <a:xfrm>
                <a:off x="7554913" y="485776"/>
                <a:ext cx="49213" cy="46038"/>
              </a:xfrm>
              <a:custGeom>
                <a:avLst/>
                <a:gdLst>
                  <a:gd name="T0" fmla="*/ 21 w 31"/>
                  <a:gd name="T1" fmla="*/ 0 h 29"/>
                  <a:gd name="T2" fmla="*/ 0 w 31"/>
                  <a:gd name="T3" fmla="*/ 29 h 29"/>
                  <a:gd name="T4" fmla="*/ 13 w 31"/>
                  <a:gd name="T5" fmla="*/ 29 h 29"/>
                  <a:gd name="T6" fmla="*/ 31 w 31"/>
                  <a:gd name="T7" fmla="*/ 2 h 29"/>
                  <a:gd name="T8" fmla="*/ 31 w 31"/>
                  <a:gd name="T9" fmla="*/ 0 h 29"/>
                  <a:gd name="T10" fmla="*/ 21 w 31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9">
                    <a:moveTo>
                      <a:pt x="21" y="0"/>
                    </a:moveTo>
                    <a:lnTo>
                      <a:pt x="0" y="29"/>
                    </a:lnTo>
                    <a:lnTo>
                      <a:pt x="13" y="29"/>
                    </a:lnTo>
                    <a:lnTo>
                      <a:pt x="31" y="2"/>
                    </a:lnTo>
                    <a:lnTo>
                      <a:pt x="3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96"/>
              <p:cNvSpPr>
                <a:spLocks/>
              </p:cNvSpPr>
              <p:nvPr/>
            </p:nvSpPr>
            <p:spPr bwMode="auto">
              <a:xfrm>
                <a:off x="7513638" y="541338"/>
                <a:ext cx="55563" cy="41275"/>
              </a:xfrm>
              <a:custGeom>
                <a:avLst/>
                <a:gdLst>
                  <a:gd name="T0" fmla="*/ 0 w 35"/>
                  <a:gd name="T1" fmla="*/ 26 h 26"/>
                  <a:gd name="T2" fmla="*/ 14 w 35"/>
                  <a:gd name="T3" fmla="*/ 26 h 26"/>
                  <a:gd name="T4" fmla="*/ 35 w 35"/>
                  <a:gd name="T5" fmla="*/ 0 h 26"/>
                  <a:gd name="T6" fmla="*/ 21 w 35"/>
                  <a:gd name="T7" fmla="*/ 0 h 26"/>
                  <a:gd name="T8" fmla="*/ 0 w 35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6">
                    <a:moveTo>
                      <a:pt x="0" y="26"/>
                    </a:moveTo>
                    <a:lnTo>
                      <a:pt x="14" y="26"/>
                    </a:lnTo>
                    <a:lnTo>
                      <a:pt x="35" y="0"/>
                    </a:lnTo>
                    <a:lnTo>
                      <a:pt x="21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97"/>
              <p:cNvSpPr>
                <a:spLocks/>
              </p:cNvSpPr>
              <p:nvPr/>
            </p:nvSpPr>
            <p:spPr bwMode="auto">
              <a:xfrm>
                <a:off x="7472363" y="592138"/>
                <a:ext cx="57150" cy="44450"/>
              </a:xfrm>
              <a:custGeom>
                <a:avLst/>
                <a:gdLst>
                  <a:gd name="T0" fmla="*/ 0 w 36"/>
                  <a:gd name="T1" fmla="*/ 28 h 28"/>
                  <a:gd name="T2" fmla="*/ 14 w 36"/>
                  <a:gd name="T3" fmla="*/ 28 h 28"/>
                  <a:gd name="T4" fmla="*/ 36 w 36"/>
                  <a:gd name="T5" fmla="*/ 0 h 28"/>
                  <a:gd name="T6" fmla="*/ 22 w 36"/>
                  <a:gd name="T7" fmla="*/ 0 h 28"/>
                  <a:gd name="T8" fmla="*/ 0 w 3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0" y="28"/>
                    </a:moveTo>
                    <a:lnTo>
                      <a:pt x="14" y="28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98"/>
              <p:cNvSpPr>
                <a:spLocks/>
              </p:cNvSpPr>
              <p:nvPr/>
            </p:nvSpPr>
            <p:spPr bwMode="auto">
              <a:xfrm>
                <a:off x="7431088" y="641351"/>
                <a:ext cx="57150" cy="46038"/>
              </a:xfrm>
              <a:custGeom>
                <a:avLst/>
                <a:gdLst>
                  <a:gd name="T0" fmla="*/ 0 w 36"/>
                  <a:gd name="T1" fmla="*/ 29 h 29"/>
                  <a:gd name="T2" fmla="*/ 14 w 36"/>
                  <a:gd name="T3" fmla="*/ 29 h 29"/>
                  <a:gd name="T4" fmla="*/ 36 w 36"/>
                  <a:gd name="T5" fmla="*/ 0 h 29"/>
                  <a:gd name="T6" fmla="*/ 22 w 36"/>
                  <a:gd name="T7" fmla="*/ 0 h 29"/>
                  <a:gd name="T8" fmla="*/ 0 w 36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9">
                    <a:moveTo>
                      <a:pt x="0" y="29"/>
                    </a:moveTo>
                    <a:lnTo>
                      <a:pt x="14" y="29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399"/>
              <p:cNvSpPr>
                <a:spLocks/>
              </p:cNvSpPr>
              <p:nvPr/>
            </p:nvSpPr>
            <p:spPr bwMode="auto">
              <a:xfrm>
                <a:off x="7389813" y="696913"/>
                <a:ext cx="57150" cy="41275"/>
              </a:xfrm>
              <a:custGeom>
                <a:avLst/>
                <a:gdLst>
                  <a:gd name="T0" fmla="*/ 0 w 36"/>
                  <a:gd name="T1" fmla="*/ 26 h 26"/>
                  <a:gd name="T2" fmla="*/ 14 w 36"/>
                  <a:gd name="T3" fmla="*/ 26 h 26"/>
                  <a:gd name="T4" fmla="*/ 36 w 36"/>
                  <a:gd name="T5" fmla="*/ 0 h 26"/>
                  <a:gd name="T6" fmla="*/ 22 w 36"/>
                  <a:gd name="T7" fmla="*/ 0 h 26"/>
                  <a:gd name="T8" fmla="*/ 0 w 36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6">
                    <a:moveTo>
                      <a:pt x="0" y="26"/>
                    </a:moveTo>
                    <a:lnTo>
                      <a:pt x="14" y="26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400"/>
              <p:cNvSpPr>
                <a:spLocks/>
              </p:cNvSpPr>
              <p:nvPr/>
            </p:nvSpPr>
            <p:spPr bwMode="auto">
              <a:xfrm>
                <a:off x="7515226" y="431801"/>
                <a:ext cx="88900" cy="41275"/>
              </a:xfrm>
              <a:custGeom>
                <a:avLst/>
                <a:gdLst>
                  <a:gd name="T0" fmla="*/ 56 w 56"/>
                  <a:gd name="T1" fmla="*/ 6 h 26"/>
                  <a:gd name="T2" fmla="*/ 56 w 56"/>
                  <a:gd name="T3" fmla="*/ 0 h 26"/>
                  <a:gd name="T4" fmla="*/ 21 w 56"/>
                  <a:gd name="T5" fmla="*/ 0 h 26"/>
                  <a:gd name="T6" fmla="*/ 0 w 56"/>
                  <a:gd name="T7" fmla="*/ 26 h 26"/>
                  <a:gd name="T8" fmla="*/ 41 w 56"/>
                  <a:gd name="T9" fmla="*/ 26 h 26"/>
                  <a:gd name="T10" fmla="*/ 56 w 56"/>
                  <a:gd name="T11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26">
                    <a:moveTo>
                      <a:pt x="56" y="6"/>
                    </a:moveTo>
                    <a:lnTo>
                      <a:pt x="56" y="0"/>
                    </a:lnTo>
                    <a:lnTo>
                      <a:pt x="21" y="0"/>
                    </a:lnTo>
                    <a:lnTo>
                      <a:pt x="0" y="26"/>
                    </a:lnTo>
                    <a:lnTo>
                      <a:pt x="41" y="26"/>
                    </a:lnTo>
                    <a:lnTo>
                      <a:pt x="56" y="6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401"/>
              <p:cNvSpPr>
                <a:spLocks/>
              </p:cNvSpPr>
              <p:nvPr/>
            </p:nvSpPr>
            <p:spPr bwMode="auto">
              <a:xfrm>
                <a:off x="7473951" y="485776"/>
                <a:ext cx="100013" cy="46038"/>
              </a:xfrm>
              <a:custGeom>
                <a:avLst/>
                <a:gdLst>
                  <a:gd name="T0" fmla="*/ 63 w 63"/>
                  <a:gd name="T1" fmla="*/ 0 h 29"/>
                  <a:gd name="T2" fmla="*/ 21 w 63"/>
                  <a:gd name="T3" fmla="*/ 0 h 29"/>
                  <a:gd name="T4" fmla="*/ 0 w 63"/>
                  <a:gd name="T5" fmla="*/ 29 h 29"/>
                  <a:gd name="T6" fmla="*/ 41 w 63"/>
                  <a:gd name="T7" fmla="*/ 29 h 29"/>
                  <a:gd name="T8" fmla="*/ 63 w 6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9">
                    <a:moveTo>
                      <a:pt x="63" y="0"/>
                    </a:moveTo>
                    <a:lnTo>
                      <a:pt x="21" y="0"/>
                    </a:lnTo>
                    <a:lnTo>
                      <a:pt x="0" y="29"/>
                    </a:lnTo>
                    <a:lnTo>
                      <a:pt x="41" y="2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402"/>
              <p:cNvSpPr>
                <a:spLocks/>
              </p:cNvSpPr>
              <p:nvPr/>
            </p:nvSpPr>
            <p:spPr bwMode="auto">
              <a:xfrm>
                <a:off x="7432676" y="541338"/>
                <a:ext cx="100013" cy="41275"/>
              </a:xfrm>
              <a:custGeom>
                <a:avLst/>
                <a:gdLst>
                  <a:gd name="T0" fmla="*/ 63 w 63"/>
                  <a:gd name="T1" fmla="*/ 0 h 26"/>
                  <a:gd name="T2" fmla="*/ 21 w 63"/>
                  <a:gd name="T3" fmla="*/ 0 h 26"/>
                  <a:gd name="T4" fmla="*/ 0 w 63"/>
                  <a:gd name="T5" fmla="*/ 26 h 26"/>
                  <a:gd name="T6" fmla="*/ 41 w 63"/>
                  <a:gd name="T7" fmla="*/ 26 h 26"/>
                  <a:gd name="T8" fmla="*/ 63 w 6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6">
                    <a:moveTo>
                      <a:pt x="63" y="0"/>
                    </a:moveTo>
                    <a:lnTo>
                      <a:pt x="21" y="0"/>
                    </a:lnTo>
                    <a:lnTo>
                      <a:pt x="0" y="26"/>
                    </a:lnTo>
                    <a:lnTo>
                      <a:pt x="41" y="2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403"/>
              <p:cNvSpPr>
                <a:spLocks/>
              </p:cNvSpPr>
              <p:nvPr/>
            </p:nvSpPr>
            <p:spPr bwMode="auto">
              <a:xfrm>
                <a:off x="7391401" y="592138"/>
                <a:ext cx="100013" cy="44450"/>
              </a:xfrm>
              <a:custGeom>
                <a:avLst/>
                <a:gdLst>
                  <a:gd name="T0" fmla="*/ 63 w 63"/>
                  <a:gd name="T1" fmla="*/ 0 h 28"/>
                  <a:gd name="T2" fmla="*/ 21 w 63"/>
                  <a:gd name="T3" fmla="*/ 0 h 28"/>
                  <a:gd name="T4" fmla="*/ 0 w 63"/>
                  <a:gd name="T5" fmla="*/ 28 h 28"/>
                  <a:gd name="T6" fmla="*/ 42 w 63"/>
                  <a:gd name="T7" fmla="*/ 28 h 28"/>
                  <a:gd name="T8" fmla="*/ 63 w 6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8">
                    <a:moveTo>
                      <a:pt x="63" y="0"/>
                    </a:moveTo>
                    <a:lnTo>
                      <a:pt x="21" y="0"/>
                    </a:lnTo>
                    <a:lnTo>
                      <a:pt x="0" y="28"/>
                    </a:lnTo>
                    <a:lnTo>
                      <a:pt x="42" y="28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404"/>
              <p:cNvSpPr>
                <a:spLocks/>
              </p:cNvSpPr>
              <p:nvPr/>
            </p:nvSpPr>
            <p:spPr bwMode="auto">
              <a:xfrm>
                <a:off x="7350126" y="641351"/>
                <a:ext cx="100013" cy="46038"/>
              </a:xfrm>
              <a:custGeom>
                <a:avLst/>
                <a:gdLst>
                  <a:gd name="T0" fmla="*/ 63 w 63"/>
                  <a:gd name="T1" fmla="*/ 0 h 29"/>
                  <a:gd name="T2" fmla="*/ 21 w 63"/>
                  <a:gd name="T3" fmla="*/ 0 h 29"/>
                  <a:gd name="T4" fmla="*/ 0 w 63"/>
                  <a:gd name="T5" fmla="*/ 29 h 29"/>
                  <a:gd name="T6" fmla="*/ 42 w 63"/>
                  <a:gd name="T7" fmla="*/ 29 h 29"/>
                  <a:gd name="T8" fmla="*/ 63 w 6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9">
                    <a:moveTo>
                      <a:pt x="63" y="0"/>
                    </a:moveTo>
                    <a:lnTo>
                      <a:pt x="21" y="0"/>
                    </a:lnTo>
                    <a:lnTo>
                      <a:pt x="0" y="29"/>
                    </a:lnTo>
                    <a:lnTo>
                      <a:pt x="42" y="2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405"/>
              <p:cNvSpPr>
                <a:spLocks/>
              </p:cNvSpPr>
              <p:nvPr/>
            </p:nvSpPr>
            <p:spPr bwMode="auto">
              <a:xfrm>
                <a:off x="7348538" y="696913"/>
                <a:ext cx="60325" cy="41275"/>
              </a:xfrm>
              <a:custGeom>
                <a:avLst/>
                <a:gdLst>
                  <a:gd name="T0" fmla="*/ 0 w 38"/>
                  <a:gd name="T1" fmla="*/ 0 h 26"/>
                  <a:gd name="T2" fmla="*/ 0 w 38"/>
                  <a:gd name="T3" fmla="*/ 26 h 26"/>
                  <a:gd name="T4" fmla="*/ 17 w 38"/>
                  <a:gd name="T5" fmla="*/ 26 h 26"/>
                  <a:gd name="T6" fmla="*/ 38 w 38"/>
                  <a:gd name="T7" fmla="*/ 0 h 26"/>
                  <a:gd name="T8" fmla="*/ 0 w 3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6">
                    <a:moveTo>
                      <a:pt x="0" y="0"/>
                    </a:moveTo>
                    <a:lnTo>
                      <a:pt x="0" y="26"/>
                    </a:lnTo>
                    <a:lnTo>
                      <a:pt x="17" y="26"/>
                    </a:lnTo>
                    <a:lnTo>
                      <a:pt x="3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DA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407"/>
              <p:cNvSpPr>
                <a:spLocks/>
              </p:cNvSpPr>
              <p:nvPr/>
            </p:nvSpPr>
            <p:spPr bwMode="auto">
              <a:xfrm>
                <a:off x="7597776" y="68263"/>
                <a:ext cx="36513" cy="41275"/>
              </a:xfrm>
              <a:custGeom>
                <a:avLst/>
                <a:gdLst>
                  <a:gd name="T0" fmla="*/ 17 w 23"/>
                  <a:gd name="T1" fmla="*/ 10 h 26"/>
                  <a:gd name="T2" fmla="*/ 17 w 23"/>
                  <a:gd name="T3" fmla="*/ 0 h 26"/>
                  <a:gd name="T4" fmla="*/ 23 w 23"/>
                  <a:gd name="T5" fmla="*/ 0 h 26"/>
                  <a:gd name="T6" fmla="*/ 23 w 23"/>
                  <a:gd name="T7" fmla="*/ 26 h 26"/>
                  <a:gd name="T8" fmla="*/ 17 w 23"/>
                  <a:gd name="T9" fmla="*/ 26 h 26"/>
                  <a:gd name="T10" fmla="*/ 17 w 23"/>
                  <a:gd name="T11" fmla="*/ 16 h 26"/>
                  <a:gd name="T12" fmla="*/ 7 w 23"/>
                  <a:gd name="T13" fmla="*/ 16 h 26"/>
                  <a:gd name="T14" fmla="*/ 7 w 23"/>
                  <a:gd name="T15" fmla="*/ 26 h 26"/>
                  <a:gd name="T16" fmla="*/ 0 w 23"/>
                  <a:gd name="T17" fmla="*/ 26 h 26"/>
                  <a:gd name="T18" fmla="*/ 0 w 23"/>
                  <a:gd name="T19" fmla="*/ 0 h 26"/>
                  <a:gd name="T20" fmla="*/ 7 w 23"/>
                  <a:gd name="T21" fmla="*/ 0 h 26"/>
                  <a:gd name="T22" fmla="*/ 7 w 23"/>
                  <a:gd name="T23" fmla="*/ 10 h 26"/>
                  <a:gd name="T24" fmla="*/ 17 w 23"/>
                  <a:gd name="T2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26">
                    <a:moveTo>
                      <a:pt x="17" y="10"/>
                    </a:moveTo>
                    <a:lnTo>
                      <a:pt x="17" y="0"/>
                    </a:lnTo>
                    <a:lnTo>
                      <a:pt x="23" y="0"/>
                    </a:lnTo>
                    <a:lnTo>
                      <a:pt x="23" y="26"/>
                    </a:lnTo>
                    <a:lnTo>
                      <a:pt x="17" y="26"/>
                    </a:lnTo>
                    <a:lnTo>
                      <a:pt x="17" y="16"/>
                    </a:lnTo>
                    <a:lnTo>
                      <a:pt x="7" y="16"/>
                    </a:lnTo>
                    <a:lnTo>
                      <a:pt x="7" y="26"/>
                    </a:lnTo>
                    <a:lnTo>
                      <a:pt x="0" y="26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0"/>
                    </a:lnTo>
                    <a:lnTo>
                      <a:pt x="17" y="1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6" name="Freeform 408"/>
              <p:cNvSpPr>
                <a:spLocks noEditPoints="1"/>
              </p:cNvSpPr>
              <p:nvPr/>
            </p:nvSpPr>
            <p:spPr bwMode="auto">
              <a:xfrm>
                <a:off x="7596188" y="131763"/>
                <a:ext cx="41275" cy="44450"/>
              </a:xfrm>
              <a:custGeom>
                <a:avLst/>
                <a:gdLst>
                  <a:gd name="T0" fmla="*/ 32 w 37"/>
                  <a:gd name="T1" fmla="*/ 6 h 39"/>
                  <a:gd name="T2" fmla="*/ 37 w 37"/>
                  <a:gd name="T3" fmla="*/ 20 h 39"/>
                  <a:gd name="T4" fmla="*/ 32 w 37"/>
                  <a:gd name="T5" fmla="*/ 33 h 39"/>
                  <a:gd name="T6" fmla="*/ 18 w 37"/>
                  <a:gd name="T7" fmla="*/ 39 h 39"/>
                  <a:gd name="T8" fmla="*/ 5 w 37"/>
                  <a:gd name="T9" fmla="*/ 33 h 39"/>
                  <a:gd name="T10" fmla="*/ 0 w 37"/>
                  <a:gd name="T11" fmla="*/ 20 h 39"/>
                  <a:gd name="T12" fmla="*/ 5 w 37"/>
                  <a:gd name="T13" fmla="*/ 6 h 39"/>
                  <a:gd name="T14" fmla="*/ 18 w 37"/>
                  <a:gd name="T15" fmla="*/ 0 h 39"/>
                  <a:gd name="T16" fmla="*/ 32 w 37"/>
                  <a:gd name="T17" fmla="*/ 6 h 39"/>
                  <a:gd name="T18" fmla="*/ 25 w 37"/>
                  <a:gd name="T19" fmla="*/ 27 h 39"/>
                  <a:gd name="T20" fmla="*/ 28 w 37"/>
                  <a:gd name="T21" fmla="*/ 20 h 39"/>
                  <a:gd name="T22" fmla="*/ 25 w 37"/>
                  <a:gd name="T23" fmla="*/ 12 h 39"/>
                  <a:gd name="T24" fmla="*/ 18 w 37"/>
                  <a:gd name="T25" fmla="*/ 9 h 39"/>
                  <a:gd name="T26" fmla="*/ 11 w 37"/>
                  <a:gd name="T27" fmla="*/ 12 h 39"/>
                  <a:gd name="T28" fmla="*/ 9 w 37"/>
                  <a:gd name="T29" fmla="*/ 20 h 39"/>
                  <a:gd name="T30" fmla="*/ 11 w 37"/>
                  <a:gd name="T31" fmla="*/ 27 h 39"/>
                  <a:gd name="T32" fmla="*/ 18 w 37"/>
                  <a:gd name="T33" fmla="*/ 30 h 39"/>
                  <a:gd name="T34" fmla="*/ 25 w 37"/>
                  <a:gd name="T35" fmla="*/ 2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39">
                    <a:moveTo>
                      <a:pt x="32" y="6"/>
                    </a:moveTo>
                    <a:cubicBezTo>
                      <a:pt x="35" y="10"/>
                      <a:pt x="37" y="14"/>
                      <a:pt x="37" y="20"/>
                    </a:cubicBezTo>
                    <a:cubicBezTo>
                      <a:pt x="37" y="25"/>
                      <a:pt x="35" y="29"/>
                      <a:pt x="32" y="33"/>
                    </a:cubicBezTo>
                    <a:cubicBezTo>
                      <a:pt x="28" y="37"/>
                      <a:pt x="24" y="39"/>
                      <a:pt x="18" y="39"/>
                    </a:cubicBezTo>
                    <a:cubicBezTo>
                      <a:pt x="13" y="39"/>
                      <a:pt x="9" y="37"/>
                      <a:pt x="5" y="33"/>
                    </a:cubicBezTo>
                    <a:cubicBezTo>
                      <a:pt x="1" y="29"/>
                      <a:pt x="0" y="25"/>
                      <a:pt x="0" y="20"/>
                    </a:cubicBezTo>
                    <a:cubicBezTo>
                      <a:pt x="0" y="14"/>
                      <a:pt x="1" y="10"/>
                      <a:pt x="5" y="6"/>
                    </a:cubicBezTo>
                    <a:cubicBezTo>
                      <a:pt x="9" y="2"/>
                      <a:pt x="13" y="0"/>
                      <a:pt x="18" y="0"/>
                    </a:cubicBezTo>
                    <a:cubicBezTo>
                      <a:pt x="24" y="0"/>
                      <a:pt x="28" y="2"/>
                      <a:pt x="32" y="6"/>
                    </a:cubicBezTo>
                    <a:close/>
                    <a:moveTo>
                      <a:pt x="25" y="27"/>
                    </a:moveTo>
                    <a:cubicBezTo>
                      <a:pt x="27" y="25"/>
                      <a:pt x="28" y="22"/>
                      <a:pt x="28" y="20"/>
                    </a:cubicBezTo>
                    <a:cubicBezTo>
                      <a:pt x="28" y="17"/>
                      <a:pt x="27" y="14"/>
                      <a:pt x="25" y="12"/>
                    </a:cubicBezTo>
                    <a:cubicBezTo>
                      <a:pt x="23" y="10"/>
                      <a:pt x="21" y="9"/>
                      <a:pt x="18" y="9"/>
                    </a:cubicBezTo>
                    <a:cubicBezTo>
                      <a:pt x="16" y="9"/>
                      <a:pt x="13" y="10"/>
                      <a:pt x="11" y="12"/>
                    </a:cubicBezTo>
                    <a:cubicBezTo>
                      <a:pt x="10" y="14"/>
                      <a:pt x="9" y="17"/>
                      <a:pt x="9" y="20"/>
                    </a:cubicBezTo>
                    <a:cubicBezTo>
                      <a:pt x="9" y="22"/>
                      <a:pt x="10" y="25"/>
                      <a:pt x="11" y="27"/>
                    </a:cubicBezTo>
                    <a:cubicBezTo>
                      <a:pt x="13" y="29"/>
                      <a:pt x="16" y="30"/>
                      <a:pt x="18" y="30"/>
                    </a:cubicBezTo>
                    <a:cubicBezTo>
                      <a:pt x="21" y="30"/>
                      <a:pt x="23" y="29"/>
                      <a:pt x="25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7" name="Freeform 409"/>
              <p:cNvSpPr>
                <a:spLocks/>
              </p:cNvSpPr>
              <p:nvPr/>
            </p:nvSpPr>
            <p:spPr bwMode="auto">
              <a:xfrm>
                <a:off x="7602538" y="200025"/>
                <a:ext cx="28575" cy="41275"/>
              </a:xfrm>
              <a:custGeom>
                <a:avLst/>
                <a:gdLst>
                  <a:gd name="T0" fmla="*/ 18 w 18"/>
                  <a:gd name="T1" fmla="*/ 0 h 26"/>
                  <a:gd name="T2" fmla="*/ 18 w 18"/>
                  <a:gd name="T3" fmla="*/ 6 h 26"/>
                  <a:gd name="T4" fmla="*/ 12 w 18"/>
                  <a:gd name="T5" fmla="*/ 6 h 26"/>
                  <a:gd name="T6" fmla="*/ 12 w 18"/>
                  <a:gd name="T7" fmla="*/ 26 h 26"/>
                  <a:gd name="T8" fmla="*/ 6 w 18"/>
                  <a:gd name="T9" fmla="*/ 26 h 26"/>
                  <a:gd name="T10" fmla="*/ 6 w 18"/>
                  <a:gd name="T11" fmla="*/ 6 h 26"/>
                  <a:gd name="T12" fmla="*/ 0 w 18"/>
                  <a:gd name="T13" fmla="*/ 6 h 26"/>
                  <a:gd name="T14" fmla="*/ 0 w 18"/>
                  <a:gd name="T15" fmla="*/ 0 h 26"/>
                  <a:gd name="T16" fmla="*/ 18 w 18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6">
                    <a:moveTo>
                      <a:pt x="18" y="0"/>
                    </a:moveTo>
                    <a:lnTo>
                      <a:pt x="18" y="6"/>
                    </a:lnTo>
                    <a:lnTo>
                      <a:pt x="12" y="6"/>
                    </a:lnTo>
                    <a:lnTo>
                      <a:pt x="12" y="26"/>
                    </a:lnTo>
                    <a:lnTo>
                      <a:pt x="6" y="26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8" name="Freeform 410"/>
              <p:cNvSpPr>
                <a:spLocks/>
              </p:cNvSpPr>
              <p:nvPr/>
            </p:nvSpPr>
            <p:spPr bwMode="auto">
              <a:xfrm>
                <a:off x="7597776" y="265113"/>
                <a:ext cx="36513" cy="41275"/>
              </a:xfrm>
              <a:custGeom>
                <a:avLst/>
                <a:gdLst>
                  <a:gd name="T0" fmla="*/ 32 w 32"/>
                  <a:gd name="T1" fmla="*/ 0 h 36"/>
                  <a:gd name="T2" fmla="*/ 32 w 32"/>
                  <a:gd name="T3" fmla="*/ 9 h 36"/>
                  <a:gd name="T4" fmla="*/ 17 w 32"/>
                  <a:gd name="T5" fmla="*/ 9 h 36"/>
                  <a:gd name="T6" fmla="*/ 10 w 32"/>
                  <a:gd name="T7" fmla="*/ 13 h 36"/>
                  <a:gd name="T8" fmla="*/ 26 w 32"/>
                  <a:gd name="T9" fmla="*/ 13 h 36"/>
                  <a:gd name="T10" fmla="*/ 26 w 32"/>
                  <a:gd name="T11" fmla="*/ 23 h 36"/>
                  <a:gd name="T12" fmla="*/ 10 w 32"/>
                  <a:gd name="T13" fmla="*/ 23 h 36"/>
                  <a:gd name="T14" fmla="*/ 17 w 32"/>
                  <a:gd name="T15" fmla="*/ 27 h 36"/>
                  <a:gd name="T16" fmla="*/ 32 w 32"/>
                  <a:gd name="T17" fmla="*/ 27 h 36"/>
                  <a:gd name="T18" fmla="*/ 32 w 32"/>
                  <a:gd name="T19" fmla="*/ 36 h 36"/>
                  <a:gd name="T20" fmla="*/ 17 w 32"/>
                  <a:gd name="T21" fmla="*/ 36 h 36"/>
                  <a:gd name="T22" fmla="*/ 5 w 32"/>
                  <a:gd name="T23" fmla="*/ 31 h 36"/>
                  <a:gd name="T24" fmla="*/ 0 w 32"/>
                  <a:gd name="T25" fmla="*/ 18 h 36"/>
                  <a:gd name="T26" fmla="*/ 5 w 32"/>
                  <a:gd name="T27" fmla="*/ 5 h 36"/>
                  <a:gd name="T28" fmla="*/ 17 w 32"/>
                  <a:gd name="T29" fmla="*/ 0 h 36"/>
                  <a:gd name="T30" fmla="*/ 32 w 32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" h="36">
                    <a:moveTo>
                      <a:pt x="32" y="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4" y="9"/>
                      <a:pt x="12" y="10"/>
                      <a:pt x="10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2" y="26"/>
                      <a:pt x="14" y="27"/>
                      <a:pt x="17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3" y="36"/>
                      <a:pt x="8" y="34"/>
                      <a:pt x="5" y="31"/>
                    </a:cubicBezTo>
                    <a:cubicBezTo>
                      <a:pt x="2" y="27"/>
                      <a:pt x="0" y="23"/>
                      <a:pt x="0" y="18"/>
                    </a:cubicBezTo>
                    <a:cubicBezTo>
                      <a:pt x="0" y="13"/>
                      <a:pt x="2" y="9"/>
                      <a:pt x="5" y="5"/>
                    </a:cubicBezTo>
                    <a:cubicBezTo>
                      <a:pt x="8" y="2"/>
                      <a:pt x="13" y="0"/>
                      <a:pt x="17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9" name="Freeform 411"/>
              <p:cNvSpPr>
                <a:spLocks/>
              </p:cNvSpPr>
              <p:nvPr/>
            </p:nvSpPr>
            <p:spPr bwMode="auto">
              <a:xfrm>
                <a:off x="7600951" y="330200"/>
                <a:ext cx="31750" cy="41275"/>
              </a:xfrm>
              <a:custGeom>
                <a:avLst/>
                <a:gdLst>
                  <a:gd name="T0" fmla="*/ 9 w 28"/>
                  <a:gd name="T1" fmla="*/ 26 h 36"/>
                  <a:gd name="T2" fmla="*/ 11 w 28"/>
                  <a:gd name="T3" fmla="*/ 27 h 36"/>
                  <a:gd name="T4" fmla="*/ 28 w 28"/>
                  <a:gd name="T5" fmla="*/ 27 h 36"/>
                  <a:gd name="T6" fmla="*/ 28 w 28"/>
                  <a:gd name="T7" fmla="*/ 36 h 36"/>
                  <a:gd name="T8" fmla="*/ 11 w 28"/>
                  <a:gd name="T9" fmla="*/ 36 h 36"/>
                  <a:gd name="T10" fmla="*/ 3 w 28"/>
                  <a:gd name="T11" fmla="*/ 33 h 36"/>
                  <a:gd name="T12" fmla="*/ 0 w 28"/>
                  <a:gd name="T13" fmla="*/ 26 h 36"/>
                  <a:gd name="T14" fmla="*/ 0 w 28"/>
                  <a:gd name="T15" fmla="*/ 0 h 36"/>
                  <a:gd name="T16" fmla="*/ 9 w 28"/>
                  <a:gd name="T17" fmla="*/ 0 h 36"/>
                  <a:gd name="T18" fmla="*/ 9 w 28"/>
                  <a:gd name="T19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6">
                    <a:moveTo>
                      <a:pt x="9" y="26"/>
                    </a:moveTo>
                    <a:cubicBezTo>
                      <a:pt x="9" y="27"/>
                      <a:pt x="10" y="27"/>
                      <a:pt x="11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8" y="36"/>
                      <a:pt x="6" y="35"/>
                      <a:pt x="3" y="33"/>
                    </a:cubicBezTo>
                    <a:cubicBezTo>
                      <a:pt x="1" y="31"/>
                      <a:pt x="0" y="29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9" y="26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52" name="组合 351"/>
          <p:cNvGrpSpPr/>
          <p:nvPr/>
        </p:nvGrpSpPr>
        <p:grpSpPr>
          <a:xfrm>
            <a:off x="3915780" y="3483980"/>
            <a:ext cx="1137941" cy="689124"/>
            <a:chOff x="5605912" y="4941362"/>
            <a:chExt cx="1137941" cy="689124"/>
          </a:xfrm>
        </p:grpSpPr>
        <p:grpSp>
          <p:nvGrpSpPr>
            <p:cNvPr id="353" name="组合 352"/>
            <p:cNvGrpSpPr/>
            <p:nvPr/>
          </p:nvGrpSpPr>
          <p:grpSpPr>
            <a:xfrm>
              <a:off x="5605912" y="4941362"/>
              <a:ext cx="962973" cy="689124"/>
              <a:chOff x="-2338009" y="769144"/>
              <a:chExt cx="2790825" cy="1997174"/>
            </a:xfrm>
          </p:grpSpPr>
          <p:sp>
            <p:nvSpPr>
              <p:cNvPr id="364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65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gradFill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2700000" scaled="1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66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67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00B0F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68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69" name="Oval 487"/>
              <p:cNvSpPr>
                <a:spLocks noChangeArrowheads="1"/>
              </p:cNvSpPr>
              <p:nvPr/>
            </p:nvSpPr>
            <p:spPr bwMode="auto">
              <a:xfrm>
                <a:off x="-2134809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354" name="文本框 622"/>
            <p:cNvSpPr txBox="1"/>
            <p:nvPr/>
          </p:nvSpPr>
          <p:spPr>
            <a:xfrm>
              <a:off x="5961397" y="4955087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5" name="组合 354"/>
            <p:cNvGrpSpPr/>
            <p:nvPr/>
          </p:nvGrpSpPr>
          <p:grpSpPr>
            <a:xfrm>
              <a:off x="5726005" y="5060474"/>
              <a:ext cx="172449" cy="175868"/>
              <a:chOff x="7385050" y="3114675"/>
              <a:chExt cx="560388" cy="571500"/>
            </a:xfrm>
          </p:grpSpPr>
          <p:sp>
            <p:nvSpPr>
              <p:cNvPr id="356" name="Freeform 524"/>
              <p:cNvSpPr>
                <a:spLocks/>
              </p:cNvSpPr>
              <p:nvPr/>
            </p:nvSpPr>
            <p:spPr bwMode="auto">
              <a:xfrm>
                <a:off x="7553325" y="3114675"/>
                <a:ext cx="227013" cy="114300"/>
              </a:xfrm>
              <a:custGeom>
                <a:avLst/>
                <a:gdLst>
                  <a:gd name="T0" fmla="*/ 59 w 59"/>
                  <a:gd name="T1" fmla="*/ 30 h 30"/>
                  <a:gd name="T2" fmla="*/ 31 w 59"/>
                  <a:gd name="T3" fmla="*/ 12 h 30"/>
                  <a:gd name="T4" fmla="*/ 31 w 59"/>
                  <a:gd name="T5" fmla="*/ 0 h 30"/>
                  <a:gd name="T6" fmla="*/ 25 w 59"/>
                  <a:gd name="T7" fmla="*/ 0 h 30"/>
                  <a:gd name="T8" fmla="*/ 25 w 59"/>
                  <a:gd name="T9" fmla="*/ 12 h 30"/>
                  <a:gd name="T10" fmla="*/ 0 w 59"/>
                  <a:gd name="T11" fmla="*/ 30 h 30"/>
                  <a:gd name="T12" fmla="*/ 30 w 59"/>
                  <a:gd name="T13" fmla="*/ 22 h 30"/>
                  <a:gd name="T14" fmla="*/ 59 w 59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20"/>
                      <a:pt x="47" y="13"/>
                      <a:pt x="31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3" y="13"/>
                      <a:pt x="0" y="21"/>
                      <a:pt x="0" y="30"/>
                    </a:cubicBezTo>
                    <a:cubicBezTo>
                      <a:pt x="9" y="25"/>
                      <a:pt x="19" y="22"/>
                      <a:pt x="30" y="22"/>
                    </a:cubicBezTo>
                    <a:cubicBezTo>
                      <a:pt x="41" y="22"/>
                      <a:pt x="51" y="25"/>
                      <a:pt x="59" y="30"/>
                    </a:cubicBez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7" name="Freeform 525"/>
              <p:cNvSpPr>
                <a:spLocks/>
              </p:cNvSpPr>
              <p:nvPr/>
            </p:nvSpPr>
            <p:spPr bwMode="auto">
              <a:xfrm>
                <a:off x="7791450" y="3160713"/>
                <a:ext cx="34925" cy="30163"/>
              </a:xfrm>
              <a:custGeom>
                <a:avLst/>
                <a:gdLst>
                  <a:gd name="T0" fmla="*/ 10 w 22"/>
                  <a:gd name="T1" fmla="*/ 14 h 19"/>
                  <a:gd name="T2" fmla="*/ 12 w 22"/>
                  <a:gd name="T3" fmla="*/ 19 h 19"/>
                  <a:gd name="T4" fmla="*/ 14 w 22"/>
                  <a:gd name="T5" fmla="*/ 12 h 19"/>
                  <a:gd name="T6" fmla="*/ 22 w 22"/>
                  <a:gd name="T7" fmla="*/ 12 h 19"/>
                  <a:gd name="T8" fmla="*/ 17 w 22"/>
                  <a:gd name="T9" fmla="*/ 7 h 19"/>
                  <a:gd name="T10" fmla="*/ 17 w 22"/>
                  <a:gd name="T11" fmla="*/ 0 h 19"/>
                  <a:gd name="T12" fmla="*/ 10 w 22"/>
                  <a:gd name="T13" fmla="*/ 2 h 19"/>
                  <a:gd name="T14" fmla="*/ 5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10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0" y="14"/>
                    </a:moveTo>
                    <a:lnTo>
                      <a:pt x="12" y="19"/>
                    </a:lnTo>
                    <a:lnTo>
                      <a:pt x="14" y="12"/>
                    </a:lnTo>
                    <a:lnTo>
                      <a:pt x="22" y="12"/>
                    </a:lnTo>
                    <a:lnTo>
                      <a:pt x="17" y="7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8" name="Freeform 526"/>
              <p:cNvSpPr>
                <a:spLocks/>
              </p:cNvSpPr>
              <p:nvPr/>
            </p:nvSpPr>
            <p:spPr bwMode="auto">
              <a:xfrm>
                <a:off x="7840663" y="3176588"/>
                <a:ext cx="104775" cy="98425"/>
              </a:xfrm>
              <a:custGeom>
                <a:avLst/>
                <a:gdLst>
                  <a:gd name="T0" fmla="*/ 25 w 66"/>
                  <a:gd name="T1" fmla="*/ 43 h 62"/>
                  <a:gd name="T2" fmla="*/ 37 w 66"/>
                  <a:gd name="T3" fmla="*/ 62 h 62"/>
                  <a:gd name="T4" fmla="*/ 44 w 66"/>
                  <a:gd name="T5" fmla="*/ 41 h 62"/>
                  <a:gd name="T6" fmla="*/ 66 w 66"/>
                  <a:gd name="T7" fmla="*/ 36 h 62"/>
                  <a:gd name="T8" fmla="*/ 49 w 66"/>
                  <a:gd name="T9" fmla="*/ 21 h 62"/>
                  <a:gd name="T10" fmla="*/ 49 w 66"/>
                  <a:gd name="T11" fmla="*/ 0 h 62"/>
                  <a:gd name="T12" fmla="*/ 29 w 66"/>
                  <a:gd name="T13" fmla="*/ 12 h 62"/>
                  <a:gd name="T14" fmla="*/ 10 w 66"/>
                  <a:gd name="T15" fmla="*/ 4 h 62"/>
                  <a:gd name="T16" fmla="*/ 15 w 66"/>
                  <a:gd name="T17" fmla="*/ 26 h 62"/>
                  <a:gd name="T18" fmla="*/ 0 w 66"/>
                  <a:gd name="T19" fmla="*/ 43 h 62"/>
                  <a:gd name="T20" fmla="*/ 25 w 66"/>
                  <a:gd name="T2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2">
                    <a:moveTo>
                      <a:pt x="25" y="43"/>
                    </a:moveTo>
                    <a:lnTo>
                      <a:pt x="37" y="62"/>
                    </a:lnTo>
                    <a:lnTo>
                      <a:pt x="44" y="41"/>
                    </a:lnTo>
                    <a:lnTo>
                      <a:pt x="66" y="36"/>
                    </a:lnTo>
                    <a:lnTo>
                      <a:pt x="49" y="21"/>
                    </a:lnTo>
                    <a:lnTo>
                      <a:pt x="49" y="0"/>
                    </a:lnTo>
                    <a:lnTo>
                      <a:pt x="29" y="12"/>
                    </a:lnTo>
                    <a:lnTo>
                      <a:pt x="10" y="4"/>
                    </a:lnTo>
                    <a:lnTo>
                      <a:pt x="15" y="26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9" name="Freeform 527"/>
              <p:cNvSpPr>
                <a:spLocks/>
              </p:cNvSpPr>
              <p:nvPr/>
            </p:nvSpPr>
            <p:spPr bwMode="auto">
              <a:xfrm>
                <a:off x="7493000" y="3144838"/>
                <a:ext cx="49213" cy="46038"/>
              </a:xfrm>
              <a:custGeom>
                <a:avLst/>
                <a:gdLst>
                  <a:gd name="T0" fmla="*/ 12 w 31"/>
                  <a:gd name="T1" fmla="*/ 20 h 29"/>
                  <a:gd name="T2" fmla="*/ 17 w 31"/>
                  <a:gd name="T3" fmla="*/ 29 h 29"/>
                  <a:gd name="T4" fmla="*/ 21 w 31"/>
                  <a:gd name="T5" fmla="*/ 20 h 29"/>
                  <a:gd name="T6" fmla="*/ 31 w 31"/>
                  <a:gd name="T7" fmla="*/ 17 h 29"/>
                  <a:gd name="T8" fmla="*/ 21 w 31"/>
                  <a:gd name="T9" fmla="*/ 10 h 29"/>
                  <a:gd name="T10" fmla="*/ 21 w 31"/>
                  <a:gd name="T11" fmla="*/ 0 h 29"/>
                  <a:gd name="T12" fmla="*/ 14 w 31"/>
                  <a:gd name="T13" fmla="*/ 5 h 29"/>
                  <a:gd name="T14" fmla="*/ 4 w 31"/>
                  <a:gd name="T15" fmla="*/ 3 h 29"/>
                  <a:gd name="T16" fmla="*/ 7 w 31"/>
                  <a:gd name="T17" fmla="*/ 12 h 29"/>
                  <a:gd name="T18" fmla="*/ 0 w 31"/>
                  <a:gd name="T19" fmla="*/ 20 h 29"/>
                  <a:gd name="T20" fmla="*/ 12 w 31"/>
                  <a:gd name="T2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2" y="20"/>
                    </a:moveTo>
                    <a:lnTo>
                      <a:pt x="17" y="29"/>
                    </a:lnTo>
                    <a:lnTo>
                      <a:pt x="21" y="20"/>
                    </a:lnTo>
                    <a:lnTo>
                      <a:pt x="31" y="17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14" y="5"/>
                    </a:lnTo>
                    <a:lnTo>
                      <a:pt x="4" y="3"/>
                    </a:lnTo>
                    <a:lnTo>
                      <a:pt x="7" y="12"/>
                    </a:lnTo>
                    <a:lnTo>
                      <a:pt x="0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0" name="Freeform 528"/>
              <p:cNvSpPr>
                <a:spLocks noEditPoints="1"/>
              </p:cNvSpPr>
              <p:nvPr/>
            </p:nvSpPr>
            <p:spPr bwMode="auto">
              <a:xfrm>
                <a:off x="7431088" y="3209925"/>
                <a:ext cx="479425" cy="476250"/>
              </a:xfrm>
              <a:custGeom>
                <a:avLst/>
                <a:gdLst>
                  <a:gd name="T0" fmla="*/ 0 w 125"/>
                  <a:gd name="T1" fmla="*/ 62 h 124"/>
                  <a:gd name="T2" fmla="*/ 125 w 125"/>
                  <a:gd name="T3" fmla="*/ 62 h 124"/>
                  <a:gd name="T4" fmla="*/ 19 w 125"/>
                  <a:gd name="T5" fmla="*/ 44 h 124"/>
                  <a:gd name="T6" fmla="*/ 44 w 125"/>
                  <a:gd name="T7" fmla="*/ 19 h 124"/>
                  <a:gd name="T8" fmla="*/ 19 w 125"/>
                  <a:gd name="T9" fmla="*/ 44 h 124"/>
                  <a:gd name="T10" fmla="*/ 18 w 125"/>
                  <a:gd name="T11" fmla="*/ 76 h 124"/>
                  <a:gd name="T12" fmla="*/ 38 w 125"/>
                  <a:gd name="T13" fmla="*/ 64 h 124"/>
                  <a:gd name="T14" fmla="*/ 30 w 125"/>
                  <a:gd name="T15" fmla="*/ 20 h 124"/>
                  <a:gd name="T16" fmla="*/ 46 w 125"/>
                  <a:gd name="T17" fmla="*/ 15 h 124"/>
                  <a:gd name="T18" fmla="*/ 37 w 125"/>
                  <a:gd name="T19" fmla="*/ 9 h 124"/>
                  <a:gd name="T20" fmla="*/ 9 w 125"/>
                  <a:gd name="T21" fmla="*/ 37 h 124"/>
                  <a:gd name="T22" fmla="*/ 15 w 125"/>
                  <a:gd name="T23" fmla="*/ 50 h 124"/>
                  <a:gd name="T24" fmla="*/ 4 w 125"/>
                  <a:gd name="T25" fmla="*/ 61 h 124"/>
                  <a:gd name="T26" fmla="*/ 14 w 125"/>
                  <a:gd name="T27" fmla="*/ 64 h 124"/>
                  <a:gd name="T28" fmla="*/ 3 w 125"/>
                  <a:gd name="T29" fmla="*/ 64 h 124"/>
                  <a:gd name="T30" fmla="*/ 15 w 125"/>
                  <a:gd name="T31" fmla="*/ 78 h 124"/>
                  <a:gd name="T32" fmla="*/ 5 w 125"/>
                  <a:gd name="T33" fmla="*/ 72 h 124"/>
                  <a:gd name="T34" fmla="*/ 9 w 125"/>
                  <a:gd name="T35" fmla="*/ 87 h 124"/>
                  <a:gd name="T36" fmla="*/ 37 w 125"/>
                  <a:gd name="T37" fmla="*/ 115 h 124"/>
                  <a:gd name="T38" fmla="*/ 30 w 125"/>
                  <a:gd name="T39" fmla="*/ 104 h 124"/>
                  <a:gd name="T40" fmla="*/ 53 w 125"/>
                  <a:gd name="T41" fmla="*/ 120 h 124"/>
                  <a:gd name="T42" fmla="*/ 60 w 125"/>
                  <a:gd name="T43" fmla="*/ 107 h 124"/>
                  <a:gd name="T44" fmla="*/ 43 w 125"/>
                  <a:gd name="T45" fmla="*/ 86 h 124"/>
                  <a:gd name="T46" fmla="*/ 60 w 125"/>
                  <a:gd name="T47" fmla="*/ 107 h 124"/>
                  <a:gd name="T48" fmla="*/ 42 w 125"/>
                  <a:gd name="T49" fmla="*/ 82 h 124"/>
                  <a:gd name="T50" fmla="*/ 60 w 125"/>
                  <a:gd name="T51" fmla="*/ 64 h 124"/>
                  <a:gd name="T52" fmla="*/ 60 w 125"/>
                  <a:gd name="T53" fmla="*/ 61 h 124"/>
                  <a:gd name="T54" fmla="*/ 42 w 125"/>
                  <a:gd name="T55" fmla="*/ 42 h 124"/>
                  <a:gd name="T56" fmla="*/ 60 w 125"/>
                  <a:gd name="T57" fmla="*/ 61 h 124"/>
                  <a:gd name="T58" fmla="*/ 50 w 125"/>
                  <a:gd name="T59" fmla="*/ 14 h 124"/>
                  <a:gd name="T60" fmla="*/ 60 w 125"/>
                  <a:gd name="T61" fmla="*/ 13 h 124"/>
                  <a:gd name="T62" fmla="*/ 86 w 125"/>
                  <a:gd name="T63" fmla="*/ 43 h 124"/>
                  <a:gd name="T64" fmla="*/ 108 w 125"/>
                  <a:gd name="T65" fmla="*/ 61 h 124"/>
                  <a:gd name="T66" fmla="*/ 108 w 125"/>
                  <a:gd name="T67" fmla="*/ 64 h 124"/>
                  <a:gd name="T68" fmla="*/ 86 w 125"/>
                  <a:gd name="T69" fmla="*/ 82 h 124"/>
                  <a:gd name="T70" fmla="*/ 108 w 125"/>
                  <a:gd name="T71" fmla="*/ 64 h 124"/>
                  <a:gd name="T72" fmla="*/ 80 w 125"/>
                  <a:gd name="T73" fmla="*/ 19 h 124"/>
                  <a:gd name="T74" fmla="*/ 105 w 125"/>
                  <a:gd name="T75" fmla="*/ 44 h 124"/>
                  <a:gd name="T76" fmla="*/ 63 w 125"/>
                  <a:gd name="T77" fmla="*/ 3 h 124"/>
                  <a:gd name="T78" fmla="*/ 63 w 125"/>
                  <a:gd name="T79" fmla="*/ 13 h 124"/>
                  <a:gd name="T80" fmla="*/ 63 w 125"/>
                  <a:gd name="T81" fmla="*/ 17 h 124"/>
                  <a:gd name="T82" fmla="*/ 82 w 125"/>
                  <a:gd name="T83" fmla="*/ 38 h 124"/>
                  <a:gd name="T84" fmla="*/ 63 w 125"/>
                  <a:gd name="T85" fmla="*/ 17 h 124"/>
                  <a:gd name="T86" fmla="*/ 82 w 125"/>
                  <a:gd name="T87" fmla="*/ 42 h 124"/>
                  <a:gd name="T88" fmla="*/ 63 w 125"/>
                  <a:gd name="T89" fmla="*/ 61 h 124"/>
                  <a:gd name="T90" fmla="*/ 63 w 125"/>
                  <a:gd name="T91" fmla="*/ 121 h 124"/>
                  <a:gd name="T92" fmla="*/ 74 w 125"/>
                  <a:gd name="T93" fmla="*/ 110 h 124"/>
                  <a:gd name="T94" fmla="*/ 63 w 125"/>
                  <a:gd name="T95" fmla="*/ 107 h 124"/>
                  <a:gd name="T96" fmla="*/ 82 w 125"/>
                  <a:gd name="T97" fmla="*/ 86 h 124"/>
                  <a:gd name="T98" fmla="*/ 63 w 125"/>
                  <a:gd name="T99" fmla="*/ 107 h 124"/>
                  <a:gd name="T100" fmla="*/ 105 w 125"/>
                  <a:gd name="T101" fmla="*/ 80 h 124"/>
                  <a:gd name="T102" fmla="*/ 80 w 125"/>
                  <a:gd name="T103" fmla="*/ 105 h 124"/>
                  <a:gd name="T104" fmla="*/ 87 w 125"/>
                  <a:gd name="T105" fmla="*/ 115 h 124"/>
                  <a:gd name="T106" fmla="*/ 116 w 125"/>
                  <a:gd name="T107" fmla="*/ 87 h 124"/>
                  <a:gd name="T108" fmla="*/ 110 w 125"/>
                  <a:gd name="T109" fmla="*/ 75 h 124"/>
                  <a:gd name="T110" fmla="*/ 121 w 125"/>
                  <a:gd name="T111" fmla="*/ 64 h 124"/>
                  <a:gd name="T112" fmla="*/ 111 w 125"/>
                  <a:gd name="T113" fmla="*/ 61 h 124"/>
                  <a:gd name="T114" fmla="*/ 121 w 125"/>
                  <a:gd name="T115" fmla="*/ 61 h 124"/>
                  <a:gd name="T116" fmla="*/ 109 w 125"/>
                  <a:gd name="T117" fmla="*/ 45 h 124"/>
                  <a:gd name="T118" fmla="*/ 120 w 125"/>
                  <a:gd name="T119" fmla="*/ 52 h 124"/>
                  <a:gd name="T120" fmla="*/ 101 w 125"/>
                  <a:gd name="T121" fmla="*/ 24 h 124"/>
                  <a:gd name="T122" fmla="*/ 116 w 125"/>
                  <a:gd name="T123" fmla="*/ 3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7" y="124"/>
                      <a:pt x="125" y="96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19" y="44"/>
                    </a:moveTo>
                    <a:cubicBezTo>
                      <a:pt x="21" y="37"/>
                      <a:pt x="23" y="31"/>
                      <a:pt x="26" y="26"/>
                    </a:cubicBezTo>
                    <a:cubicBezTo>
                      <a:pt x="32" y="23"/>
                      <a:pt x="38" y="20"/>
                      <a:pt x="44" y="19"/>
                    </a:cubicBezTo>
                    <a:cubicBezTo>
                      <a:pt x="42" y="25"/>
                      <a:pt x="40" y="31"/>
                      <a:pt x="39" y="39"/>
                    </a:cubicBezTo>
                    <a:cubicBezTo>
                      <a:pt x="32" y="40"/>
                      <a:pt x="25" y="42"/>
                      <a:pt x="19" y="44"/>
                    </a:cubicBezTo>
                    <a:close/>
                    <a:moveTo>
                      <a:pt x="39" y="82"/>
                    </a:moveTo>
                    <a:cubicBezTo>
                      <a:pt x="31" y="80"/>
                      <a:pt x="24" y="79"/>
                      <a:pt x="18" y="76"/>
                    </a:cubicBezTo>
                    <a:cubicBezTo>
                      <a:pt x="18" y="72"/>
                      <a:pt x="17" y="67"/>
                      <a:pt x="1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70"/>
                      <a:pt x="38" y="76"/>
                      <a:pt x="39" y="82"/>
                    </a:cubicBezTo>
                    <a:close/>
                    <a:moveTo>
                      <a:pt x="30" y="20"/>
                    </a:moveTo>
                    <a:cubicBezTo>
                      <a:pt x="36" y="12"/>
                      <a:pt x="44" y="7"/>
                      <a:pt x="53" y="4"/>
                    </a:cubicBezTo>
                    <a:cubicBezTo>
                      <a:pt x="50" y="7"/>
                      <a:pt x="48" y="11"/>
                      <a:pt x="46" y="15"/>
                    </a:cubicBezTo>
                    <a:cubicBezTo>
                      <a:pt x="40" y="16"/>
                      <a:pt x="35" y="18"/>
                      <a:pt x="30" y="20"/>
                    </a:cubicBezTo>
                    <a:close/>
                    <a:moveTo>
                      <a:pt x="37" y="9"/>
                    </a:moveTo>
                    <a:cubicBezTo>
                      <a:pt x="32" y="12"/>
                      <a:pt x="28" y="18"/>
                      <a:pt x="24" y="24"/>
                    </a:cubicBezTo>
                    <a:cubicBezTo>
                      <a:pt x="18" y="27"/>
                      <a:pt x="13" y="32"/>
                      <a:pt x="9" y="37"/>
                    </a:cubicBezTo>
                    <a:cubicBezTo>
                      <a:pt x="15" y="24"/>
                      <a:pt x="25" y="14"/>
                      <a:pt x="37" y="9"/>
                    </a:cubicBezTo>
                    <a:close/>
                    <a:moveTo>
                      <a:pt x="15" y="50"/>
                    </a:moveTo>
                    <a:cubicBezTo>
                      <a:pt x="14" y="53"/>
                      <a:pt x="14" y="57"/>
                      <a:pt x="1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57"/>
                      <a:pt x="9" y="53"/>
                      <a:pt x="15" y="50"/>
                    </a:cubicBezTo>
                    <a:close/>
                    <a:moveTo>
                      <a:pt x="14" y="64"/>
                    </a:moveTo>
                    <a:cubicBezTo>
                      <a:pt x="14" y="67"/>
                      <a:pt x="14" y="71"/>
                      <a:pt x="15" y="75"/>
                    </a:cubicBezTo>
                    <a:cubicBezTo>
                      <a:pt x="8" y="72"/>
                      <a:pt x="4" y="67"/>
                      <a:pt x="3" y="64"/>
                    </a:cubicBezTo>
                    <a:lnTo>
                      <a:pt x="14" y="64"/>
                    </a:lnTo>
                    <a:close/>
                    <a:moveTo>
                      <a:pt x="15" y="78"/>
                    </a:moveTo>
                    <a:cubicBezTo>
                      <a:pt x="17" y="84"/>
                      <a:pt x="18" y="89"/>
                      <a:pt x="21" y="94"/>
                    </a:cubicBezTo>
                    <a:cubicBezTo>
                      <a:pt x="13" y="88"/>
                      <a:pt x="7" y="80"/>
                      <a:pt x="5" y="72"/>
                    </a:cubicBezTo>
                    <a:cubicBezTo>
                      <a:pt x="7" y="74"/>
                      <a:pt x="11" y="76"/>
                      <a:pt x="15" y="78"/>
                    </a:cubicBezTo>
                    <a:close/>
                    <a:moveTo>
                      <a:pt x="9" y="87"/>
                    </a:moveTo>
                    <a:cubicBezTo>
                      <a:pt x="13" y="92"/>
                      <a:pt x="18" y="97"/>
                      <a:pt x="24" y="100"/>
                    </a:cubicBezTo>
                    <a:cubicBezTo>
                      <a:pt x="28" y="106"/>
                      <a:pt x="32" y="111"/>
                      <a:pt x="37" y="115"/>
                    </a:cubicBezTo>
                    <a:cubicBezTo>
                      <a:pt x="25" y="109"/>
                      <a:pt x="15" y="99"/>
                      <a:pt x="9" y="87"/>
                    </a:cubicBezTo>
                    <a:close/>
                    <a:moveTo>
                      <a:pt x="30" y="104"/>
                    </a:moveTo>
                    <a:cubicBezTo>
                      <a:pt x="35" y="106"/>
                      <a:pt x="40" y="108"/>
                      <a:pt x="46" y="109"/>
                    </a:cubicBezTo>
                    <a:cubicBezTo>
                      <a:pt x="48" y="113"/>
                      <a:pt x="50" y="117"/>
                      <a:pt x="53" y="120"/>
                    </a:cubicBezTo>
                    <a:cubicBezTo>
                      <a:pt x="44" y="117"/>
                      <a:pt x="36" y="111"/>
                      <a:pt x="30" y="104"/>
                    </a:cubicBezTo>
                    <a:close/>
                    <a:moveTo>
                      <a:pt x="60" y="107"/>
                    </a:moveTo>
                    <a:cubicBezTo>
                      <a:pt x="57" y="107"/>
                      <a:pt x="52" y="107"/>
                      <a:pt x="48" y="106"/>
                    </a:cubicBezTo>
                    <a:cubicBezTo>
                      <a:pt x="46" y="100"/>
                      <a:pt x="44" y="93"/>
                      <a:pt x="43" y="86"/>
                    </a:cubicBezTo>
                    <a:cubicBezTo>
                      <a:pt x="48" y="86"/>
                      <a:pt x="54" y="87"/>
                      <a:pt x="60" y="87"/>
                    </a:cubicBezTo>
                    <a:lnTo>
                      <a:pt x="60" y="107"/>
                    </a:lnTo>
                    <a:close/>
                    <a:moveTo>
                      <a:pt x="60" y="83"/>
                    </a:moveTo>
                    <a:cubicBezTo>
                      <a:pt x="54" y="83"/>
                      <a:pt x="48" y="83"/>
                      <a:pt x="42" y="82"/>
                    </a:cubicBezTo>
                    <a:cubicBezTo>
                      <a:pt x="41" y="76"/>
                      <a:pt x="41" y="70"/>
                      <a:pt x="41" y="64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0" y="83"/>
                    </a:lnTo>
                    <a:close/>
                    <a:moveTo>
                      <a:pt x="60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54"/>
                      <a:pt x="41" y="48"/>
                      <a:pt x="42" y="42"/>
                    </a:cubicBezTo>
                    <a:cubicBezTo>
                      <a:pt x="48" y="41"/>
                      <a:pt x="54" y="41"/>
                      <a:pt x="60" y="40"/>
                    </a:cubicBezTo>
                    <a:lnTo>
                      <a:pt x="60" y="61"/>
                    </a:lnTo>
                    <a:close/>
                    <a:moveTo>
                      <a:pt x="60" y="13"/>
                    </a:moveTo>
                    <a:cubicBezTo>
                      <a:pt x="57" y="13"/>
                      <a:pt x="53" y="14"/>
                      <a:pt x="50" y="14"/>
                    </a:cubicBezTo>
                    <a:cubicBezTo>
                      <a:pt x="53" y="8"/>
                      <a:pt x="57" y="4"/>
                      <a:pt x="60" y="3"/>
                    </a:cubicBezTo>
                    <a:lnTo>
                      <a:pt x="60" y="13"/>
                    </a:lnTo>
                    <a:close/>
                    <a:moveTo>
                      <a:pt x="87" y="61"/>
                    </a:moveTo>
                    <a:cubicBezTo>
                      <a:pt x="87" y="54"/>
                      <a:pt x="87" y="48"/>
                      <a:pt x="86" y="43"/>
                    </a:cubicBezTo>
                    <a:cubicBezTo>
                      <a:pt x="94" y="44"/>
                      <a:pt x="101" y="46"/>
                      <a:pt x="106" y="48"/>
                    </a:cubicBezTo>
                    <a:cubicBezTo>
                      <a:pt x="107" y="52"/>
                      <a:pt x="107" y="57"/>
                      <a:pt x="108" y="61"/>
                    </a:cubicBezTo>
                    <a:lnTo>
                      <a:pt x="87" y="61"/>
                    </a:lnTo>
                    <a:close/>
                    <a:moveTo>
                      <a:pt x="108" y="64"/>
                    </a:moveTo>
                    <a:cubicBezTo>
                      <a:pt x="107" y="67"/>
                      <a:pt x="107" y="72"/>
                      <a:pt x="106" y="76"/>
                    </a:cubicBezTo>
                    <a:cubicBezTo>
                      <a:pt x="101" y="78"/>
                      <a:pt x="94" y="80"/>
                      <a:pt x="86" y="82"/>
                    </a:cubicBezTo>
                    <a:cubicBezTo>
                      <a:pt x="87" y="76"/>
                      <a:pt x="87" y="70"/>
                      <a:pt x="87" y="64"/>
                    </a:cubicBezTo>
                    <a:lnTo>
                      <a:pt x="108" y="64"/>
                    </a:lnTo>
                    <a:close/>
                    <a:moveTo>
                      <a:pt x="85" y="39"/>
                    </a:moveTo>
                    <a:cubicBezTo>
                      <a:pt x="84" y="31"/>
                      <a:pt x="83" y="25"/>
                      <a:pt x="80" y="19"/>
                    </a:cubicBezTo>
                    <a:cubicBezTo>
                      <a:pt x="87" y="20"/>
                      <a:pt x="93" y="23"/>
                      <a:pt x="98" y="26"/>
                    </a:cubicBezTo>
                    <a:cubicBezTo>
                      <a:pt x="101" y="31"/>
                      <a:pt x="104" y="37"/>
                      <a:pt x="105" y="44"/>
                    </a:cubicBezTo>
                    <a:cubicBezTo>
                      <a:pt x="100" y="42"/>
                      <a:pt x="93" y="40"/>
                      <a:pt x="85" y="39"/>
                    </a:cubicBezTo>
                    <a:close/>
                    <a:moveTo>
                      <a:pt x="63" y="3"/>
                    </a:moveTo>
                    <a:cubicBezTo>
                      <a:pt x="70" y="4"/>
                      <a:pt x="71" y="8"/>
                      <a:pt x="74" y="14"/>
                    </a:cubicBezTo>
                    <a:cubicBezTo>
                      <a:pt x="71" y="14"/>
                      <a:pt x="67" y="13"/>
                      <a:pt x="63" y="13"/>
                    </a:cubicBezTo>
                    <a:lnTo>
                      <a:pt x="63" y="3"/>
                    </a:lnTo>
                    <a:close/>
                    <a:moveTo>
                      <a:pt x="63" y="17"/>
                    </a:moveTo>
                    <a:cubicBezTo>
                      <a:pt x="70" y="17"/>
                      <a:pt x="72" y="17"/>
                      <a:pt x="76" y="18"/>
                    </a:cubicBezTo>
                    <a:cubicBezTo>
                      <a:pt x="79" y="24"/>
                      <a:pt x="80" y="31"/>
                      <a:pt x="82" y="38"/>
                    </a:cubicBezTo>
                    <a:cubicBezTo>
                      <a:pt x="76" y="38"/>
                      <a:pt x="70" y="37"/>
                      <a:pt x="63" y="37"/>
                    </a:cubicBezTo>
                    <a:lnTo>
                      <a:pt x="63" y="17"/>
                    </a:lnTo>
                    <a:close/>
                    <a:moveTo>
                      <a:pt x="63" y="40"/>
                    </a:moveTo>
                    <a:cubicBezTo>
                      <a:pt x="70" y="41"/>
                      <a:pt x="76" y="41"/>
                      <a:pt x="82" y="42"/>
                    </a:cubicBezTo>
                    <a:cubicBezTo>
                      <a:pt x="83" y="48"/>
                      <a:pt x="84" y="54"/>
                      <a:pt x="84" y="61"/>
                    </a:cubicBezTo>
                    <a:cubicBezTo>
                      <a:pt x="63" y="61"/>
                      <a:pt x="63" y="61"/>
                      <a:pt x="63" y="61"/>
                    </a:cubicBezTo>
                    <a:lnTo>
                      <a:pt x="63" y="40"/>
                    </a:lnTo>
                    <a:close/>
                    <a:moveTo>
                      <a:pt x="63" y="121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7" y="110"/>
                      <a:pt x="71" y="110"/>
                      <a:pt x="74" y="110"/>
                    </a:cubicBezTo>
                    <a:cubicBezTo>
                      <a:pt x="71" y="116"/>
                      <a:pt x="70" y="120"/>
                      <a:pt x="63" y="121"/>
                    </a:cubicBezTo>
                    <a:close/>
                    <a:moveTo>
                      <a:pt x="63" y="10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70" y="87"/>
                      <a:pt x="76" y="86"/>
                      <a:pt x="82" y="86"/>
                    </a:cubicBezTo>
                    <a:cubicBezTo>
                      <a:pt x="80" y="93"/>
                      <a:pt x="79" y="100"/>
                      <a:pt x="76" y="106"/>
                    </a:cubicBezTo>
                    <a:cubicBezTo>
                      <a:pt x="72" y="107"/>
                      <a:pt x="70" y="107"/>
                      <a:pt x="63" y="107"/>
                    </a:cubicBezTo>
                    <a:close/>
                    <a:moveTo>
                      <a:pt x="85" y="85"/>
                    </a:moveTo>
                    <a:cubicBezTo>
                      <a:pt x="93" y="84"/>
                      <a:pt x="100" y="82"/>
                      <a:pt x="105" y="80"/>
                    </a:cubicBezTo>
                    <a:cubicBezTo>
                      <a:pt x="104" y="86"/>
                      <a:pt x="101" y="92"/>
                      <a:pt x="98" y="98"/>
                    </a:cubicBezTo>
                    <a:cubicBezTo>
                      <a:pt x="93" y="101"/>
                      <a:pt x="87" y="103"/>
                      <a:pt x="80" y="105"/>
                    </a:cubicBezTo>
                    <a:cubicBezTo>
                      <a:pt x="83" y="99"/>
                      <a:pt x="84" y="93"/>
                      <a:pt x="85" y="85"/>
                    </a:cubicBezTo>
                    <a:close/>
                    <a:moveTo>
                      <a:pt x="87" y="115"/>
                    </a:moveTo>
                    <a:cubicBezTo>
                      <a:pt x="93" y="111"/>
                      <a:pt x="97" y="106"/>
                      <a:pt x="101" y="100"/>
                    </a:cubicBezTo>
                    <a:cubicBezTo>
                      <a:pt x="107" y="97"/>
                      <a:pt x="112" y="92"/>
                      <a:pt x="116" y="87"/>
                    </a:cubicBezTo>
                    <a:cubicBezTo>
                      <a:pt x="110" y="99"/>
                      <a:pt x="100" y="109"/>
                      <a:pt x="87" y="115"/>
                    </a:cubicBezTo>
                    <a:close/>
                    <a:moveTo>
                      <a:pt x="110" y="75"/>
                    </a:moveTo>
                    <a:cubicBezTo>
                      <a:pt x="111" y="71"/>
                      <a:pt x="111" y="67"/>
                      <a:pt x="111" y="64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0" y="67"/>
                      <a:pt x="116" y="72"/>
                      <a:pt x="110" y="75"/>
                    </a:cubicBezTo>
                    <a:close/>
                    <a:moveTo>
                      <a:pt x="111" y="61"/>
                    </a:moveTo>
                    <a:cubicBezTo>
                      <a:pt x="111" y="57"/>
                      <a:pt x="111" y="53"/>
                      <a:pt x="110" y="50"/>
                    </a:cubicBezTo>
                    <a:cubicBezTo>
                      <a:pt x="116" y="53"/>
                      <a:pt x="120" y="57"/>
                      <a:pt x="121" y="61"/>
                    </a:cubicBezTo>
                    <a:lnTo>
                      <a:pt x="111" y="61"/>
                    </a:lnTo>
                    <a:close/>
                    <a:moveTo>
                      <a:pt x="109" y="45"/>
                    </a:moveTo>
                    <a:cubicBezTo>
                      <a:pt x="108" y="40"/>
                      <a:pt x="106" y="35"/>
                      <a:pt x="104" y="30"/>
                    </a:cubicBezTo>
                    <a:cubicBezTo>
                      <a:pt x="112" y="36"/>
                      <a:pt x="117" y="44"/>
                      <a:pt x="120" y="52"/>
                    </a:cubicBezTo>
                    <a:cubicBezTo>
                      <a:pt x="117" y="50"/>
                      <a:pt x="114" y="47"/>
                      <a:pt x="109" y="45"/>
                    </a:cubicBezTo>
                    <a:close/>
                    <a:moveTo>
                      <a:pt x="101" y="24"/>
                    </a:moveTo>
                    <a:cubicBezTo>
                      <a:pt x="97" y="18"/>
                      <a:pt x="93" y="12"/>
                      <a:pt x="87" y="9"/>
                    </a:cubicBezTo>
                    <a:cubicBezTo>
                      <a:pt x="100" y="14"/>
                      <a:pt x="110" y="24"/>
                      <a:pt x="116" y="37"/>
                    </a:cubicBezTo>
                    <a:cubicBezTo>
                      <a:pt x="112" y="32"/>
                      <a:pt x="107" y="27"/>
                      <a:pt x="101" y="24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1" name="Freeform 529"/>
              <p:cNvSpPr>
                <a:spLocks/>
              </p:cNvSpPr>
              <p:nvPr/>
            </p:nvSpPr>
            <p:spPr bwMode="auto">
              <a:xfrm>
                <a:off x="7407275" y="3141663"/>
                <a:ext cx="34925" cy="30163"/>
              </a:xfrm>
              <a:custGeom>
                <a:avLst/>
                <a:gdLst>
                  <a:gd name="T0" fmla="*/ 8 w 22"/>
                  <a:gd name="T1" fmla="*/ 14 h 19"/>
                  <a:gd name="T2" fmla="*/ 13 w 22"/>
                  <a:gd name="T3" fmla="*/ 19 h 19"/>
                  <a:gd name="T4" fmla="*/ 15 w 22"/>
                  <a:gd name="T5" fmla="*/ 12 h 19"/>
                  <a:gd name="T6" fmla="*/ 22 w 22"/>
                  <a:gd name="T7" fmla="*/ 9 h 19"/>
                  <a:gd name="T8" fmla="*/ 15 w 22"/>
                  <a:gd name="T9" fmla="*/ 7 h 19"/>
                  <a:gd name="T10" fmla="*/ 15 w 22"/>
                  <a:gd name="T11" fmla="*/ 0 h 19"/>
                  <a:gd name="T12" fmla="*/ 10 w 22"/>
                  <a:gd name="T13" fmla="*/ 2 h 19"/>
                  <a:gd name="T14" fmla="*/ 3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8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8" y="14"/>
                    </a:moveTo>
                    <a:lnTo>
                      <a:pt x="13" y="19"/>
                    </a:lnTo>
                    <a:lnTo>
                      <a:pt x="15" y="12"/>
                    </a:lnTo>
                    <a:lnTo>
                      <a:pt x="22" y="9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2" name="Freeform 530"/>
              <p:cNvSpPr>
                <a:spLocks/>
              </p:cNvSpPr>
              <p:nvPr/>
            </p:nvSpPr>
            <p:spPr bwMode="auto">
              <a:xfrm>
                <a:off x="7899400" y="3294063"/>
                <a:ext cx="46038" cy="46038"/>
              </a:xfrm>
              <a:custGeom>
                <a:avLst/>
                <a:gdLst>
                  <a:gd name="T0" fmla="*/ 29 w 29"/>
                  <a:gd name="T1" fmla="*/ 12 h 29"/>
                  <a:gd name="T2" fmla="*/ 19 w 29"/>
                  <a:gd name="T3" fmla="*/ 10 h 29"/>
                  <a:gd name="T4" fmla="*/ 14 w 29"/>
                  <a:gd name="T5" fmla="*/ 0 h 29"/>
                  <a:gd name="T6" fmla="*/ 9 w 29"/>
                  <a:gd name="T7" fmla="*/ 10 h 29"/>
                  <a:gd name="T8" fmla="*/ 0 w 29"/>
                  <a:gd name="T9" fmla="*/ 10 h 29"/>
                  <a:gd name="T10" fmla="*/ 7 w 29"/>
                  <a:gd name="T11" fmla="*/ 17 h 29"/>
                  <a:gd name="T12" fmla="*/ 4 w 29"/>
                  <a:gd name="T13" fmla="*/ 29 h 29"/>
                  <a:gd name="T14" fmla="*/ 14 w 29"/>
                  <a:gd name="T15" fmla="*/ 25 h 29"/>
                  <a:gd name="T16" fmla="*/ 21 w 29"/>
                  <a:gd name="T17" fmla="*/ 29 h 29"/>
                  <a:gd name="T18" fmla="*/ 21 w 29"/>
                  <a:gd name="T19" fmla="*/ 20 h 29"/>
                  <a:gd name="T20" fmla="*/ 29 w 29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29" y="12"/>
                    </a:moveTo>
                    <a:lnTo>
                      <a:pt x="19" y="10"/>
                    </a:lnTo>
                    <a:lnTo>
                      <a:pt x="14" y="0"/>
                    </a:lnTo>
                    <a:lnTo>
                      <a:pt x="9" y="10"/>
                    </a:lnTo>
                    <a:lnTo>
                      <a:pt x="0" y="10"/>
                    </a:lnTo>
                    <a:lnTo>
                      <a:pt x="7" y="17"/>
                    </a:lnTo>
                    <a:lnTo>
                      <a:pt x="4" y="29"/>
                    </a:lnTo>
                    <a:lnTo>
                      <a:pt x="14" y="25"/>
                    </a:lnTo>
                    <a:lnTo>
                      <a:pt x="21" y="29"/>
                    </a:lnTo>
                    <a:lnTo>
                      <a:pt x="21" y="20"/>
                    </a:lnTo>
                    <a:lnTo>
                      <a:pt x="29" y="12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3" name="Freeform 531"/>
              <p:cNvSpPr>
                <a:spLocks/>
              </p:cNvSpPr>
              <p:nvPr/>
            </p:nvSpPr>
            <p:spPr bwMode="auto">
              <a:xfrm>
                <a:off x="7385050" y="3206750"/>
                <a:ext cx="103188" cy="100013"/>
              </a:xfrm>
              <a:custGeom>
                <a:avLst/>
                <a:gdLst>
                  <a:gd name="T0" fmla="*/ 43 w 65"/>
                  <a:gd name="T1" fmla="*/ 43 h 63"/>
                  <a:gd name="T2" fmla="*/ 65 w 65"/>
                  <a:gd name="T3" fmla="*/ 36 h 63"/>
                  <a:gd name="T4" fmla="*/ 46 w 65"/>
                  <a:gd name="T5" fmla="*/ 22 h 63"/>
                  <a:gd name="T6" fmla="*/ 48 w 65"/>
                  <a:gd name="T7" fmla="*/ 0 h 63"/>
                  <a:gd name="T8" fmla="*/ 29 w 65"/>
                  <a:gd name="T9" fmla="*/ 12 h 63"/>
                  <a:gd name="T10" fmla="*/ 7 w 65"/>
                  <a:gd name="T11" fmla="*/ 5 h 63"/>
                  <a:gd name="T12" fmla="*/ 14 w 65"/>
                  <a:gd name="T13" fmla="*/ 26 h 63"/>
                  <a:gd name="T14" fmla="*/ 0 w 65"/>
                  <a:gd name="T15" fmla="*/ 46 h 63"/>
                  <a:gd name="T16" fmla="*/ 24 w 65"/>
                  <a:gd name="T17" fmla="*/ 46 h 63"/>
                  <a:gd name="T18" fmla="*/ 36 w 65"/>
                  <a:gd name="T19" fmla="*/ 63 h 63"/>
                  <a:gd name="T20" fmla="*/ 43 w 65"/>
                  <a:gd name="T21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3">
                    <a:moveTo>
                      <a:pt x="43" y="43"/>
                    </a:moveTo>
                    <a:lnTo>
                      <a:pt x="65" y="36"/>
                    </a:lnTo>
                    <a:lnTo>
                      <a:pt x="46" y="22"/>
                    </a:lnTo>
                    <a:lnTo>
                      <a:pt x="48" y="0"/>
                    </a:lnTo>
                    <a:lnTo>
                      <a:pt x="29" y="12"/>
                    </a:lnTo>
                    <a:lnTo>
                      <a:pt x="7" y="5"/>
                    </a:lnTo>
                    <a:lnTo>
                      <a:pt x="14" y="26"/>
                    </a:lnTo>
                    <a:lnTo>
                      <a:pt x="0" y="46"/>
                    </a:lnTo>
                    <a:lnTo>
                      <a:pt x="24" y="46"/>
                    </a:lnTo>
                    <a:lnTo>
                      <a:pt x="36" y="63"/>
                    </a:lnTo>
                    <a:lnTo>
                      <a:pt x="43" y="43"/>
                    </a:ln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70" name="组合 369"/>
          <p:cNvGrpSpPr/>
          <p:nvPr/>
        </p:nvGrpSpPr>
        <p:grpSpPr>
          <a:xfrm>
            <a:off x="5247678" y="1988840"/>
            <a:ext cx="1137941" cy="689124"/>
            <a:chOff x="5605912" y="4941362"/>
            <a:chExt cx="1137941" cy="689124"/>
          </a:xfrm>
        </p:grpSpPr>
        <p:grpSp>
          <p:nvGrpSpPr>
            <p:cNvPr id="371" name="组合 370"/>
            <p:cNvGrpSpPr/>
            <p:nvPr/>
          </p:nvGrpSpPr>
          <p:grpSpPr>
            <a:xfrm>
              <a:off x="5605912" y="4941362"/>
              <a:ext cx="962973" cy="689124"/>
              <a:chOff x="-2338009" y="769144"/>
              <a:chExt cx="2790825" cy="1997174"/>
            </a:xfrm>
          </p:grpSpPr>
          <p:sp>
            <p:nvSpPr>
              <p:cNvPr id="382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83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gradFill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2700000" scaled="1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84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85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00B0F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86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87" name="Oval 487"/>
              <p:cNvSpPr>
                <a:spLocks noChangeArrowheads="1"/>
              </p:cNvSpPr>
              <p:nvPr/>
            </p:nvSpPr>
            <p:spPr bwMode="auto">
              <a:xfrm>
                <a:off x="-2134809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372" name="文本框 622"/>
            <p:cNvSpPr txBox="1"/>
            <p:nvPr/>
          </p:nvSpPr>
          <p:spPr>
            <a:xfrm>
              <a:off x="5961397" y="4955087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3" name="组合 372"/>
            <p:cNvGrpSpPr/>
            <p:nvPr/>
          </p:nvGrpSpPr>
          <p:grpSpPr>
            <a:xfrm>
              <a:off x="5726005" y="5060474"/>
              <a:ext cx="172449" cy="175868"/>
              <a:chOff x="7385050" y="3114675"/>
              <a:chExt cx="560388" cy="571500"/>
            </a:xfrm>
          </p:grpSpPr>
          <p:sp>
            <p:nvSpPr>
              <p:cNvPr id="374" name="Freeform 524"/>
              <p:cNvSpPr>
                <a:spLocks/>
              </p:cNvSpPr>
              <p:nvPr/>
            </p:nvSpPr>
            <p:spPr bwMode="auto">
              <a:xfrm>
                <a:off x="7553325" y="3114675"/>
                <a:ext cx="227013" cy="114300"/>
              </a:xfrm>
              <a:custGeom>
                <a:avLst/>
                <a:gdLst>
                  <a:gd name="T0" fmla="*/ 59 w 59"/>
                  <a:gd name="T1" fmla="*/ 30 h 30"/>
                  <a:gd name="T2" fmla="*/ 31 w 59"/>
                  <a:gd name="T3" fmla="*/ 12 h 30"/>
                  <a:gd name="T4" fmla="*/ 31 w 59"/>
                  <a:gd name="T5" fmla="*/ 0 h 30"/>
                  <a:gd name="T6" fmla="*/ 25 w 59"/>
                  <a:gd name="T7" fmla="*/ 0 h 30"/>
                  <a:gd name="T8" fmla="*/ 25 w 59"/>
                  <a:gd name="T9" fmla="*/ 12 h 30"/>
                  <a:gd name="T10" fmla="*/ 0 w 59"/>
                  <a:gd name="T11" fmla="*/ 30 h 30"/>
                  <a:gd name="T12" fmla="*/ 30 w 59"/>
                  <a:gd name="T13" fmla="*/ 22 h 30"/>
                  <a:gd name="T14" fmla="*/ 59 w 59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20"/>
                      <a:pt x="47" y="13"/>
                      <a:pt x="31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3" y="13"/>
                      <a:pt x="0" y="21"/>
                      <a:pt x="0" y="30"/>
                    </a:cubicBezTo>
                    <a:cubicBezTo>
                      <a:pt x="9" y="25"/>
                      <a:pt x="19" y="22"/>
                      <a:pt x="30" y="22"/>
                    </a:cubicBezTo>
                    <a:cubicBezTo>
                      <a:pt x="41" y="22"/>
                      <a:pt x="51" y="25"/>
                      <a:pt x="59" y="30"/>
                    </a:cubicBez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5" name="Freeform 525"/>
              <p:cNvSpPr>
                <a:spLocks/>
              </p:cNvSpPr>
              <p:nvPr/>
            </p:nvSpPr>
            <p:spPr bwMode="auto">
              <a:xfrm>
                <a:off x="7791450" y="3160713"/>
                <a:ext cx="34925" cy="30163"/>
              </a:xfrm>
              <a:custGeom>
                <a:avLst/>
                <a:gdLst>
                  <a:gd name="T0" fmla="*/ 10 w 22"/>
                  <a:gd name="T1" fmla="*/ 14 h 19"/>
                  <a:gd name="T2" fmla="*/ 12 w 22"/>
                  <a:gd name="T3" fmla="*/ 19 h 19"/>
                  <a:gd name="T4" fmla="*/ 14 w 22"/>
                  <a:gd name="T5" fmla="*/ 12 h 19"/>
                  <a:gd name="T6" fmla="*/ 22 w 22"/>
                  <a:gd name="T7" fmla="*/ 12 h 19"/>
                  <a:gd name="T8" fmla="*/ 17 w 22"/>
                  <a:gd name="T9" fmla="*/ 7 h 19"/>
                  <a:gd name="T10" fmla="*/ 17 w 22"/>
                  <a:gd name="T11" fmla="*/ 0 h 19"/>
                  <a:gd name="T12" fmla="*/ 10 w 22"/>
                  <a:gd name="T13" fmla="*/ 2 h 19"/>
                  <a:gd name="T14" fmla="*/ 5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10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0" y="14"/>
                    </a:moveTo>
                    <a:lnTo>
                      <a:pt x="12" y="19"/>
                    </a:lnTo>
                    <a:lnTo>
                      <a:pt x="14" y="12"/>
                    </a:lnTo>
                    <a:lnTo>
                      <a:pt x="22" y="12"/>
                    </a:lnTo>
                    <a:lnTo>
                      <a:pt x="17" y="7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6" name="Freeform 526"/>
              <p:cNvSpPr>
                <a:spLocks/>
              </p:cNvSpPr>
              <p:nvPr/>
            </p:nvSpPr>
            <p:spPr bwMode="auto">
              <a:xfrm>
                <a:off x="7840663" y="3176588"/>
                <a:ext cx="104775" cy="98425"/>
              </a:xfrm>
              <a:custGeom>
                <a:avLst/>
                <a:gdLst>
                  <a:gd name="T0" fmla="*/ 25 w 66"/>
                  <a:gd name="T1" fmla="*/ 43 h 62"/>
                  <a:gd name="T2" fmla="*/ 37 w 66"/>
                  <a:gd name="T3" fmla="*/ 62 h 62"/>
                  <a:gd name="T4" fmla="*/ 44 w 66"/>
                  <a:gd name="T5" fmla="*/ 41 h 62"/>
                  <a:gd name="T6" fmla="*/ 66 w 66"/>
                  <a:gd name="T7" fmla="*/ 36 h 62"/>
                  <a:gd name="T8" fmla="*/ 49 w 66"/>
                  <a:gd name="T9" fmla="*/ 21 h 62"/>
                  <a:gd name="T10" fmla="*/ 49 w 66"/>
                  <a:gd name="T11" fmla="*/ 0 h 62"/>
                  <a:gd name="T12" fmla="*/ 29 w 66"/>
                  <a:gd name="T13" fmla="*/ 12 h 62"/>
                  <a:gd name="T14" fmla="*/ 10 w 66"/>
                  <a:gd name="T15" fmla="*/ 4 h 62"/>
                  <a:gd name="T16" fmla="*/ 15 w 66"/>
                  <a:gd name="T17" fmla="*/ 26 h 62"/>
                  <a:gd name="T18" fmla="*/ 0 w 66"/>
                  <a:gd name="T19" fmla="*/ 43 h 62"/>
                  <a:gd name="T20" fmla="*/ 25 w 66"/>
                  <a:gd name="T2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2">
                    <a:moveTo>
                      <a:pt x="25" y="43"/>
                    </a:moveTo>
                    <a:lnTo>
                      <a:pt x="37" y="62"/>
                    </a:lnTo>
                    <a:lnTo>
                      <a:pt x="44" y="41"/>
                    </a:lnTo>
                    <a:lnTo>
                      <a:pt x="66" y="36"/>
                    </a:lnTo>
                    <a:lnTo>
                      <a:pt x="49" y="21"/>
                    </a:lnTo>
                    <a:lnTo>
                      <a:pt x="49" y="0"/>
                    </a:lnTo>
                    <a:lnTo>
                      <a:pt x="29" y="12"/>
                    </a:lnTo>
                    <a:lnTo>
                      <a:pt x="10" y="4"/>
                    </a:lnTo>
                    <a:lnTo>
                      <a:pt x="15" y="26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7" name="Freeform 527"/>
              <p:cNvSpPr>
                <a:spLocks/>
              </p:cNvSpPr>
              <p:nvPr/>
            </p:nvSpPr>
            <p:spPr bwMode="auto">
              <a:xfrm>
                <a:off x="7493000" y="3144838"/>
                <a:ext cx="49213" cy="46038"/>
              </a:xfrm>
              <a:custGeom>
                <a:avLst/>
                <a:gdLst>
                  <a:gd name="T0" fmla="*/ 12 w 31"/>
                  <a:gd name="T1" fmla="*/ 20 h 29"/>
                  <a:gd name="T2" fmla="*/ 17 w 31"/>
                  <a:gd name="T3" fmla="*/ 29 h 29"/>
                  <a:gd name="T4" fmla="*/ 21 w 31"/>
                  <a:gd name="T5" fmla="*/ 20 h 29"/>
                  <a:gd name="T6" fmla="*/ 31 w 31"/>
                  <a:gd name="T7" fmla="*/ 17 h 29"/>
                  <a:gd name="T8" fmla="*/ 21 w 31"/>
                  <a:gd name="T9" fmla="*/ 10 h 29"/>
                  <a:gd name="T10" fmla="*/ 21 w 31"/>
                  <a:gd name="T11" fmla="*/ 0 h 29"/>
                  <a:gd name="T12" fmla="*/ 14 w 31"/>
                  <a:gd name="T13" fmla="*/ 5 h 29"/>
                  <a:gd name="T14" fmla="*/ 4 w 31"/>
                  <a:gd name="T15" fmla="*/ 3 h 29"/>
                  <a:gd name="T16" fmla="*/ 7 w 31"/>
                  <a:gd name="T17" fmla="*/ 12 h 29"/>
                  <a:gd name="T18" fmla="*/ 0 w 31"/>
                  <a:gd name="T19" fmla="*/ 20 h 29"/>
                  <a:gd name="T20" fmla="*/ 12 w 31"/>
                  <a:gd name="T2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2" y="20"/>
                    </a:moveTo>
                    <a:lnTo>
                      <a:pt x="17" y="29"/>
                    </a:lnTo>
                    <a:lnTo>
                      <a:pt x="21" y="20"/>
                    </a:lnTo>
                    <a:lnTo>
                      <a:pt x="31" y="17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14" y="5"/>
                    </a:lnTo>
                    <a:lnTo>
                      <a:pt x="4" y="3"/>
                    </a:lnTo>
                    <a:lnTo>
                      <a:pt x="7" y="12"/>
                    </a:lnTo>
                    <a:lnTo>
                      <a:pt x="0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8" name="Freeform 528"/>
              <p:cNvSpPr>
                <a:spLocks noEditPoints="1"/>
              </p:cNvSpPr>
              <p:nvPr/>
            </p:nvSpPr>
            <p:spPr bwMode="auto">
              <a:xfrm>
                <a:off x="7431088" y="3209925"/>
                <a:ext cx="479425" cy="476250"/>
              </a:xfrm>
              <a:custGeom>
                <a:avLst/>
                <a:gdLst>
                  <a:gd name="T0" fmla="*/ 0 w 125"/>
                  <a:gd name="T1" fmla="*/ 62 h 124"/>
                  <a:gd name="T2" fmla="*/ 125 w 125"/>
                  <a:gd name="T3" fmla="*/ 62 h 124"/>
                  <a:gd name="T4" fmla="*/ 19 w 125"/>
                  <a:gd name="T5" fmla="*/ 44 h 124"/>
                  <a:gd name="T6" fmla="*/ 44 w 125"/>
                  <a:gd name="T7" fmla="*/ 19 h 124"/>
                  <a:gd name="T8" fmla="*/ 19 w 125"/>
                  <a:gd name="T9" fmla="*/ 44 h 124"/>
                  <a:gd name="T10" fmla="*/ 18 w 125"/>
                  <a:gd name="T11" fmla="*/ 76 h 124"/>
                  <a:gd name="T12" fmla="*/ 38 w 125"/>
                  <a:gd name="T13" fmla="*/ 64 h 124"/>
                  <a:gd name="T14" fmla="*/ 30 w 125"/>
                  <a:gd name="T15" fmla="*/ 20 h 124"/>
                  <a:gd name="T16" fmla="*/ 46 w 125"/>
                  <a:gd name="T17" fmla="*/ 15 h 124"/>
                  <a:gd name="T18" fmla="*/ 37 w 125"/>
                  <a:gd name="T19" fmla="*/ 9 h 124"/>
                  <a:gd name="T20" fmla="*/ 9 w 125"/>
                  <a:gd name="T21" fmla="*/ 37 h 124"/>
                  <a:gd name="T22" fmla="*/ 15 w 125"/>
                  <a:gd name="T23" fmla="*/ 50 h 124"/>
                  <a:gd name="T24" fmla="*/ 4 w 125"/>
                  <a:gd name="T25" fmla="*/ 61 h 124"/>
                  <a:gd name="T26" fmla="*/ 14 w 125"/>
                  <a:gd name="T27" fmla="*/ 64 h 124"/>
                  <a:gd name="T28" fmla="*/ 3 w 125"/>
                  <a:gd name="T29" fmla="*/ 64 h 124"/>
                  <a:gd name="T30" fmla="*/ 15 w 125"/>
                  <a:gd name="T31" fmla="*/ 78 h 124"/>
                  <a:gd name="T32" fmla="*/ 5 w 125"/>
                  <a:gd name="T33" fmla="*/ 72 h 124"/>
                  <a:gd name="T34" fmla="*/ 9 w 125"/>
                  <a:gd name="T35" fmla="*/ 87 h 124"/>
                  <a:gd name="T36" fmla="*/ 37 w 125"/>
                  <a:gd name="T37" fmla="*/ 115 h 124"/>
                  <a:gd name="T38" fmla="*/ 30 w 125"/>
                  <a:gd name="T39" fmla="*/ 104 h 124"/>
                  <a:gd name="T40" fmla="*/ 53 w 125"/>
                  <a:gd name="T41" fmla="*/ 120 h 124"/>
                  <a:gd name="T42" fmla="*/ 60 w 125"/>
                  <a:gd name="T43" fmla="*/ 107 h 124"/>
                  <a:gd name="T44" fmla="*/ 43 w 125"/>
                  <a:gd name="T45" fmla="*/ 86 h 124"/>
                  <a:gd name="T46" fmla="*/ 60 w 125"/>
                  <a:gd name="T47" fmla="*/ 107 h 124"/>
                  <a:gd name="T48" fmla="*/ 42 w 125"/>
                  <a:gd name="T49" fmla="*/ 82 h 124"/>
                  <a:gd name="T50" fmla="*/ 60 w 125"/>
                  <a:gd name="T51" fmla="*/ 64 h 124"/>
                  <a:gd name="T52" fmla="*/ 60 w 125"/>
                  <a:gd name="T53" fmla="*/ 61 h 124"/>
                  <a:gd name="T54" fmla="*/ 42 w 125"/>
                  <a:gd name="T55" fmla="*/ 42 h 124"/>
                  <a:gd name="T56" fmla="*/ 60 w 125"/>
                  <a:gd name="T57" fmla="*/ 61 h 124"/>
                  <a:gd name="T58" fmla="*/ 50 w 125"/>
                  <a:gd name="T59" fmla="*/ 14 h 124"/>
                  <a:gd name="T60" fmla="*/ 60 w 125"/>
                  <a:gd name="T61" fmla="*/ 13 h 124"/>
                  <a:gd name="T62" fmla="*/ 86 w 125"/>
                  <a:gd name="T63" fmla="*/ 43 h 124"/>
                  <a:gd name="T64" fmla="*/ 108 w 125"/>
                  <a:gd name="T65" fmla="*/ 61 h 124"/>
                  <a:gd name="T66" fmla="*/ 108 w 125"/>
                  <a:gd name="T67" fmla="*/ 64 h 124"/>
                  <a:gd name="T68" fmla="*/ 86 w 125"/>
                  <a:gd name="T69" fmla="*/ 82 h 124"/>
                  <a:gd name="T70" fmla="*/ 108 w 125"/>
                  <a:gd name="T71" fmla="*/ 64 h 124"/>
                  <a:gd name="T72" fmla="*/ 80 w 125"/>
                  <a:gd name="T73" fmla="*/ 19 h 124"/>
                  <a:gd name="T74" fmla="*/ 105 w 125"/>
                  <a:gd name="T75" fmla="*/ 44 h 124"/>
                  <a:gd name="T76" fmla="*/ 63 w 125"/>
                  <a:gd name="T77" fmla="*/ 3 h 124"/>
                  <a:gd name="T78" fmla="*/ 63 w 125"/>
                  <a:gd name="T79" fmla="*/ 13 h 124"/>
                  <a:gd name="T80" fmla="*/ 63 w 125"/>
                  <a:gd name="T81" fmla="*/ 17 h 124"/>
                  <a:gd name="T82" fmla="*/ 82 w 125"/>
                  <a:gd name="T83" fmla="*/ 38 h 124"/>
                  <a:gd name="T84" fmla="*/ 63 w 125"/>
                  <a:gd name="T85" fmla="*/ 17 h 124"/>
                  <a:gd name="T86" fmla="*/ 82 w 125"/>
                  <a:gd name="T87" fmla="*/ 42 h 124"/>
                  <a:gd name="T88" fmla="*/ 63 w 125"/>
                  <a:gd name="T89" fmla="*/ 61 h 124"/>
                  <a:gd name="T90" fmla="*/ 63 w 125"/>
                  <a:gd name="T91" fmla="*/ 121 h 124"/>
                  <a:gd name="T92" fmla="*/ 74 w 125"/>
                  <a:gd name="T93" fmla="*/ 110 h 124"/>
                  <a:gd name="T94" fmla="*/ 63 w 125"/>
                  <a:gd name="T95" fmla="*/ 107 h 124"/>
                  <a:gd name="T96" fmla="*/ 82 w 125"/>
                  <a:gd name="T97" fmla="*/ 86 h 124"/>
                  <a:gd name="T98" fmla="*/ 63 w 125"/>
                  <a:gd name="T99" fmla="*/ 107 h 124"/>
                  <a:gd name="T100" fmla="*/ 105 w 125"/>
                  <a:gd name="T101" fmla="*/ 80 h 124"/>
                  <a:gd name="T102" fmla="*/ 80 w 125"/>
                  <a:gd name="T103" fmla="*/ 105 h 124"/>
                  <a:gd name="T104" fmla="*/ 87 w 125"/>
                  <a:gd name="T105" fmla="*/ 115 h 124"/>
                  <a:gd name="T106" fmla="*/ 116 w 125"/>
                  <a:gd name="T107" fmla="*/ 87 h 124"/>
                  <a:gd name="T108" fmla="*/ 110 w 125"/>
                  <a:gd name="T109" fmla="*/ 75 h 124"/>
                  <a:gd name="T110" fmla="*/ 121 w 125"/>
                  <a:gd name="T111" fmla="*/ 64 h 124"/>
                  <a:gd name="T112" fmla="*/ 111 w 125"/>
                  <a:gd name="T113" fmla="*/ 61 h 124"/>
                  <a:gd name="T114" fmla="*/ 121 w 125"/>
                  <a:gd name="T115" fmla="*/ 61 h 124"/>
                  <a:gd name="T116" fmla="*/ 109 w 125"/>
                  <a:gd name="T117" fmla="*/ 45 h 124"/>
                  <a:gd name="T118" fmla="*/ 120 w 125"/>
                  <a:gd name="T119" fmla="*/ 52 h 124"/>
                  <a:gd name="T120" fmla="*/ 101 w 125"/>
                  <a:gd name="T121" fmla="*/ 24 h 124"/>
                  <a:gd name="T122" fmla="*/ 116 w 125"/>
                  <a:gd name="T123" fmla="*/ 3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7" y="124"/>
                      <a:pt x="125" y="96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19" y="44"/>
                    </a:moveTo>
                    <a:cubicBezTo>
                      <a:pt x="21" y="37"/>
                      <a:pt x="23" y="31"/>
                      <a:pt x="26" y="26"/>
                    </a:cubicBezTo>
                    <a:cubicBezTo>
                      <a:pt x="32" y="23"/>
                      <a:pt x="38" y="20"/>
                      <a:pt x="44" y="19"/>
                    </a:cubicBezTo>
                    <a:cubicBezTo>
                      <a:pt x="42" y="25"/>
                      <a:pt x="40" y="31"/>
                      <a:pt x="39" y="39"/>
                    </a:cubicBezTo>
                    <a:cubicBezTo>
                      <a:pt x="32" y="40"/>
                      <a:pt x="25" y="42"/>
                      <a:pt x="19" y="44"/>
                    </a:cubicBezTo>
                    <a:close/>
                    <a:moveTo>
                      <a:pt x="39" y="82"/>
                    </a:moveTo>
                    <a:cubicBezTo>
                      <a:pt x="31" y="80"/>
                      <a:pt x="24" y="79"/>
                      <a:pt x="18" y="76"/>
                    </a:cubicBezTo>
                    <a:cubicBezTo>
                      <a:pt x="18" y="72"/>
                      <a:pt x="17" y="67"/>
                      <a:pt x="1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70"/>
                      <a:pt x="38" y="76"/>
                      <a:pt x="39" y="82"/>
                    </a:cubicBezTo>
                    <a:close/>
                    <a:moveTo>
                      <a:pt x="30" y="20"/>
                    </a:moveTo>
                    <a:cubicBezTo>
                      <a:pt x="36" y="12"/>
                      <a:pt x="44" y="7"/>
                      <a:pt x="53" y="4"/>
                    </a:cubicBezTo>
                    <a:cubicBezTo>
                      <a:pt x="50" y="7"/>
                      <a:pt x="48" y="11"/>
                      <a:pt x="46" y="15"/>
                    </a:cubicBezTo>
                    <a:cubicBezTo>
                      <a:pt x="40" y="16"/>
                      <a:pt x="35" y="18"/>
                      <a:pt x="30" y="20"/>
                    </a:cubicBezTo>
                    <a:close/>
                    <a:moveTo>
                      <a:pt x="37" y="9"/>
                    </a:moveTo>
                    <a:cubicBezTo>
                      <a:pt x="32" y="12"/>
                      <a:pt x="28" y="18"/>
                      <a:pt x="24" y="24"/>
                    </a:cubicBezTo>
                    <a:cubicBezTo>
                      <a:pt x="18" y="27"/>
                      <a:pt x="13" y="32"/>
                      <a:pt x="9" y="37"/>
                    </a:cubicBezTo>
                    <a:cubicBezTo>
                      <a:pt x="15" y="24"/>
                      <a:pt x="25" y="14"/>
                      <a:pt x="37" y="9"/>
                    </a:cubicBezTo>
                    <a:close/>
                    <a:moveTo>
                      <a:pt x="15" y="50"/>
                    </a:moveTo>
                    <a:cubicBezTo>
                      <a:pt x="14" y="53"/>
                      <a:pt x="14" y="57"/>
                      <a:pt x="1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57"/>
                      <a:pt x="9" y="53"/>
                      <a:pt x="15" y="50"/>
                    </a:cubicBezTo>
                    <a:close/>
                    <a:moveTo>
                      <a:pt x="14" y="64"/>
                    </a:moveTo>
                    <a:cubicBezTo>
                      <a:pt x="14" y="67"/>
                      <a:pt x="14" y="71"/>
                      <a:pt x="15" y="75"/>
                    </a:cubicBezTo>
                    <a:cubicBezTo>
                      <a:pt x="8" y="72"/>
                      <a:pt x="4" y="67"/>
                      <a:pt x="3" y="64"/>
                    </a:cubicBezTo>
                    <a:lnTo>
                      <a:pt x="14" y="64"/>
                    </a:lnTo>
                    <a:close/>
                    <a:moveTo>
                      <a:pt x="15" y="78"/>
                    </a:moveTo>
                    <a:cubicBezTo>
                      <a:pt x="17" y="84"/>
                      <a:pt x="18" y="89"/>
                      <a:pt x="21" y="94"/>
                    </a:cubicBezTo>
                    <a:cubicBezTo>
                      <a:pt x="13" y="88"/>
                      <a:pt x="7" y="80"/>
                      <a:pt x="5" y="72"/>
                    </a:cubicBezTo>
                    <a:cubicBezTo>
                      <a:pt x="7" y="74"/>
                      <a:pt x="11" y="76"/>
                      <a:pt x="15" y="78"/>
                    </a:cubicBezTo>
                    <a:close/>
                    <a:moveTo>
                      <a:pt x="9" y="87"/>
                    </a:moveTo>
                    <a:cubicBezTo>
                      <a:pt x="13" y="92"/>
                      <a:pt x="18" y="97"/>
                      <a:pt x="24" y="100"/>
                    </a:cubicBezTo>
                    <a:cubicBezTo>
                      <a:pt x="28" y="106"/>
                      <a:pt x="32" y="111"/>
                      <a:pt x="37" y="115"/>
                    </a:cubicBezTo>
                    <a:cubicBezTo>
                      <a:pt x="25" y="109"/>
                      <a:pt x="15" y="99"/>
                      <a:pt x="9" y="87"/>
                    </a:cubicBezTo>
                    <a:close/>
                    <a:moveTo>
                      <a:pt x="30" y="104"/>
                    </a:moveTo>
                    <a:cubicBezTo>
                      <a:pt x="35" y="106"/>
                      <a:pt x="40" y="108"/>
                      <a:pt x="46" y="109"/>
                    </a:cubicBezTo>
                    <a:cubicBezTo>
                      <a:pt x="48" y="113"/>
                      <a:pt x="50" y="117"/>
                      <a:pt x="53" y="120"/>
                    </a:cubicBezTo>
                    <a:cubicBezTo>
                      <a:pt x="44" y="117"/>
                      <a:pt x="36" y="111"/>
                      <a:pt x="30" y="104"/>
                    </a:cubicBezTo>
                    <a:close/>
                    <a:moveTo>
                      <a:pt x="60" y="107"/>
                    </a:moveTo>
                    <a:cubicBezTo>
                      <a:pt x="57" y="107"/>
                      <a:pt x="52" y="107"/>
                      <a:pt x="48" y="106"/>
                    </a:cubicBezTo>
                    <a:cubicBezTo>
                      <a:pt x="46" y="100"/>
                      <a:pt x="44" y="93"/>
                      <a:pt x="43" y="86"/>
                    </a:cubicBezTo>
                    <a:cubicBezTo>
                      <a:pt x="48" y="86"/>
                      <a:pt x="54" y="87"/>
                      <a:pt x="60" y="87"/>
                    </a:cubicBezTo>
                    <a:lnTo>
                      <a:pt x="60" y="107"/>
                    </a:lnTo>
                    <a:close/>
                    <a:moveTo>
                      <a:pt x="60" y="83"/>
                    </a:moveTo>
                    <a:cubicBezTo>
                      <a:pt x="54" y="83"/>
                      <a:pt x="48" y="83"/>
                      <a:pt x="42" y="82"/>
                    </a:cubicBezTo>
                    <a:cubicBezTo>
                      <a:pt x="41" y="76"/>
                      <a:pt x="41" y="70"/>
                      <a:pt x="41" y="64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0" y="83"/>
                    </a:lnTo>
                    <a:close/>
                    <a:moveTo>
                      <a:pt x="60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54"/>
                      <a:pt x="41" y="48"/>
                      <a:pt x="42" y="42"/>
                    </a:cubicBezTo>
                    <a:cubicBezTo>
                      <a:pt x="48" y="41"/>
                      <a:pt x="54" y="41"/>
                      <a:pt x="60" y="40"/>
                    </a:cubicBezTo>
                    <a:lnTo>
                      <a:pt x="60" y="61"/>
                    </a:lnTo>
                    <a:close/>
                    <a:moveTo>
                      <a:pt x="60" y="13"/>
                    </a:moveTo>
                    <a:cubicBezTo>
                      <a:pt x="57" y="13"/>
                      <a:pt x="53" y="14"/>
                      <a:pt x="50" y="14"/>
                    </a:cubicBezTo>
                    <a:cubicBezTo>
                      <a:pt x="53" y="8"/>
                      <a:pt x="57" y="4"/>
                      <a:pt x="60" y="3"/>
                    </a:cubicBezTo>
                    <a:lnTo>
                      <a:pt x="60" y="13"/>
                    </a:lnTo>
                    <a:close/>
                    <a:moveTo>
                      <a:pt x="87" y="61"/>
                    </a:moveTo>
                    <a:cubicBezTo>
                      <a:pt x="87" y="54"/>
                      <a:pt x="87" y="48"/>
                      <a:pt x="86" y="43"/>
                    </a:cubicBezTo>
                    <a:cubicBezTo>
                      <a:pt x="94" y="44"/>
                      <a:pt x="101" y="46"/>
                      <a:pt x="106" y="48"/>
                    </a:cubicBezTo>
                    <a:cubicBezTo>
                      <a:pt x="107" y="52"/>
                      <a:pt x="107" y="57"/>
                      <a:pt x="108" y="61"/>
                    </a:cubicBezTo>
                    <a:lnTo>
                      <a:pt x="87" y="61"/>
                    </a:lnTo>
                    <a:close/>
                    <a:moveTo>
                      <a:pt x="108" y="64"/>
                    </a:moveTo>
                    <a:cubicBezTo>
                      <a:pt x="107" y="67"/>
                      <a:pt x="107" y="72"/>
                      <a:pt x="106" y="76"/>
                    </a:cubicBezTo>
                    <a:cubicBezTo>
                      <a:pt x="101" y="78"/>
                      <a:pt x="94" y="80"/>
                      <a:pt x="86" y="82"/>
                    </a:cubicBezTo>
                    <a:cubicBezTo>
                      <a:pt x="87" y="76"/>
                      <a:pt x="87" y="70"/>
                      <a:pt x="87" y="64"/>
                    </a:cubicBezTo>
                    <a:lnTo>
                      <a:pt x="108" y="64"/>
                    </a:lnTo>
                    <a:close/>
                    <a:moveTo>
                      <a:pt x="85" y="39"/>
                    </a:moveTo>
                    <a:cubicBezTo>
                      <a:pt x="84" y="31"/>
                      <a:pt x="83" y="25"/>
                      <a:pt x="80" y="19"/>
                    </a:cubicBezTo>
                    <a:cubicBezTo>
                      <a:pt x="87" y="20"/>
                      <a:pt x="93" y="23"/>
                      <a:pt x="98" y="26"/>
                    </a:cubicBezTo>
                    <a:cubicBezTo>
                      <a:pt x="101" y="31"/>
                      <a:pt x="104" y="37"/>
                      <a:pt x="105" y="44"/>
                    </a:cubicBezTo>
                    <a:cubicBezTo>
                      <a:pt x="100" y="42"/>
                      <a:pt x="93" y="40"/>
                      <a:pt x="85" y="39"/>
                    </a:cubicBezTo>
                    <a:close/>
                    <a:moveTo>
                      <a:pt x="63" y="3"/>
                    </a:moveTo>
                    <a:cubicBezTo>
                      <a:pt x="70" y="4"/>
                      <a:pt x="71" y="8"/>
                      <a:pt x="74" y="14"/>
                    </a:cubicBezTo>
                    <a:cubicBezTo>
                      <a:pt x="71" y="14"/>
                      <a:pt x="67" y="13"/>
                      <a:pt x="63" y="13"/>
                    </a:cubicBezTo>
                    <a:lnTo>
                      <a:pt x="63" y="3"/>
                    </a:lnTo>
                    <a:close/>
                    <a:moveTo>
                      <a:pt x="63" y="17"/>
                    </a:moveTo>
                    <a:cubicBezTo>
                      <a:pt x="70" y="17"/>
                      <a:pt x="72" y="17"/>
                      <a:pt x="76" y="18"/>
                    </a:cubicBezTo>
                    <a:cubicBezTo>
                      <a:pt x="79" y="24"/>
                      <a:pt x="80" y="31"/>
                      <a:pt x="82" y="38"/>
                    </a:cubicBezTo>
                    <a:cubicBezTo>
                      <a:pt x="76" y="38"/>
                      <a:pt x="70" y="37"/>
                      <a:pt x="63" y="37"/>
                    </a:cubicBezTo>
                    <a:lnTo>
                      <a:pt x="63" y="17"/>
                    </a:lnTo>
                    <a:close/>
                    <a:moveTo>
                      <a:pt x="63" y="40"/>
                    </a:moveTo>
                    <a:cubicBezTo>
                      <a:pt x="70" y="41"/>
                      <a:pt x="76" y="41"/>
                      <a:pt x="82" y="42"/>
                    </a:cubicBezTo>
                    <a:cubicBezTo>
                      <a:pt x="83" y="48"/>
                      <a:pt x="84" y="54"/>
                      <a:pt x="84" y="61"/>
                    </a:cubicBezTo>
                    <a:cubicBezTo>
                      <a:pt x="63" y="61"/>
                      <a:pt x="63" y="61"/>
                      <a:pt x="63" y="61"/>
                    </a:cubicBezTo>
                    <a:lnTo>
                      <a:pt x="63" y="40"/>
                    </a:lnTo>
                    <a:close/>
                    <a:moveTo>
                      <a:pt x="63" y="121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7" y="110"/>
                      <a:pt x="71" y="110"/>
                      <a:pt x="74" y="110"/>
                    </a:cubicBezTo>
                    <a:cubicBezTo>
                      <a:pt x="71" y="116"/>
                      <a:pt x="70" y="120"/>
                      <a:pt x="63" y="121"/>
                    </a:cubicBezTo>
                    <a:close/>
                    <a:moveTo>
                      <a:pt x="63" y="10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70" y="87"/>
                      <a:pt x="76" y="86"/>
                      <a:pt x="82" y="86"/>
                    </a:cubicBezTo>
                    <a:cubicBezTo>
                      <a:pt x="80" y="93"/>
                      <a:pt x="79" y="100"/>
                      <a:pt x="76" y="106"/>
                    </a:cubicBezTo>
                    <a:cubicBezTo>
                      <a:pt x="72" y="107"/>
                      <a:pt x="70" y="107"/>
                      <a:pt x="63" y="107"/>
                    </a:cubicBezTo>
                    <a:close/>
                    <a:moveTo>
                      <a:pt x="85" y="85"/>
                    </a:moveTo>
                    <a:cubicBezTo>
                      <a:pt x="93" y="84"/>
                      <a:pt x="100" y="82"/>
                      <a:pt x="105" y="80"/>
                    </a:cubicBezTo>
                    <a:cubicBezTo>
                      <a:pt x="104" y="86"/>
                      <a:pt x="101" y="92"/>
                      <a:pt x="98" y="98"/>
                    </a:cubicBezTo>
                    <a:cubicBezTo>
                      <a:pt x="93" y="101"/>
                      <a:pt x="87" y="103"/>
                      <a:pt x="80" y="105"/>
                    </a:cubicBezTo>
                    <a:cubicBezTo>
                      <a:pt x="83" y="99"/>
                      <a:pt x="84" y="93"/>
                      <a:pt x="85" y="85"/>
                    </a:cubicBezTo>
                    <a:close/>
                    <a:moveTo>
                      <a:pt x="87" y="115"/>
                    </a:moveTo>
                    <a:cubicBezTo>
                      <a:pt x="93" y="111"/>
                      <a:pt x="97" y="106"/>
                      <a:pt x="101" y="100"/>
                    </a:cubicBezTo>
                    <a:cubicBezTo>
                      <a:pt x="107" y="97"/>
                      <a:pt x="112" y="92"/>
                      <a:pt x="116" y="87"/>
                    </a:cubicBezTo>
                    <a:cubicBezTo>
                      <a:pt x="110" y="99"/>
                      <a:pt x="100" y="109"/>
                      <a:pt x="87" y="115"/>
                    </a:cubicBezTo>
                    <a:close/>
                    <a:moveTo>
                      <a:pt x="110" y="75"/>
                    </a:moveTo>
                    <a:cubicBezTo>
                      <a:pt x="111" y="71"/>
                      <a:pt x="111" y="67"/>
                      <a:pt x="111" y="64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0" y="67"/>
                      <a:pt x="116" y="72"/>
                      <a:pt x="110" y="75"/>
                    </a:cubicBezTo>
                    <a:close/>
                    <a:moveTo>
                      <a:pt x="111" y="61"/>
                    </a:moveTo>
                    <a:cubicBezTo>
                      <a:pt x="111" y="57"/>
                      <a:pt x="111" y="53"/>
                      <a:pt x="110" y="50"/>
                    </a:cubicBezTo>
                    <a:cubicBezTo>
                      <a:pt x="116" y="53"/>
                      <a:pt x="120" y="57"/>
                      <a:pt x="121" y="61"/>
                    </a:cubicBezTo>
                    <a:lnTo>
                      <a:pt x="111" y="61"/>
                    </a:lnTo>
                    <a:close/>
                    <a:moveTo>
                      <a:pt x="109" y="45"/>
                    </a:moveTo>
                    <a:cubicBezTo>
                      <a:pt x="108" y="40"/>
                      <a:pt x="106" y="35"/>
                      <a:pt x="104" y="30"/>
                    </a:cubicBezTo>
                    <a:cubicBezTo>
                      <a:pt x="112" y="36"/>
                      <a:pt x="117" y="44"/>
                      <a:pt x="120" y="52"/>
                    </a:cubicBezTo>
                    <a:cubicBezTo>
                      <a:pt x="117" y="50"/>
                      <a:pt x="114" y="47"/>
                      <a:pt x="109" y="45"/>
                    </a:cubicBezTo>
                    <a:close/>
                    <a:moveTo>
                      <a:pt x="101" y="24"/>
                    </a:moveTo>
                    <a:cubicBezTo>
                      <a:pt x="97" y="18"/>
                      <a:pt x="93" y="12"/>
                      <a:pt x="87" y="9"/>
                    </a:cubicBezTo>
                    <a:cubicBezTo>
                      <a:pt x="100" y="14"/>
                      <a:pt x="110" y="24"/>
                      <a:pt x="116" y="37"/>
                    </a:cubicBezTo>
                    <a:cubicBezTo>
                      <a:pt x="112" y="32"/>
                      <a:pt x="107" y="27"/>
                      <a:pt x="101" y="24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79" name="Freeform 529"/>
              <p:cNvSpPr>
                <a:spLocks/>
              </p:cNvSpPr>
              <p:nvPr/>
            </p:nvSpPr>
            <p:spPr bwMode="auto">
              <a:xfrm>
                <a:off x="7407275" y="3141663"/>
                <a:ext cx="34925" cy="30163"/>
              </a:xfrm>
              <a:custGeom>
                <a:avLst/>
                <a:gdLst>
                  <a:gd name="T0" fmla="*/ 8 w 22"/>
                  <a:gd name="T1" fmla="*/ 14 h 19"/>
                  <a:gd name="T2" fmla="*/ 13 w 22"/>
                  <a:gd name="T3" fmla="*/ 19 h 19"/>
                  <a:gd name="T4" fmla="*/ 15 w 22"/>
                  <a:gd name="T5" fmla="*/ 12 h 19"/>
                  <a:gd name="T6" fmla="*/ 22 w 22"/>
                  <a:gd name="T7" fmla="*/ 9 h 19"/>
                  <a:gd name="T8" fmla="*/ 15 w 22"/>
                  <a:gd name="T9" fmla="*/ 7 h 19"/>
                  <a:gd name="T10" fmla="*/ 15 w 22"/>
                  <a:gd name="T11" fmla="*/ 0 h 19"/>
                  <a:gd name="T12" fmla="*/ 10 w 22"/>
                  <a:gd name="T13" fmla="*/ 2 h 19"/>
                  <a:gd name="T14" fmla="*/ 3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8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8" y="14"/>
                    </a:moveTo>
                    <a:lnTo>
                      <a:pt x="13" y="19"/>
                    </a:lnTo>
                    <a:lnTo>
                      <a:pt x="15" y="12"/>
                    </a:lnTo>
                    <a:lnTo>
                      <a:pt x="22" y="9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80" name="Freeform 530"/>
              <p:cNvSpPr>
                <a:spLocks/>
              </p:cNvSpPr>
              <p:nvPr/>
            </p:nvSpPr>
            <p:spPr bwMode="auto">
              <a:xfrm>
                <a:off x="7899400" y="3294063"/>
                <a:ext cx="46038" cy="46038"/>
              </a:xfrm>
              <a:custGeom>
                <a:avLst/>
                <a:gdLst>
                  <a:gd name="T0" fmla="*/ 29 w 29"/>
                  <a:gd name="T1" fmla="*/ 12 h 29"/>
                  <a:gd name="T2" fmla="*/ 19 w 29"/>
                  <a:gd name="T3" fmla="*/ 10 h 29"/>
                  <a:gd name="T4" fmla="*/ 14 w 29"/>
                  <a:gd name="T5" fmla="*/ 0 h 29"/>
                  <a:gd name="T6" fmla="*/ 9 w 29"/>
                  <a:gd name="T7" fmla="*/ 10 h 29"/>
                  <a:gd name="T8" fmla="*/ 0 w 29"/>
                  <a:gd name="T9" fmla="*/ 10 h 29"/>
                  <a:gd name="T10" fmla="*/ 7 w 29"/>
                  <a:gd name="T11" fmla="*/ 17 h 29"/>
                  <a:gd name="T12" fmla="*/ 4 w 29"/>
                  <a:gd name="T13" fmla="*/ 29 h 29"/>
                  <a:gd name="T14" fmla="*/ 14 w 29"/>
                  <a:gd name="T15" fmla="*/ 25 h 29"/>
                  <a:gd name="T16" fmla="*/ 21 w 29"/>
                  <a:gd name="T17" fmla="*/ 29 h 29"/>
                  <a:gd name="T18" fmla="*/ 21 w 29"/>
                  <a:gd name="T19" fmla="*/ 20 h 29"/>
                  <a:gd name="T20" fmla="*/ 29 w 29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29" y="12"/>
                    </a:moveTo>
                    <a:lnTo>
                      <a:pt x="19" y="10"/>
                    </a:lnTo>
                    <a:lnTo>
                      <a:pt x="14" y="0"/>
                    </a:lnTo>
                    <a:lnTo>
                      <a:pt x="9" y="10"/>
                    </a:lnTo>
                    <a:lnTo>
                      <a:pt x="0" y="10"/>
                    </a:lnTo>
                    <a:lnTo>
                      <a:pt x="7" y="17"/>
                    </a:lnTo>
                    <a:lnTo>
                      <a:pt x="4" y="29"/>
                    </a:lnTo>
                    <a:lnTo>
                      <a:pt x="14" y="25"/>
                    </a:lnTo>
                    <a:lnTo>
                      <a:pt x="21" y="29"/>
                    </a:lnTo>
                    <a:lnTo>
                      <a:pt x="21" y="20"/>
                    </a:lnTo>
                    <a:lnTo>
                      <a:pt x="29" y="12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81" name="Freeform 531"/>
              <p:cNvSpPr>
                <a:spLocks/>
              </p:cNvSpPr>
              <p:nvPr/>
            </p:nvSpPr>
            <p:spPr bwMode="auto">
              <a:xfrm>
                <a:off x="7385050" y="3206750"/>
                <a:ext cx="103188" cy="100013"/>
              </a:xfrm>
              <a:custGeom>
                <a:avLst/>
                <a:gdLst>
                  <a:gd name="T0" fmla="*/ 43 w 65"/>
                  <a:gd name="T1" fmla="*/ 43 h 63"/>
                  <a:gd name="T2" fmla="*/ 65 w 65"/>
                  <a:gd name="T3" fmla="*/ 36 h 63"/>
                  <a:gd name="T4" fmla="*/ 46 w 65"/>
                  <a:gd name="T5" fmla="*/ 22 h 63"/>
                  <a:gd name="T6" fmla="*/ 48 w 65"/>
                  <a:gd name="T7" fmla="*/ 0 h 63"/>
                  <a:gd name="T8" fmla="*/ 29 w 65"/>
                  <a:gd name="T9" fmla="*/ 12 h 63"/>
                  <a:gd name="T10" fmla="*/ 7 w 65"/>
                  <a:gd name="T11" fmla="*/ 5 h 63"/>
                  <a:gd name="T12" fmla="*/ 14 w 65"/>
                  <a:gd name="T13" fmla="*/ 26 h 63"/>
                  <a:gd name="T14" fmla="*/ 0 w 65"/>
                  <a:gd name="T15" fmla="*/ 46 h 63"/>
                  <a:gd name="T16" fmla="*/ 24 w 65"/>
                  <a:gd name="T17" fmla="*/ 46 h 63"/>
                  <a:gd name="T18" fmla="*/ 36 w 65"/>
                  <a:gd name="T19" fmla="*/ 63 h 63"/>
                  <a:gd name="T20" fmla="*/ 43 w 65"/>
                  <a:gd name="T21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3">
                    <a:moveTo>
                      <a:pt x="43" y="43"/>
                    </a:moveTo>
                    <a:lnTo>
                      <a:pt x="65" y="36"/>
                    </a:lnTo>
                    <a:lnTo>
                      <a:pt x="46" y="22"/>
                    </a:lnTo>
                    <a:lnTo>
                      <a:pt x="48" y="0"/>
                    </a:lnTo>
                    <a:lnTo>
                      <a:pt x="29" y="12"/>
                    </a:lnTo>
                    <a:lnTo>
                      <a:pt x="7" y="5"/>
                    </a:lnTo>
                    <a:lnTo>
                      <a:pt x="14" y="26"/>
                    </a:lnTo>
                    <a:lnTo>
                      <a:pt x="0" y="46"/>
                    </a:lnTo>
                    <a:lnTo>
                      <a:pt x="24" y="46"/>
                    </a:lnTo>
                    <a:lnTo>
                      <a:pt x="36" y="63"/>
                    </a:lnTo>
                    <a:lnTo>
                      <a:pt x="43" y="43"/>
                    </a:ln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88" name="组合 387"/>
          <p:cNvGrpSpPr/>
          <p:nvPr/>
        </p:nvGrpSpPr>
        <p:grpSpPr>
          <a:xfrm>
            <a:off x="3433291" y="2523852"/>
            <a:ext cx="1137941" cy="689124"/>
            <a:chOff x="5605912" y="4941362"/>
            <a:chExt cx="1137941" cy="689124"/>
          </a:xfrm>
        </p:grpSpPr>
        <p:grpSp>
          <p:nvGrpSpPr>
            <p:cNvPr id="389" name="组合 388"/>
            <p:cNvGrpSpPr/>
            <p:nvPr/>
          </p:nvGrpSpPr>
          <p:grpSpPr>
            <a:xfrm>
              <a:off x="5605912" y="4941362"/>
              <a:ext cx="962973" cy="689124"/>
              <a:chOff x="-2338009" y="769144"/>
              <a:chExt cx="2790825" cy="1997174"/>
            </a:xfrm>
          </p:grpSpPr>
          <p:sp>
            <p:nvSpPr>
              <p:cNvPr id="400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01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gradFill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2700000" scaled="1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02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03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00B0F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04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405" name="Oval 487"/>
              <p:cNvSpPr>
                <a:spLocks noChangeArrowheads="1"/>
              </p:cNvSpPr>
              <p:nvPr/>
            </p:nvSpPr>
            <p:spPr bwMode="auto">
              <a:xfrm>
                <a:off x="-2134809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390" name="文本框 622"/>
            <p:cNvSpPr txBox="1"/>
            <p:nvPr/>
          </p:nvSpPr>
          <p:spPr>
            <a:xfrm>
              <a:off x="5961397" y="4955087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1" name="组合 390"/>
            <p:cNvGrpSpPr/>
            <p:nvPr/>
          </p:nvGrpSpPr>
          <p:grpSpPr>
            <a:xfrm>
              <a:off x="5726005" y="5060474"/>
              <a:ext cx="172449" cy="175868"/>
              <a:chOff x="7385050" y="3114675"/>
              <a:chExt cx="560388" cy="571500"/>
            </a:xfrm>
          </p:grpSpPr>
          <p:sp>
            <p:nvSpPr>
              <p:cNvPr id="392" name="Freeform 524"/>
              <p:cNvSpPr>
                <a:spLocks/>
              </p:cNvSpPr>
              <p:nvPr/>
            </p:nvSpPr>
            <p:spPr bwMode="auto">
              <a:xfrm>
                <a:off x="7553325" y="3114675"/>
                <a:ext cx="227013" cy="114300"/>
              </a:xfrm>
              <a:custGeom>
                <a:avLst/>
                <a:gdLst>
                  <a:gd name="T0" fmla="*/ 59 w 59"/>
                  <a:gd name="T1" fmla="*/ 30 h 30"/>
                  <a:gd name="T2" fmla="*/ 31 w 59"/>
                  <a:gd name="T3" fmla="*/ 12 h 30"/>
                  <a:gd name="T4" fmla="*/ 31 w 59"/>
                  <a:gd name="T5" fmla="*/ 0 h 30"/>
                  <a:gd name="T6" fmla="*/ 25 w 59"/>
                  <a:gd name="T7" fmla="*/ 0 h 30"/>
                  <a:gd name="T8" fmla="*/ 25 w 59"/>
                  <a:gd name="T9" fmla="*/ 12 h 30"/>
                  <a:gd name="T10" fmla="*/ 0 w 59"/>
                  <a:gd name="T11" fmla="*/ 30 h 30"/>
                  <a:gd name="T12" fmla="*/ 30 w 59"/>
                  <a:gd name="T13" fmla="*/ 22 h 30"/>
                  <a:gd name="T14" fmla="*/ 59 w 59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20"/>
                      <a:pt x="47" y="13"/>
                      <a:pt x="31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3" y="13"/>
                      <a:pt x="0" y="21"/>
                      <a:pt x="0" y="30"/>
                    </a:cubicBezTo>
                    <a:cubicBezTo>
                      <a:pt x="9" y="25"/>
                      <a:pt x="19" y="22"/>
                      <a:pt x="30" y="22"/>
                    </a:cubicBezTo>
                    <a:cubicBezTo>
                      <a:pt x="41" y="22"/>
                      <a:pt x="51" y="25"/>
                      <a:pt x="59" y="30"/>
                    </a:cubicBez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3" name="Freeform 525"/>
              <p:cNvSpPr>
                <a:spLocks/>
              </p:cNvSpPr>
              <p:nvPr/>
            </p:nvSpPr>
            <p:spPr bwMode="auto">
              <a:xfrm>
                <a:off x="7791450" y="3160713"/>
                <a:ext cx="34925" cy="30163"/>
              </a:xfrm>
              <a:custGeom>
                <a:avLst/>
                <a:gdLst>
                  <a:gd name="T0" fmla="*/ 10 w 22"/>
                  <a:gd name="T1" fmla="*/ 14 h 19"/>
                  <a:gd name="T2" fmla="*/ 12 w 22"/>
                  <a:gd name="T3" fmla="*/ 19 h 19"/>
                  <a:gd name="T4" fmla="*/ 14 w 22"/>
                  <a:gd name="T5" fmla="*/ 12 h 19"/>
                  <a:gd name="T6" fmla="*/ 22 w 22"/>
                  <a:gd name="T7" fmla="*/ 12 h 19"/>
                  <a:gd name="T8" fmla="*/ 17 w 22"/>
                  <a:gd name="T9" fmla="*/ 7 h 19"/>
                  <a:gd name="T10" fmla="*/ 17 w 22"/>
                  <a:gd name="T11" fmla="*/ 0 h 19"/>
                  <a:gd name="T12" fmla="*/ 10 w 22"/>
                  <a:gd name="T13" fmla="*/ 2 h 19"/>
                  <a:gd name="T14" fmla="*/ 5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10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0" y="14"/>
                    </a:moveTo>
                    <a:lnTo>
                      <a:pt x="12" y="19"/>
                    </a:lnTo>
                    <a:lnTo>
                      <a:pt x="14" y="12"/>
                    </a:lnTo>
                    <a:lnTo>
                      <a:pt x="22" y="12"/>
                    </a:lnTo>
                    <a:lnTo>
                      <a:pt x="17" y="7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4" name="Freeform 526"/>
              <p:cNvSpPr>
                <a:spLocks/>
              </p:cNvSpPr>
              <p:nvPr/>
            </p:nvSpPr>
            <p:spPr bwMode="auto">
              <a:xfrm>
                <a:off x="7840663" y="3176588"/>
                <a:ext cx="104775" cy="98425"/>
              </a:xfrm>
              <a:custGeom>
                <a:avLst/>
                <a:gdLst>
                  <a:gd name="T0" fmla="*/ 25 w 66"/>
                  <a:gd name="T1" fmla="*/ 43 h 62"/>
                  <a:gd name="T2" fmla="*/ 37 w 66"/>
                  <a:gd name="T3" fmla="*/ 62 h 62"/>
                  <a:gd name="T4" fmla="*/ 44 w 66"/>
                  <a:gd name="T5" fmla="*/ 41 h 62"/>
                  <a:gd name="T6" fmla="*/ 66 w 66"/>
                  <a:gd name="T7" fmla="*/ 36 h 62"/>
                  <a:gd name="T8" fmla="*/ 49 w 66"/>
                  <a:gd name="T9" fmla="*/ 21 h 62"/>
                  <a:gd name="T10" fmla="*/ 49 w 66"/>
                  <a:gd name="T11" fmla="*/ 0 h 62"/>
                  <a:gd name="T12" fmla="*/ 29 w 66"/>
                  <a:gd name="T13" fmla="*/ 12 h 62"/>
                  <a:gd name="T14" fmla="*/ 10 w 66"/>
                  <a:gd name="T15" fmla="*/ 4 h 62"/>
                  <a:gd name="T16" fmla="*/ 15 w 66"/>
                  <a:gd name="T17" fmla="*/ 26 h 62"/>
                  <a:gd name="T18" fmla="*/ 0 w 66"/>
                  <a:gd name="T19" fmla="*/ 43 h 62"/>
                  <a:gd name="T20" fmla="*/ 25 w 66"/>
                  <a:gd name="T2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2">
                    <a:moveTo>
                      <a:pt x="25" y="43"/>
                    </a:moveTo>
                    <a:lnTo>
                      <a:pt x="37" y="62"/>
                    </a:lnTo>
                    <a:lnTo>
                      <a:pt x="44" y="41"/>
                    </a:lnTo>
                    <a:lnTo>
                      <a:pt x="66" y="36"/>
                    </a:lnTo>
                    <a:lnTo>
                      <a:pt x="49" y="21"/>
                    </a:lnTo>
                    <a:lnTo>
                      <a:pt x="49" y="0"/>
                    </a:lnTo>
                    <a:lnTo>
                      <a:pt x="29" y="12"/>
                    </a:lnTo>
                    <a:lnTo>
                      <a:pt x="10" y="4"/>
                    </a:lnTo>
                    <a:lnTo>
                      <a:pt x="15" y="26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5" name="Freeform 527"/>
              <p:cNvSpPr>
                <a:spLocks/>
              </p:cNvSpPr>
              <p:nvPr/>
            </p:nvSpPr>
            <p:spPr bwMode="auto">
              <a:xfrm>
                <a:off x="7493000" y="3144838"/>
                <a:ext cx="49213" cy="46038"/>
              </a:xfrm>
              <a:custGeom>
                <a:avLst/>
                <a:gdLst>
                  <a:gd name="T0" fmla="*/ 12 w 31"/>
                  <a:gd name="T1" fmla="*/ 20 h 29"/>
                  <a:gd name="T2" fmla="*/ 17 w 31"/>
                  <a:gd name="T3" fmla="*/ 29 h 29"/>
                  <a:gd name="T4" fmla="*/ 21 w 31"/>
                  <a:gd name="T5" fmla="*/ 20 h 29"/>
                  <a:gd name="T6" fmla="*/ 31 w 31"/>
                  <a:gd name="T7" fmla="*/ 17 h 29"/>
                  <a:gd name="T8" fmla="*/ 21 w 31"/>
                  <a:gd name="T9" fmla="*/ 10 h 29"/>
                  <a:gd name="T10" fmla="*/ 21 w 31"/>
                  <a:gd name="T11" fmla="*/ 0 h 29"/>
                  <a:gd name="T12" fmla="*/ 14 w 31"/>
                  <a:gd name="T13" fmla="*/ 5 h 29"/>
                  <a:gd name="T14" fmla="*/ 4 w 31"/>
                  <a:gd name="T15" fmla="*/ 3 h 29"/>
                  <a:gd name="T16" fmla="*/ 7 w 31"/>
                  <a:gd name="T17" fmla="*/ 12 h 29"/>
                  <a:gd name="T18" fmla="*/ 0 w 31"/>
                  <a:gd name="T19" fmla="*/ 20 h 29"/>
                  <a:gd name="T20" fmla="*/ 12 w 31"/>
                  <a:gd name="T2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2" y="20"/>
                    </a:moveTo>
                    <a:lnTo>
                      <a:pt x="17" y="29"/>
                    </a:lnTo>
                    <a:lnTo>
                      <a:pt x="21" y="20"/>
                    </a:lnTo>
                    <a:lnTo>
                      <a:pt x="31" y="17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14" y="5"/>
                    </a:lnTo>
                    <a:lnTo>
                      <a:pt x="4" y="3"/>
                    </a:lnTo>
                    <a:lnTo>
                      <a:pt x="7" y="12"/>
                    </a:lnTo>
                    <a:lnTo>
                      <a:pt x="0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6" name="Freeform 528"/>
              <p:cNvSpPr>
                <a:spLocks noEditPoints="1"/>
              </p:cNvSpPr>
              <p:nvPr/>
            </p:nvSpPr>
            <p:spPr bwMode="auto">
              <a:xfrm>
                <a:off x="7431088" y="3209925"/>
                <a:ext cx="479425" cy="476250"/>
              </a:xfrm>
              <a:custGeom>
                <a:avLst/>
                <a:gdLst>
                  <a:gd name="T0" fmla="*/ 0 w 125"/>
                  <a:gd name="T1" fmla="*/ 62 h 124"/>
                  <a:gd name="T2" fmla="*/ 125 w 125"/>
                  <a:gd name="T3" fmla="*/ 62 h 124"/>
                  <a:gd name="T4" fmla="*/ 19 w 125"/>
                  <a:gd name="T5" fmla="*/ 44 h 124"/>
                  <a:gd name="T6" fmla="*/ 44 w 125"/>
                  <a:gd name="T7" fmla="*/ 19 h 124"/>
                  <a:gd name="T8" fmla="*/ 19 w 125"/>
                  <a:gd name="T9" fmla="*/ 44 h 124"/>
                  <a:gd name="T10" fmla="*/ 18 w 125"/>
                  <a:gd name="T11" fmla="*/ 76 h 124"/>
                  <a:gd name="T12" fmla="*/ 38 w 125"/>
                  <a:gd name="T13" fmla="*/ 64 h 124"/>
                  <a:gd name="T14" fmla="*/ 30 w 125"/>
                  <a:gd name="T15" fmla="*/ 20 h 124"/>
                  <a:gd name="T16" fmla="*/ 46 w 125"/>
                  <a:gd name="T17" fmla="*/ 15 h 124"/>
                  <a:gd name="T18" fmla="*/ 37 w 125"/>
                  <a:gd name="T19" fmla="*/ 9 h 124"/>
                  <a:gd name="T20" fmla="*/ 9 w 125"/>
                  <a:gd name="T21" fmla="*/ 37 h 124"/>
                  <a:gd name="T22" fmla="*/ 15 w 125"/>
                  <a:gd name="T23" fmla="*/ 50 h 124"/>
                  <a:gd name="T24" fmla="*/ 4 w 125"/>
                  <a:gd name="T25" fmla="*/ 61 h 124"/>
                  <a:gd name="T26" fmla="*/ 14 w 125"/>
                  <a:gd name="T27" fmla="*/ 64 h 124"/>
                  <a:gd name="T28" fmla="*/ 3 w 125"/>
                  <a:gd name="T29" fmla="*/ 64 h 124"/>
                  <a:gd name="T30" fmla="*/ 15 w 125"/>
                  <a:gd name="T31" fmla="*/ 78 h 124"/>
                  <a:gd name="T32" fmla="*/ 5 w 125"/>
                  <a:gd name="T33" fmla="*/ 72 h 124"/>
                  <a:gd name="T34" fmla="*/ 9 w 125"/>
                  <a:gd name="T35" fmla="*/ 87 h 124"/>
                  <a:gd name="T36" fmla="*/ 37 w 125"/>
                  <a:gd name="T37" fmla="*/ 115 h 124"/>
                  <a:gd name="T38" fmla="*/ 30 w 125"/>
                  <a:gd name="T39" fmla="*/ 104 h 124"/>
                  <a:gd name="T40" fmla="*/ 53 w 125"/>
                  <a:gd name="T41" fmla="*/ 120 h 124"/>
                  <a:gd name="T42" fmla="*/ 60 w 125"/>
                  <a:gd name="T43" fmla="*/ 107 h 124"/>
                  <a:gd name="T44" fmla="*/ 43 w 125"/>
                  <a:gd name="T45" fmla="*/ 86 h 124"/>
                  <a:gd name="T46" fmla="*/ 60 w 125"/>
                  <a:gd name="T47" fmla="*/ 107 h 124"/>
                  <a:gd name="T48" fmla="*/ 42 w 125"/>
                  <a:gd name="T49" fmla="*/ 82 h 124"/>
                  <a:gd name="T50" fmla="*/ 60 w 125"/>
                  <a:gd name="T51" fmla="*/ 64 h 124"/>
                  <a:gd name="T52" fmla="*/ 60 w 125"/>
                  <a:gd name="T53" fmla="*/ 61 h 124"/>
                  <a:gd name="T54" fmla="*/ 42 w 125"/>
                  <a:gd name="T55" fmla="*/ 42 h 124"/>
                  <a:gd name="T56" fmla="*/ 60 w 125"/>
                  <a:gd name="T57" fmla="*/ 61 h 124"/>
                  <a:gd name="T58" fmla="*/ 50 w 125"/>
                  <a:gd name="T59" fmla="*/ 14 h 124"/>
                  <a:gd name="T60" fmla="*/ 60 w 125"/>
                  <a:gd name="T61" fmla="*/ 13 h 124"/>
                  <a:gd name="T62" fmla="*/ 86 w 125"/>
                  <a:gd name="T63" fmla="*/ 43 h 124"/>
                  <a:gd name="T64" fmla="*/ 108 w 125"/>
                  <a:gd name="T65" fmla="*/ 61 h 124"/>
                  <a:gd name="T66" fmla="*/ 108 w 125"/>
                  <a:gd name="T67" fmla="*/ 64 h 124"/>
                  <a:gd name="T68" fmla="*/ 86 w 125"/>
                  <a:gd name="T69" fmla="*/ 82 h 124"/>
                  <a:gd name="T70" fmla="*/ 108 w 125"/>
                  <a:gd name="T71" fmla="*/ 64 h 124"/>
                  <a:gd name="T72" fmla="*/ 80 w 125"/>
                  <a:gd name="T73" fmla="*/ 19 h 124"/>
                  <a:gd name="T74" fmla="*/ 105 w 125"/>
                  <a:gd name="T75" fmla="*/ 44 h 124"/>
                  <a:gd name="T76" fmla="*/ 63 w 125"/>
                  <a:gd name="T77" fmla="*/ 3 h 124"/>
                  <a:gd name="T78" fmla="*/ 63 w 125"/>
                  <a:gd name="T79" fmla="*/ 13 h 124"/>
                  <a:gd name="T80" fmla="*/ 63 w 125"/>
                  <a:gd name="T81" fmla="*/ 17 h 124"/>
                  <a:gd name="T82" fmla="*/ 82 w 125"/>
                  <a:gd name="T83" fmla="*/ 38 h 124"/>
                  <a:gd name="T84" fmla="*/ 63 w 125"/>
                  <a:gd name="T85" fmla="*/ 17 h 124"/>
                  <a:gd name="T86" fmla="*/ 82 w 125"/>
                  <a:gd name="T87" fmla="*/ 42 h 124"/>
                  <a:gd name="T88" fmla="*/ 63 w 125"/>
                  <a:gd name="T89" fmla="*/ 61 h 124"/>
                  <a:gd name="T90" fmla="*/ 63 w 125"/>
                  <a:gd name="T91" fmla="*/ 121 h 124"/>
                  <a:gd name="T92" fmla="*/ 74 w 125"/>
                  <a:gd name="T93" fmla="*/ 110 h 124"/>
                  <a:gd name="T94" fmla="*/ 63 w 125"/>
                  <a:gd name="T95" fmla="*/ 107 h 124"/>
                  <a:gd name="T96" fmla="*/ 82 w 125"/>
                  <a:gd name="T97" fmla="*/ 86 h 124"/>
                  <a:gd name="T98" fmla="*/ 63 w 125"/>
                  <a:gd name="T99" fmla="*/ 107 h 124"/>
                  <a:gd name="T100" fmla="*/ 105 w 125"/>
                  <a:gd name="T101" fmla="*/ 80 h 124"/>
                  <a:gd name="T102" fmla="*/ 80 w 125"/>
                  <a:gd name="T103" fmla="*/ 105 h 124"/>
                  <a:gd name="T104" fmla="*/ 87 w 125"/>
                  <a:gd name="T105" fmla="*/ 115 h 124"/>
                  <a:gd name="T106" fmla="*/ 116 w 125"/>
                  <a:gd name="T107" fmla="*/ 87 h 124"/>
                  <a:gd name="T108" fmla="*/ 110 w 125"/>
                  <a:gd name="T109" fmla="*/ 75 h 124"/>
                  <a:gd name="T110" fmla="*/ 121 w 125"/>
                  <a:gd name="T111" fmla="*/ 64 h 124"/>
                  <a:gd name="T112" fmla="*/ 111 w 125"/>
                  <a:gd name="T113" fmla="*/ 61 h 124"/>
                  <a:gd name="T114" fmla="*/ 121 w 125"/>
                  <a:gd name="T115" fmla="*/ 61 h 124"/>
                  <a:gd name="T116" fmla="*/ 109 w 125"/>
                  <a:gd name="T117" fmla="*/ 45 h 124"/>
                  <a:gd name="T118" fmla="*/ 120 w 125"/>
                  <a:gd name="T119" fmla="*/ 52 h 124"/>
                  <a:gd name="T120" fmla="*/ 101 w 125"/>
                  <a:gd name="T121" fmla="*/ 24 h 124"/>
                  <a:gd name="T122" fmla="*/ 116 w 125"/>
                  <a:gd name="T123" fmla="*/ 3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7" y="124"/>
                      <a:pt x="125" y="96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19" y="44"/>
                    </a:moveTo>
                    <a:cubicBezTo>
                      <a:pt x="21" y="37"/>
                      <a:pt x="23" y="31"/>
                      <a:pt x="26" y="26"/>
                    </a:cubicBezTo>
                    <a:cubicBezTo>
                      <a:pt x="32" y="23"/>
                      <a:pt x="38" y="20"/>
                      <a:pt x="44" y="19"/>
                    </a:cubicBezTo>
                    <a:cubicBezTo>
                      <a:pt x="42" y="25"/>
                      <a:pt x="40" y="31"/>
                      <a:pt x="39" y="39"/>
                    </a:cubicBezTo>
                    <a:cubicBezTo>
                      <a:pt x="32" y="40"/>
                      <a:pt x="25" y="42"/>
                      <a:pt x="19" y="44"/>
                    </a:cubicBezTo>
                    <a:close/>
                    <a:moveTo>
                      <a:pt x="39" y="82"/>
                    </a:moveTo>
                    <a:cubicBezTo>
                      <a:pt x="31" y="80"/>
                      <a:pt x="24" y="79"/>
                      <a:pt x="18" y="76"/>
                    </a:cubicBezTo>
                    <a:cubicBezTo>
                      <a:pt x="18" y="72"/>
                      <a:pt x="17" y="67"/>
                      <a:pt x="1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70"/>
                      <a:pt x="38" y="76"/>
                      <a:pt x="39" y="82"/>
                    </a:cubicBezTo>
                    <a:close/>
                    <a:moveTo>
                      <a:pt x="30" y="20"/>
                    </a:moveTo>
                    <a:cubicBezTo>
                      <a:pt x="36" y="12"/>
                      <a:pt x="44" y="7"/>
                      <a:pt x="53" y="4"/>
                    </a:cubicBezTo>
                    <a:cubicBezTo>
                      <a:pt x="50" y="7"/>
                      <a:pt x="48" y="11"/>
                      <a:pt x="46" y="15"/>
                    </a:cubicBezTo>
                    <a:cubicBezTo>
                      <a:pt x="40" y="16"/>
                      <a:pt x="35" y="18"/>
                      <a:pt x="30" y="20"/>
                    </a:cubicBezTo>
                    <a:close/>
                    <a:moveTo>
                      <a:pt x="37" y="9"/>
                    </a:moveTo>
                    <a:cubicBezTo>
                      <a:pt x="32" y="12"/>
                      <a:pt x="28" y="18"/>
                      <a:pt x="24" y="24"/>
                    </a:cubicBezTo>
                    <a:cubicBezTo>
                      <a:pt x="18" y="27"/>
                      <a:pt x="13" y="32"/>
                      <a:pt x="9" y="37"/>
                    </a:cubicBezTo>
                    <a:cubicBezTo>
                      <a:pt x="15" y="24"/>
                      <a:pt x="25" y="14"/>
                      <a:pt x="37" y="9"/>
                    </a:cubicBezTo>
                    <a:close/>
                    <a:moveTo>
                      <a:pt x="15" y="50"/>
                    </a:moveTo>
                    <a:cubicBezTo>
                      <a:pt x="14" y="53"/>
                      <a:pt x="14" y="57"/>
                      <a:pt x="1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57"/>
                      <a:pt x="9" y="53"/>
                      <a:pt x="15" y="50"/>
                    </a:cubicBezTo>
                    <a:close/>
                    <a:moveTo>
                      <a:pt x="14" y="64"/>
                    </a:moveTo>
                    <a:cubicBezTo>
                      <a:pt x="14" y="67"/>
                      <a:pt x="14" y="71"/>
                      <a:pt x="15" y="75"/>
                    </a:cubicBezTo>
                    <a:cubicBezTo>
                      <a:pt x="8" y="72"/>
                      <a:pt x="4" y="67"/>
                      <a:pt x="3" y="64"/>
                    </a:cubicBezTo>
                    <a:lnTo>
                      <a:pt x="14" y="64"/>
                    </a:lnTo>
                    <a:close/>
                    <a:moveTo>
                      <a:pt x="15" y="78"/>
                    </a:moveTo>
                    <a:cubicBezTo>
                      <a:pt x="17" y="84"/>
                      <a:pt x="18" y="89"/>
                      <a:pt x="21" y="94"/>
                    </a:cubicBezTo>
                    <a:cubicBezTo>
                      <a:pt x="13" y="88"/>
                      <a:pt x="7" y="80"/>
                      <a:pt x="5" y="72"/>
                    </a:cubicBezTo>
                    <a:cubicBezTo>
                      <a:pt x="7" y="74"/>
                      <a:pt x="11" y="76"/>
                      <a:pt x="15" y="78"/>
                    </a:cubicBezTo>
                    <a:close/>
                    <a:moveTo>
                      <a:pt x="9" y="87"/>
                    </a:moveTo>
                    <a:cubicBezTo>
                      <a:pt x="13" y="92"/>
                      <a:pt x="18" y="97"/>
                      <a:pt x="24" y="100"/>
                    </a:cubicBezTo>
                    <a:cubicBezTo>
                      <a:pt x="28" y="106"/>
                      <a:pt x="32" y="111"/>
                      <a:pt x="37" y="115"/>
                    </a:cubicBezTo>
                    <a:cubicBezTo>
                      <a:pt x="25" y="109"/>
                      <a:pt x="15" y="99"/>
                      <a:pt x="9" y="87"/>
                    </a:cubicBezTo>
                    <a:close/>
                    <a:moveTo>
                      <a:pt x="30" y="104"/>
                    </a:moveTo>
                    <a:cubicBezTo>
                      <a:pt x="35" y="106"/>
                      <a:pt x="40" y="108"/>
                      <a:pt x="46" y="109"/>
                    </a:cubicBezTo>
                    <a:cubicBezTo>
                      <a:pt x="48" y="113"/>
                      <a:pt x="50" y="117"/>
                      <a:pt x="53" y="120"/>
                    </a:cubicBezTo>
                    <a:cubicBezTo>
                      <a:pt x="44" y="117"/>
                      <a:pt x="36" y="111"/>
                      <a:pt x="30" y="104"/>
                    </a:cubicBezTo>
                    <a:close/>
                    <a:moveTo>
                      <a:pt x="60" y="107"/>
                    </a:moveTo>
                    <a:cubicBezTo>
                      <a:pt x="57" y="107"/>
                      <a:pt x="52" y="107"/>
                      <a:pt x="48" y="106"/>
                    </a:cubicBezTo>
                    <a:cubicBezTo>
                      <a:pt x="46" y="100"/>
                      <a:pt x="44" y="93"/>
                      <a:pt x="43" y="86"/>
                    </a:cubicBezTo>
                    <a:cubicBezTo>
                      <a:pt x="48" y="86"/>
                      <a:pt x="54" y="87"/>
                      <a:pt x="60" y="87"/>
                    </a:cubicBezTo>
                    <a:lnTo>
                      <a:pt x="60" y="107"/>
                    </a:lnTo>
                    <a:close/>
                    <a:moveTo>
                      <a:pt x="60" y="83"/>
                    </a:moveTo>
                    <a:cubicBezTo>
                      <a:pt x="54" y="83"/>
                      <a:pt x="48" y="83"/>
                      <a:pt x="42" y="82"/>
                    </a:cubicBezTo>
                    <a:cubicBezTo>
                      <a:pt x="41" y="76"/>
                      <a:pt x="41" y="70"/>
                      <a:pt x="41" y="64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0" y="83"/>
                    </a:lnTo>
                    <a:close/>
                    <a:moveTo>
                      <a:pt x="60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54"/>
                      <a:pt x="41" y="48"/>
                      <a:pt x="42" y="42"/>
                    </a:cubicBezTo>
                    <a:cubicBezTo>
                      <a:pt x="48" y="41"/>
                      <a:pt x="54" y="41"/>
                      <a:pt x="60" y="40"/>
                    </a:cubicBezTo>
                    <a:lnTo>
                      <a:pt x="60" y="61"/>
                    </a:lnTo>
                    <a:close/>
                    <a:moveTo>
                      <a:pt x="60" y="13"/>
                    </a:moveTo>
                    <a:cubicBezTo>
                      <a:pt x="57" y="13"/>
                      <a:pt x="53" y="14"/>
                      <a:pt x="50" y="14"/>
                    </a:cubicBezTo>
                    <a:cubicBezTo>
                      <a:pt x="53" y="8"/>
                      <a:pt x="57" y="4"/>
                      <a:pt x="60" y="3"/>
                    </a:cubicBezTo>
                    <a:lnTo>
                      <a:pt x="60" y="13"/>
                    </a:lnTo>
                    <a:close/>
                    <a:moveTo>
                      <a:pt x="87" y="61"/>
                    </a:moveTo>
                    <a:cubicBezTo>
                      <a:pt x="87" y="54"/>
                      <a:pt x="87" y="48"/>
                      <a:pt x="86" y="43"/>
                    </a:cubicBezTo>
                    <a:cubicBezTo>
                      <a:pt x="94" y="44"/>
                      <a:pt x="101" y="46"/>
                      <a:pt x="106" y="48"/>
                    </a:cubicBezTo>
                    <a:cubicBezTo>
                      <a:pt x="107" y="52"/>
                      <a:pt x="107" y="57"/>
                      <a:pt x="108" y="61"/>
                    </a:cubicBezTo>
                    <a:lnTo>
                      <a:pt x="87" y="61"/>
                    </a:lnTo>
                    <a:close/>
                    <a:moveTo>
                      <a:pt x="108" y="64"/>
                    </a:moveTo>
                    <a:cubicBezTo>
                      <a:pt x="107" y="67"/>
                      <a:pt x="107" y="72"/>
                      <a:pt x="106" y="76"/>
                    </a:cubicBezTo>
                    <a:cubicBezTo>
                      <a:pt x="101" y="78"/>
                      <a:pt x="94" y="80"/>
                      <a:pt x="86" y="82"/>
                    </a:cubicBezTo>
                    <a:cubicBezTo>
                      <a:pt x="87" y="76"/>
                      <a:pt x="87" y="70"/>
                      <a:pt x="87" y="64"/>
                    </a:cubicBezTo>
                    <a:lnTo>
                      <a:pt x="108" y="64"/>
                    </a:lnTo>
                    <a:close/>
                    <a:moveTo>
                      <a:pt x="85" y="39"/>
                    </a:moveTo>
                    <a:cubicBezTo>
                      <a:pt x="84" y="31"/>
                      <a:pt x="83" y="25"/>
                      <a:pt x="80" y="19"/>
                    </a:cubicBezTo>
                    <a:cubicBezTo>
                      <a:pt x="87" y="20"/>
                      <a:pt x="93" y="23"/>
                      <a:pt x="98" y="26"/>
                    </a:cubicBezTo>
                    <a:cubicBezTo>
                      <a:pt x="101" y="31"/>
                      <a:pt x="104" y="37"/>
                      <a:pt x="105" y="44"/>
                    </a:cubicBezTo>
                    <a:cubicBezTo>
                      <a:pt x="100" y="42"/>
                      <a:pt x="93" y="40"/>
                      <a:pt x="85" y="39"/>
                    </a:cubicBezTo>
                    <a:close/>
                    <a:moveTo>
                      <a:pt x="63" y="3"/>
                    </a:moveTo>
                    <a:cubicBezTo>
                      <a:pt x="70" y="4"/>
                      <a:pt x="71" y="8"/>
                      <a:pt x="74" y="14"/>
                    </a:cubicBezTo>
                    <a:cubicBezTo>
                      <a:pt x="71" y="14"/>
                      <a:pt x="67" y="13"/>
                      <a:pt x="63" y="13"/>
                    </a:cubicBezTo>
                    <a:lnTo>
                      <a:pt x="63" y="3"/>
                    </a:lnTo>
                    <a:close/>
                    <a:moveTo>
                      <a:pt x="63" y="17"/>
                    </a:moveTo>
                    <a:cubicBezTo>
                      <a:pt x="70" y="17"/>
                      <a:pt x="72" y="17"/>
                      <a:pt x="76" y="18"/>
                    </a:cubicBezTo>
                    <a:cubicBezTo>
                      <a:pt x="79" y="24"/>
                      <a:pt x="80" y="31"/>
                      <a:pt x="82" y="38"/>
                    </a:cubicBezTo>
                    <a:cubicBezTo>
                      <a:pt x="76" y="38"/>
                      <a:pt x="70" y="37"/>
                      <a:pt x="63" y="37"/>
                    </a:cubicBezTo>
                    <a:lnTo>
                      <a:pt x="63" y="17"/>
                    </a:lnTo>
                    <a:close/>
                    <a:moveTo>
                      <a:pt x="63" y="40"/>
                    </a:moveTo>
                    <a:cubicBezTo>
                      <a:pt x="70" y="41"/>
                      <a:pt x="76" y="41"/>
                      <a:pt x="82" y="42"/>
                    </a:cubicBezTo>
                    <a:cubicBezTo>
                      <a:pt x="83" y="48"/>
                      <a:pt x="84" y="54"/>
                      <a:pt x="84" y="61"/>
                    </a:cubicBezTo>
                    <a:cubicBezTo>
                      <a:pt x="63" y="61"/>
                      <a:pt x="63" y="61"/>
                      <a:pt x="63" y="61"/>
                    </a:cubicBezTo>
                    <a:lnTo>
                      <a:pt x="63" y="40"/>
                    </a:lnTo>
                    <a:close/>
                    <a:moveTo>
                      <a:pt x="63" y="121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7" y="110"/>
                      <a:pt x="71" y="110"/>
                      <a:pt x="74" y="110"/>
                    </a:cubicBezTo>
                    <a:cubicBezTo>
                      <a:pt x="71" y="116"/>
                      <a:pt x="70" y="120"/>
                      <a:pt x="63" y="121"/>
                    </a:cubicBezTo>
                    <a:close/>
                    <a:moveTo>
                      <a:pt x="63" y="10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70" y="87"/>
                      <a:pt x="76" y="86"/>
                      <a:pt x="82" y="86"/>
                    </a:cubicBezTo>
                    <a:cubicBezTo>
                      <a:pt x="80" y="93"/>
                      <a:pt x="79" y="100"/>
                      <a:pt x="76" y="106"/>
                    </a:cubicBezTo>
                    <a:cubicBezTo>
                      <a:pt x="72" y="107"/>
                      <a:pt x="70" y="107"/>
                      <a:pt x="63" y="107"/>
                    </a:cubicBezTo>
                    <a:close/>
                    <a:moveTo>
                      <a:pt x="85" y="85"/>
                    </a:moveTo>
                    <a:cubicBezTo>
                      <a:pt x="93" y="84"/>
                      <a:pt x="100" y="82"/>
                      <a:pt x="105" y="80"/>
                    </a:cubicBezTo>
                    <a:cubicBezTo>
                      <a:pt x="104" y="86"/>
                      <a:pt x="101" y="92"/>
                      <a:pt x="98" y="98"/>
                    </a:cubicBezTo>
                    <a:cubicBezTo>
                      <a:pt x="93" y="101"/>
                      <a:pt x="87" y="103"/>
                      <a:pt x="80" y="105"/>
                    </a:cubicBezTo>
                    <a:cubicBezTo>
                      <a:pt x="83" y="99"/>
                      <a:pt x="84" y="93"/>
                      <a:pt x="85" y="85"/>
                    </a:cubicBezTo>
                    <a:close/>
                    <a:moveTo>
                      <a:pt x="87" y="115"/>
                    </a:moveTo>
                    <a:cubicBezTo>
                      <a:pt x="93" y="111"/>
                      <a:pt x="97" y="106"/>
                      <a:pt x="101" y="100"/>
                    </a:cubicBezTo>
                    <a:cubicBezTo>
                      <a:pt x="107" y="97"/>
                      <a:pt x="112" y="92"/>
                      <a:pt x="116" y="87"/>
                    </a:cubicBezTo>
                    <a:cubicBezTo>
                      <a:pt x="110" y="99"/>
                      <a:pt x="100" y="109"/>
                      <a:pt x="87" y="115"/>
                    </a:cubicBezTo>
                    <a:close/>
                    <a:moveTo>
                      <a:pt x="110" y="75"/>
                    </a:moveTo>
                    <a:cubicBezTo>
                      <a:pt x="111" y="71"/>
                      <a:pt x="111" y="67"/>
                      <a:pt x="111" y="64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0" y="67"/>
                      <a:pt x="116" y="72"/>
                      <a:pt x="110" y="75"/>
                    </a:cubicBezTo>
                    <a:close/>
                    <a:moveTo>
                      <a:pt x="111" y="61"/>
                    </a:moveTo>
                    <a:cubicBezTo>
                      <a:pt x="111" y="57"/>
                      <a:pt x="111" y="53"/>
                      <a:pt x="110" y="50"/>
                    </a:cubicBezTo>
                    <a:cubicBezTo>
                      <a:pt x="116" y="53"/>
                      <a:pt x="120" y="57"/>
                      <a:pt x="121" y="61"/>
                    </a:cubicBezTo>
                    <a:lnTo>
                      <a:pt x="111" y="61"/>
                    </a:lnTo>
                    <a:close/>
                    <a:moveTo>
                      <a:pt x="109" y="45"/>
                    </a:moveTo>
                    <a:cubicBezTo>
                      <a:pt x="108" y="40"/>
                      <a:pt x="106" y="35"/>
                      <a:pt x="104" y="30"/>
                    </a:cubicBezTo>
                    <a:cubicBezTo>
                      <a:pt x="112" y="36"/>
                      <a:pt x="117" y="44"/>
                      <a:pt x="120" y="52"/>
                    </a:cubicBezTo>
                    <a:cubicBezTo>
                      <a:pt x="117" y="50"/>
                      <a:pt x="114" y="47"/>
                      <a:pt x="109" y="45"/>
                    </a:cubicBezTo>
                    <a:close/>
                    <a:moveTo>
                      <a:pt x="101" y="24"/>
                    </a:moveTo>
                    <a:cubicBezTo>
                      <a:pt x="97" y="18"/>
                      <a:pt x="93" y="12"/>
                      <a:pt x="87" y="9"/>
                    </a:cubicBezTo>
                    <a:cubicBezTo>
                      <a:pt x="100" y="14"/>
                      <a:pt x="110" y="24"/>
                      <a:pt x="116" y="37"/>
                    </a:cubicBezTo>
                    <a:cubicBezTo>
                      <a:pt x="112" y="32"/>
                      <a:pt x="107" y="27"/>
                      <a:pt x="101" y="24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7" name="Freeform 529"/>
              <p:cNvSpPr>
                <a:spLocks/>
              </p:cNvSpPr>
              <p:nvPr/>
            </p:nvSpPr>
            <p:spPr bwMode="auto">
              <a:xfrm>
                <a:off x="7407275" y="3141663"/>
                <a:ext cx="34925" cy="30163"/>
              </a:xfrm>
              <a:custGeom>
                <a:avLst/>
                <a:gdLst>
                  <a:gd name="T0" fmla="*/ 8 w 22"/>
                  <a:gd name="T1" fmla="*/ 14 h 19"/>
                  <a:gd name="T2" fmla="*/ 13 w 22"/>
                  <a:gd name="T3" fmla="*/ 19 h 19"/>
                  <a:gd name="T4" fmla="*/ 15 w 22"/>
                  <a:gd name="T5" fmla="*/ 12 h 19"/>
                  <a:gd name="T6" fmla="*/ 22 w 22"/>
                  <a:gd name="T7" fmla="*/ 9 h 19"/>
                  <a:gd name="T8" fmla="*/ 15 w 22"/>
                  <a:gd name="T9" fmla="*/ 7 h 19"/>
                  <a:gd name="T10" fmla="*/ 15 w 22"/>
                  <a:gd name="T11" fmla="*/ 0 h 19"/>
                  <a:gd name="T12" fmla="*/ 10 w 22"/>
                  <a:gd name="T13" fmla="*/ 2 h 19"/>
                  <a:gd name="T14" fmla="*/ 3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8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8" y="14"/>
                    </a:moveTo>
                    <a:lnTo>
                      <a:pt x="13" y="19"/>
                    </a:lnTo>
                    <a:lnTo>
                      <a:pt x="15" y="12"/>
                    </a:lnTo>
                    <a:lnTo>
                      <a:pt x="22" y="9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8" name="Freeform 530"/>
              <p:cNvSpPr>
                <a:spLocks/>
              </p:cNvSpPr>
              <p:nvPr/>
            </p:nvSpPr>
            <p:spPr bwMode="auto">
              <a:xfrm>
                <a:off x="7899400" y="3294063"/>
                <a:ext cx="46038" cy="46038"/>
              </a:xfrm>
              <a:custGeom>
                <a:avLst/>
                <a:gdLst>
                  <a:gd name="T0" fmla="*/ 29 w 29"/>
                  <a:gd name="T1" fmla="*/ 12 h 29"/>
                  <a:gd name="T2" fmla="*/ 19 w 29"/>
                  <a:gd name="T3" fmla="*/ 10 h 29"/>
                  <a:gd name="T4" fmla="*/ 14 w 29"/>
                  <a:gd name="T5" fmla="*/ 0 h 29"/>
                  <a:gd name="T6" fmla="*/ 9 w 29"/>
                  <a:gd name="T7" fmla="*/ 10 h 29"/>
                  <a:gd name="T8" fmla="*/ 0 w 29"/>
                  <a:gd name="T9" fmla="*/ 10 h 29"/>
                  <a:gd name="T10" fmla="*/ 7 w 29"/>
                  <a:gd name="T11" fmla="*/ 17 h 29"/>
                  <a:gd name="T12" fmla="*/ 4 w 29"/>
                  <a:gd name="T13" fmla="*/ 29 h 29"/>
                  <a:gd name="T14" fmla="*/ 14 w 29"/>
                  <a:gd name="T15" fmla="*/ 25 h 29"/>
                  <a:gd name="T16" fmla="*/ 21 w 29"/>
                  <a:gd name="T17" fmla="*/ 29 h 29"/>
                  <a:gd name="T18" fmla="*/ 21 w 29"/>
                  <a:gd name="T19" fmla="*/ 20 h 29"/>
                  <a:gd name="T20" fmla="*/ 29 w 29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29" y="12"/>
                    </a:moveTo>
                    <a:lnTo>
                      <a:pt x="19" y="10"/>
                    </a:lnTo>
                    <a:lnTo>
                      <a:pt x="14" y="0"/>
                    </a:lnTo>
                    <a:lnTo>
                      <a:pt x="9" y="10"/>
                    </a:lnTo>
                    <a:lnTo>
                      <a:pt x="0" y="10"/>
                    </a:lnTo>
                    <a:lnTo>
                      <a:pt x="7" y="17"/>
                    </a:lnTo>
                    <a:lnTo>
                      <a:pt x="4" y="29"/>
                    </a:lnTo>
                    <a:lnTo>
                      <a:pt x="14" y="25"/>
                    </a:lnTo>
                    <a:lnTo>
                      <a:pt x="21" y="29"/>
                    </a:lnTo>
                    <a:lnTo>
                      <a:pt x="21" y="20"/>
                    </a:lnTo>
                    <a:lnTo>
                      <a:pt x="29" y="12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9" name="Freeform 531"/>
              <p:cNvSpPr>
                <a:spLocks/>
              </p:cNvSpPr>
              <p:nvPr/>
            </p:nvSpPr>
            <p:spPr bwMode="auto">
              <a:xfrm>
                <a:off x="7385050" y="3206750"/>
                <a:ext cx="103188" cy="100013"/>
              </a:xfrm>
              <a:custGeom>
                <a:avLst/>
                <a:gdLst>
                  <a:gd name="T0" fmla="*/ 43 w 65"/>
                  <a:gd name="T1" fmla="*/ 43 h 63"/>
                  <a:gd name="T2" fmla="*/ 65 w 65"/>
                  <a:gd name="T3" fmla="*/ 36 h 63"/>
                  <a:gd name="T4" fmla="*/ 46 w 65"/>
                  <a:gd name="T5" fmla="*/ 22 h 63"/>
                  <a:gd name="T6" fmla="*/ 48 w 65"/>
                  <a:gd name="T7" fmla="*/ 0 h 63"/>
                  <a:gd name="T8" fmla="*/ 29 w 65"/>
                  <a:gd name="T9" fmla="*/ 12 h 63"/>
                  <a:gd name="T10" fmla="*/ 7 w 65"/>
                  <a:gd name="T11" fmla="*/ 5 h 63"/>
                  <a:gd name="T12" fmla="*/ 14 w 65"/>
                  <a:gd name="T13" fmla="*/ 26 h 63"/>
                  <a:gd name="T14" fmla="*/ 0 w 65"/>
                  <a:gd name="T15" fmla="*/ 46 h 63"/>
                  <a:gd name="T16" fmla="*/ 24 w 65"/>
                  <a:gd name="T17" fmla="*/ 46 h 63"/>
                  <a:gd name="T18" fmla="*/ 36 w 65"/>
                  <a:gd name="T19" fmla="*/ 63 h 63"/>
                  <a:gd name="T20" fmla="*/ 43 w 65"/>
                  <a:gd name="T21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3">
                    <a:moveTo>
                      <a:pt x="43" y="43"/>
                    </a:moveTo>
                    <a:lnTo>
                      <a:pt x="65" y="36"/>
                    </a:lnTo>
                    <a:lnTo>
                      <a:pt x="46" y="22"/>
                    </a:lnTo>
                    <a:lnTo>
                      <a:pt x="48" y="0"/>
                    </a:lnTo>
                    <a:lnTo>
                      <a:pt x="29" y="12"/>
                    </a:lnTo>
                    <a:lnTo>
                      <a:pt x="7" y="5"/>
                    </a:lnTo>
                    <a:lnTo>
                      <a:pt x="14" y="26"/>
                    </a:lnTo>
                    <a:lnTo>
                      <a:pt x="0" y="46"/>
                    </a:lnTo>
                    <a:lnTo>
                      <a:pt x="24" y="46"/>
                    </a:lnTo>
                    <a:lnTo>
                      <a:pt x="36" y="63"/>
                    </a:lnTo>
                    <a:lnTo>
                      <a:pt x="43" y="43"/>
                    </a:ln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06" name="组合 405"/>
          <p:cNvGrpSpPr/>
          <p:nvPr/>
        </p:nvGrpSpPr>
        <p:grpSpPr>
          <a:xfrm>
            <a:off x="5391694" y="3531964"/>
            <a:ext cx="1137941" cy="689124"/>
            <a:chOff x="5605912" y="4941362"/>
            <a:chExt cx="1137941" cy="689124"/>
          </a:xfrm>
        </p:grpSpPr>
        <p:grpSp>
          <p:nvGrpSpPr>
            <p:cNvPr id="407" name="组合 406"/>
            <p:cNvGrpSpPr/>
            <p:nvPr/>
          </p:nvGrpSpPr>
          <p:grpSpPr>
            <a:xfrm>
              <a:off x="5605912" y="4941362"/>
              <a:ext cx="962973" cy="689124"/>
              <a:chOff x="-2338009" y="769144"/>
              <a:chExt cx="2790825" cy="1997174"/>
            </a:xfrm>
          </p:grpSpPr>
          <p:sp>
            <p:nvSpPr>
              <p:cNvPr id="418" name="Oval 499"/>
              <p:cNvSpPr>
                <a:spLocks noChangeArrowheads="1"/>
              </p:cNvSpPr>
              <p:nvPr/>
            </p:nvSpPr>
            <p:spPr bwMode="auto">
              <a:xfrm>
                <a:off x="-1880016" y="2601218"/>
                <a:ext cx="309563" cy="1651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19" name="Rectangle 483"/>
              <p:cNvSpPr>
                <a:spLocks noChangeArrowheads="1"/>
              </p:cNvSpPr>
              <p:nvPr/>
            </p:nvSpPr>
            <p:spPr bwMode="auto">
              <a:xfrm>
                <a:off x="-1725234" y="800536"/>
                <a:ext cx="2178050" cy="1231900"/>
              </a:xfrm>
              <a:prstGeom prst="rect">
                <a:avLst/>
              </a:prstGeom>
              <a:gradFill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2700000" scaled="1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20" name="Freeform 484"/>
              <p:cNvSpPr>
                <a:spLocks/>
              </p:cNvSpPr>
              <p:nvPr/>
            </p:nvSpPr>
            <p:spPr bwMode="auto">
              <a:xfrm>
                <a:off x="-2338009" y="775494"/>
                <a:ext cx="1254125" cy="1935163"/>
              </a:xfrm>
              <a:custGeom>
                <a:avLst/>
                <a:gdLst>
                  <a:gd name="T0" fmla="*/ 334 w 334"/>
                  <a:gd name="T1" fmla="*/ 167 h 515"/>
                  <a:gd name="T2" fmla="*/ 167 w 334"/>
                  <a:gd name="T3" fmla="*/ 0 h 515"/>
                  <a:gd name="T4" fmla="*/ 0 w 334"/>
                  <a:gd name="T5" fmla="*/ 167 h 515"/>
                  <a:gd name="T6" fmla="*/ 130 w 334"/>
                  <a:gd name="T7" fmla="*/ 330 h 515"/>
                  <a:gd name="T8" fmla="*/ 165 w 334"/>
                  <a:gd name="T9" fmla="*/ 515 h 515"/>
                  <a:gd name="T10" fmla="*/ 200 w 334"/>
                  <a:gd name="T11" fmla="*/ 331 h 515"/>
                  <a:gd name="T12" fmla="*/ 334 w 334"/>
                  <a:gd name="T13" fmla="*/ 167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515">
                    <a:moveTo>
                      <a:pt x="334" y="167"/>
                    </a:moveTo>
                    <a:cubicBezTo>
                      <a:pt x="334" y="75"/>
                      <a:pt x="259" y="0"/>
                      <a:pt x="167" y="0"/>
                    </a:cubicBezTo>
                    <a:cubicBezTo>
                      <a:pt x="75" y="0"/>
                      <a:pt x="0" y="75"/>
                      <a:pt x="0" y="167"/>
                    </a:cubicBezTo>
                    <a:cubicBezTo>
                      <a:pt x="0" y="247"/>
                      <a:pt x="56" y="313"/>
                      <a:pt x="130" y="330"/>
                    </a:cubicBezTo>
                    <a:cubicBezTo>
                      <a:pt x="165" y="515"/>
                      <a:pt x="165" y="515"/>
                      <a:pt x="165" y="515"/>
                    </a:cubicBezTo>
                    <a:cubicBezTo>
                      <a:pt x="200" y="331"/>
                      <a:pt x="200" y="331"/>
                      <a:pt x="200" y="331"/>
                    </a:cubicBezTo>
                    <a:cubicBezTo>
                      <a:pt x="276" y="315"/>
                      <a:pt x="334" y="248"/>
                      <a:pt x="334" y="167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21" name="Freeform 485"/>
              <p:cNvSpPr>
                <a:spLocks/>
              </p:cNvSpPr>
              <p:nvPr/>
            </p:nvSpPr>
            <p:spPr bwMode="auto">
              <a:xfrm>
                <a:off x="-1725234" y="769144"/>
                <a:ext cx="641350" cy="1938338"/>
              </a:xfrm>
              <a:custGeom>
                <a:avLst/>
                <a:gdLst>
                  <a:gd name="T0" fmla="*/ 0 w 171"/>
                  <a:gd name="T1" fmla="*/ 2 h 516"/>
                  <a:gd name="T2" fmla="*/ 2 w 171"/>
                  <a:gd name="T3" fmla="*/ 516 h 516"/>
                  <a:gd name="T4" fmla="*/ 37 w 171"/>
                  <a:gd name="T5" fmla="*/ 333 h 516"/>
                  <a:gd name="T6" fmla="*/ 171 w 171"/>
                  <a:gd name="T7" fmla="*/ 171 h 516"/>
                  <a:gd name="T8" fmla="*/ 0 w 171"/>
                  <a:gd name="T9" fmla="*/ 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16">
                    <a:moveTo>
                      <a:pt x="0" y="2"/>
                    </a:moveTo>
                    <a:cubicBezTo>
                      <a:pt x="0" y="2"/>
                      <a:pt x="2" y="516"/>
                      <a:pt x="2" y="516"/>
                    </a:cubicBezTo>
                    <a:cubicBezTo>
                      <a:pt x="37" y="333"/>
                      <a:pt x="37" y="333"/>
                      <a:pt x="37" y="333"/>
                    </a:cubicBezTo>
                    <a:cubicBezTo>
                      <a:pt x="113" y="317"/>
                      <a:pt x="171" y="251"/>
                      <a:pt x="171" y="171"/>
                    </a:cubicBezTo>
                    <a:cubicBezTo>
                      <a:pt x="171" y="78"/>
                      <a:pt x="96" y="0"/>
                      <a:pt x="0" y="2"/>
                    </a:cubicBezTo>
                    <a:close/>
                  </a:path>
                </a:pathLst>
              </a:custGeom>
              <a:solidFill>
                <a:srgbClr val="00B0F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22" name="Freeform 486"/>
              <p:cNvSpPr>
                <a:spLocks noEditPoints="1"/>
              </p:cNvSpPr>
              <p:nvPr/>
            </p:nvSpPr>
            <p:spPr bwMode="auto">
              <a:xfrm>
                <a:off x="-2217359" y="896144"/>
                <a:ext cx="1006475" cy="1006475"/>
              </a:xfrm>
              <a:custGeom>
                <a:avLst/>
                <a:gdLst>
                  <a:gd name="T0" fmla="*/ 134 w 268"/>
                  <a:gd name="T1" fmla="*/ 268 h 268"/>
                  <a:gd name="T2" fmla="*/ 0 w 268"/>
                  <a:gd name="T3" fmla="*/ 134 h 268"/>
                  <a:gd name="T4" fmla="*/ 134 w 268"/>
                  <a:gd name="T5" fmla="*/ 0 h 268"/>
                  <a:gd name="T6" fmla="*/ 268 w 268"/>
                  <a:gd name="T7" fmla="*/ 134 h 268"/>
                  <a:gd name="T8" fmla="*/ 134 w 268"/>
                  <a:gd name="T9" fmla="*/ 268 h 268"/>
                  <a:gd name="T10" fmla="*/ 134 w 268"/>
                  <a:gd name="T11" fmla="*/ 10 h 268"/>
                  <a:gd name="T12" fmla="*/ 11 w 268"/>
                  <a:gd name="T13" fmla="*/ 134 h 268"/>
                  <a:gd name="T14" fmla="*/ 134 w 268"/>
                  <a:gd name="T15" fmla="*/ 257 h 268"/>
                  <a:gd name="T16" fmla="*/ 258 w 268"/>
                  <a:gd name="T17" fmla="*/ 134 h 268"/>
                  <a:gd name="T18" fmla="*/ 134 w 268"/>
                  <a:gd name="T19" fmla="*/ 1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268">
                    <a:moveTo>
                      <a:pt x="134" y="268"/>
                    </a:moveTo>
                    <a:cubicBezTo>
                      <a:pt x="60" y="268"/>
                      <a:pt x="0" y="208"/>
                      <a:pt x="0" y="134"/>
                    </a:cubicBezTo>
                    <a:cubicBezTo>
                      <a:pt x="0" y="60"/>
                      <a:pt x="60" y="0"/>
                      <a:pt x="134" y="0"/>
                    </a:cubicBezTo>
                    <a:cubicBezTo>
                      <a:pt x="208" y="0"/>
                      <a:pt x="268" y="60"/>
                      <a:pt x="268" y="134"/>
                    </a:cubicBezTo>
                    <a:cubicBezTo>
                      <a:pt x="268" y="208"/>
                      <a:pt x="208" y="268"/>
                      <a:pt x="134" y="268"/>
                    </a:cubicBezTo>
                    <a:close/>
                    <a:moveTo>
                      <a:pt x="134" y="10"/>
                    </a:moveTo>
                    <a:cubicBezTo>
                      <a:pt x="66" y="10"/>
                      <a:pt x="11" y="65"/>
                      <a:pt x="11" y="134"/>
                    </a:cubicBezTo>
                    <a:cubicBezTo>
                      <a:pt x="11" y="202"/>
                      <a:pt x="66" y="257"/>
                      <a:pt x="134" y="257"/>
                    </a:cubicBezTo>
                    <a:cubicBezTo>
                      <a:pt x="202" y="257"/>
                      <a:pt x="258" y="202"/>
                      <a:pt x="258" y="134"/>
                    </a:cubicBezTo>
                    <a:cubicBezTo>
                      <a:pt x="258" y="65"/>
                      <a:pt x="202" y="10"/>
                      <a:pt x="13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423" name="Oval 487"/>
              <p:cNvSpPr>
                <a:spLocks noChangeArrowheads="1"/>
              </p:cNvSpPr>
              <p:nvPr/>
            </p:nvSpPr>
            <p:spPr bwMode="auto">
              <a:xfrm>
                <a:off x="-2134809" y="968556"/>
                <a:ext cx="841375" cy="841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408" name="文本框 622"/>
            <p:cNvSpPr txBox="1"/>
            <p:nvPr/>
          </p:nvSpPr>
          <p:spPr>
            <a:xfrm>
              <a:off x="5961397" y="4955087"/>
              <a:ext cx="7824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地名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9" name="组合 408"/>
            <p:cNvGrpSpPr/>
            <p:nvPr/>
          </p:nvGrpSpPr>
          <p:grpSpPr>
            <a:xfrm>
              <a:off x="5726005" y="5060474"/>
              <a:ext cx="172449" cy="175868"/>
              <a:chOff x="7385050" y="3114675"/>
              <a:chExt cx="560388" cy="571500"/>
            </a:xfrm>
          </p:grpSpPr>
          <p:sp>
            <p:nvSpPr>
              <p:cNvPr id="410" name="Freeform 524"/>
              <p:cNvSpPr>
                <a:spLocks/>
              </p:cNvSpPr>
              <p:nvPr/>
            </p:nvSpPr>
            <p:spPr bwMode="auto">
              <a:xfrm>
                <a:off x="7553325" y="3114675"/>
                <a:ext cx="227013" cy="114300"/>
              </a:xfrm>
              <a:custGeom>
                <a:avLst/>
                <a:gdLst>
                  <a:gd name="T0" fmla="*/ 59 w 59"/>
                  <a:gd name="T1" fmla="*/ 30 h 30"/>
                  <a:gd name="T2" fmla="*/ 31 w 59"/>
                  <a:gd name="T3" fmla="*/ 12 h 30"/>
                  <a:gd name="T4" fmla="*/ 31 w 59"/>
                  <a:gd name="T5" fmla="*/ 0 h 30"/>
                  <a:gd name="T6" fmla="*/ 25 w 59"/>
                  <a:gd name="T7" fmla="*/ 0 h 30"/>
                  <a:gd name="T8" fmla="*/ 25 w 59"/>
                  <a:gd name="T9" fmla="*/ 12 h 30"/>
                  <a:gd name="T10" fmla="*/ 0 w 59"/>
                  <a:gd name="T11" fmla="*/ 30 h 30"/>
                  <a:gd name="T12" fmla="*/ 30 w 59"/>
                  <a:gd name="T13" fmla="*/ 22 h 30"/>
                  <a:gd name="T14" fmla="*/ 59 w 59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30"/>
                    </a:moveTo>
                    <a:cubicBezTo>
                      <a:pt x="59" y="20"/>
                      <a:pt x="47" y="13"/>
                      <a:pt x="31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3" y="13"/>
                      <a:pt x="0" y="21"/>
                      <a:pt x="0" y="30"/>
                    </a:cubicBezTo>
                    <a:cubicBezTo>
                      <a:pt x="9" y="25"/>
                      <a:pt x="19" y="22"/>
                      <a:pt x="30" y="22"/>
                    </a:cubicBezTo>
                    <a:cubicBezTo>
                      <a:pt x="41" y="22"/>
                      <a:pt x="51" y="25"/>
                      <a:pt x="59" y="30"/>
                    </a:cubicBez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1" name="Freeform 525"/>
              <p:cNvSpPr>
                <a:spLocks/>
              </p:cNvSpPr>
              <p:nvPr/>
            </p:nvSpPr>
            <p:spPr bwMode="auto">
              <a:xfrm>
                <a:off x="7791450" y="3160713"/>
                <a:ext cx="34925" cy="30163"/>
              </a:xfrm>
              <a:custGeom>
                <a:avLst/>
                <a:gdLst>
                  <a:gd name="T0" fmla="*/ 10 w 22"/>
                  <a:gd name="T1" fmla="*/ 14 h 19"/>
                  <a:gd name="T2" fmla="*/ 12 w 22"/>
                  <a:gd name="T3" fmla="*/ 19 h 19"/>
                  <a:gd name="T4" fmla="*/ 14 w 22"/>
                  <a:gd name="T5" fmla="*/ 12 h 19"/>
                  <a:gd name="T6" fmla="*/ 22 w 22"/>
                  <a:gd name="T7" fmla="*/ 12 h 19"/>
                  <a:gd name="T8" fmla="*/ 17 w 22"/>
                  <a:gd name="T9" fmla="*/ 7 h 19"/>
                  <a:gd name="T10" fmla="*/ 17 w 22"/>
                  <a:gd name="T11" fmla="*/ 0 h 19"/>
                  <a:gd name="T12" fmla="*/ 10 w 22"/>
                  <a:gd name="T13" fmla="*/ 2 h 19"/>
                  <a:gd name="T14" fmla="*/ 5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10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0" y="14"/>
                    </a:moveTo>
                    <a:lnTo>
                      <a:pt x="12" y="19"/>
                    </a:lnTo>
                    <a:lnTo>
                      <a:pt x="14" y="12"/>
                    </a:lnTo>
                    <a:lnTo>
                      <a:pt x="22" y="12"/>
                    </a:lnTo>
                    <a:lnTo>
                      <a:pt x="17" y="7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2" name="Freeform 526"/>
              <p:cNvSpPr>
                <a:spLocks/>
              </p:cNvSpPr>
              <p:nvPr/>
            </p:nvSpPr>
            <p:spPr bwMode="auto">
              <a:xfrm>
                <a:off x="7840663" y="3176588"/>
                <a:ext cx="104775" cy="98425"/>
              </a:xfrm>
              <a:custGeom>
                <a:avLst/>
                <a:gdLst>
                  <a:gd name="T0" fmla="*/ 25 w 66"/>
                  <a:gd name="T1" fmla="*/ 43 h 62"/>
                  <a:gd name="T2" fmla="*/ 37 w 66"/>
                  <a:gd name="T3" fmla="*/ 62 h 62"/>
                  <a:gd name="T4" fmla="*/ 44 w 66"/>
                  <a:gd name="T5" fmla="*/ 41 h 62"/>
                  <a:gd name="T6" fmla="*/ 66 w 66"/>
                  <a:gd name="T7" fmla="*/ 36 h 62"/>
                  <a:gd name="T8" fmla="*/ 49 w 66"/>
                  <a:gd name="T9" fmla="*/ 21 h 62"/>
                  <a:gd name="T10" fmla="*/ 49 w 66"/>
                  <a:gd name="T11" fmla="*/ 0 h 62"/>
                  <a:gd name="T12" fmla="*/ 29 w 66"/>
                  <a:gd name="T13" fmla="*/ 12 h 62"/>
                  <a:gd name="T14" fmla="*/ 10 w 66"/>
                  <a:gd name="T15" fmla="*/ 4 h 62"/>
                  <a:gd name="T16" fmla="*/ 15 w 66"/>
                  <a:gd name="T17" fmla="*/ 26 h 62"/>
                  <a:gd name="T18" fmla="*/ 0 w 66"/>
                  <a:gd name="T19" fmla="*/ 43 h 62"/>
                  <a:gd name="T20" fmla="*/ 25 w 66"/>
                  <a:gd name="T2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62">
                    <a:moveTo>
                      <a:pt x="25" y="43"/>
                    </a:moveTo>
                    <a:lnTo>
                      <a:pt x="37" y="62"/>
                    </a:lnTo>
                    <a:lnTo>
                      <a:pt x="44" y="41"/>
                    </a:lnTo>
                    <a:lnTo>
                      <a:pt x="66" y="36"/>
                    </a:lnTo>
                    <a:lnTo>
                      <a:pt x="49" y="21"/>
                    </a:lnTo>
                    <a:lnTo>
                      <a:pt x="49" y="0"/>
                    </a:lnTo>
                    <a:lnTo>
                      <a:pt x="29" y="12"/>
                    </a:lnTo>
                    <a:lnTo>
                      <a:pt x="10" y="4"/>
                    </a:lnTo>
                    <a:lnTo>
                      <a:pt x="15" y="26"/>
                    </a:lnTo>
                    <a:lnTo>
                      <a:pt x="0" y="43"/>
                    </a:lnTo>
                    <a:lnTo>
                      <a:pt x="25" y="43"/>
                    </a:ln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3" name="Freeform 527"/>
              <p:cNvSpPr>
                <a:spLocks/>
              </p:cNvSpPr>
              <p:nvPr/>
            </p:nvSpPr>
            <p:spPr bwMode="auto">
              <a:xfrm>
                <a:off x="7493000" y="3144838"/>
                <a:ext cx="49213" cy="46038"/>
              </a:xfrm>
              <a:custGeom>
                <a:avLst/>
                <a:gdLst>
                  <a:gd name="T0" fmla="*/ 12 w 31"/>
                  <a:gd name="T1" fmla="*/ 20 h 29"/>
                  <a:gd name="T2" fmla="*/ 17 w 31"/>
                  <a:gd name="T3" fmla="*/ 29 h 29"/>
                  <a:gd name="T4" fmla="*/ 21 w 31"/>
                  <a:gd name="T5" fmla="*/ 20 h 29"/>
                  <a:gd name="T6" fmla="*/ 31 w 31"/>
                  <a:gd name="T7" fmla="*/ 17 h 29"/>
                  <a:gd name="T8" fmla="*/ 21 w 31"/>
                  <a:gd name="T9" fmla="*/ 10 h 29"/>
                  <a:gd name="T10" fmla="*/ 21 w 31"/>
                  <a:gd name="T11" fmla="*/ 0 h 29"/>
                  <a:gd name="T12" fmla="*/ 14 w 31"/>
                  <a:gd name="T13" fmla="*/ 5 h 29"/>
                  <a:gd name="T14" fmla="*/ 4 w 31"/>
                  <a:gd name="T15" fmla="*/ 3 h 29"/>
                  <a:gd name="T16" fmla="*/ 7 w 31"/>
                  <a:gd name="T17" fmla="*/ 12 h 29"/>
                  <a:gd name="T18" fmla="*/ 0 w 31"/>
                  <a:gd name="T19" fmla="*/ 20 h 29"/>
                  <a:gd name="T20" fmla="*/ 12 w 31"/>
                  <a:gd name="T2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2" y="20"/>
                    </a:moveTo>
                    <a:lnTo>
                      <a:pt x="17" y="29"/>
                    </a:lnTo>
                    <a:lnTo>
                      <a:pt x="21" y="20"/>
                    </a:lnTo>
                    <a:lnTo>
                      <a:pt x="31" y="17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14" y="5"/>
                    </a:lnTo>
                    <a:lnTo>
                      <a:pt x="4" y="3"/>
                    </a:lnTo>
                    <a:lnTo>
                      <a:pt x="7" y="12"/>
                    </a:lnTo>
                    <a:lnTo>
                      <a:pt x="0" y="20"/>
                    </a:lnTo>
                    <a:lnTo>
                      <a:pt x="12" y="20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4" name="Freeform 528"/>
              <p:cNvSpPr>
                <a:spLocks noEditPoints="1"/>
              </p:cNvSpPr>
              <p:nvPr/>
            </p:nvSpPr>
            <p:spPr bwMode="auto">
              <a:xfrm>
                <a:off x="7431088" y="3209925"/>
                <a:ext cx="479425" cy="476250"/>
              </a:xfrm>
              <a:custGeom>
                <a:avLst/>
                <a:gdLst>
                  <a:gd name="T0" fmla="*/ 0 w 125"/>
                  <a:gd name="T1" fmla="*/ 62 h 124"/>
                  <a:gd name="T2" fmla="*/ 125 w 125"/>
                  <a:gd name="T3" fmla="*/ 62 h 124"/>
                  <a:gd name="T4" fmla="*/ 19 w 125"/>
                  <a:gd name="T5" fmla="*/ 44 h 124"/>
                  <a:gd name="T6" fmla="*/ 44 w 125"/>
                  <a:gd name="T7" fmla="*/ 19 h 124"/>
                  <a:gd name="T8" fmla="*/ 19 w 125"/>
                  <a:gd name="T9" fmla="*/ 44 h 124"/>
                  <a:gd name="T10" fmla="*/ 18 w 125"/>
                  <a:gd name="T11" fmla="*/ 76 h 124"/>
                  <a:gd name="T12" fmla="*/ 38 w 125"/>
                  <a:gd name="T13" fmla="*/ 64 h 124"/>
                  <a:gd name="T14" fmla="*/ 30 w 125"/>
                  <a:gd name="T15" fmla="*/ 20 h 124"/>
                  <a:gd name="T16" fmla="*/ 46 w 125"/>
                  <a:gd name="T17" fmla="*/ 15 h 124"/>
                  <a:gd name="T18" fmla="*/ 37 w 125"/>
                  <a:gd name="T19" fmla="*/ 9 h 124"/>
                  <a:gd name="T20" fmla="*/ 9 w 125"/>
                  <a:gd name="T21" fmla="*/ 37 h 124"/>
                  <a:gd name="T22" fmla="*/ 15 w 125"/>
                  <a:gd name="T23" fmla="*/ 50 h 124"/>
                  <a:gd name="T24" fmla="*/ 4 w 125"/>
                  <a:gd name="T25" fmla="*/ 61 h 124"/>
                  <a:gd name="T26" fmla="*/ 14 w 125"/>
                  <a:gd name="T27" fmla="*/ 64 h 124"/>
                  <a:gd name="T28" fmla="*/ 3 w 125"/>
                  <a:gd name="T29" fmla="*/ 64 h 124"/>
                  <a:gd name="T30" fmla="*/ 15 w 125"/>
                  <a:gd name="T31" fmla="*/ 78 h 124"/>
                  <a:gd name="T32" fmla="*/ 5 w 125"/>
                  <a:gd name="T33" fmla="*/ 72 h 124"/>
                  <a:gd name="T34" fmla="*/ 9 w 125"/>
                  <a:gd name="T35" fmla="*/ 87 h 124"/>
                  <a:gd name="T36" fmla="*/ 37 w 125"/>
                  <a:gd name="T37" fmla="*/ 115 h 124"/>
                  <a:gd name="T38" fmla="*/ 30 w 125"/>
                  <a:gd name="T39" fmla="*/ 104 h 124"/>
                  <a:gd name="T40" fmla="*/ 53 w 125"/>
                  <a:gd name="T41" fmla="*/ 120 h 124"/>
                  <a:gd name="T42" fmla="*/ 60 w 125"/>
                  <a:gd name="T43" fmla="*/ 107 h 124"/>
                  <a:gd name="T44" fmla="*/ 43 w 125"/>
                  <a:gd name="T45" fmla="*/ 86 h 124"/>
                  <a:gd name="T46" fmla="*/ 60 w 125"/>
                  <a:gd name="T47" fmla="*/ 107 h 124"/>
                  <a:gd name="T48" fmla="*/ 42 w 125"/>
                  <a:gd name="T49" fmla="*/ 82 h 124"/>
                  <a:gd name="T50" fmla="*/ 60 w 125"/>
                  <a:gd name="T51" fmla="*/ 64 h 124"/>
                  <a:gd name="T52" fmla="*/ 60 w 125"/>
                  <a:gd name="T53" fmla="*/ 61 h 124"/>
                  <a:gd name="T54" fmla="*/ 42 w 125"/>
                  <a:gd name="T55" fmla="*/ 42 h 124"/>
                  <a:gd name="T56" fmla="*/ 60 w 125"/>
                  <a:gd name="T57" fmla="*/ 61 h 124"/>
                  <a:gd name="T58" fmla="*/ 50 w 125"/>
                  <a:gd name="T59" fmla="*/ 14 h 124"/>
                  <a:gd name="T60" fmla="*/ 60 w 125"/>
                  <a:gd name="T61" fmla="*/ 13 h 124"/>
                  <a:gd name="T62" fmla="*/ 86 w 125"/>
                  <a:gd name="T63" fmla="*/ 43 h 124"/>
                  <a:gd name="T64" fmla="*/ 108 w 125"/>
                  <a:gd name="T65" fmla="*/ 61 h 124"/>
                  <a:gd name="T66" fmla="*/ 108 w 125"/>
                  <a:gd name="T67" fmla="*/ 64 h 124"/>
                  <a:gd name="T68" fmla="*/ 86 w 125"/>
                  <a:gd name="T69" fmla="*/ 82 h 124"/>
                  <a:gd name="T70" fmla="*/ 108 w 125"/>
                  <a:gd name="T71" fmla="*/ 64 h 124"/>
                  <a:gd name="T72" fmla="*/ 80 w 125"/>
                  <a:gd name="T73" fmla="*/ 19 h 124"/>
                  <a:gd name="T74" fmla="*/ 105 w 125"/>
                  <a:gd name="T75" fmla="*/ 44 h 124"/>
                  <a:gd name="T76" fmla="*/ 63 w 125"/>
                  <a:gd name="T77" fmla="*/ 3 h 124"/>
                  <a:gd name="T78" fmla="*/ 63 w 125"/>
                  <a:gd name="T79" fmla="*/ 13 h 124"/>
                  <a:gd name="T80" fmla="*/ 63 w 125"/>
                  <a:gd name="T81" fmla="*/ 17 h 124"/>
                  <a:gd name="T82" fmla="*/ 82 w 125"/>
                  <a:gd name="T83" fmla="*/ 38 h 124"/>
                  <a:gd name="T84" fmla="*/ 63 w 125"/>
                  <a:gd name="T85" fmla="*/ 17 h 124"/>
                  <a:gd name="T86" fmla="*/ 82 w 125"/>
                  <a:gd name="T87" fmla="*/ 42 h 124"/>
                  <a:gd name="T88" fmla="*/ 63 w 125"/>
                  <a:gd name="T89" fmla="*/ 61 h 124"/>
                  <a:gd name="T90" fmla="*/ 63 w 125"/>
                  <a:gd name="T91" fmla="*/ 121 h 124"/>
                  <a:gd name="T92" fmla="*/ 74 w 125"/>
                  <a:gd name="T93" fmla="*/ 110 h 124"/>
                  <a:gd name="T94" fmla="*/ 63 w 125"/>
                  <a:gd name="T95" fmla="*/ 107 h 124"/>
                  <a:gd name="T96" fmla="*/ 82 w 125"/>
                  <a:gd name="T97" fmla="*/ 86 h 124"/>
                  <a:gd name="T98" fmla="*/ 63 w 125"/>
                  <a:gd name="T99" fmla="*/ 107 h 124"/>
                  <a:gd name="T100" fmla="*/ 105 w 125"/>
                  <a:gd name="T101" fmla="*/ 80 h 124"/>
                  <a:gd name="T102" fmla="*/ 80 w 125"/>
                  <a:gd name="T103" fmla="*/ 105 h 124"/>
                  <a:gd name="T104" fmla="*/ 87 w 125"/>
                  <a:gd name="T105" fmla="*/ 115 h 124"/>
                  <a:gd name="T106" fmla="*/ 116 w 125"/>
                  <a:gd name="T107" fmla="*/ 87 h 124"/>
                  <a:gd name="T108" fmla="*/ 110 w 125"/>
                  <a:gd name="T109" fmla="*/ 75 h 124"/>
                  <a:gd name="T110" fmla="*/ 121 w 125"/>
                  <a:gd name="T111" fmla="*/ 64 h 124"/>
                  <a:gd name="T112" fmla="*/ 111 w 125"/>
                  <a:gd name="T113" fmla="*/ 61 h 124"/>
                  <a:gd name="T114" fmla="*/ 121 w 125"/>
                  <a:gd name="T115" fmla="*/ 61 h 124"/>
                  <a:gd name="T116" fmla="*/ 109 w 125"/>
                  <a:gd name="T117" fmla="*/ 45 h 124"/>
                  <a:gd name="T118" fmla="*/ 120 w 125"/>
                  <a:gd name="T119" fmla="*/ 52 h 124"/>
                  <a:gd name="T120" fmla="*/ 101 w 125"/>
                  <a:gd name="T121" fmla="*/ 24 h 124"/>
                  <a:gd name="T122" fmla="*/ 116 w 125"/>
                  <a:gd name="T123" fmla="*/ 3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5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7" y="124"/>
                      <a:pt x="125" y="96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19" y="44"/>
                    </a:moveTo>
                    <a:cubicBezTo>
                      <a:pt x="21" y="37"/>
                      <a:pt x="23" y="31"/>
                      <a:pt x="26" y="26"/>
                    </a:cubicBezTo>
                    <a:cubicBezTo>
                      <a:pt x="32" y="23"/>
                      <a:pt x="38" y="20"/>
                      <a:pt x="44" y="19"/>
                    </a:cubicBezTo>
                    <a:cubicBezTo>
                      <a:pt x="42" y="25"/>
                      <a:pt x="40" y="31"/>
                      <a:pt x="39" y="39"/>
                    </a:cubicBezTo>
                    <a:cubicBezTo>
                      <a:pt x="32" y="40"/>
                      <a:pt x="25" y="42"/>
                      <a:pt x="19" y="44"/>
                    </a:cubicBezTo>
                    <a:close/>
                    <a:moveTo>
                      <a:pt x="39" y="82"/>
                    </a:moveTo>
                    <a:cubicBezTo>
                      <a:pt x="31" y="80"/>
                      <a:pt x="24" y="79"/>
                      <a:pt x="18" y="76"/>
                    </a:cubicBezTo>
                    <a:cubicBezTo>
                      <a:pt x="18" y="72"/>
                      <a:pt x="17" y="67"/>
                      <a:pt x="1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70"/>
                      <a:pt x="38" y="76"/>
                      <a:pt x="39" y="82"/>
                    </a:cubicBezTo>
                    <a:close/>
                    <a:moveTo>
                      <a:pt x="30" y="20"/>
                    </a:moveTo>
                    <a:cubicBezTo>
                      <a:pt x="36" y="12"/>
                      <a:pt x="44" y="7"/>
                      <a:pt x="53" y="4"/>
                    </a:cubicBezTo>
                    <a:cubicBezTo>
                      <a:pt x="50" y="7"/>
                      <a:pt x="48" y="11"/>
                      <a:pt x="46" y="15"/>
                    </a:cubicBezTo>
                    <a:cubicBezTo>
                      <a:pt x="40" y="16"/>
                      <a:pt x="35" y="18"/>
                      <a:pt x="30" y="20"/>
                    </a:cubicBezTo>
                    <a:close/>
                    <a:moveTo>
                      <a:pt x="37" y="9"/>
                    </a:moveTo>
                    <a:cubicBezTo>
                      <a:pt x="32" y="12"/>
                      <a:pt x="28" y="18"/>
                      <a:pt x="24" y="24"/>
                    </a:cubicBezTo>
                    <a:cubicBezTo>
                      <a:pt x="18" y="27"/>
                      <a:pt x="13" y="32"/>
                      <a:pt x="9" y="37"/>
                    </a:cubicBezTo>
                    <a:cubicBezTo>
                      <a:pt x="15" y="24"/>
                      <a:pt x="25" y="14"/>
                      <a:pt x="37" y="9"/>
                    </a:cubicBezTo>
                    <a:close/>
                    <a:moveTo>
                      <a:pt x="15" y="50"/>
                    </a:moveTo>
                    <a:cubicBezTo>
                      <a:pt x="14" y="53"/>
                      <a:pt x="14" y="57"/>
                      <a:pt x="1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57"/>
                      <a:pt x="9" y="53"/>
                      <a:pt x="15" y="50"/>
                    </a:cubicBezTo>
                    <a:close/>
                    <a:moveTo>
                      <a:pt x="14" y="64"/>
                    </a:moveTo>
                    <a:cubicBezTo>
                      <a:pt x="14" y="67"/>
                      <a:pt x="14" y="71"/>
                      <a:pt x="15" y="75"/>
                    </a:cubicBezTo>
                    <a:cubicBezTo>
                      <a:pt x="8" y="72"/>
                      <a:pt x="4" y="67"/>
                      <a:pt x="3" y="64"/>
                    </a:cubicBezTo>
                    <a:lnTo>
                      <a:pt x="14" y="64"/>
                    </a:lnTo>
                    <a:close/>
                    <a:moveTo>
                      <a:pt x="15" y="78"/>
                    </a:moveTo>
                    <a:cubicBezTo>
                      <a:pt x="17" y="84"/>
                      <a:pt x="18" y="89"/>
                      <a:pt x="21" y="94"/>
                    </a:cubicBezTo>
                    <a:cubicBezTo>
                      <a:pt x="13" y="88"/>
                      <a:pt x="7" y="80"/>
                      <a:pt x="5" y="72"/>
                    </a:cubicBezTo>
                    <a:cubicBezTo>
                      <a:pt x="7" y="74"/>
                      <a:pt x="11" y="76"/>
                      <a:pt x="15" y="78"/>
                    </a:cubicBezTo>
                    <a:close/>
                    <a:moveTo>
                      <a:pt x="9" y="87"/>
                    </a:moveTo>
                    <a:cubicBezTo>
                      <a:pt x="13" y="92"/>
                      <a:pt x="18" y="97"/>
                      <a:pt x="24" y="100"/>
                    </a:cubicBezTo>
                    <a:cubicBezTo>
                      <a:pt x="28" y="106"/>
                      <a:pt x="32" y="111"/>
                      <a:pt x="37" y="115"/>
                    </a:cubicBezTo>
                    <a:cubicBezTo>
                      <a:pt x="25" y="109"/>
                      <a:pt x="15" y="99"/>
                      <a:pt x="9" y="87"/>
                    </a:cubicBezTo>
                    <a:close/>
                    <a:moveTo>
                      <a:pt x="30" y="104"/>
                    </a:moveTo>
                    <a:cubicBezTo>
                      <a:pt x="35" y="106"/>
                      <a:pt x="40" y="108"/>
                      <a:pt x="46" y="109"/>
                    </a:cubicBezTo>
                    <a:cubicBezTo>
                      <a:pt x="48" y="113"/>
                      <a:pt x="50" y="117"/>
                      <a:pt x="53" y="120"/>
                    </a:cubicBezTo>
                    <a:cubicBezTo>
                      <a:pt x="44" y="117"/>
                      <a:pt x="36" y="111"/>
                      <a:pt x="30" y="104"/>
                    </a:cubicBezTo>
                    <a:close/>
                    <a:moveTo>
                      <a:pt x="60" y="107"/>
                    </a:moveTo>
                    <a:cubicBezTo>
                      <a:pt x="57" y="107"/>
                      <a:pt x="52" y="107"/>
                      <a:pt x="48" y="106"/>
                    </a:cubicBezTo>
                    <a:cubicBezTo>
                      <a:pt x="46" y="100"/>
                      <a:pt x="44" y="93"/>
                      <a:pt x="43" y="86"/>
                    </a:cubicBezTo>
                    <a:cubicBezTo>
                      <a:pt x="48" y="86"/>
                      <a:pt x="54" y="87"/>
                      <a:pt x="60" y="87"/>
                    </a:cubicBezTo>
                    <a:lnTo>
                      <a:pt x="60" y="107"/>
                    </a:lnTo>
                    <a:close/>
                    <a:moveTo>
                      <a:pt x="60" y="83"/>
                    </a:moveTo>
                    <a:cubicBezTo>
                      <a:pt x="54" y="83"/>
                      <a:pt x="48" y="83"/>
                      <a:pt x="42" y="82"/>
                    </a:cubicBezTo>
                    <a:cubicBezTo>
                      <a:pt x="41" y="76"/>
                      <a:pt x="41" y="70"/>
                      <a:pt x="41" y="64"/>
                    </a:cubicBezTo>
                    <a:cubicBezTo>
                      <a:pt x="60" y="64"/>
                      <a:pt x="60" y="64"/>
                      <a:pt x="60" y="64"/>
                    </a:cubicBezTo>
                    <a:lnTo>
                      <a:pt x="60" y="83"/>
                    </a:lnTo>
                    <a:close/>
                    <a:moveTo>
                      <a:pt x="60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54"/>
                      <a:pt x="41" y="48"/>
                      <a:pt x="42" y="42"/>
                    </a:cubicBezTo>
                    <a:cubicBezTo>
                      <a:pt x="48" y="41"/>
                      <a:pt x="54" y="41"/>
                      <a:pt x="60" y="40"/>
                    </a:cubicBezTo>
                    <a:lnTo>
                      <a:pt x="60" y="61"/>
                    </a:lnTo>
                    <a:close/>
                    <a:moveTo>
                      <a:pt x="60" y="13"/>
                    </a:moveTo>
                    <a:cubicBezTo>
                      <a:pt x="57" y="13"/>
                      <a:pt x="53" y="14"/>
                      <a:pt x="50" y="14"/>
                    </a:cubicBezTo>
                    <a:cubicBezTo>
                      <a:pt x="53" y="8"/>
                      <a:pt x="57" y="4"/>
                      <a:pt x="60" y="3"/>
                    </a:cubicBezTo>
                    <a:lnTo>
                      <a:pt x="60" y="13"/>
                    </a:lnTo>
                    <a:close/>
                    <a:moveTo>
                      <a:pt x="87" y="61"/>
                    </a:moveTo>
                    <a:cubicBezTo>
                      <a:pt x="87" y="54"/>
                      <a:pt x="87" y="48"/>
                      <a:pt x="86" y="43"/>
                    </a:cubicBezTo>
                    <a:cubicBezTo>
                      <a:pt x="94" y="44"/>
                      <a:pt x="101" y="46"/>
                      <a:pt x="106" y="48"/>
                    </a:cubicBezTo>
                    <a:cubicBezTo>
                      <a:pt x="107" y="52"/>
                      <a:pt x="107" y="57"/>
                      <a:pt x="108" y="61"/>
                    </a:cubicBezTo>
                    <a:lnTo>
                      <a:pt x="87" y="61"/>
                    </a:lnTo>
                    <a:close/>
                    <a:moveTo>
                      <a:pt x="108" y="64"/>
                    </a:moveTo>
                    <a:cubicBezTo>
                      <a:pt x="107" y="67"/>
                      <a:pt x="107" y="72"/>
                      <a:pt x="106" y="76"/>
                    </a:cubicBezTo>
                    <a:cubicBezTo>
                      <a:pt x="101" y="78"/>
                      <a:pt x="94" y="80"/>
                      <a:pt x="86" y="82"/>
                    </a:cubicBezTo>
                    <a:cubicBezTo>
                      <a:pt x="87" y="76"/>
                      <a:pt x="87" y="70"/>
                      <a:pt x="87" y="64"/>
                    </a:cubicBezTo>
                    <a:lnTo>
                      <a:pt x="108" y="64"/>
                    </a:lnTo>
                    <a:close/>
                    <a:moveTo>
                      <a:pt x="85" y="39"/>
                    </a:moveTo>
                    <a:cubicBezTo>
                      <a:pt x="84" y="31"/>
                      <a:pt x="83" y="25"/>
                      <a:pt x="80" y="19"/>
                    </a:cubicBezTo>
                    <a:cubicBezTo>
                      <a:pt x="87" y="20"/>
                      <a:pt x="93" y="23"/>
                      <a:pt x="98" y="26"/>
                    </a:cubicBezTo>
                    <a:cubicBezTo>
                      <a:pt x="101" y="31"/>
                      <a:pt x="104" y="37"/>
                      <a:pt x="105" y="44"/>
                    </a:cubicBezTo>
                    <a:cubicBezTo>
                      <a:pt x="100" y="42"/>
                      <a:pt x="93" y="40"/>
                      <a:pt x="85" y="39"/>
                    </a:cubicBezTo>
                    <a:close/>
                    <a:moveTo>
                      <a:pt x="63" y="3"/>
                    </a:moveTo>
                    <a:cubicBezTo>
                      <a:pt x="70" y="4"/>
                      <a:pt x="71" y="8"/>
                      <a:pt x="74" y="14"/>
                    </a:cubicBezTo>
                    <a:cubicBezTo>
                      <a:pt x="71" y="14"/>
                      <a:pt x="67" y="13"/>
                      <a:pt x="63" y="13"/>
                    </a:cubicBezTo>
                    <a:lnTo>
                      <a:pt x="63" y="3"/>
                    </a:lnTo>
                    <a:close/>
                    <a:moveTo>
                      <a:pt x="63" y="17"/>
                    </a:moveTo>
                    <a:cubicBezTo>
                      <a:pt x="70" y="17"/>
                      <a:pt x="72" y="17"/>
                      <a:pt x="76" y="18"/>
                    </a:cubicBezTo>
                    <a:cubicBezTo>
                      <a:pt x="79" y="24"/>
                      <a:pt x="80" y="31"/>
                      <a:pt x="82" y="38"/>
                    </a:cubicBezTo>
                    <a:cubicBezTo>
                      <a:pt x="76" y="38"/>
                      <a:pt x="70" y="37"/>
                      <a:pt x="63" y="37"/>
                    </a:cubicBezTo>
                    <a:lnTo>
                      <a:pt x="63" y="17"/>
                    </a:lnTo>
                    <a:close/>
                    <a:moveTo>
                      <a:pt x="63" y="40"/>
                    </a:moveTo>
                    <a:cubicBezTo>
                      <a:pt x="70" y="41"/>
                      <a:pt x="76" y="41"/>
                      <a:pt x="82" y="42"/>
                    </a:cubicBezTo>
                    <a:cubicBezTo>
                      <a:pt x="83" y="48"/>
                      <a:pt x="84" y="54"/>
                      <a:pt x="84" y="61"/>
                    </a:cubicBezTo>
                    <a:cubicBezTo>
                      <a:pt x="63" y="61"/>
                      <a:pt x="63" y="61"/>
                      <a:pt x="63" y="61"/>
                    </a:cubicBezTo>
                    <a:lnTo>
                      <a:pt x="63" y="40"/>
                    </a:lnTo>
                    <a:close/>
                    <a:moveTo>
                      <a:pt x="63" y="121"/>
                    </a:moveTo>
                    <a:cubicBezTo>
                      <a:pt x="63" y="110"/>
                      <a:pt x="63" y="110"/>
                      <a:pt x="63" y="110"/>
                    </a:cubicBezTo>
                    <a:cubicBezTo>
                      <a:pt x="67" y="110"/>
                      <a:pt x="71" y="110"/>
                      <a:pt x="74" y="110"/>
                    </a:cubicBezTo>
                    <a:cubicBezTo>
                      <a:pt x="71" y="116"/>
                      <a:pt x="70" y="120"/>
                      <a:pt x="63" y="121"/>
                    </a:cubicBezTo>
                    <a:close/>
                    <a:moveTo>
                      <a:pt x="63" y="107"/>
                    </a:moveTo>
                    <a:cubicBezTo>
                      <a:pt x="63" y="87"/>
                      <a:pt x="63" y="87"/>
                      <a:pt x="63" y="87"/>
                    </a:cubicBezTo>
                    <a:cubicBezTo>
                      <a:pt x="70" y="87"/>
                      <a:pt x="76" y="86"/>
                      <a:pt x="82" y="86"/>
                    </a:cubicBezTo>
                    <a:cubicBezTo>
                      <a:pt x="80" y="93"/>
                      <a:pt x="79" y="100"/>
                      <a:pt x="76" y="106"/>
                    </a:cubicBezTo>
                    <a:cubicBezTo>
                      <a:pt x="72" y="107"/>
                      <a:pt x="70" y="107"/>
                      <a:pt x="63" y="107"/>
                    </a:cubicBezTo>
                    <a:close/>
                    <a:moveTo>
                      <a:pt x="85" y="85"/>
                    </a:moveTo>
                    <a:cubicBezTo>
                      <a:pt x="93" y="84"/>
                      <a:pt x="100" y="82"/>
                      <a:pt x="105" y="80"/>
                    </a:cubicBezTo>
                    <a:cubicBezTo>
                      <a:pt x="104" y="86"/>
                      <a:pt x="101" y="92"/>
                      <a:pt x="98" y="98"/>
                    </a:cubicBezTo>
                    <a:cubicBezTo>
                      <a:pt x="93" y="101"/>
                      <a:pt x="87" y="103"/>
                      <a:pt x="80" y="105"/>
                    </a:cubicBezTo>
                    <a:cubicBezTo>
                      <a:pt x="83" y="99"/>
                      <a:pt x="84" y="93"/>
                      <a:pt x="85" y="85"/>
                    </a:cubicBezTo>
                    <a:close/>
                    <a:moveTo>
                      <a:pt x="87" y="115"/>
                    </a:moveTo>
                    <a:cubicBezTo>
                      <a:pt x="93" y="111"/>
                      <a:pt x="97" y="106"/>
                      <a:pt x="101" y="100"/>
                    </a:cubicBezTo>
                    <a:cubicBezTo>
                      <a:pt x="107" y="97"/>
                      <a:pt x="112" y="92"/>
                      <a:pt x="116" y="87"/>
                    </a:cubicBezTo>
                    <a:cubicBezTo>
                      <a:pt x="110" y="99"/>
                      <a:pt x="100" y="109"/>
                      <a:pt x="87" y="115"/>
                    </a:cubicBezTo>
                    <a:close/>
                    <a:moveTo>
                      <a:pt x="110" y="75"/>
                    </a:moveTo>
                    <a:cubicBezTo>
                      <a:pt x="111" y="71"/>
                      <a:pt x="111" y="67"/>
                      <a:pt x="111" y="64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0" y="67"/>
                      <a:pt x="116" y="72"/>
                      <a:pt x="110" y="75"/>
                    </a:cubicBezTo>
                    <a:close/>
                    <a:moveTo>
                      <a:pt x="111" y="61"/>
                    </a:moveTo>
                    <a:cubicBezTo>
                      <a:pt x="111" y="57"/>
                      <a:pt x="111" y="53"/>
                      <a:pt x="110" y="50"/>
                    </a:cubicBezTo>
                    <a:cubicBezTo>
                      <a:pt x="116" y="53"/>
                      <a:pt x="120" y="57"/>
                      <a:pt x="121" y="61"/>
                    </a:cubicBezTo>
                    <a:lnTo>
                      <a:pt x="111" y="61"/>
                    </a:lnTo>
                    <a:close/>
                    <a:moveTo>
                      <a:pt x="109" y="45"/>
                    </a:moveTo>
                    <a:cubicBezTo>
                      <a:pt x="108" y="40"/>
                      <a:pt x="106" y="35"/>
                      <a:pt x="104" y="30"/>
                    </a:cubicBezTo>
                    <a:cubicBezTo>
                      <a:pt x="112" y="36"/>
                      <a:pt x="117" y="44"/>
                      <a:pt x="120" y="52"/>
                    </a:cubicBezTo>
                    <a:cubicBezTo>
                      <a:pt x="117" y="50"/>
                      <a:pt x="114" y="47"/>
                      <a:pt x="109" y="45"/>
                    </a:cubicBezTo>
                    <a:close/>
                    <a:moveTo>
                      <a:pt x="101" y="24"/>
                    </a:moveTo>
                    <a:cubicBezTo>
                      <a:pt x="97" y="18"/>
                      <a:pt x="93" y="12"/>
                      <a:pt x="87" y="9"/>
                    </a:cubicBezTo>
                    <a:cubicBezTo>
                      <a:pt x="100" y="14"/>
                      <a:pt x="110" y="24"/>
                      <a:pt x="116" y="37"/>
                    </a:cubicBezTo>
                    <a:cubicBezTo>
                      <a:pt x="112" y="32"/>
                      <a:pt x="107" y="27"/>
                      <a:pt x="101" y="24"/>
                    </a:cubicBez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5" name="Freeform 529"/>
              <p:cNvSpPr>
                <a:spLocks/>
              </p:cNvSpPr>
              <p:nvPr/>
            </p:nvSpPr>
            <p:spPr bwMode="auto">
              <a:xfrm>
                <a:off x="7407275" y="3141663"/>
                <a:ext cx="34925" cy="30163"/>
              </a:xfrm>
              <a:custGeom>
                <a:avLst/>
                <a:gdLst>
                  <a:gd name="T0" fmla="*/ 8 w 22"/>
                  <a:gd name="T1" fmla="*/ 14 h 19"/>
                  <a:gd name="T2" fmla="*/ 13 w 22"/>
                  <a:gd name="T3" fmla="*/ 19 h 19"/>
                  <a:gd name="T4" fmla="*/ 15 w 22"/>
                  <a:gd name="T5" fmla="*/ 12 h 19"/>
                  <a:gd name="T6" fmla="*/ 22 w 22"/>
                  <a:gd name="T7" fmla="*/ 9 h 19"/>
                  <a:gd name="T8" fmla="*/ 15 w 22"/>
                  <a:gd name="T9" fmla="*/ 7 h 19"/>
                  <a:gd name="T10" fmla="*/ 15 w 22"/>
                  <a:gd name="T11" fmla="*/ 0 h 19"/>
                  <a:gd name="T12" fmla="*/ 10 w 22"/>
                  <a:gd name="T13" fmla="*/ 2 h 19"/>
                  <a:gd name="T14" fmla="*/ 3 w 22"/>
                  <a:gd name="T15" fmla="*/ 0 h 19"/>
                  <a:gd name="T16" fmla="*/ 5 w 22"/>
                  <a:gd name="T17" fmla="*/ 7 h 19"/>
                  <a:gd name="T18" fmla="*/ 0 w 22"/>
                  <a:gd name="T19" fmla="*/ 14 h 19"/>
                  <a:gd name="T20" fmla="*/ 8 w 22"/>
                  <a:gd name="T21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8" y="14"/>
                    </a:moveTo>
                    <a:lnTo>
                      <a:pt x="13" y="19"/>
                    </a:lnTo>
                    <a:lnTo>
                      <a:pt x="15" y="12"/>
                    </a:lnTo>
                    <a:lnTo>
                      <a:pt x="22" y="9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8" y="14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6" name="Freeform 530"/>
              <p:cNvSpPr>
                <a:spLocks/>
              </p:cNvSpPr>
              <p:nvPr/>
            </p:nvSpPr>
            <p:spPr bwMode="auto">
              <a:xfrm>
                <a:off x="7899400" y="3294063"/>
                <a:ext cx="46038" cy="46038"/>
              </a:xfrm>
              <a:custGeom>
                <a:avLst/>
                <a:gdLst>
                  <a:gd name="T0" fmla="*/ 29 w 29"/>
                  <a:gd name="T1" fmla="*/ 12 h 29"/>
                  <a:gd name="T2" fmla="*/ 19 w 29"/>
                  <a:gd name="T3" fmla="*/ 10 h 29"/>
                  <a:gd name="T4" fmla="*/ 14 w 29"/>
                  <a:gd name="T5" fmla="*/ 0 h 29"/>
                  <a:gd name="T6" fmla="*/ 9 w 29"/>
                  <a:gd name="T7" fmla="*/ 10 h 29"/>
                  <a:gd name="T8" fmla="*/ 0 w 29"/>
                  <a:gd name="T9" fmla="*/ 10 h 29"/>
                  <a:gd name="T10" fmla="*/ 7 w 29"/>
                  <a:gd name="T11" fmla="*/ 17 h 29"/>
                  <a:gd name="T12" fmla="*/ 4 w 29"/>
                  <a:gd name="T13" fmla="*/ 29 h 29"/>
                  <a:gd name="T14" fmla="*/ 14 w 29"/>
                  <a:gd name="T15" fmla="*/ 25 h 29"/>
                  <a:gd name="T16" fmla="*/ 21 w 29"/>
                  <a:gd name="T17" fmla="*/ 29 h 29"/>
                  <a:gd name="T18" fmla="*/ 21 w 29"/>
                  <a:gd name="T19" fmla="*/ 20 h 29"/>
                  <a:gd name="T20" fmla="*/ 29 w 29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29" y="12"/>
                    </a:moveTo>
                    <a:lnTo>
                      <a:pt x="19" y="10"/>
                    </a:lnTo>
                    <a:lnTo>
                      <a:pt x="14" y="0"/>
                    </a:lnTo>
                    <a:lnTo>
                      <a:pt x="9" y="10"/>
                    </a:lnTo>
                    <a:lnTo>
                      <a:pt x="0" y="10"/>
                    </a:lnTo>
                    <a:lnTo>
                      <a:pt x="7" y="17"/>
                    </a:lnTo>
                    <a:lnTo>
                      <a:pt x="4" y="29"/>
                    </a:lnTo>
                    <a:lnTo>
                      <a:pt x="14" y="25"/>
                    </a:lnTo>
                    <a:lnTo>
                      <a:pt x="21" y="29"/>
                    </a:lnTo>
                    <a:lnTo>
                      <a:pt x="21" y="20"/>
                    </a:lnTo>
                    <a:lnTo>
                      <a:pt x="29" y="12"/>
                    </a:lnTo>
                    <a:close/>
                  </a:path>
                </a:pathLst>
              </a:custGeom>
              <a:solidFill>
                <a:srgbClr val="3BC2FF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7" name="Freeform 531"/>
              <p:cNvSpPr>
                <a:spLocks/>
              </p:cNvSpPr>
              <p:nvPr/>
            </p:nvSpPr>
            <p:spPr bwMode="auto">
              <a:xfrm>
                <a:off x="7385050" y="3206750"/>
                <a:ext cx="103188" cy="100013"/>
              </a:xfrm>
              <a:custGeom>
                <a:avLst/>
                <a:gdLst>
                  <a:gd name="T0" fmla="*/ 43 w 65"/>
                  <a:gd name="T1" fmla="*/ 43 h 63"/>
                  <a:gd name="T2" fmla="*/ 65 w 65"/>
                  <a:gd name="T3" fmla="*/ 36 h 63"/>
                  <a:gd name="T4" fmla="*/ 46 w 65"/>
                  <a:gd name="T5" fmla="*/ 22 h 63"/>
                  <a:gd name="T6" fmla="*/ 48 w 65"/>
                  <a:gd name="T7" fmla="*/ 0 h 63"/>
                  <a:gd name="T8" fmla="*/ 29 w 65"/>
                  <a:gd name="T9" fmla="*/ 12 h 63"/>
                  <a:gd name="T10" fmla="*/ 7 w 65"/>
                  <a:gd name="T11" fmla="*/ 5 h 63"/>
                  <a:gd name="T12" fmla="*/ 14 w 65"/>
                  <a:gd name="T13" fmla="*/ 26 h 63"/>
                  <a:gd name="T14" fmla="*/ 0 w 65"/>
                  <a:gd name="T15" fmla="*/ 46 h 63"/>
                  <a:gd name="T16" fmla="*/ 24 w 65"/>
                  <a:gd name="T17" fmla="*/ 46 h 63"/>
                  <a:gd name="T18" fmla="*/ 36 w 65"/>
                  <a:gd name="T19" fmla="*/ 63 h 63"/>
                  <a:gd name="T20" fmla="*/ 43 w 65"/>
                  <a:gd name="T21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3">
                    <a:moveTo>
                      <a:pt x="43" y="43"/>
                    </a:moveTo>
                    <a:lnTo>
                      <a:pt x="65" y="36"/>
                    </a:lnTo>
                    <a:lnTo>
                      <a:pt x="46" y="22"/>
                    </a:lnTo>
                    <a:lnTo>
                      <a:pt x="48" y="0"/>
                    </a:lnTo>
                    <a:lnTo>
                      <a:pt x="29" y="12"/>
                    </a:lnTo>
                    <a:lnTo>
                      <a:pt x="7" y="5"/>
                    </a:lnTo>
                    <a:lnTo>
                      <a:pt x="14" y="26"/>
                    </a:lnTo>
                    <a:lnTo>
                      <a:pt x="0" y="46"/>
                    </a:lnTo>
                    <a:lnTo>
                      <a:pt x="24" y="46"/>
                    </a:lnTo>
                    <a:lnTo>
                      <a:pt x="36" y="63"/>
                    </a:lnTo>
                    <a:lnTo>
                      <a:pt x="43" y="43"/>
                    </a:lnTo>
                    <a:close/>
                  </a:path>
                </a:pathLst>
              </a:custGeom>
              <a:solidFill>
                <a:srgbClr val="46CEA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347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" grpId="0" animBg="1"/>
      <p:bldP spid="11" grpId="0"/>
      <p:bldP spid="278" grpId="0" animBg="1"/>
      <p:bldP spid="27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圆角矩形 81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84" name="燕尾形 8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5" name="燕尾形 8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6" name="燕尾形 8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88" name="燕尾形 8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9" name="燕尾形 8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90" name="燕尾形 8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短期盈利计划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24240" y="1478277"/>
            <a:ext cx="2269570" cy="4254979"/>
            <a:chOff x="1044840" y="1402871"/>
            <a:chExt cx="2269570" cy="4254979"/>
          </a:xfrm>
        </p:grpSpPr>
        <p:sp>
          <p:nvSpPr>
            <p:cNvPr id="13" name="直角三角形 69"/>
            <p:cNvSpPr/>
            <p:nvPr/>
          </p:nvSpPr>
          <p:spPr>
            <a:xfrm rot="5400000" flipH="1">
              <a:off x="1113943" y="3457383"/>
              <a:ext cx="4084703" cy="3162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  <a:gd name="connsiteX0" fmla="*/ 174418 w 2267687"/>
                <a:gd name="connsiteY0" fmla="*/ 303531 h 303531"/>
                <a:gd name="connsiteX1" fmla="*/ 0 w 2267687"/>
                <a:gd name="connsiteY1" fmla="*/ 0 h 303531"/>
                <a:gd name="connsiteX2" fmla="*/ 2267687 w 2267687"/>
                <a:gd name="connsiteY2" fmla="*/ 290831 h 303531"/>
                <a:gd name="connsiteX3" fmla="*/ 174418 w 2267687"/>
                <a:gd name="connsiteY3" fmla="*/ 303531 h 303531"/>
                <a:gd name="connsiteX0" fmla="*/ 172657 w 2265926"/>
                <a:gd name="connsiteY0" fmla="*/ 316231 h 316231"/>
                <a:gd name="connsiteX1" fmla="*/ 0 w 2265926"/>
                <a:gd name="connsiteY1" fmla="*/ 0 h 316231"/>
                <a:gd name="connsiteX2" fmla="*/ 2265926 w 2265926"/>
                <a:gd name="connsiteY2" fmla="*/ 303531 h 316231"/>
                <a:gd name="connsiteX3" fmla="*/ 172657 w 2265926"/>
                <a:gd name="connsiteY3" fmla="*/ 316231 h 31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69"/>
            <p:cNvSpPr/>
            <p:nvPr/>
          </p:nvSpPr>
          <p:spPr>
            <a:xfrm flipH="1" flipV="1">
              <a:off x="1044840" y="5319393"/>
              <a:ext cx="2267687" cy="2908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376679" y="1969842"/>
              <a:ext cx="1648460" cy="33749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376679" y="1969842"/>
              <a:ext cx="1648460" cy="50665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785620" y="1402871"/>
              <a:ext cx="830580" cy="975045"/>
              <a:chOff x="6591300" y="1966752"/>
              <a:chExt cx="830580" cy="975045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6591300" y="2484597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6790111" y="1966752"/>
                <a:ext cx="432956" cy="938372"/>
              </a:xfrm>
              <a:custGeom>
                <a:avLst/>
                <a:gdLst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123385 w 432956"/>
                  <a:gd name="connsiteY8" fmla="*/ 288632 h 938372"/>
                  <a:gd name="connsiteX9" fmla="*/ 63405 w 432956"/>
                  <a:gd name="connsiteY9" fmla="*/ 260163 h 938372"/>
                  <a:gd name="connsiteX10" fmla="*/ 0 w 432956"/>
                  <a:gd name="connsiteY10" fmla="*/ 152400 h 938372"/>
                  <a:gd name="connsiteX11" fmla="*/ 216478 w 432956"/>
                  <a:gd name="connsiteY11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391740 w 483180"/>
                  <a:gd name="connsiteY0" fmla="*/ 938372 h 1029812"/>
                  <a:gd name="connsiteX1" fmla="*/ 41218 w 483180"/>
                  <a:gd name="connsiteY1" fmla="*/ 938372 h 1029812"/>
                  <a:gd name="connsiteX2" fmla="*/ 138592 w 483180"/>
                  <a:gd name="connsiteY2" fmla="*/ 458103 h 1029812"/>
                  <a:gd name="connsiteX3" fmla="*/ 63405 w 483180"/>
                  <a:gd name="connsiteY3" fmla="*/ 260163 h 1029812"/>
                  <a:gd name="connsiteX4" fmla="*/ 0 w 483180"/>
                  <a:gd name="connsiteY4" fmla="*/ 152400 h 1029812"/>
                  <a:gd name="connsiteX5" fmla="*/ 216478 w 483180"/>
                  <a:gd name="connsiteY5" fmla="*/ 0 h 1029812"/>
                  <a:gd name="connsiteX6" fmla="*/ 432956 w 483180"/>
                  <a:gd name="connsiteY6" fmla="*/ 152400 h 1029812"/>
                  <a:gd name="connsiteX7" fmla="*/ 369551 w 483180"/>
                  <a:gd name="connsiteY7" fmla="*/ 260163 h 1029812"/>
                  <a:gd name="connsiteX8" fmla="*/ 318874 w 483180"/>
                  <a:gd name="connsiteY8" fmla="*/ 457656 h 1029812"/>
                  <a:gd name="connsiteX9" fmla="*/ 483180 w 483180"/>
                  <a:gd name="connsiteY9" fmla="*/ 1029812 h 1029812"/>
                  <a:gd name="connsiteX0" fmla="*/ 41218 w 483180"/>
                  <a:gd name="connsiteY0" fmla="*/ 938372 h 1029812"/>
                  <a:gd name="connsiteX1" fmla="*/ 138592 w 483180"/>
                  <a:gd name="connsiteY1" fmla="*/ 458103 h 1029812"/>
                  <a:gd name="connsiteX2" fmla="*/ 63405 w 483180"/>
                  <a:gd name="connsiteY2" fmla="*/ 260163 h 1029812"/>
                  <a:gd name="connsiteX3" fmla="*/ 0 w 483180"/>
                  <a:gd name="connsiteY3" fmla="*/ 152400 h 1029812"/>
                  <a:gd name="connsiteX4" fmla="*/ 216478 w 483180"/>
                  <a:gd name="connsiteY4" fmla="*/ 0 h 1029812"/>
                  <a:gd name="connsiteX5" fmla="*/ 432956 w 483180"/>
                  <a:gd name="connsiteY5" fmla="*/ 152400 h 1029812"/>
                  <a:gd name="connsiteX6" fmla="*/ 369551 w 483180"/>
                  <a:gd name="connsiteY6" fmla="*/ 260163 h 1029812"/>
                  <a:gd name="connsiteX7" fmla="*/ 318874 w 483180"/>
                  <a:gd name="connsiteY7" fmla="*/ 457656 h 1029812"/>
                  <a:gd name="connsiteX8" fmla="*/ 483180 w 483180"/>
                  <a:gd name="connsiteY8" fmla="*/ 1029812 h 102981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394280 w 432956"/>
                  <a:gd name="connsiteY8" fmla="*/ 928212 h 93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956" h="938372">
                    <a:moveTo>
                      <a:pt x="41218" y="938372"/>
                    </a:moveTo>
                    <a:cubicBezTo>
                      <a:pt x="109163" y="674053"/>
                      <a:pt x="139668" y="603893"/>
                      <a:pt x="138592" y="458103"/>
                    </a:cubicBezTo>
                    <a:cubicBezTo>
                      <a:pt x="137871" y="360373"/>
                      <a:pt x="146676" y="307093"/>
                      <a:pt x="63405" y="260163"/>
                    </a:cubicBezTo>
                    <a:cubicBezTo>
                      <a:pt x="24230" y="232584"/>
                      <a:pt x="0" y="194484"/>
                      <a:pt x="0" y="152400"/>
                    </a:cubicBezTo>
                    <a:cubicBezTo>
                      <a:pt x="0" y="68232"/>
                      <a:pt x="96921" y="0"/>
                      <a:pt x="216478" y="0"/>
                    </a:cubicBezTo>
                    <a:cubicBezTo>
                      <a:pt x="336035" y="0"/>
                      <a:pt x="432956" y="68232"/>
                      <a:pt x="432956" y="152400"/>
                    </a:cubicBezTo>
                    <a:cubicBezTo>
                      <a:pt x="432956" y="194484"/>
                      <a:pt x="408726" y="232584"/>
                      <a:pt x="369551" y="260163"/>
                    </a:cubicBezTo>
                    <a:cubicBezTo>
                      <a:pt x="299742" y="303769"/>
                      <a:pt x="318833" y="363250"/>
                      <a:pt x="315699" y="454481"/>
                    </a:cubicBezTo>
                    <a:cubicBezTo>
                      <a:pt x="325700" y="599440"/>
                      <a:pt x="322208" y="722472"/>
                      <a:pt x="394280" y="928212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69000">
                      <a:schemeClr val="bg1">
                        <a:lumMod val="85000"/>
                      </a:schemeClr>
                    </a:gs>
                    <a:gs pos="35000">
                      <a:srgbClr val="C9C9C9"/>
                    </a:gs>
                    <a:gs pos="56000">
                      <a:schemeClr val="bg1">
                        <a:lumMod val="50000"/>
                      </a:schemeClr>
                    </a:gs>
                    <a:gs pos="22000">
                      <a:schemeClr val="bg1">
                        <a:lumMod val="50000"/>
                      </a:schemeClr>
                    </a:gs>
                    <a:gs pos="8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412291" y="3494347"/>
              <a:ext cx="1660555" cy="1587439"/>
              <a:chOff x="141081" y="2735579"/>
              <a:chExt cx="1660555" cy="1587439"/>
            </a:xfrm>
          </p:grpSpPr>
          <p:sp>
            <p:nvSpPr>
              <p:cNvPr id="19" name="文本框 77"/>
              <p:cNvSpPr txBox="1"/>
              <p:nvPr/>
            </p:nvSpPr>
            <p:spPr>
              <a:xfrm>
                <a:off x="141081" y="2735579"/>
                <a:ext cx="15858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b="1" dirty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20" name="文本框 78"/>
              <p:cNvSpPr txBox="1"/>
              <p:nvPr/>
            </p:nvSpPr>
            <p:spPr>
              <a:xfrm>
                <a:off x="141082" y="3153467"/>
                <a:ext cx="1660554" cy="1169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在此添加详细的文字信息介绍。在此添加详细的文字。在此添加详细的文字信息介绍。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Group 8"/>
          <p:cNvGrpSpPr>
            <a:grpSpLocks noChangeAspect="1"/>
          </p:cNvGrpSpPr>
          <p:nvPr/>
        </p:nvGrpSpPr>
        <p:grpSpPr bwMode="auto">
          <a:xfrm>
            <a:off x="2156972" y="2895872"/>
            <a:ext cx="404106" cy="408470"/>
            <a:chOff x="4313" y="1262"/>
            <a:chExt cx="463" cy="468"/>
          </a:xfrm>
          <a:solidFill>
            <a:srgbClr val="0070C0"/>
          </a:solidFill>
          <a:effectLst/>
        </p:grpSpPr>
        <p:sp>
          <p:nvSpPr>
            <p:cNvPr id="24" name="Rectangle 9"/>
            <p:cNvSpPr>
              <a:spLocks noChangeArrowheads="1"/>
            </p:cNvSpPr>
            <p:nvPr/>
          </p:nvSpPr>
          <p:spPr bwMode="auto">
            <a:xfrm>
              <a:off x="4603" y="1387"/>
              <a:ext cx="77" cy="3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4699" y="1349"/>
              <a:ext cx="77" cy="3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>
              <a:off x="4515" y="1447"/>
              <a:ext cx="76" cy="2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4423" y="1486"/>
              <a:ext cx="80" cy="2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13"/>
            <p:cNvSpPr>
              <a:spLocks noChangeArrowheads="1"/>
            </p:cNvSpPr>
            <p:nvPr/>
          </p:nvSpPr>
          <p:spPr bwMode="auto">
            <a:xfrm>
              <a:off x="4335" y="1565"/>
              <a:ext cx="76" cy="1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4313" y="1277"/>
              <a:ext cx="298" cy="247"/>
            </a:xfrm>
            <a:custGeom>
              <a:avLst/>
              <a:gdLst>
                <a:gd name="T0" fmla="*/ 0 w 298"/>
                <a:gd name="T1" fmla="*/ 240 h 247"/>
                <a:gd name="T2" fmla="*/ 290 w 298"/>
                <a:gd name="T3" fmla="*/ 0 h 247"/>
                <a:gd name="T4" fmla="*/ 298 w 298"/>
                <a:gd name="T5" fmla="*/ 7 h 247"/>
                <a:gd name="T6" fmla="*/ 7 w 298"/>
                <a:gd name="T7" fmla="*/ 247 h 247"/>
                <a:gd name="T8" fmla="*/ 0 w 298"/>
                <a:gd name="T9" fmla="*/ 240 h 247"/>
                <a:gd name="T10" fmla="*/ 0 w 298"/>
                <a:gd name="T11" fmla="*/ 24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247">
                  <a:moveTo>
                    <a:pt x="0" y="240"/>
                  </a:moveTo>
                  <a:lnTo>
                    <a:pt x="290" y="0"/>
                  </a:lnTo>
                  <a:lnTo>
                    <a:pt x="298" y="7"/>
                  </a:lnTo>
                  <a:lnTo>
                    <a:pt x="7" y="247"/>
                  </a:lnTo>
                  <a:lnTo>
                    <a:pt x="0" y="240"/>
                  </a:lnTo>
                  <a:lnTo>
                    <a:pt x="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4567" y="1262"/>
              <a:ext cx="65" cy="58"/>
            </a:xfrm>
            <a:custGeom>
              <a:avLst/>
              <a:gdLst>
                <a:gd name="T0" fmla="*/ 0 w 65"/>
                <a:gd name="T1" fmla="*/ 3 h 58"/>
                <a:gd name="T2" fmla="*/ 65 w 65"/>
                <a:gd name="T3" fmla="*/ 0 h 58"/>
                <a:gd name="T4" fmla="*/ 36 w 65"/>
                <a:gd name="T5" fmla="*/ 58 h 58"/>
                <a:gd name="T6" fmla="*/ 0 w 65"/>
                <a:gd name="T7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58">
                  <a:moveTo>
                    <a:pt x="0" y="3"/>
                  </a:moveTo>
                  <a:lnTo>
                    <a:pt x="65" y="0"/>
                  </a:lnTo>
                  <a:lnTo>
                    <a:pt x="36" y="58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684001" y="1478277"/>
            <a:ext cx="2269570" cy="4254979"/>
            <a:chOff x="1044840" y="1402871"/>
            <a:chExt cx="2269570" cy="4254979"/>
          </a:xfrm>
        </p:grpSpPr>
        <p:sp>
          <p:nvSpPr>
            <p:cNvPr id="32" name="直角三角形 69"/>
            <p:cNvSpPr/>
            <p:nvPr/>
          </p:nvSpPr>
          <p:spPr>
            <a:xfrm rot="5400000" flipH="1">
              <a:off x="1113943" y="3457383"/>
              <a:ext cx="4084703" cy="3162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  <a:gd name="connsiteX0" fmla="*/ 174418 w 2267687"/>
                <a:gd name="connsiteY0" fmla="*/ 303531 h 303531"/>
                <a:gd name="connsiteX1" fmla="*/ 0 w 2267687"/>
                <a:gd name="connsiteY1" fmla="*/ 0 h 303531"/>
                <a:gd name="connsiteX2" fmla="*/ 2267687 w 2267687"/>
                <a:gd name="connsiteY2" fmla="*/ 290831 h 303531"/>
                <a:gd name="connsiteX3" fmla="*/ 174418 w 2267687"/>
                <a:gd name="connsiteY3" fmla="*/ 303531 h 303531"/>
                <a:gd name="connsiteX0" fmla="*/ 172657 w 2265926"/>
                <a:gd name="connsiteY0" fmla="*/ 316231 h 316231"/>
                <a:gd name="connsiteX1" fmla="*/ 0 w 2265926"/>
                <a:gd name="connsiteY1" fmla="*/ 0 h 316231"/>
                <a:gd name="connsiteX2" fmla="*/ 2265926 w 2265926"/>
                <a:gd name="connsiteY2" fmla="*/ 303531 h 316231"/>
                <a:gd name="connsiteX3" fmla="*/ 172657 w 2265926"/>
                <a:gd name="connsiteY3" fmla="*/ 316231 h 31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直角三角形 69"/>
            <p:cNvSpPr/>
            <p:nvPr/>
          </p:nvSpPr>
          <p:spPr>
            <a:xfrm flipH="1" flipV="1">
              <a:off x="1044840" y="5319393"/>
              <a:ext cx="2267687" cy="2908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376679" y="1969842"/>
              <a:ext cx="1648460" cy="33749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376679" y="1969842"/>
              <a:ext cx="1648460" cy="50665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785620" y="1402871"/>
              <a:ext cx="830580" cy="975045"/>
              <a:chOff x="6591300" y="1966752"/>
              <a:chExt cx="830580" cy="975045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6591300" y="2484597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6790111" y="1966752"/>
                <a:ext cx="432956" cy="938372"/>
              </a:xfrm>
              <a:custGeom>
                <a:avLst/>
                <a:gdLst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123385 w 432956"/>
                  <a:gd name="connsiteY8" fmla="*/ 288632 h 938372"/>
                  <a:gd name="connsiteX9" fmla="*/ 63405 w 432956"/>
                  <a:gd name="connsiteY9" fmla="*/ 260163 h 938372"/>
                  <a:gd name="connsiteX10" fmla="*/ 0 w 432956"/>
                  <a:gd name="connsiteY10" fmla="*/ 152400 h 938372"/>
                  <a:gd name="connsiteX11" fmla="*/ 216478 w 432956"/>
                  <a:gd name="connsiteY11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391740 w 483180"/>
                  <a:gd name="connsiteY0" fmla="*/ 938372 h 1029812"/>
                  <a:gd name="connsiteX1" fmla="*/ 41218 w 483180"/>
                  <a:gd name="connsiteY1" fmla="*/ 938372 h 1029812"/>
                  <a:gd name="connsiteX2" fmla="*/ 138592 w 483180"/>
                  <a:gd name="connsiteY2" fmla="*/ 458103 h 1029812"/>
                  <a:gd name="connsiteX3" fmla="*/ 63405 w 483180"/>
                  <a:gd name="connsiteY3" fmla="*/ 260163 h 1029812"/>
                  <a:gd name="connsiteX4" fmla="*/ 0 w 483180"/>
                  <a:gd name="connsiteY4" fmla="*/ 152400 h 1029812"/>
                  <a:gd name="connsiteX5" fmla="*/ 216478 w 483180"/>
                  <a:gd name="connsiteY5" fmla="*/ 0 h 1029812"/>
                  <a:gd name="connsiteX6" fmla="*/ 432956 w 483180"/>
                  <a:gd name="connsiteY6" fmla="*/ 152400 h 1029812"/>
                  <a:gd name="connsiteX7" fmla="*/ 369551 w 483180"/>
                  <a:gd name="connsiteY7" fmla="*/ 260163 h 1029812"/>
                  <a:gd name="connsiteX8" fmla="*/ 318874 w 483180"/>
                  <a:gd name="connsiteY8" fmla="*/ 457656 h 1029812"/>
                  <a:gd name="connsiteX9" fmla="*/ 483180 w 483180"/>
                  <a:gd name="connsiteY9" fmla="*/ 1029812 h 1029812"/>
                  <a:gd name="connsiteX0" fmla="*/ 41218 w 483180"/>
                  <a:gd name="connsiteY0" fmla="*/ 938372 h 1029812"/>
                  <a:gd name="connsiteX1" fmla="*/ 138592 w 483180"/>
                  <a:gd name="connsiteY1" fmla="*/ 458103 h 1029812"/>
                  <a:gd name="connsiteX2" fmla="*/ 63405 w 483180"/>
                  <a:gd name="connsiteY2" fmla="*/ 260163 h 1029812"/>
                  <a:gd name="connsiteX3" fmla="*/ 0 w 483180"/>
                  <a:gd name="connsiteY3" fmla="*/ 152400 h 1029812"/>
                  <a:gd name="connsiteX4" fmla="*/ 216478 w 483180"/>
                  <a:gd name="connsiteY4" fmla="*/ 0 h 1029812"/>
                  <a:gd name="connsiteX5" fmla="*/ 432956 w 483180"/>
                  <a:gd name="connsiteY5" fmla="*/ 152400 h 1029812"/>
                  <a:gd name="connsiteX6" fmla="*/ 369551 w 483180"/>
                  <a:gd name="connsiteY6" fmla="*/ 260163 h 1029812"/>
                  <a:gd name="connsiteX7" fmla="*/ 318874 w 483180"/>
                  <a:gd name="connsiteY7" fmla="*/ 457656 h 1029812"/>
                  <a:gd name="connsiteX8" fmla="*/ 483180 w 483180"/>
                  <a:gd name="connsiteY8" fmla="*/ 1029812 h 102981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394280 w 432956"/>
                  <a:gd name="connsiteY8" fmla="*/ 928212 h 93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956" h="938372">
                    <a:moveTo>
                      <a:pt x="41218" y="938372"/>
                    </a:moveTo>
                    <a:cubicBezTo>
                      <a:pt x="109163" y="674053"/>
                      <a:pt x="139668" y="603893"/>
                      <a:pt x="138592" y="458103"/>
                    </a:cubicBezTo>
                    <a:cubicBezTo>
                      <a:pt x="137871" y="360373"/>
                      <a:pt x="146676" y="307093"/>
                      <a:pt x="63405" y="260163"/>
                    </a:cubicBezTo>
                    <a:cubicBezTo>
                      <a:pt x="24230" y="232584"/>
                      <a:pt x="0" y="194484"/>
                      <a:pt x="0" y="152400"/>
                    </a:cubicBezTo>
                    <a:cubicBezTo>
                      <a:pt x="0" y="68232"/>
                      <a:pt x="96921" y="0"/>
                      <a:pt x="216478" y="0"/>
                    </a:cubicBezTo>
                    <a:cubicBezTo>
                      <a:pt x="336035" y="0"/>
                      <a:pt x="432956" y="68232"/>
                      <a:pt x="432956" y="152400"/>
                    </a:cubicBezTo>
                    <a:cubicBezTo>
                      <a:pt x="432956" y="194484"/>
                      <a:pt x="408726" y="232584"/>
                      <a:pt x="369551" y="260163"/>
                    </a:cubicBezTo>
                    <a:cubicBezTo>
                      <a:pt x="299742" y="303769"/>
                      <a:pt x="318833" y="363250"/>
                      <a:pt x="315699" y="454481"/>
                    </a:cubicBezTo>
                    <a:cubicBezTo>
                      <a:pt x="325700" y="599440"/>
                      <a:pt x="322208" y="722472"/>
                      <a:pt x="394280" y="928212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69000">
                      <a:schemeClr val="bg1">
                        <a:lumMod val="85000"/>
                      </a:schemeClr>
                    </a:gs>
                    <a:gs pos="35000">
                      <a:srgbClr val="C9C9C9"/>
                    </a:gs>
                    <a:gs pos="56000">
                      <a:schemeClr val="bg1">
                        <a:lumMod val="50000"/>
                      </a:schemeClr>
                    </a:gs>
                    <a:gs pos="22000">
                      <a:schemeClr val="bg1">
                        <a:lumMod val="50000"/>
                      </a:schemeClr>
                    </a:gs>
                    <a:gs pos="8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1426344" y="3494347"/>
              <a:ext cx="1660553" cy="1587439"/>
              <a:chOff x="155134" y="2735579"/>
              <a:chExt cx="1660553" cy="1587439"/>
            </a:xfrm>
          </p:grpSpPr>
          <p:sp>
            <p:nvSpPr>
              <p:cNvPr id="38" name="文本框 97"/>
              <p:cNvSpPr txBox="1"/>
              <p:nvPr/>
            </p:nvSpPr>
            <p:spPr>
              <a:xfrm>
                <a:off x="159503" y="2735579"/>
                <a:ext cx="15191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b="1" dirty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39" name="文本框 98"/>
              <p:cNvSpPr txBox="1"/>
              <p:nvPr/>
            </p:nvSpPr>
            <p:spPr>
              <a:xfrm>
                <a:off x="155134" y="3153467"/>
                <a:ext cx="1660553" cy="1169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在此添加详细的文字信息介绍。在此添加详细的文字。在此添加详细的文字信息介绍。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169595" y="1478277"/>
            <a:ext cx="2269570" cy="4254979"/>
            <a:chOff x="1044840" y="1402871"/>
            <a:chExt cx="2269570" cy="4254979"/>
          </a:xfrm>
        </p:grpSpPr>
        <p:sp>
          <p:nvSpPr>
            <p:cNvPr id="43" name="直角三角形 69"/>
            <p:cNvSpPr/>
            <p:nvPr/>
          </p:nvSpPr>
          <p:spPr>
            <a:xfrm rot="5400000" flipH="1">
              <a:off x="1113943" y="3457383"/>
              <a:ext cx="4084703" cy="3162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  <a:gd name="connsiteX0" fmla="*/ 174418 w 2267687"/>
                <a:gd name="connsiteY0" fmla="*/ 303531 h 303531"/>
                <a:gd name="connsiteX1" fmla="*/ 0 w 2267687"/>
                <a:gd name="connsiteY1" fmla="*/ 0 h 303531"/>
                <a:gd name="connsiteX2" fmla="*/ 2267687 w 2267687"/>
                <a:gd name="connsiteY2" fmla="*/ 290831 h 303531"/>
                <a:gd name="connsiteX3" fmla="*/ 174418 w 2267687"/>
                <a:gd name="connsiteY3" fmla="*/ 303531 h 303531"/>
                <a:gd name="connsiteX0" fmla="*/ 172657 w 2265926"/>
                <a:gd name="connsiteY0" fmla="*/ 316231 h 316231"/>
                <a:gd name="connsiteX1" fmla="*/ 0 w 2265926"/>
                <a:gd name="connsiteY1" fmla="*/ 0 h 316231"/>
                <a:gd name="connsiteX2" fmla="*/ 2265926 w 2265926"/>
                <a:gd name="connsiteY2" fmla="*/ 303531 h 316231"/>
                <a:gd name="connsiteX3" fmla="*/ 172657 w 2265926"/>
                <a:gd name="connsiteY3" fmla="*/ 316231 h 31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直角三角形 69"/>
            <p:cNvSpPr/>
            <p:nvPr/>
          </p:nvSpPr>
          <p:spPr>
            <a:xfrm flipH="1" flipV="1">
              <a:off x="1044840" y="5319393"/>
              <a:ext cx="2267687" cy="2908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376679" y="1969842"/>
              <a:ext cx="1648460" cy="33749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376679" y="1969842"/>
              <a:ext cx="1648460" cy="506658"/>
            </a:xfrm>
            <a:prstGeom prst="rect">
              <a:avLst/>
            </a:prstGeom>
            <a:solidFill>
              <a:srgbClr val="2684E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785620" y="1402871"/>
              <a:ext cx="830580" cy="975045"/>
              <a:chOff x="6591300" y="1966752"/>
              <a:chExt cx="830580" cy="975045"/>
            </a:xfrm>
          </p:grpSpPr>
          <p:sp>
            <p:nvSpPr>
              <p:cNvPr id="51" name="任意多边形 50"/>
              <p:cNvSpPr/>
              <p:nvPr/>
            </p:nvSpPr>
            <p:spPr>
              <a:xfrm>
                <a:off x="6591300" y="2484597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6790111" y="1966752"/>
                <a:ext cx="432956" cy="938372"/>
              </a:xfrm>
              <a:custGeom>
                <a:avLst/>
                <a:gdLst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123385 w 432956"/>
                  <a:gd name="connsiteY8" fmla="*/ 288632 h 938372"/>
                  <a:gd name="connsiteX9" fmla="*/ 63405 w 432956"/>
                  <a:gd name="connsiteY9" fmla="*/ 260163 h 938372"/>
                  <a:gd name="connsiteX10" fmla="*/ 0 w 432956"/>
                  <a:gd name="connsiteY10" fmla="*/ 152400 h 938372"/>
                  <a:gd name="connsiteX11" fmla="*/ 216478 w 432956"/>
                  <a:gd name="connsiteY11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391740 w 483180"/>
                  <a:gd name="connsiteY0" fmla="*/ 938372 h 1029812"/>
                  <a:gd name="connsiteX1" fmla="*/ 41218 w 483180"/>
                  <a:gd name="connsiteY1" fmla="*/ 938372 h 1029812"/>
                  <a:gd name="connsiteX2" fmla="*/ 138592 w 483180"/>
                  <a:gd name="connsiteY2" fmla="*/ 458103 h 1029812"/>
                  <a:gd name="connsiteX3" fmla="*/ 63405 w 483180"/>
                  <a:gd name="connsiteY3" fmla="*/ 260163 h 1029812"/>
                  <a:gd name="connsiteX4" fmla="*/ 0 w 483180"/>
                  <a:gd name="connsiteY4" fmla="*/ 152400 h 1029812"/>
                  <a:gd name="connsiteX5" fmla="*/ 216478 w 483180"/>
                  <a:gd name="connsiteY5" fmla="*/ 0 h 1029812"/>
                  <a:gd name="connsiteX6" fmla="*/ 432956 w 483180"/>
                  <a:gd name="connsiteY6" fmla="*/ 152400 h 1029812"/>
                  <a:gd name="connsiteX7" fmla="*/ 369551 w 483180"/>
                  <a:gd name="connsiteY7" fmla="*/ 260163 h 1029812"/>
                  <a:gd name="connsiteX8" fmla="*/ 318874 w 483180"/>
                  <a:gd name="connsiteY8" fmla="*/ 457656 h 1029812"/>
                  <a:gd name="connsiteX9" fmla="*/ 483180 w 483180"/>
                  <a:gd name="connsiteY9" fmla="*/ 1029812 h 1029812"/>
                  <a:gd name="connsiteX0" fmla="*/ 41218 w 483180"/>
                  <a:gd name="connsiteY0" fmla="*/ 938372 h 1029812"/>
                  <a:gd name="connsiteX1" fmla="*/ 138592 w 483180"/>
                  <a:gd name="connsiteY1" fmla="*/ 458103 h 1029812"/>
                  <a:gd name="connsiteX2" fmla="*/ 63405 w 483180"/>
                  <a:gd name="connsiteY2" fmla="*/ 260163 h 1029812"/>
                  <a:gd name="connsiteX3" fmla="*/ 0 w 483180"/>
                  <a:gd name="connsiteY3" fmla="*/ 152400 h 1029812"/>
                  <a:gd name="connsiteX4" fmla="*/ 216478 w 483180"/>
                  <a:gd name="connsiteY4" fmla="*/ 0 h 1029812"/>
                  <a:gd name="connsiteX5" fmla="*/ 432956 w 483180"/>
                  <a:gd name="connsiteY5" fmla="*/ 152400 h 1029812"/>
                  <a:gd name="connsiteX6" fmla="*/ 369551 w 483180"/>
                  <a:gd name="connsiteY6" fmla="*/ 260163 h 1029812"/>
                  <a:gd name="connsiteX7" fmla="*/ 318874 w 483180"/>
                  <a:gd name="connsiteY7" fmla="*/ 457656 h 1029812"/>
                  <a:gd name="connsiteX8" fmla="*/ 483180 w 483180"/>
                  <a:gd name="connsiteY8" fmla="*/ 1029812 h 102981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394280 w 432956"/>
                  <a:gd name="connsiteY8" fmla="*/ 928212 h 93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956" h="938372">
                    <a:moveTo>
                      <a:pt x="41218" y="938372"/>
                    </a:moveTo>
                    <a:cubicBezTo>
                      <a:pt x="109163" y="674053"/>
                      <a:pt x="139668" y="603893"/>
                      <a:pt x="138592" y="458103"/>
                    </a:cubicBezTo>
                    <a:cubicBezTo>
                      <a:pt x="137871" y="360373"/>
                      <a:pt x="146676" y="307093"/>
                      <a:pt x="63405" y="260163"/>
                    </a:cubicBezTo>
                    <a:cubicBezTo>
                      <a:pt x="24230" y="232584"/>
                      <a:pt x="0" y="194484"/>
                      <a:pt x="0" y="152400"/>
                    </a:cubicBezTo>
                    <a:cubicBezTo>
                      <a:pt x="0" y="68232"/>
                      <a:pt x="96921" y="0"/>
                      <a:pt x="216478" y="0"/>
                    </a:cubicBezTo>
                    <a:cubicBezTo>
                      <a:pt x="336035" y="0"/>
                      <a:pt x="432956" y="68232"/>
                      <a:pt x="432956" y="152400"/>
                    </a:cubicBezTo>
                    <a:cubicBezTo>
                      <a:pt x="432956" y="194484"/>
                      <a:pt x="408726" y="232584"/>
                      <a:pt x="369551" y="260163"/>
                    </a:cubicBezTo>
                    <a:cubicBezTo>
                      <a:pt x="299742" y="303769"/>
                      <a:pt x="318833" y="363250"/>
                      <a:pt x="315699" y="454481"/>
                    </a:cubicBezTo>
                    <a:cubicBezTo>
                      <a:pt x="325700" y="599440"/>
                      <a:pt x="322208" y="722472"/>
                      <a:pt x="394280" y="928212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69000">
                      <a:schemeClr val="bg1">
                        <a:lumMod val="85000"/>
                      </a:schemeClr>
                    </a:gs>
                    <a:gs pos="35000">
                      <a:srgbClr val="C9C9C9"/>
                    </a:gs>
                    <a:gs pos="56000">
                      <a:schemeClr val="bg1">
                        <a:lumMod val="50000"/>
                      </a:schemeClr>
                    </a:gs>
                    <a:gs pos="22000">
                      <a:schemeClr val="bg1">
                        <a:lumMod val="50000"/>
                      </a:schemeClr>
                    </a:gs>
                    <a:gs pos="8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1377127" y="3488318"/>
              <a:ext cx="1637873" cy="1610891"/>
              <a:chOff x="105917" y="2729550"/>
              <a:chExt cx="1637873" cy="1610891"/>
            </a:xfrm>
          </p:grpSpPr>
          <p:sp>
            <p:nvSpPr>
              <p:cNvPr id="49" name="文本框 109"/>
              <p:cNvSpPr txBox="1"/>
              <p:nvPr/>
            </p:nvSpPr>
            <p:spPr>
              <a:xfrm>
                <a:off x="177925" y="2729550"/>
                <a:ext cx="151387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b="1" dirty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50" name="文本框 110"/>
              <p:cNvSpPr txBox="1"/>
              <p:nvPr/>
            </p:nvSpPr>
            <p:spPr>
              <a:xfrm>
                <a:off x="105917" y="3170890"/>
                <a:ext cx="1637873" cy="1169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在此添加详细的文字信息介绍。在此添加详细的文字。在此添加详细的文字信息介绍。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8652553" y="1478277"/>
            <a:ext cx="2269570" cy="4254979"/>
            <a:chOff x="1044840" y="1402871"/>
            <a:chExt cx="2269570" cy="4254979"/>
          </a:xfrm>
        </p:grpSpPr>
        <p:sp>
          <p:nvSpPr>
            <p:cNvPr id="54" name="直角三角形 69"/>
            <p:cNvSpPr/>
            <p:nvPr/>
          </p:nvSpPr>
          <p:spPr>
            <a:xfrm rot="5400000" flipH="1">
              <a:off x="1113943" y="3457383"/>
              <a:ext cx="4084703" cy="3162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  <a:gd name="connsiteX0" fmla="*/ 174418 w 2267687"/>
                <a:gd name="connsiteY0" fmla="*/ 303531 h 303531"/>
                <a:gd name="connsiteX1" fmla="*/ 0 w 2267687"/>
                <a:gd name="connsiteY1" fmla="*/ 0 h 303531"/>
                <a:gd name="connsiteX2" fmla="*/ 2267687 w 2267687"/>
                <a:gd name="connsiteY2" fmla="*/ 290831 h 303531"/>
                <a:gd name="connsiteX3" fmla="*/ 174418 w 2267687"/>
                <a:gd name="connsiteY3" fmla="*/ 303531 h 303531"/>
                <a:gd name="connsiteX0" fmla="*/ 172657 w 2265926"/>
                <a:gd name="connsiteY0" fmla="*/ 316231 h 316231"/>
                <a:gd name="connsiteX1" fmla="*/ 0 w 2265926"/>
                <a:gd name="connsiteY1" fmla="*/ 0 h 316231"/>
                <a:gd name="connsiteX2" fmla="*/ 2265926 w 2265926"/>
                <a:gd name="connsiteY2" fmla="*/ 303531 h 316231"/>
                <a:gd name="connsiteX3" fmla="*/ 172657 w 2265926"/>
                <a:gd name="connsiteY3" fmla="*/ 316231 h 31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直角三角形 69"/>
            <p:cNvSpPr/>
            <p:nvPr/>
          </p:nvSpPr>
          <p:spPr>
            <a:xfrm flipH="1" flipV="1">
              <a:off x="1044840" y="5319393"/>
              <a:ext cx="2267687" cy="2908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376679" y="1969842"/>
              <a:ext cx="1648460" cy="33749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1376679" y="1969842"/>
              <a:ext cx="1648460" cy="50665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785620" y="1402871"/>
              <a:ext cx="830580" cy="975045"/>
              <a:chOff x="6591300" y="1966752"/>
              <a:chExt cx="830580" cy="975045"/>
            </a:xfrm>
          </p:grpSpPr>
          <p:sp>
            <p:nvSpPr>
              <p:cNvPr id="62" name="任意多边形 61"/>
              <p:cNvSpPr/>
              <p:nvPr/>
            </p:nvSpPr>
            <p:spPr>
              <a:xfrm>
                <a:off x="6591300" y="2484597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6790111" y="1966752"/>
                <a:ext cx="432956" cy="938372"/>
              </a:xfrm>
              <a:custGeom>
                <a:avLst/>
                <a:gdLst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123385 w 432956"/>
                  <a:gd name="connsiteY8" fmla="*/ 288632 h 938372"/>
                  <a:gd name="connsiteX9" fmla="*/ 63405 w 432956"/>
                  <a:gd name="connsiteY9" fmla="*/ 260163 h 938372"/>
                  <a:gd name="connsiteX10" fmla="*/ 0 w 432956"/>
                  <a:gd name="connsiteY10" fmla="*/ 152400 h 938372"/>
                  <a:gd name="connsiteX11" fmla="*/ 216478 w 432956"/>
                  <a:gd name="connsiteY11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391740 w 483180"/>
                  <a:gd name="connsiteY0" fmla="*/ 938372 h 1029812"/>
                  <a:gd name="connsiteX1" fmla="*/ 41218 w 483180"/>
                  <a:gd name="connsiteY1" fmla="*/ 938372 h 1029812"/>
                  <a:gd name="connsiteX2" fmla="*/ 138592 w 483180"/>
                  <a:gd name="connsiteY2" fmla="*/ 458103 h 1029812"/>
                  <a:gd name="connsiteX3" fmla="*/ 63405 w 483180"/>
                  <a:gd name="connsiteY3" fmla="*/ 260163 h 1029812"/>
                  <a:gd name="connsiteX4" fmla="*/ 0 w 483180"/>
                  <a:gd name="connsiteY4" fmla="*/ 152400 h 1029812"/>
                  <a:gd name="connsiteX5" fmla="*/ 216478 w 483180"/>
                  <a:gd name="connsiteY5" fmla="*/ 0 h 1029812"/>
                  <a:gd name="connsiteX6" fmla="*/ 432956 w 483180"/>
                  <a:gd name="connsiteY6" fmla="*/ 152400 h 1029812"/>
                  <a:gd name="connsiteX7" fmla="*/ 369551 w 483180"/>
                  <a:gd name="connsiteY7" fmla="*/ 260163 h 1029812"/>
                  <a:gd name="connsiteX8" fmla="*/ 318874 w 483180"/>
                  <a:gd name="connsiteY8" fmla="*/ 457656 h 1029812"/>
                  <a:gd name="connsiteX9" fmla="*/ 483180 w 483180"/>
                  <a:gd name="connsiteY9" fmla="*/ 1029812 h 1029812"/>
                  <a:gd name="connsiteX0" fmla="*/ 41218 w 483180"/>
                  <a:gd name="connsiteY0" fmla="*/ 938372 h 1029812"/>
                  <a:gd name="connsiteX1" fmla="*/ 138592 w 483180"/>
                  <a:gd name="connsiteY1" fmla="*/ 458103 h 1029812"/>
                  <a:gd name="connsiteX2" fmla="*/ 63405 w 483180"/>
                  <a:gd name="connsiteY2" fmla="*/ 260163 h 1029812"/>
                  <a:gd name="connsiteX3" fmla="*/ 0 w 483180"/>
                  <a:gd name="connsiteY3" fmla="*/ 152400 h 1029812"/>
                  <a:gd name="connsiteX4" fmla="*/ 216478 w 483180"/>
                  <a:gd name="connsiteY4" fmla="*/ 0 h 1029812"/>
                  <a:gd name="connsiteX5" fmla="*/ 432956 w 483180"/>
                  <a:gd name="connsiteY5" fmla="*/ 152400 h 1029812"/>
                  <a:gd name="connsiteX6" fmla="*/ 369551 w 483180"/>
                  <a:gd name="connsiteY6" fmla="*/ 260163 h 1029812"/>
                  <a:gd name="connsiteX7" fmla="*/ 318874 w 483180"/>
                  <a:gd name="connsiteY7" fmla="*/ 457656 h 1029812"/>
                  <a:gd name="connsiteX8" fmla="*/ 483180 w 483180"/>
                  <a:gd name="connsiteY8" fmla="*/ 1029812 h 102981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394280 w 432956"/>
                  <a:gd name="connsiteY8" fmla="*/ 928212 h 93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956" h="938372">
                    <a:moveTo>
                      <a:pt x="41218" y="938372"/>
                    </a:moveTo>
                    <a:cubicBezTo>
                      <a:pt x="109163" y="674053"/>
                      <a:pt x="139668" y="603893"/>
                      <a:pt x="138592" y="458103"/>
                    </a:cubicBezTo>
                    <a:cubicBezTo>
                      <a:pt x="137871" y="360373"/>
                      <a:pt x="146676" y="307093"/>
                      <a:pt x="63405" y="260163"/>
                    </a:cubicBezTo>
                    <a:cubicBezTo>
                      <a:pt x="24230" y="232584"/>
                      <a:pt x="0" y="194484"/>
                      <a:pt x="0" y="152400"/>
                    </a:cubicBezTo>
                    <a:cubicBezTo>
                      <a:pt x="0" y="68232"/>
                      <a:pt x="96921" y="0"/>
                      <a:pt x="216478" y="0"/>
                    </a:cubicBezTo>
                    <a:cubicBezTo>
                      <a:pt x="336035" y="0"/>
                      <a:pt x="432956" y="68232"/>
                      <a:pt x="432956" y="152400"/>
                    </a:cubicBezTo>
                    <a:cubicBezTo>
                      <a:pt x="432956" y="194484"/>
                      <a:pt x="408726" y="232584"/>
                      <a:pt x="369551" y="260163"/>
                    </a:cubicBezTo>
                    <a:cubicBezTo>
                      <a:pt x="299742" y="303769"/>
                      <a:pt x="318833" y="363250"/>
                      <a:pt x="315699" y="454481"/>
                    </a:cubicBezTo>
                    <a:cubicBezTo>
                      <a:pt x="325700" y="599440"/>
                      <a:pt x="322208" y="722472"/>
                      <a:pt x="394280" y="928212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69000">
                      <a:schemeClr val="bg1">
                        <a:lumMod val="85000"/>
                      </a:schemeClr>
                    </a:gs>
                    <a:gs pos="35000">
                      <a:srgbClr val="C9C9C9"/>
                    </a:gs>
                    <a:gs pos="56000">
                      <a:schemeClr val="bg1">
                        <a:lumMod val="50000"/>
                      </a:schemeClr>
                    </a:gs>
                    <a:gs pos="22000">
                      <a:schemeClr val="bg1">
                        <a:lumMod val="50000"/>
                      </a:schemeClr>
                    </a:gs>
                    <a:gs pos="8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1395548" y="3494347"/>
              <a:ext cx="1660553" cy="1604862"/>
              <a:chOff x="124338" y="2735579"/>
              <a:chExt cx="1660553" cy="1604862"/>
            </a:xfrm>
          </p:grpSpPr>
          <p:sp>
            <p:nvSpPr>
              <p:cNvPr id="60" name="文本框 121"/>
              <p:cNvSpPr txBox="1"/>
              <p:nvPr/>
            </p:nvSpPr>
            <p:spPr>
              <a:xfrm>
                <a:off x="196346" y="2735579"/>
                <a:ext cx="15191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b="1" dirty="0">
                    <a:solidFill>
                      <a:srgbClr val="2684E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  <p:sp>
            <p:nvSpPr>
              <p:cNvPr id="61" name="文本框 122"/>
              <p:cNvSpPr txBox="1"/>
              <p:nvPr/>
            </p:nvSpPr>
            <p:spPr>
              <a:xfrm>
                <a:off x="124338" y="3170890"/>
                <a:ext cx="1660553" cy="1169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在此添加详细的文字信息介绍。在此添加详细的文字。在此添加详细的文字信息介绍。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4" name="Freeform 19"/>
          <p:cNvSpPr>
            <a:spLocks/>
          </p:cNvSpPr>
          <p:nvPr/>
        </p:nvSpPr>
        <p:spPr bwMode="auto">
          <a:xfrm>
            <a:off x="9710000" y="2875644"/>
            <a:ext cx="229365" cy="448926"/>
          </a:xfrm>
          <a:custGeom>
            <a:avLst/>
            <a:gdLst>
              <a:gd name="T0" fmla="*/ 38 w 96"/>
              <a:gd name="T1" fmla="*/ 191 h 191"/>
              <a:gd name="T2" fmla="*/ 38 w 96"/>
              <a:gd name="T3" fmla="*/ 168 h 191"/>
              <a:gd name="T4" fmla="*/ 0 w 96"/>
              <a:gd name="T5" fmla="*/ 158 h 191"/>
              <a:gd name="T6" fmla="*/ 6 w 96"/>
              <a:gd name="T7" fmla="*/ 136 h 191"/>
              <a:gd name="T8" fmla="*/ 43 w 96"/>
              <a:gd name="T9" fmla="*/ 146 h 191"/>
              <a:gd name="T10" fmla="*/ 67 w 96"/>
              <a:gd name="T11" fmla="*/ 128 h 191"/>
              <a:gd name="T12" fmla="*/ 42 w 96"/>
              <a:gd name="T13" fmla="*/ 104 h 191"/>
              <a:gd name="T14" fmla="*/ 2 w 96"/>
              <a:gd name="T15" fmla="*/ 63 h 191"/>
              <a:gd name="T16" fmla="*/ 39 w 96"/>
              <a:gd name="T17" fmla="*/ 23 h 191"/>
              <a:gd name="T18" fmla="*/ 39 w 96"/>
              <a:gd name="T19" fmla="*/ 0 h 191"/>
              <a:gd name="T20" fmla="*/ 58 w 96"/>
              <a:gd name="T21" fmla="*/ 0 h 191"/>
              <a:gd name="T22" fmla="*/ 58 w 96"/>
              <a:gd name="T23" fmla="*/ 22 h 191"/>
              <a:gd name="T24" fmla="*/ 90 w 96"/>
              <a:gd name="T25" fmla="*/ 30 h 191"/>
              <a:gd name="T26" fmla="*/ 84 w 96"/>
              <a:gd name="T27" fmla="*/ 51 h 191"/>
              <a:gd name="T28" fmla="*/ 52 w 96"/>
              <a:gd name="T29" fmla="*/ 43 h 191"/>
              <a:gd name="T30" fmla="*/ 30 w 96"/>
              <a:gd name="T31" fmla="*/ 59 h 191"/>
              <a:gd name="T32" fmla="*/ 59 w 96"/>
              <a:gd name="T33" fmla="*/ 82 h 191"/>
              <a:gd name="T34" fmla="*/ 96 w 96"/>
              <a:gd name="T35" fmla="*/ 125 h 191"/>
              <a:gd name="T36" fmla="*/ 57 w 96"/>
              <a:gd name="T37" fmla="*/ 167 h 191"/>
              <a:gd name="T38" fmla="*/ 57 w 96"/>
              <a:gd name="T39" fmla="*/ 191 h 191"/>
              <a:gd name="T40" fmla="*/ 38 w 96"/>
              <a:gd name="T41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191">
                <a:moveTo>
                  <a:pt x="38" y="191"/>
                </a:moveTo>
                <a:cubicBezTo>
                  <a:pt x="38" y="168"/>
                  <a:pt x="38" y="168"/>
                  <a:pt x="38" y="168"/>
                </a:cubicBezTo>
                <a:cubicBezTo>
                  <a:pt x="23" y="168"/>
                  <a:pt x="9" y="163"/>
                  <a:pt x="0" y="158"/>
                </a:cubicBezTo>
                <a:cubicBezTo>
                  <a:pt x="6" y="136"/>
                  <a:pt x="6" y="136"/>
                  <a:pt x="6" y="136"/>
                </a:cubicBezTo>
                <a:cubicBezTo>
                  <a:pt x="16" y="141"/>
                  <a:pt x="29" y="146"/>
                  <a:pt x="43" y="146"/>
                </a:cubicBezTo>
                <a:cubicBezTo>
                  <a:pt x="57" y="146"/>
                  <a:pt x="67" y="139"/>
                  <a:pt x="67" y="128"/>
                </a:cubicBezTo>
                <a:cubicBezTo>
                  <a:pt x="67" y="117"/>
                  <a:pt x="59" y="111"/>
                  <a:pt x="42" y="104"/>
                </a:cubicBezTo>
                <a:cubicBezTo>
                  <a:pt x="18" y="95"/>
                  <a:pt x="2" y="84"/>
                  <a:pt x="2" y="63"/>
                </a:cubicBezTo>
                <a:cubicBezTo>
                  <a:pt x="2" y="43"/>
                  <a:pt x="16" y="27"/>
                  <a:pt x="39" y="23"/>
                </a:cubicBezTo>
                <a:cubicBezTo>
                  <a:pt x="39" y="0"/>
                  <a:pt x="39" y="0"/>
                  <a:pt x="39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22"/>
                  <a:pt x="58" y="22"/>
                  <a:pt x="58" y="22"/>
                </a:cubicBezTo>
                <a:cubicBezTo>
                  <a:pt x="73" y="22"/>
                  <a:pt x="83" y="26"/>
                  <a:pt x="90" y="30"/>
                </a:cubicBezTo>
                <a:cubicBezTo>
                  <a:pt x="84" y="51"/>
                  <a:pt x="84" y="51"/>
                  <a:pt x="84" y="51"/>
                </a:cubicBezTo>
                <a:cubicBezTo>
                  <a:pt x="79" y="49"/>
                  <a:pt x="68" y="43"/>
                  <a:pt x="52" y="43"/>
                </a:cubicBezTo>
                <a:cubicBezTo>
                  <a:pt x="36" y="43"/>
                  <a:pt x="30" y="52"/>
                  <a:pt x="30" y="59"/>
                </a:cubicBezTo>
                <a:cubicBezTo>
                  <a:pt x="30" y="69"/>
                  <a:pt x="39" y="74"/>
                  <a:pt x="59" y="82"/>
                </a:cubicBezTo>
                <a:cubicBezTo>
                  <a:pt x="85" y="92"/>
                  <a:pt x="96" y="105"/>
                  <a:pt x="96" y="125"/>
                </a:cubicBezTo>
                <a:cubicBezTo>
                  <a:pt x="96" y="145"/>
                  <a:pt x="83" y="162"/>
                  <a:pt x="57" y="167"/>
                </a:cubicBezTo>
                <a:cubicBezTo>
                  <a:pt x="57" y="191"/>
                  <a:pt x="57" y="191"/>
                  <a:pt x="57" y="191"/>
                </a:cubicBezTo>
                <a:lnTo>
                  <a:pt x="38" y="191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" name="Group 22"/>
          <p:cNvGrpSpPr>
            <a:grpSpLocks noChangeAspect="1"/>
          </p:cNvGrpSpPr>
          <p:nvPr/>
        </p:nvGrpSpPr>
        <p:grpSpPr bwMode="auto">
          <a:xfrm>
            <a:off x="4672007" y="2919461"/>
            <a:ext cx="361292" cy="361292"/>
            <a:chOff x="3617" y="1935"/>
            <a:chExt cx="446" cy="446"/>
          </a:xfrm>
          <a:solidFill>
            <a:srgbClr val="00B0F0"/>
          </a:solidFill>
          <a:effectLst/>
        </p:grpSpPr>
        <p:sp>
          <p:nvSpPr>
            <p:cNvPr id="66" name="Freeform 23"/>
            <p:cNvSpPr>
              <a:spLocks noEditPoints="1"/>
            </p:cNvSpPr>
            <p:nvPr/>
          </p:nvSpPr>
          <p:spPr bwMode="auto">
            <a:xfrm>
              <a:off x="3617" y="1935"/>
              <a:ext cx="446" cy="446"/>
            </a:xfrm>
            <a:custGeom>
              <a:avLst/>
              <a:gdLst>
                <a:gd name="T0" fmla="*/ 93 w 186"/>
                <a:gd name="T1" fmla="*/ 0 h 186"/>
                <a:gd name="T2" fmla="*/ 0 w 186"/>
                <a:gd name="T3" fmla="*/ 93 h 186"/>
                <a:gd name="T4" fmla="*/ 93 w 186"/>
                <a:gd name="T5" fmla="*/ 186 h 186"/>
                <a:gd name="T6" fmla="*/ 186 w 186"/>
                <a:gd name="T7" fmla="*/ 93 h 186"/>
                <a:gd name="T8" fmla="*/ 93 w 186"/>
                <a:gd name="T9" fmla="*/ 0 h 186"/>
                <a:gd name="T10" fmla="*/ 93 w 186"/>
                <a:gd name="T11" fmla="*/ 169 h 186"/>
                <a:gd name="T12" fmla="*/ 18 w 186"/>
                <a:gd name="T13" fmla="*/ 93 h 186"/>
                <a:gd name="T14" fmla="*/ 93 w 186"/>
                <a:gd name="T15" fmla="*/ 18 h 186"/>
                <a:gd name="T16" fmla="*/ 169 w 186"/>
                <a:gd name="T17" fmla="*/ 93 h 186"/>
                <a:gd name="T18" fmla="*/ 93 w 186"/>
                <a:gd name="T19" fmla="*/ 16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186">
                  <a:moveTo>
                    <a:pt x="93" y="0"/>
                  </a:moveTo>
                  <a:cubicBezTo>
                    <a:pt x="42" y="0"/>
                    <a:pt x="0" y="42"/>
                    <a:pt x="0" y="93"/>
                  </a:cubicBezTo>
                  <a:cubicBezTo>
                    <a:pt x="0" y="145"/>
                    <a:pt x="42" y="186"/>
                    <a:pt x="93" y="186"/>
                  </a:cubicBezTo>
                  <a:cubicBezTo>
                    <a:pt x="144" y="186"/>
                    <a:pt x="186" y="145"/>
                    <a:pt x="186" y="93"/>
                  </a:cubicBezTo>
                  <a:cubicBezTo>
                    <a:pt x="186" y="42"/>
                    <a:pt x="144" y="0"/>
                    <a:pt x="93" y="0"/>
                  </a:cubicBezTo>
                  <a:close/>
                  <a:moveTo>
                    <a:pt x="93" y="169"/>
                  </a:moveTo>
                  <a:cubicBezTo>
                    <a:pt x="52" y="169"/>
                    <a:pt x="18" y="135"/>
                    <a:pt x="18" y="93"/>
                  </a:cubicBezTo>
                  <a:cubicBezTo>
                    <a:pt x="18" y="52"/>
                    <a:pt x="52" y="18"/>
                    <a:pt x="93" y="18"/>
                  </a:cubicBezTo>
                  <a:cubicBezTo>
                    <a:pt x="135" y="18"/>
                    <a:pt x="169" y="52"/>
                    <a:pt x="169" y="93"/>
                  </a:cubicBezTo>
                  <a:cubicBezTo>
                    <a:pt x="169" y="135"/>
                    <a:pt x="135" y="169"/>
                    <a:pt x="9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4"/>
            <p:cNvSpPr>
              <a:spLocks/>
            </p:cNvSpPr>
            <p:nvPr/>
          </p:nvSpPr>
          <p:spPr bwMode="auto">
            <a:xfrm>
              <a:off x="3823" y="1990"/>
              <a:ext cx="175" cy="184"/>
            </a:xfrm>
            <a:custGeom>
              <a:avLst/>
              <a:gdLst>
                <a:gd name="T0" fmla="*/ 34 w 175"/>
                <a:gd name="T1" fmla="*/ 151 h 184"/>
                <a:gd name="T2" fmla="*/ 34 w 175"/>
                <a:gd name="T3" fmla="*/ 0 h 184"/>
                <a:gd name="T4" fmla="*/ 0 w 175"/>
                <a:gd name="T5" fmla="*/ 0 h 184"/>
                <a:gd name="T6" fmla="*/ 0 w 175"/>
                <a:gd name="T7" fmla="*/ 184 h 184"/>
                <a:gd name="T8" fmla="*/ 22 w 175"/>
                <a:gd name="T9" fmla="*/ 184 h 184"/>
                <a:gd name="T10" fmla="*/ 34 w 175"/>
                <a:gd name="T11" fmla="*/ 184 h 184"/>
                <a:gd name="T12" fmla="*/ 175 w 175"/>
                <a:gd name="T13" fmla="*/ 184 h 184"/>
                <a:gd name="T14" fmla="*/ 175 w 175"/>
                <a:gd name="T15" fmla="*/ 151 h 184"/>
                <a:gd name="T16" fmla="*/ 34 w 175"/>
                <a:gd name="T17" fmla="*/ 15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4">
                  <a:moveTo>
                    <a:pt x="34" y="151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22" y="184"/>
                  </a:lnTo>
                  <a:lnTo>
                    <a:pt x="34" y="184"/>
                  </a:lnTo>
                  <a:lnTo>
                    <a:pt x="175" y="184"/>
                  </a:lnTo>
                  <a:lnTo>
                    <a:pt x="175" y="151"/>
                  </a:lnTo>
                  <a:lnTo>
                    <a:pt x="3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Group 31"/>
          <p:cNvGrpSpPr>
            <a:grpSpLocks noChangeAspect="1"/>
          </p:cNvGrpSpPr>
          <p:nvPr/>
        </p:nvGrpSpPr>
        <p:grpSpPr bwMode="auto">
          <a:xfrm>
            <a:off x="7177707" y="2910956"/>
            <a:ext cx="294056" cy="378303"/>
            <a:chOff x="5177" y="1058"/>
            <a:chExt cx="363" cy="467"/>
          </a:xfrm>
          <a:solidFill>
            <a:srgbClr val="2684E2"/>
          </a:solidFill>
          <a:effectLst/>
        </p:grpSpPr>
        <p:sp>
          <p:nvSpPr>
            <p:cNvPr id="69" name="Freeform 32"/>
            <p:cNvSpPr>
              <a:spLocks/>
            </p:cNvSpPr>
            <p:nvPr/>
          </p:nvSpPr>
          <p:spPr bwMode="auto">
            <a:xfrm>
              <a:off x="5305" y="1288"/>
              <a:ext cx="98" cy="237"/>
            </a:xfrm>
            <a:custGeom>
              <a:avLst/>
              <a:gdLst>
                <a:gd name="T0" fmla="*/ 48 w 98"/>
                <a:gd name="T1" fmla="*/ 237 h 237"/>
                <a:gd name="T2" fmla="*/ 45 w 98"/>
                <a:gd name="T3" fmla="*/ 230 h 237"/>
                <a:gd name="T4" fmla="*/ 21 w 98"/>
                <a:gd name="T5" fmla="*/ 184 h 237"/>
                <a:gd name="T6" fmla="*/ 0 w 98"/>
                <a:gd name="T7" fmla="*/ 139 h 237"/>
                <a:gd name="T8" fmla="*/ 0 w 98"/>
                <a:gd name="T9" fmla="*/ 137 h 237"/>
                <a:gd name="T10" fmla="*/ 0 w 98"/>
                <a:gd name="T11" fmla="*/ 134 h 237"/>
                <a:gd name="T12" fmla="*/ 45 w 98"/>
                <a:gd name="T13" fmla="*/ 12 h 237"/>
                <a:gd name="T14" fmla="*/ 48 w 98"/>
                <a:gd name="T15" fmla="*/ 0 h 237"/>
                <a:gd name="T16" fmla="*/ 52 w 98"/>
                <a:gd name="T17" fmla="*/ 12 h 237"/>
                <a:gd name="T18" fmla="*/ 96 w 98"/>
                <a:gd name="T19" fmla="*/ 134 h 237"/>
                <a:gd name="T20" fmla="*/ 98 w 98"/>
                <a:gd name="T21" fmla="*/ 137 h 237"/>
                <a:gd name="T22" fmla="*/ 96 w 98"/>
                <a:gd name="T23" fmla="*/ 139 h 237"/>
                <a:gd name="T24" fmla="*/ 74 w 98"/>
                <a:gd name="T25" fmla="*/ 184 h 237"/>
                <a:gd name="T26" fmla="*/ 52 w 98"/>
                <a:gd name="T27" fmla="*/ 230 h 237"/>
                <a:gd name="T28" fmla="*/ 48 w 98"/>
                <a:gd name="T29" fmla="*/ 237 h 237"/>
                <a:gd name="T30" fmla="*/ 48 w 98"/>
                <a:gd name="T31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" h="237">
                  <a:moveTo>
                    <a:pt x="48" y="237"/>
                  </a:moveTo>
                  <a:lnTo>
                    <a:pt x="45" y="230"/>
                  </a:lnTo>
                  <a:lnTo>
                    <a:pt x="21" y="184"/>
                  </a:lnTo>
                  <a:lnTo>
                    <a:pt x="0" y="139"/>
                  </a:lnTo>
                  <a:lnTo>
                    <a:pt x="0" y="137"/>
                  </a:lnTo>
                  <a:lnTo>
                    <a:pt x="0" y="134"/>
                  </a:lnTo>
                  <a:lnTo>
                    <a:pt x="45" y="12"/>
                  </a:lnTo>
                  <a:lnTo>
                    <a:pt x="48" y="0"/>
                  </a:lnTo>
                  <a:lnTo>
                    <a:pt x="52" y="12"/>
                  </a:lnTo>
                  <a:lnTo>
                    <a:pt x="96" y="134"/>
                  </a:lnTo>
                  <a:lnTo>
                    <a:pt x="98" y="137"/>
                  </a:lnTo>
                  <a:lnTo>
                    <a:pt x="96" y="139"/>
                  </a:lnTo>
                  <a:lnTo>
                    <a:pt x="74" y="184"/>
                  </a:lnTo>
                  <a:lnTo>
                    <a:pt x="52" y="230"/>
                  </a:lnTo>
                  <a:lnTo>
                    <a:pt x="48" y="237"/>
                  </a:lnTo>
                  <a:lnTo>
                    <a:pt x="48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33"/>
            <p:cNvSpPr>
              <a:spLocks noChangeArrowheads="1"/>
            </p:cNvSpPr>
            <p:nvPr/>
          </p:nvSpPr>
          <p:spPr bwMode="auto">
            <a:xfrm>
              <a:off x="5247" y="1058"/>
              <a:ext cx="212" cy="2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4"/>
            <p:cNvSpPr>
              <a:spLocks/>
            </p:cNvSpPr>
            <p:nvPr/>
          </p:nvSpPr>
          <p:spPr bwMode="auto">
            <a:xfrm>
              <a:off x="5386" y="1290"/>
              <a:ext cx="154" cy="235"/>
            </a:xfrm>
            <a:custGeom>
              <a:avLst/>
              <a:gdLst>
                <a:gd name="T0" fmla="*/ 50 w 64"/>
                <a:gd name="T1" fmla="*/ 0 h 98"/>
                <a:gd name="T2" fmla="*/ 37 w 64"/>
                <a:gd name="T3" fmla="*/ 0 h 98"/>
                <a:gd name="T4" fmla="*/ 13 w 64"/>
                <a:gd name="T5" fmla="*/ 62 h 98"/>
                <a:gd name="T6" fmla="*/ 0 w 64"/>
                <a:gd name="T7" fmla="*/ 98 h 98"/>
                <a:gd name="T8" fmla="*/ 50 w 64"/>
                <a:gd name="T9" fmla="*/ 98 h 98"/>
                <a:gd name="T10" fmla="*/ 64 w 64"/>
                <a:gd name="T11" fmla="*/ 84 h 98"/>
                <a:gd name="T12" fmla="*/ 64 w 64"/>
                <a:gd name="T13" fmla="*/ 14 h 98"/>
                <a:gd name="T14" fmla="*/ 50 w 6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98">
                  <a:moveTo>
                    <a:pt x="50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8" y="98"/>
                    <a:pt x="64" y="92"/>
                    <a:pt x="64" y="8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6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5"/>
            <p:cNvSpPr>
              <a:spLocks/>
            </p:cNvSpPr>
            <p:nvPr/>
          </p:nvSpPr>
          <p:spPr bwMode="auto">
            <a:xfrm>
              <a:off x="5177" y="1290"/>
              <a:ext cx="149" cy="235"/>
            </a:xfrm>
            <a:custGeom>
              <a:avLst/>
              <a:gdLst>
                <a:gd name="T0" fmla="*/ 24 w 62"/>
                <a:gd name="T1" fmla="*/ 0 h 98"/>
                <a:gd name="T2" fmla="*/ 13 w 62"/>
                <a:gd name="T3" fmla="*/ 0 h 98"/>
                <a:gd name="T4" fmla="*/ 0 w 62"/>
                <a:gd name="T5" fmla="*/ 14 h 98"/>
                <a:gd name="T6" fmla="*/ 0 w 62"/>
                <a:gd name="T7" fmla="*/ 84 h 98"/>
                <a:gd name="T8" fmla="*/ 13 w 62"/>
                <a:gd name="T9" fmla="*/ 98 h 98"/>
                <a:gd name="T10" fmla="*/ 62 w 62"/>
                <a:gd name="T11" fmla="*/ 98 h 98"/>
                <a:gd name="T12" fmla="*/ 48 w 62"/>
                <a:gd name="T13" fmla="*/ 62 h 98"/>
                <a:gd name="T14" fmla="*/ 24 w 62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98">
                  <a:moveTo>
                    <a:pt x="2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2"/>
                    <a:pt x="6" y="98"/>
                    <a:pt x="13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48" y="62"/>
                    <a:pt x="48" y="62"/>
                    <a:pt x="48" y="62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9135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11" grpId="0"/>
      <p:bldP spid="6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233491" y="3140968"/>
            <a:ext cx="324036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61283" y="2132856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8" name="Rectangle 49"/>
          <p:cNvSpPr/>
          <p:nvPr/>
        </p:nvSpPr>
        <p:spPr>
          <a:xfrm>
            <a:off x="5809555" y="2556193"/>
            <a:ext cx="2336775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/>
            <a:r>
              <a:rPr lang="zh-CN" altLang="en-US" sz="3200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en-US" altLang="zh-CN" sz="32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57056" y="3284984"/>
            <a:ext cx="1436675" cy="215444"/>
            <a:chOff x="4369395" y="3284984"/>
            <a:chExt cx="1436675" cy="215444"/>
          </a:xfrm>
        </p:grpSpPr>
        <p:sp>
          <p:nvSpPr>
            <p:cNvPr id="1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成本分析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321723" y="3284984"/>
            <a:ext cx="1436675" cy="215444"/>
            <a:chOff x="4369395" y="3284984"/>
            <a:chExt cx="1436675" cy="215444"/>
          </a:xfrm>
        </p:grpSpPr>
        <p:sp>
          <p:nvSpPr>
            <p:cNvPr id="1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资金预算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953571" y="3573596"/>
            <a:ext cx="1436675" cy="215444"/>
            <a:chOff x="4369395" y="3284984"/>
            <a:chExt cx="1436675" cy="215444"/>
          </a:xfrm>
        </p:grpSpPr>
        <p:sp>
          <p:nvSpPr>
            <p:cNvPr id="2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融资计划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321723" y="3573016"/>
            <a:ext cx="1436675" cy="215444"/>
            <a:chOff x="4369395" y="3284984"/>
            <a:chExt cx="1436675" cy="215444"/>
          </a:xfrm>
        </p:grpSpPr>
        <p:sp>
          <p:nvSpPr>
            <p:cNvPr id="2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资金主要用途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39" name="椭圆 38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9" name="KSO_Shape"/>
          <p:cNvSpPr>
            <a:spLocks/>
          </p:cNvSpPr>
          <p:nvPr/>
        </p:nvSpPr>
        <p:spPr bwMode="auto">
          <a:xfrm>
            <a:off x="4000986" y="2816803"/>
            <a:ext cx="752840" cy="722727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38" name="等腰三角形 37"/>
          <p:cNvSpPr/>
          <p:nvPr/>
        </p:nvSpPr>
        <p:spPr>
          <a:xfrm rot="10800000">
            <a:off x="9820080" y="-27384"/>
            <a:ext cx="2386300" cy="220915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>
            <a:off x="0" y="4698175"/>
            <a:ext cx="2386300" cy="2209154"/>
          </a:xfrm>
          <a:prstGeom prst="triangle">
            <a:avLst>
              <a:gd name="adj" fmla="val 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78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圆角矩形 65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68" name="燕尾形 6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0" name="燕尾形 6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72" name="燕尾形 7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3" name="燕尾形 7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4" name="燕尾形 7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成本分析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59086" y="2394854"/>
            <a:ext cx="2728685" cy="2549142"/>
          </a:xfrm>
          <a:prstGeom prst="rect">
            <a:avLst/>
          </a:prstGeom>
          <a:noFill/>
          <a:ln w="19050">
            <a:solidFill>
              <a:srgbClr val="2684E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94748" y="1397817"/>
            <a:ext cx="2461259" cy="3290440"/>
            <a:chOff x="4627786" y="1746937"/>
            <a:chExt cx="2798451" cy="3741232"/>
          </a:xfrm>
        </p:grpSpPr>
        <p:sp>
          <p:nvSpPr>
            <p:cNvPr id="14" name="圆角矩形 13"/>
            <p:cNvSpPr/>
            <p:nvPr/>
          </p:nvSpPr>
          <p:spPr>
            <a:xfrm rot="2760000">
              <a:off x="4369209" y="2431141"/>
              <a:ext cx="3741232" cy="2372824"/>
            </a:xfrm>
            <a:prstGeom prst="roundRect">
              <a:avLst>
                <a:gd name="adj" fmla="val 50000"/>
              </a:avLst>
            </a:prstGeom>
            <a:gradFill>
              <a:gsLst>
                <a:gs pos="47000">
                  <a:schemeClr val="tx1">
                    <a:alpha val="19000"/>
                  </a:schemeClr>
                </a:gs>
                <a:gs pos="76000">
                  <a:srgbClr val="6C6C6C">
                    <a:alpha val="1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627786" y="1946965"/>
              <a:ext cx="1963514" cy="196351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406400" dist="165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18900000" flipH="1">
              <a:off x="4807178" y="2116640"/>
              <a:ext cx="1604729" cy="1604729"/>
            </a:xfrm>
            <a:custGeom>
              <a:avLst/>
              <a:gdLst>
                <a:gd name="connsiteX0" fmla="*/ 375395 w 1197558"/>
                <a:gd name="connsiteY0" fmla="*/ 375395 h 1197558"/>
                <a:gd name="connsiteX1" fmla="*/ 822163 w 1197558"/>
                <a:gd name="connsiteY1" fmla="*/ 375395 h 1197558"/>
                <a:gd name="connsiteX2" fmla="*/ 822163 w 1197558"/>
                <a:gd name="connsiteY2" fmla="*/ 822163 h 1197558"/>
                <a:gd name="connsiteX3" fmla="*/ 375395 w 1197558"/>
                <a:gd name="connsiteY3" fmla="*/ 822163 h 1197558"/>
                <a:gd name="connsiteX4" fmla="*/ 375395 w 1197558"/>
                <a:gd name="connsiteY4" fmla="*/ 375395 h 1197558"/>
                <a:gd name="connsiteX5" fmla="*/ 234098 w 1197558"/>
                <a:gd name="connsiteY5" fmla="*/ 116658 h 1197558"/>
                <a:gd name="connsiteX6" fmla="*/ 116658 w 1197558"/>
                <a:gd name="connsiteY6" fmla="*/ 234098 h 1197558"/>
                <a:gd name="connsiteX7" fmla="*/ 210207 w 1197558"/>
                <a:gd name="connsiteY7" fmla="*/ 327647 h 1197558"/>
                <a:gd name="connsiteX8" fmla="*/ 178624 w 1197558"/>
                <a:gd name="connsiteY8" fmla="*/ 378145 h 1197558"/>
                <a:gd name="connsiteX9" fmla="*/ 133029 w 1197558"/>
                <a:gd name="connsiteY9" fmla="*/ 508165 h 1197558"/>
                <a:gd name="connsiteX10" fmla="*/ 131936 w 1197558"/>
                <a:gd name="connsiteY10" fmla="*/ 515736 h 1197558"/>
                <a:gd name="connsiteX11" fmla="*/ 0 w 1197558"/>
                <a:gd name="connsiteY11" fmla="*/ 515736 h 1197558"/>
                <a:gd name="connsiteX12" fmla="*/ 0 w 1197558"/>
                <a:gd name="connsiteY12" fmla="*/ 681821 h 1197558"/>
                <a:gd name="connsiteX13" fmla="*/ 131936 w 1197558"/>
                <a:gd name="connsiteY13" fmla="*/ 681821 h 1197558"/>
                <a:gd name="connsiteX14" fmla="*/ 133029 w 1197558"/>
                <a:gd name="connsiteY14" fmla="*/ 689393 h 1197558"/>
                <a:gd name="connsiteX15" fmla="*/ 178624 w 1197558"/>
                <a:gd name="connsiteY15" fmla="*/ 819412 h 1197558"/>
                <a:gd name="connsiteX16" fmla="*/ 210207 w 1197558"/>
                <a:gd name="connsiteY16" fmla="*/ 869911 h 1197558"/>
                <a:gd name="connsiteX17" fmla="*/ 116658 w 1197558"/>
                <a:gd name="connsiteY17" fmla="*/ 963459 h 1197558"/>
                <a:gd name="connsiteX18" fmla="*/ 234098 w 1197558"/>
                <a:gd name="connsiteY18" fmla="*/ 1080899 h 1197558"/>
                <a:gd name="connsiteX19" fmla="*/ 327481 w 1197558"/>
                <a:gd name="connsiteY19" fmla="*/ 987516 h 1197558"/>
                <a:gd name="connsiteX20" fmla="*/ 337729 w 1197558"/>
                <a:gd name="connsiteY20" fmla="*/ 995049 h 1197558"/>
                <a:gd name="connsiteX21" fmla="*/ 466454 w 1197558"/>
                <a:gd name="connsiteY21" fmla="*/ 1054479 h 1197558"/>
                <a:gd name="connsiteX22" fmla="*/ 515737 w 1197558"/>
                <a:gd name="connsiteY22" fmla="*/ 1064876 h 1197558"/>
                <a:gd name="connsiteX23" fmla="*/ 515737 w 1197558"/>
                <a:gd name="connsiteY23" fmla="*/ 1197558 h 1197558"/>
                <a:gd name="connsiteX24" fmla="*/ 681822 w 1197558"/>
                <a:gd name="connsiteY24" fmla="*/ 1197558 h 1197558"/>
                <a:gd name="connsiteX25" fmla="*/ 681822 w 1197558"/>
                <a:gd name="connsiteY25" fmla="*/ 1065395 h 1197558"/>
                <a:gd name="connsiteX26" fmla="*/ 742092 w 1197558"/>
                <a:gd name="connsiteY26" fmla="*/ 1051154 h 1197558"/>
                <a:gd name="connsiteX27" fmla="*/ 869631 w 1197558"/>
                <a:gd name="connsiteY27" fmla="*/ 988400 h 1197558"/>
                <a:gd name="connsiteX28" fmla="*/ 870384 w 1197558"/>
                <a:gd name="connsiteY28" fmla="*/ 987824 h 1197558"/>
                <a:gd name="connsiteX29" fmla="*/ 963459 w 1197558"/>
                <a:gd name="connsiteY29" fmla="*/ 1080899 h 1197558"/>
                <a:gd name="connsiteX30" fmla="*/ 1080900 w 1197558"/>
                <a:gd name="connsiteY30" fmla="*/ 963459 h 1197558"/>
                <a:gd name="connsiteX31" fmla="*/ 987351 w 1197558"/>
                <a:gd name="connsiteY31" fmla="*/ 869911 h 1197558"/>
                <a:gd name="connsiteX32" fmla="*/ 1018934 w 1197558"/>
                <a:gd name="connsiteY32" fmla="*/ 819412 h 1197558"/>
                <a:gd name="connsiteX33" fmla="*/ 1064529 w 1197558"/>
                <a:gd name="connsiteY33" fmla="*/ 689393 h 1197558"/>
                <a:gd name="connsiteX34" fmla="*/ 1065622 w 1197558"/>
                <a:gd name="connsiteY34" fmla="*/ 681821 h 1197558"/>
                <a:gd name="connsiteX35" fmla="*/ 1197558 w 1197558"/>
                <a:gd name="connsiteY35" fmla="*/ 681821 h 1197558"/>
                <a:gd name="connsiteX36" fmla="*/ 1197558 w 1197558"/>
                <a:gd name="connsiteY36" fmla="*/ 515736 h 1197558"/>
                <a:gd name="connsiteX37" fmla="*/ 1065622 w 1197558"/>
                <a:gd name="connsiteY37" fmla="*/ 515736 h 1197558"/>
                <a:gd name="connsiteX38" fmla="*/ 1064529 w 1197558"/>
                <a:gd name="connsiteY38" fmla="*/ 508165 h 1197558"/>
                <a:gd name="connsiteX39" fmla="*/ 1018934 w 1197558"/>
                <a:gd name="connsiteY39" fmla="*/ 378145 h 1197558"/>
                <a:gd name="connsiteX40" fmla="*/ 987351 w 1197558"/>
                <a:gd name="connsiteY40" fmla="*/ 327646 h 1197558"/>
                <a:gd name="connsiteX41" fmla="*/ 1080900 w 1197558"/>
                <a:gd name="connsiteY41" fmla="*/ 234098 h 1197558"/>
                <a:gd name="connsiteX42" fmla="*/ 963460 w 1197558"/>
                <a:gd name="connsiteY42" fmla="*/ 116658 h 1197558"/>
                <a:gd name="connsiteX43" fmla="*/ 870076 w 1197558"/>
                <a:gd name="connsiteY43" fmla="*/ 210041 h 1197558"/>
                <a:gd name="connsiteX44" fmla="*/ 859829 w 1197558"/>
                <a:gd name="connsiteY44" fmla="*/ 202508 h 1197558"/>
                <a:gd name="connsiteX45" fmla="*/ 731105 w 1197558"/>
                <a:gd name="connsiteY45" fmla="*/ 143079 h 1197558"/>
                <a:gd name="connsiteX46" fmla="*/ 681821 w 1197558"/>
                <a:gd name="connsiteY46" fmla="*/ 132681 h 1197558"/>
                <a:gd name="connsiteX47" fmla="*/ 681821 w 1197558"/>
                <a:gd name="connsiteY47" fmla="*/ 0 h 1197558"/>
                <a:gd name="connsiteX48" fmla="*/ 515736 w 1197558"/>
                <a:gd name="connsiteY48" fmla="*/ 0 h 1197558"/>
                <a:gd name="connsiteX49" fmla="*/ 515736 w 1197558"/>
                <a:gd name="connsiteY49" fmla="*/ 132163 h 1197558"/>
                <a:gd name="connsiteX50" fmla="*/ 455466 w 1197558"/>
                <a:gd name="connsiteY50" fmla="*/ 146403 h 1197558"/>
                <a:gd name="connsiteX51" fmla="*/ 327927 w 1197558"/>
                <a:gd name="connsiteY51" fmla="*/ 209157 h 1197558"/>
                <a:gd name="connsiteX52" fmla="*/ 327174 w 1197558"/>
                <a:gd name="connsiteY52" fmla="*/ 209733 h 119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97558" h="1197558">
                  <a:moveTo>
                    <a:pt x="375395" y="375395"/>
                  </a:moveTo>
                  <a:cubicBezTo>
                    <a:pt x="498767" y="252024"/>
                    <a:pt x="698792" y="252024"/>
                    <a:pt x="822163" y="375395"/>
                  </a:cubicBezTo>
                  <a:cubicBezTo>
                    <a:pt x="945534" y="498767"/>
                    <a:pt x="945534" y="698792"/>
                    <a:pt x="822163" y="822163"/>
                  </a:cubicBezTo>
                  <a:cubicBezTo>
                    <a:pt x="698792" y="945534"/>
                    <a:pt x="498767" y="945534"/>
                    <a:pt x="375395" y="822163"/>
                  </a:cubicBezTo>
                  <a:cubicBezTo>
                    <a:pt x="252024" y="698792"/>
                    <a:pt x="252024" y="498767"/>
                    <a:pt x="375395" y="375395"/>
                  </a:cubicBezTo>
                  <a:close/>
                  <a:moveTo>
                    <a:pt x="234098" y="116658"/>
                  </a:moveTo>
                  <a:lnTo>
                    <a:pt x="116658" y="234098"/>
                  </a:lnTo>
                  <a:lnTo>
                    <a:pt x="210207" y="327647"/>
                  </a:lnTo>
                  <a:lnTo>
                    <a:pt x="178624" y="378145"/>
                  </a:lnTo>
                  <a:cubicBezTo>
                    <a:pt x="156912" y="419462"/>
                    <a:pt x="141714" y="463307"/>
                    <a:pt x="133029" y="508165"/>
                  </a:cubicBezTo>
                  <a:lnTo>
                    <a:pt x="131936" y="515736"/>
                  </a:lnTo>
                  <a:lnTo>
                    <a:pt x="0" y="515736"/>
                  </a:lnTo>
                  <a:lnTo>
                    <a:pt x="0" y="681821"/>
                  </a:lnTo>
                  <a:lnTo>
                    <a:pt x="131936" y="681821"/>
                  </a:lnTo>
                  <a:lnTo>
                    <a:pt x="133029" y="689393"/>
                  </a:lnTo>
                  <a:cubicBezTo>
                    <a:pt x="141714" y="734250"/>
                    <a:pt x="156912" y="778096"/>
                    <a:pt x="178624" y="819412"/>
                  </a:cubicBezTo>
                  <a:lnTo>
                    <a:pt x="210207" y="869911"/>
                  </a:lnTo>
                  <a:lnTo>
                    <a:pt x="116658" y="963459"/>
                  </a:lnTo>
                  <a:lnTo>
                    <a:pt x="234098" y="1080899"/>
                  </a:lnTo>
                  <a:lnTo>
                    <a:pt x="327481" y="987516"/>
                  </a:lnTo>
                  <a:lnTo>
                    <a:pt x="337729" y="995049"/>
                  </a:lnTo>
                  <a:cubicBezTo>
                    <a:pt x="378012" y="1021647"/>
                    <a:pt x="421458" y="1041457"/>
                    <a:pt x="466454" y="1054479"/>
                  </a:cubicBezTo>
                  <a:lnTo>
                    <a:pt x="515737" y="1064876"/>
                  </a:lnTo>
                  <a:lnTo>
                    <a:pt x="515737" y="1197558"/>
                  </a:lnTo>
                  <a:lnTo>
                    <a:pt x="681822" y="1197558"/>
                  </a:lnTo>
                  <a:lnTo>
                    <a:pt x="681822" y="1065395"/>
                  </a:lnTo>
                  <a:lnTo>
                    <a:pt x="742092" y="1051154"/>
                  </a:lnTo>
                  <a:cubicBezTo>
                    <a:pt x="786823" y="1037024"/>
                    <a:pt x="829874" y="1016106"/>
                    <a:pt x="869631" y="988400"/>
                  </a:cubicBezTo>
                  <a:lnTo>
                    <a:pt x="870384" y="987824"/>
                  </a:lnTo>
                  <a:lnTo>
                    <a:pt x="963459" y="1080899"/>
                  </a:lnTo>
                  <a:lnTo>
                    <a:pt x="1080900" y="963459"/>
                  </a:lnTo>
                  <a:lnTo>
                    <a:pt x="987351" y="869911"/>
                  </a:lnTo>
                  <a:lnTo>
                    <a:pt x="1018934" y="819412"/>
                  </a:lnTo>
                  <a:cubicBezTo>
                    <a:pt x="1040646" y="778096"/>
                    <a:pt x="1055844" y="734250"/>
                    <a:pt x="1064529" y="689393"/>
                  </a:cubicBezTo>
                  <a:lnTo>
                    <a:pt x="1065622" y="681821"/>
                  </a:lnTo>
                  <a:lnTo>
                    <a:pt x="1197558" y="681821"/>
                  </a:lnTo>
                  <a:lnTo>
                    <a:pt x="1197558" y="515736"/>
                  </a:lnTo>
                  <a:lnTo>
                    <a:pt x="1065622" y="515736"/>
                  </a:lnTo>
                  <a:lnTo>
                    <a:pt x="1064529" y="508165"/>
                  </a:lnTo>
                  <a:cubicBezTo>
                    <a:pt x="1055845" y="463307"/>
                    <a:pt x="1040646" y="419461"/>
                    <a:pt x="1018934" y="378145"/>
                  </a:cubicBezTo>
                  <a:lnTo>
                    <a:pt x="987351" y="327646"/>
                  </a:lnTo>
                  <a:lnTo>
                    <a:pt x="1080900" y="234098"/>
                  </a:lnTo>
                  <a:lnTo>
                    <a:pt x="963460" y="116658"/>
                  </a:lnTo>
                  <a:lnTo>
                    <a:pt x="870076" y="210041"/>
                  </a:lnTo>
                  <a:lnTo>
                    <a:pt x="859829" y="202508"/>
                  </a:lnTo>
                  <a:cubicBezTo>
                    <a:pt x="819546" y="175910"/>
                    <a:pt x="776099" y="156100"/>
                    <a:pt x="731105" y="143079"/>
                  </a:cubicBezTo>
                  <a:lnTo>
                    <a:pt x="681821" y="132681"/>
                  </a:lnTo>
                  <a:lnTo>
                    <a:pt x="681821" y="0"/>
                  </a:lnTo>
                  <a:lnTo>
                    <a:pt x="515736" y="0"/>
                  </a:lnTo>
                  <a:lnTo>
                    <a:pt x="515736" y="132163"/>
                  </a:lnTo>
                  <a:lnTo>
                    <a:pt x="455466" y="146403"/>
                  </a:lnTo>
                  <a:cubicBezTo>
                    <a:pt x="410735" y="160533"/>
                    <a:pt x="367684" y="181451"/>
                    <a:pt x="327927" y="209157"/>
                  </a:cubicBezTo>
                  <a:lnTo>
                    <a:pt x="327174" y="209733"/>
                  </a:lnTo>
                  <a:close/>
                </a:path>
              </a:pathLst>
            </a:custGeom>
            <a:solidFill>
              <a:srgbClr val="0070C0"/>
            </a:solidFill>
            <a:ln w="15875">
              <a:noFill/>
            </a:ln>
            <a:effectLst>
              <a:outerShdw blurRad="114300" dist="635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92241" y="1397817"/>
            <a:ext cx="2461259" cy="3290440"/>
            <a:chOff x="4627786" y="1746937"/>
            <a:chExt cx="2798451" cy="3741232"/>
          </a:xfrm>
        </p:grpSpPr>
        <p:sp>
          <p:nvSpPr>
            <p:cNvPr id="18" name="圆角矩形 17"/>
            <p:cNvSpPr/>
            <p:nvPr/>
          </p:nvSpPr>
          <p:spPr>
            <a:xfrm rot="2760000">
              <a:off x="4369209" y="2431141"/>
              <a:ext cx="3741232" cy="2372824"/>
            </a:xfrm>
            <a:prstGeom prst="roundRect">
              <a:avLst>
                <a:gd name="adj" fmla="val 50000"/>
              </a:avLst>
            </a:prstGeom>
            <a:gradFill>
              <a:gsLst>
                <a:gs pos="47000">
                  <a:schemeClr val="tx1">
                    <a:alpha val="19000"/>
                  </a:schemeClr>
                </a:gs>
                <a:gs pos="76000">
                  <a:srgbClr val="6C6C6C">
                    <a:alpha val="1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627786" y="1946965"/>
              <a:ext cx="1963514" cy="196351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406400" dist="165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18900000" flipH="1">
              <a:off x="4807178" y="2116640"/>
              <a:ext cx="1604729" cy="1604729"/>
            </a:xfrm>
            <a:custGeom>
              <a:avLst/>
              <a:gdLst>
                <a:gd name="connsiteX0" fmla="*/ 375395 w 1197558"/>
                <a:gd name="connsiteY0" fmla="*/ 375395 h 1197558"/>
                <a:gd name="connsiteX1" fmla="*/ 822163 w 1197558"/>
                <a:gd name="connsiteY1" fmla="*/ 375395 h 1197558"/>
                <a:gd name="connsiteX2" fmla="*/ 822163 w 1197558"/>
                <a:gd name="connsiteY2" fmla="*/ 822163 h 1197558"/>
                <a:gd name="connsiteX3" fmla="*/ 375395 w 1197558"/>
                <a:gd name="connsiteY3" fmla="*/ 822163 h 1197558"/>
                <a:gd name="connsiteX4" fmla="*/ 375395 w 1197558"/>
                <a:gd name="connsiteY4" fmla="*/ 375395 h 1197558"/>
                <a:gd name="connsiteX5" fmla="*/ 234098 w 1197558"/>
                <a:gd name="connsiteY5" fmla="*/ 116658 h 1197558"/>
                <a:gd name="connsiteX6" fmla="*/ 116658 w 1197558"/>
                <a:gd name="connsiteY6" fmla="*/ 234098 h 1197558"/>
                <a:gd name="connsiteX7" fmla="*/ 210207 w 1197558"/>
                <a:gd name="connsiteY7" fmla="*/ 327647 h 1197558"/>
                <a:gd name="connsiteX8" fmla="*/ 178624 w 1197558"/>
                <a:gd name="connsiteY8" fmla="*/ 378145 h 1197558"/>
                <a:gd name="connsiteX9" fmla="*/ 133029 w 1197558"/>
                <a:gd name="connsiteY9" fmla="*/ 508165 h 1197558"/>
                <a:gd name="connsiteX10" fmla="*/ 131936 w 1197558"/>
                <a:gd name="connsiteY10" fmla="*/ 515736 h 1197558"/>
                <a:gd name="connsiteX11" fmla="*/ 0 w 1197558"/>
                <a:gd name="connsiteY11" fmla="*/ 515736 h 1197558"/>
                <a:gd name="connsiteX12" fmla="*/ 0 w 1197558"/>
                <a:gd name="connsiteY12" fmla="*/ 681821 h 1197558"/>
                <a:gd name="connsiteX13" fmla="*/ 131936 w 1197558"/>
                <a:gd name="connsiteY13" fmla="*/ 681821 h 1197558"/>
                <a:gd name="connsiteX14" fmla="*/ 133029 w 1197558"/>
                <a:gd name="connsiteY14" fmla="*/ 689393 h 1197558"/>
                <a:gd name="connsiteX15" fmla="*/ 178624 w 1197558"/>
                <a:gd name="connsiteY15" fmla="*/ 819412 h 1197558"/>
                <a:gd name="connsiteX16" fmla="*/ 210207 w 1197558"/>
                <a:gd name="connsiteY16" fmla="*/ 869911 h 1197558"/>
                <a:gd name="connsiteX17" fmla="*/ 116658 w 1197558"/>
                <a:gd name="connsiteY17" fmla="*/ 963459 h 1197558"/>
                <a:gd name="connsiteX18" fmla="*/ 234098 w 1197558"/>
                <a:gd name="connsiteY18" fmla="*/ 1080899 h 1197558"/>
                <a:gd name="connsiteX19" fmla="*/ 327481 w 1197558"/>
                <a:gd name="connsiteY19" fmla="*/ 987516 h 1197558"/>
                <a:gd name="connsiteX20" fmla="*/ 337729 w 1197558"/>
                <a:gd name="connsiteY20" fmla="*/ 995049 h 1197558"/>
                <a:gd name="connsiteX21" fmla="*/ 466454 w 1197558"/>
                <a:gd name="connsiteY21" fmla="*/ 1054479 h 1197558"/>
                <a:gd name="connsiteX22" fmla="*/ 515737 w 1197558"/>
                <a:gd name="connsiteY22" fmla="*/ 1064876 h 1197558"/>
                <a:gd name="connsiteX23" fmla="*/ 515737 w 1197558"/>
                <a:gd name="connsiteY23" fmla="*/ 1197558 h 1197558"/>
                <a:gd name="connsiteX24" fmla="*/ 681822 w 1197558"/>
                <a:gd name="connsiteY24" fmla="*/ 1197558 h 1197558"/>
                <a:gd name="connsiteX25" fmla="*/ 681822 w 1197558"/>
                <a:gd name="connsiteY25" fmla="*/ 1065395 h 1197558"/>
                <a:gd name="connsiteX26" fmla="*/ 742092 w 1197558"/>
                <a:gd name="connsiteY26" fmla="*/ 1051154 h 1197558"/>
                <a:gd name="connsiteX27" fmla="*/ 869631 w 1197558"/>
                <a:gd name="connsiteY27" fmla="*/ 988400 h 1197558"/>
                <a:gd name="connsiteX28" fmla="*/ 870384 w 1197558"/>
                <a:gd name="connsiteY28" fmla="*/ 987824 h 1197558"/>
                <a:gd name="connsiteX29" fmla="*/ 963459 w 1197558"/>
                <a:gd name="connsiteY29" fmla="*/ 1080899 h 1197558"/>
                <a:gd name="connsiteX30" fmla="*/ 1080900 w 1197558"/>
                <a:gd name="connsiteY30" fmla="*/ 963459 h 1197558"/>
                <a:gd name="connsiteX31" fmla="*/ 987351 w 1197558"/>
                <a:gd name="connsiteY31" fmla="*/ 869911 h 1197558"/>
                <a:gd name="connsiteX32" fmla="*/ 1018934 w 1197558"/>
                <a:gd name="connsiteY32" fmla="*/ 819412 h 1197558"/>
                <a:gd name="connsiteX33" fmla="*/ 1064529 w 1197558"/>
                <a:gd name="connsiteY33" fmla="*/ 689393 h 1197558"/>
                <a:gd name="connsiteX34" fmla="*/ 1065622 w 1197558"/>
                <a:gd name="connsiteY34" fmla="*/ 681821 h 1197558"/>
                <a:gd name="connsiteX35" fmla="*/ 1197558 w 1197558"/>
                <a:gd name="connsiteY35" fmla="*/ 681821 h 1197558"/>
                <a:gd name="connsiteX36" fmla="*/ 1197558 w 1197558"/>
                <a:gd name="connsiteY36" fmla="*/ 515736 h 1197558"/>
                <a:gd name="connsiteX37" fmla="*/ 1065622 w 1197558"/>
                <a:gd name="connsiteY37" fmla="*/ 515736 h 1197558"/>
                <a:gd name="connsiteX38" fmla="*/ 1064529 w 1197558"/>
                <a:gd name="connsiteY38" fmla="*/ 508165 h 1197558"/>
                <a:gd name="connsiteX39" fmla="*/ 1018934 w 1197558"/>
                <a:gd name="connsiteY39" fmla="*/ 378145 h 1197558"/>
                <a:gd name="connsiteX40" fmla="*/ 987351 w 1197558"/>
                <a:gd name="connsiteY40" fmla="*/ 327646 h 1197558"/>
                <a:gd name="connsiteX41" fmla="*/ 1080900 w 1197558"/>
                <a:gd name="connsiteY41" fmla="*/ 234098 h 1197558"/>
                <a:gd name="connsiteX42" fmla="*/ 963460 w 1197558"/>
                <a:gd name="connsiteY42" fmla="*/ 116658 h 1197558"/>
                <a:gd name="connsiteX43" fmla="*/ 870076 w 1197558"/>
                <a:gd name="connsiteY43" fmla="*/ 210041 h 1197558"/>
                <a:gd name="connsiteX44" fmla="*/ 859829 w 1197558"/>
                <a:gd name="connsiteY44" fmla="*/ 202508 h 1197558"/>
                <a:gd name="connsiteX45" fmla="*/ 731105 w 1197558"/>
                <a:gd name="connsiteY45" fmla="*/ 143079 h 1197558"/>
                <a:gd name="connsiteX46" fmla="*/ 681821 w 1197558"/>
                <a:gd name="connsiteY46" fmla="*/ 132681 h 1197558"/>
                <a:gd name="connsiteX47" fmla="*/ 681821 w 1197558"/>
                <a:gd name="connsiteY47" fmla="*/ 0 h 1197558"/>
                <a:gd name="connsiteX48" fmla="*/ 515736 w 1197558"/>
                <a:gd name="connsiteY48" fmla="*/ 0 h 1197558"/>
                <a:gd name="connsiteX49" fmla="*/ 515736 w 1197558"/>
                <a:gd name="connsiteY49" fmla="*/ 132163 h 1197558"/>
                <a:gd name="connsiteX50" fmla="*/ 455466 w 1197558"/>
                <a:gd name="connsiteY50" fmla="*/ 146403 h 1197558"/>
                <a:gd name="connsiteX51" fmla="*/ 327927 w 1197558"/>
                <a:gd name="connsiteY51" fmla="*/ 209157 h 1197558"/>
                <a:gd name="connsiteX52" fmla="*/ 327174 w 1197558"/>
                <a:gd name="connsiteY52" fmla="*/ 209733 h 119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97558" h="1197558">
                  <a:moveTo>
                    <a:pt x="375395" y="375395"/>
                  </a:moveTo>
                  <a:cubicBezTo>
                    <a:pt x="498767" y="252024"/>
                    <a:pt x="698792" y="252024"/>
                    <a:pt x="822163" y="375395"/>
                  </a:cubicBezTo>
                  <a:cubicBezTo>
                    <a:pt x="945534" y="498767"/>
                    <a:pt x="945534" y="698792"/>
                    <a:pt x="822163" y="822163"/>
                  </a:cubicBezTo>
                  <a:cubicBezTo>
                    <a:pt x="698792" y="945534"/>
                    <a:pt x="498767" y="945534"/>
                    <a:pt x="375395" y="822163"/>
                  </a:cubicBezTo>
                  <a:cubicBezTo>
                    <a:pt x="252024" y="698792"/>
                    <a:pt x="252024" y="498767"/>
                    <a:pt x="375395" y="375395"/>
                  </a:cubicBezTo>
                  <a:close/>
                  <a:moveTo>
                    <a:pt x="234098" y="116658"/>
                  </a:moveTo>
                  <a:lnTo>
                    <a:pt x="116658" y="234098"/>
                  </a:lnTo>
                  <a:lnTo>
                    <a:pt x="210207" y="327647"/>
                  </a:lnTo>
                  <a:lnTo>
                    <a:pt x="178624" y="378145"/>
                  </a:lnTo>
                  <a:cubicBezTo>
                    <a:pt x="156912" y="419462"/>
                    <a:pt x="141714" y="463307"/>
                    <a:pt x="133029" y="508165"/>
                  </a:cubicBezTo>
                  <a:lnTo>
                    <a:pt x="131936" y="515736"/>
                  </a:lnTo>
                  <a:lnTo>
                    <a:pt x="0" y="515736"/>
                  </a:lnTo>
                  <a:lnTo>
                    <a:pt x="0" y="681821"/>
                  </a:lnTo>
                  <a:lnTo>
                    <a:pt x="131936" y="681821"/>
                  </a:lnTo>
                  <a:lnTo>
                    <a:pt x="133029" y="689393"/>
                  </a:lnTo>
                  <a:cubicBezTo>
                    <a:pt x="141714" y="734250"/>
                    <a:pt x="156912" y="778096"/>
                    <a:pt x="178624" y="819412"/>
                  </a:cubicBezTo>
                  <a:lnTo>
                    <a:pt x="210207" y="869911"/>
                  </a:lnTo>
                  <a:lnTo>
                    <a:pt x="116658" y="963459"/>
                  </a:lnTo>
                  <a:lnTo>
                    <a:pt x="234098" y="1080899"/>
                  </a:lnTo>
                  <a:lnTo>
                    <a:pt x="327481" y="987516"/>
                  </a:lnTo>
                  <a:lnTo>
                    <a:pt x="337729" y="995049"/>
                  </a:lnTo>
                  <a:cubicBezTo>
                    <a:pt x="378012" y="1021647"/>
                    <a:pt x="421458" y="1041457"/>
                    <a:pt x="466454" y="1054479"/>
                  </a:cubicBezTo>
                  <a:lnTo>
                    <a:pt x="515737" y="1064876"/>
                  </a:lnTo>
                  <a:lnTo>
                    <a:pt x="515737" y="1197558"/>
                  </a:lnTo>
                  <a:lnTo>
                    <a:pt x="681822" y="1197558"/>
                  </a:lnTo>
                  <a:lnTo>
                    <a:pt x="681822" y="1065395"/>
                  </a:lnTo>
                  <a:lnTo>
                    <a:pt x="742092" y="1051154"/>
                  </a:lnTo>
                  <a:cubicBezTo>
                    <a:pt x="786823" y="1037024"/>
                    <a:pt x="829874" y="1016106"/>
                    <a:pt x="869631" y="988400"/>
                  </a:cubicBezTo>
                  <a:lnTo>
                    <a:pt x="870384" y="987824"/>
                  </a:lnTo>
                  <a:lnTo>
                    <a:pt x="963459" y="1080899"/>
                  </a:lnTo>
                  <a:lnTo>
                    <a:pt x="1080900" y="963459"/>
                  </a:lnTo>
                  <a:lnTo>
                    <a:pt x="987351" y="869911"/>
                  </a:lnTo>
                  <a:lnTo>
                    <a:pt x="1018934" y="819412"/>
                  </a:lnTo>
                  <a:cubicBezTo>
                    <a:pt x="1040646" y="778096"/>
                    <a:pt x="1055844" y="734250"/>
                    <a:pt x="1064529" y="689393"/>
                  </a:cubicBezTo>
                  <a:lnTo>
                    <a:pt x="1065622" y="681821"/>
                  </a:lnTo>
                  <a:lnTo>
                    <a:pt x="1197558" y="681821"/>
                  </a:lnTo>
                  <a:lnTo>
                    <a:pt x="1197558" y="515736"/>
                  </a:lnTo>
                  <a:lnTo>
                    <a:pt x="1065622" y="515736"/>
                  </a:lnTo>
                  <a:lnTo>
                    <a:pt x="1064529" y="508165"/>
                  </a:lnTo>
                  <a:cubicBezTo>
                    <a:pt x="1055845" y="463307"/>
                    <a:pt x="1040646" y="419461"/>
                    <a:pt x="1018934" y="378145"/>
                  </a:cubicBezTo>
                  <a:lnTo>
                    <a:pt x="987351" y="327646"/>
                  </a:lnTo>
                  <a:lnTo>
                    <a:pt x="1080900" y="234098"/>
                  </a:lnTo>
                  <a:lnTo>
                    <a:pt x="963460" y="116658"/>
                  </a:lnTo>
                  <a:lnTo>
                    <a:pt x="870076" y="210041"/>
                  </a:lnTo>
                  <a:lnTo>
                    <a:pt x="859829" y="202508"/>
                  </a:lnTo>
                  <a:cubicBezTo>
                    <a:pt x="819546" y="175910"/>
                    <a:pt x="776099" y="156100"/>
                    <a:pt x="731105" y="143079"/>
                  </a:cubicBezTo>
                  <a:lnTo>
                    <a:pt x="681821" y="132681"/>
                  </a:lnTo>
                  <a:lnTo>
                    <a:pt x="681821" y="0"/>
                  </a:lnTo>
                  <a:lnTo>
                    <a:pt x="515736" y="0"/>
                  </a:lnTo>
                  <a:lnTo>
                    <a:pt x="515736" y="132163"/>
                  </a:lnTo>
                  <a:lnTo>
                    <a:pt x="455466" y="146403"/>
                  </a:lnTo>
                  <a:cubicBezTo>
                    <a:pt x="410735" y="160533"/>
                    <a:pt x="367684" y="181451"/>
                    <a:pt x="327927" y="209157"/>
                  </a:cubicBezTo>
                  <a:lnTo>
                    <a:pt x="327174" y="209733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114300" dist="635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94748" y="3665341"/>
            <a:ext cx="2461259" cy="3290440"/>
            <a:chOff x="4627786" y="1746937"/>
            <a:chExt cx="2798451" cy="3741232"/>
          </a:xfrm>
        </p:grpSpPr>
        <p:sp>
          <p:nvSpPr>
            <p:cNvPr id="22" name="圆角矩形 21"/>
            <p:cNvSpPr/>
            <p:nvPr/>
          </p:nvSpPr>
          <p:spPr>
            <a:xfrm rot="2760000">
              <a:off x="4369209" y="2431141"/>
              <a:ext cx="3741232" cy="2372824"/>
            </a:xfrm>
            <a:prstGeom prst="roundRect">
              <a:avLst>
                <a:gd name="adj" fmla="val 50000"/>
              </a:avLst>
            </a:prstGeom>
            <a:gradFill>
              <a:gsLst>
                <a:gs pos="47000">
                  <a:schemeClr val="tx1">
                    <a:alpha val="19000"/>
                  </a:schemeClr>
                </a:gs>
                <a:gs pos="76000">
                  <a:srgbClr val="6C6C6C">
                    <a:alpha val="1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627786" y="1946965"/>
              <a:ext cx="1963514" cy="196351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406400" dist="165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 rot="18900000" flipH="1">
              <a:off x="4807178" y="2116640"/>
              <a:ext cx="1604729" cy="1604729"/>
            </a:xfrm>
            <a:custGeom>
              <a:avLst/>
              <a:gdLst>
                <a:gd name="connsiteX0" fmla="*/ 375395 w 1197558"/>
                <a:gd name="connsiteY0" fmla="*/ 375395 h 1197558"/>
                <a:gd name="connsiteX1" fmla="*/ 822163 w 1197558"/>
                <a:gd name="connsiteY1" fmla="*/ 375395 h 1197558"/>
                <a:gd name="connsiteX2" fmla="*/ 822163 w 1197558"/>
                <a:gd name="connsiteY2" fmla="*/ 822163 h 1197558"/>
                <a:gd name="connsiteX3" fmla="*/ 375395 w 1197558"/>
                <a:gd name="connsiteY3" fmla="*/ 822163 h 1197558"/>
                <a:gd name="connsiteX4" fmla="*/ 375395 w 1197558"/>
                <a:gd name="connsiteY4" fmla="*/ 375395 h 1197558"/>
                <a:gd name="connsiteX5" fmla="*/ 234098 w 1197558"/>
                <a:gd name="connsiteY5" fmla="*/ 116658 h 1197558"/>
                <a:gd name="connsiteX6" fmla="*/ 116658 w 1197558"/>
                <a:gd name="connsiteY6" fmla="*/ 234098 h 1197558"/>
                <a:gd name="connsiteX7" fmla="*/ 210207 w 1197558"/>
                <a:gd name="connsiteY7" fmla="*/ 327647 h 1197558"/>
                <a:gd name="connsiteX8" fmla="*/ 178624 w 1197558"/>
                <a:gd name="connsiteY8" fmla="*/ 378145 h 1197558"/>
                <a:gd name="connsiteX9" fmla="*/ 133029 w 1197558"/>
                <a:gd name="connsiteY9" fmla="*/ 508165 h 1197558"/>
                <a:gd name="connsiteX10" fmla="*/ 131936 w 1197558"/>
                <a:gd name="connsiteY10" fmla="*/ 515736 h 1197558"/>
                <a:gd name="connsiteX11" fmla="*/ 0 w 1197558"/>
                <a:gd name="connsiteY11" fmla="*/ 515736 h 1197558"/>
                <a:gd name="connsiteX12" fmla="*/ 0 w 1197558"/>
                <a:gd name="connsiteY12" fmla="*/ 681821 h 1197558"/>
                <a:gd name="connsiteX13" fmla="*/ 131936 w 1197558"/>
                <a:gd name="connsiteY13" fmla="*/ 681821 h 1197558"/>
                <a:gd name="connsiteX14" fmla="*/ 133029 w 1197558"/>
                <a:gd name="connsiteY14" fmla="*/ 689393 h 1197558"/>
                <a:gd name="connsiteX15" fmla="*/ 178624 w 1197558"/>
                <a:gd name="connsiteY15" fmla="*/ 819412 h 1197558"/>
                <a:gd name="connsiteX16" fmla="*/ 210207 w 1197558"/>
                <a:gd name="connsiteY16" fmla="*/ 869911 h 1197558"/>
                <a:gd name="connsiteX17" fmla="*/ 116658 w 1197558"/>
                <a:gd name="connsiteY17" fmla="*/ 963459 h 1197558"/>
                <a:gd name="connsiteX18" fmla="*/ 234098 w 1197558"/>
                <a:gd name="connsiteY18" fmla="*/ 1080899 h 1197558"/>
                <a:gd name="connsiteX19" fmla="*/ 327481 w 1197558"/>
                <a:gd name="connsiteY19" fmla="*/ 987516 h 1197558"/>
                <a:gd name="connsiteX20" fmla="*/ 337729 w 1197558"/>
                <a:gd name="connsiteY20" fmla="*/ 995049 h 1197558"/>
                <a:gd name="connsiteX21" fmla="*/ 466454 w 1197558"/>
                <a:gd name="connsiteY21" fmla="*/ 1054479 h 1197558"/>
                <a:gd name="connsiteX22" fmla="*/ 515737 w 1197558"/>
                <a:gd name="connsiteY22" fmla="*/ 1064876 h 1197558"/>
                <a:gd name="connsiteX23" fmla="*/ 515737 w 1197558"/>
                <a:gd name="connsiteY23" fmla="*/ 1197558 h 1197558"/>
                <a:gd name="connsiteX24" fmla="*/ 681822 w 1197558"/>
                <a:gd name="connsiteY24" fmla="*/ 1197558 h 1197558"/>
                <a:gd name="connsiteX25" fmla="*/ 681822 w 1197558"/>
                <a:gd name="connsiteY25" fmla="*/ 1065395 h 1197558"/>
                <a:gd name="connsiteX26" fmla="*/ 742092 w 1197558"/>
                <a:gd name="connsiteY26" fmla="*/ 1051154 h 1197558"/>
                <a:gd name="connsiteX27" fmla="*/ 869631 w 1197558"/>
                <a:gd name="connsiteY27" fmla="*/ 988400 h 1197558"/>
                <a:gd name="connsiteX28" fmla="*/ 870384 w 1197558"/>
                <a:gd name="connsiteY28" fmla="*/ 987824 h 1197558"/>
                <a:gd name="connsiteX29" fmla="*/ 963459 w 1197558"/>
                <a:gd name="connsiteY29" fmla="*/ 1080899 h 1197558"/>
                <a:gd name="connsiteX30" fmla="*/ 1080900 w 1197558"/>
                <a:gd name="connsiteY30" fmla="*/ 963459 h 1197558"/>
                <a:gd name="connsiteX31" fmla="*/ 987351 w 1197558"/>
                <a:gd name="connsiteY31" fmla="*/ 869911 h 1197558"/>
                <a:gd name="connsiteX32" fmla="*/ 1018934 w 1197558"/>
                <a:gd name="connsiteY32" fmla="*/ 819412 h 1197558"/>
                <a:gd name="connsiteX33" fmla="*/ 1064529 w 1197558"/>
                <a:gd name="connsiteY33" fmla="*/ 689393 h 1197558"/>
                <a:gd name="connsiteX34" fmla="*/ 1065622 w 1197558"/>
                <a:gd name="connsiteY34" fmla="*/ 681821 h 1197558"/>
                <a:gd name="connsiteX35" fmla="*/ 1197558 w 1197558"/>
                <a:gd name="connsiteY35" fmla="*/ 681821 h 1197558"/>
                <a:gd name="connsiteX36" fmla="*/ 1197558 w 1197558"/>
                <a:gd name="connsiteY36" fmla="*/ 515736 h 1197558"/>
                <a:gd name="connsiteX37" fmla="*/ 1065622 w 1197558"/>
                <a:gd name="connsiteY37" fmla="*/ 515736 h 1197558"/>
                <a:gd name="connsiteX38" fmla="*/ 1064529 w 1197558"/>
                <a:gd name="connsiteY38" fmla="*/ 508165 h 1197558"/>
                <a:gd name="connsiteX39" fmla="*/ 1018934 w 1197558"/>
                <a:gd name="connsiteY39" fmla="*/ 378145 h 1197558"/>
                <a:gd name="connsiteX40" fmla="*/ 987351 w 1197558"/>
                <a:gd name="connsiteY40" fmla="*/ 327646 h 1197558"/>
                <a:gd name="connsiteX41" fmla="*/ 1080900 w 1197558"/>
                <a:gd name="connsiteY41" fmla="*/ 234098 h 1197558"/>
                <a:gd name="connsiteX42" fmla="*/ 963460 w 1197558"/>
                <a:gd name="connsiteY42" fmla="*/ 116658 h 1197558"/>
                <a:gd name="connsiteX43" fmla="*/ 870076 w 1197558"/>
                <a:gd name="connsiteY43" fmla="*/ 210041 h 1197558"/>
                <a:gd name="connsiteX44" fmla="*/ 859829 w 1197558"/>
                <a:gd name="connsiteY44" fmla="*/ 202508 h 1197558"/>
                <a:gd name="connsiteX45" fmla="*/ 731105 w 1197558"/>
                <a:gd name="connsiteY45" fmla="*/ 143079 h 1197558"/>
                <a:gd name="connsiteX46" fmla="*/ 681821 w 1197558"/>
                <a:gd name="connsiteY46" fmla="*/ 132681 h 1197558"/>
                <a:gd name="connsiteX47" fmla="*/ 681821 w 1197558"/>
                <a:gd name="connsiteY47" fmla="*/ 0 h 1197558"/>
                <a:gd name="connsiteX48" fmla="*/ 515736 w 1197558"/>
                <a:gd name="connsiteY48" fmla="*/ 0 h 1197558"/>
                <a:gd name="connsiteX49" fmla="*/ 515736 w 1197558"/>
                <a:gd name="connsiteY49" fmla="*/ 132163 h 1197558"/>
                <a:gd name="connsiteX50" fmla="*/ 455466 w 1197558"/>
                <a:gd name="connsiteY50" fmla="*/ 146403 h 1197558"/>
                <a:gd name="connsiteX51" fmla="*/ 327927 w 1197558"/>
                <a:gd name="connsiteY51" fmla="*/ 209157 h 1197558"/>
                <a:gd name="connsiteX52" fmla="*/ 327174 w 1197558"/>
                <a:gd name="connsiteY52" fmla="*/ 209733 h 119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97558" h="1197558">
                  <a:moveTo>
                    <a:pt x="375395" y="375395"/>
                  </a:moveTo>
                  <a:cubicBezTo>
                    <a:pt x="498767" y="252024"/>
                    <a:pt x="698792" y="252024"/>
                    <a:pt x="822163" y="375395"/>
                  </a:cubicBezTo>
                  <a:cubicBezTo>
                    <a:pt x="945534" y="498767"/>
                    <a:pt x="945534" y="698792"/>
                    <a:pt x="822163" y="822163"/>
                  </a:cubicBezTo>
                  <a:cubicBezTo>
                    <a:pt x="698792" y="945534"/>
                    <a:pt x="498767" y="945534"/>
                    <a:pt x="375395" y="822163"/>
                  </a:cubicBezTo>
                  <a:cubicBezTo>
                    <a:pt x="252024" y="698792"/>
                    <a:pt x="252024" y="498767"/>
                    <a:pt x="375395" y="375395"/>
                  </a:cubicBezTo>
                  <a:close/>
                  <a:moveTo>
                    <a:pt x="234098" y="116658"/>
                  </a:moveTo>
                  <a:lnTo>
                    <a:pt x="116658" y="234098"/>
                  </a:lnTo>
                  <a:lnTo>
                    <a:pt x="210207" y="327647"/>
                  </a:lnTo>
                  <a:lnTo>
                    <a:pt x="178624" y="378145"/>
                  </a:lnTo>
                  <a:cubicBezTo>
                    <a:pt x="156912" y="419462"/>
                    <a:pt x="141714" y="463307"/>
                    <a:pt x="133029" y="508165"/>
                  </a:cubicBezTo>
                  <a:lnTo>
                    <a:pt x="131936" y="515736"/>
                  </a:lnTo>
                  <a:lnTo>
                    <a:pt x="0" y="515736"/>
                  </a:lnTo>
                  <a:lnTo>
                    <a:pt x="0" y="681821"/>
                  </a:lnTo>
                  <a:lnTo>
                    <a:pt x="131936" y="681821"/>
                  </a:lnTo>
                  <a:lnTo>
                    <a:pt x="133029" y="689393"/>
                  </a:lnTo>
                  <a:cubicBezTo>
                    <a:pt x="141714" y="734250"/>
                    <a:pt x="156912" y="778096"/>
                    <a:pt x="178624" y="819412"/>
                  </a:cubicBezTo>
                  <a:lnTo>
                    <a:pt x="210207" y="869911"/>
                  </a:lnTo>
                  <a:lnTo>
                    <a:pt x="116658" y="963459"/>
                  </a:lnTo>
                  <a:lnTo>
                    <a:pt x="234098" y="1080899"/>
                  </a:lnTo>
                  <a:lnTo>
                    <a:pt x="327481" y="987516"/>
                  </a:lnTo>
                  <a:lnTo>
                    <a:pt x="337729" y="995049"/>
                  </a:lnTo>
                  <a:cubicBezTo>
                    <a:pt x="378012" y="1021647"/>
                    <a:pt x="421458" y="1041457"/>
                    <a:pt x="466454" y="1054479"/>
                  </a:cubicBezTo>
                  <a:lnTo>
                    <a:pt x="515737" y="1064876"/>
                  </a:lnTo>
                  <a:lnTo>
                    <a:pt x="515737" y="1197558"/>
                  </a:lnTo>
                  <a:lnTo>
                    <a:pt x="681822" y="1197558"/>
                  </a:lnTo>
                  <a:lnTo>
                    <a:pt x="681822" y="1065395"/>
                  </a:lnTo>
                  <a:lnTo>
                    <a:pt x="742092" y="1051154"/>
                  </a:lnTo>
                  <a:cubicBezTo>
                    <a:pt x="786823" y="1037024"/>
                    <a:pt x="829874" y="1016106"/>
                    <a:pt x="869631" y="988400"/>
                  </a:cubicBezTo>
                  <a:lnTo>
                    <a:pt x="870384" y="987824"/>
                  </a:lnTo>
                  <a:lnTo>
                    <a:pt x="963459" y="1080899"/>
                  </a:lnTo>
                  <a:lnTo>
                    <a:pt x="1080900" y="963459"/>
                  </a:lnTo>
                  <a:lnTo>
                    <a:pt x="987351" y="869911"/>
                  </a:lnTo>
                  <a:lnTo>
                    <a:pt x="1018934" y="819412"/>
                  </a:lnTo>
                  <a:cubicBezTo>
                    <a:pt x="1040646" y="778096"/>
                    <a:pt x="1055844" y="734250"/>
                    <a:pt x="1064529" y="689393"/>
                  </a:cubicBezTo>
                  <a:lnTo>
                    <a:pt x="1065622" y="681821"/>
                  </a:lnTo>
                  <a:lnTo>
                    <a:pt x="1197558" y="681821"/>
                  </a:lnTo>
                  <a:lnTo>
                    <a:pt x="1197558" y="515736"/>
                  </a:lnTo>
                  <a:lnTo>
                    <a:pt x="1065622" y="515736"/>
                  </a:lnTo>
                  <a:lnTo>
                    <a:pt x="1064529" y="508165"/>
                  </a:lnTo>
                  <a:cubicBezTo>
                    <a:pt x="1055845" y="463307"/>
                    <a:pt x="1040646" y="419461"/>
                    <a:pt x="1018934" y="378145"/>
                  </a:cubicBezTo>
                  <a:lnTo>
                    <a:pt x="987351" y="327646"/>
                  </a:lnTo>
                  <a:lnTo>
                    <a:pt x="1080900" y="234098"/>
                  </a:lnTo>
                  <a:lnTo>
                    <a:pt x="963460" y="116658"/>
                  </a:lnTo>
                  <a:lnTo>
                    <a:pt x="870076" y="210041"/>
                  </a:lnTo>
                  <a:lnTo>
                    <a:pt x="859829" y="202508"/>
                  </a:lnTo>
                  <a:cubicBezTo>
                    <a:pt x="819546" y="175910"/>
                    <a:pt x="776099" y="156100"/>
                    <a:pt x="731105" y="143079"/>
                  </a:cubicBezTo>
                  <a:lnTo>
                    <a:pt x="681821" y="132681"/>
                  </a:lnTo>
                  <a:lnTo>
                    <a:pt x="681821" y="0"/>
                  </a:lnTo>
                  <a:lnTo>
                    <a:pt x="515736" y="0"/>
                  </a:lnTo>
                  <a:lnTo>
                    <a:pt x="515736" y="132163"/>
                  </a:lnTo>
                  <a:lnTo>
                    <a:pt x="455466" y="146403"/>
                  </a:lnTo>
                  <a:cubicBezTo>
                    <a:pt x="410735" y="160533"/>
                    <a:pt x="367684" y="181451"/>
                    <a:pt x="327927" y="209157"/>
                  </a:cubicBezTo>
                  <a:lnTo>
                    <a:pt x="327174" y="209733"/>
                  </a:lnTo>
                  <a:close/>
                </a:path>
              </a:pathLst>
            </a:custGeom>
            <a:solidFill>
              <a:srgbClr val="2684E2"/>
            </a:solidFill>
            <a:ln>
              <a:noFill/>
            </a:ln>
            <a:effectLst>
              <a:outerShdw blurRad="114300" dist="635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92241" y="3665341"/>
            <a:ext cx="2461259" cy="3290440"/>
            <a:chOff x="4627786" y="1746937"/>
            <a:chExt cx="2798451" cy="3741232"/>
          </a:xfrm>
        </p:grpSpPr>
        <p:sp>
          <p:nvSpPr>
            <p:cNvPr id="26" name="圆角矩形 25"/>
            <p:cNvSpPr/>
            <p:nvPr/>
          </p:nvSpPr>
          <p:spPr>
            <a:xfrm rot="2760000">
              <a:off x="4369209" y="2431141"/>
              <a:ext cx="3741232" cy="2372824"/>
            </a:xfrm>
            <a:prstGeom prst="roundRect">
              <a:avLst>
                <a:gd name="adj" fmla="val 50000"/>
              </a:avLst>
            </a:prstGeom>
            <a:gradFill>
              <a:gsLst>
                <a:gs pos="47000">
                  <a:schemeClr val="tx1">
                    <a:alpha val="19000"/>
                  </a:schemeClr>
                </a:gs>
                <a:gs pos="76000">
                  <a:srgbClr val="6C6C6C">
                    <a:alpha val="1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627786" y="1946965"/>
              <a:ext cx="1963514" cy="196351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7F7F7"/>
                </a:gs>
              </a:gsLst>
              <a:lin ang="2700000" scaled="1"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406400" dist="165100" dir="2700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rot="18900000" flipH="1">
              <a:off x="4807178" y="2116640"/>
              <a:ext cx="1604729" cy="1604729"/>
            </a:xfrm>
            <a:custGeom>
              <a:avLst/>
              <a:gdLst>
                <a:gd name="connsiteX0" fmla="*/ 375395 w 1197558"/>
                <a:gd name="connsiteY0" fmla="*/ 375395 h 1197558"/>
                <a:gd name="connsiteX1" fmla="*/ 822163 w 1197558"/>
                <a:gd name="connsiteY1" fmla="*/ 375395 h 1197558"/>
                <a:gd name="connsiteX2" fmla="*/ 822163 w 1197558"/>
                <a:gd name="connsiteY2" fmla="*/ 822163 h 1197558"/>
                <a:gd name="connsiteX3" fmla="*/ 375395 w 1197558"/>
                <a:gd name="connsiteY3" fmla="*/ 822163 h 1197558"/>
                <a:gd name="connsiteX4" fmla="*/ 375395 w 1197558"/>
                <a:gd name="connsiteY4" fmla="*/ 375395 h 1197558"/>
                <a:gd name="connsiteX5" fmla="*/ 234098 w 1197558"/>
                <a:gd name="connsiteY5" fmla="*/ 116658 h 1197558"/>
                <a:gd name="connsiteX6" fmla="*/ 116658 w 1197558"/>
                <a:gd name="connsiteY6" fmla="*/ 234098 h 1197558"/>
                <a:gd name="connsiteX7" fmla="*/ 210207 w 1197558"/>
                <a:gd name="connsiteY7" fmla="*/ 327647 h 1197558"/>
                <a:gd name="connsiteX8" fmla="*/ 178624 w 1197558"/>
                <a:gd name="connsiteY8" fmla="*/ 378145 h 1197558"/>
                <a:gd name="connsiteX9" fmla="*/ 133029 w 1197558"/>
                <a:gd name="connsiteY9" fmla="*/ 508165 h 1197558"/>
                <a:gd name="connsiteX10" fmla="*/ 131936 w 1197558"/>
                <a:gd name="connsiteY10" fmla="*/ 515736 h 1197558"/>
                <a:gd name="connsiteX11" fmla="*/ 0 w 1197558"/>
                <a:gd name="connsiteY11" fmla="*/ 515736 h 1197558"/>
                <a:gd name="connsiteX12" fmla="*/ 0 w 1197558"/>
                <a:gd name="connsiteY12" fmla="*/ 681821 h 1197558"/>
                <a:gd name="connsiteX13" fmla="*/ 131936 w 1197558"/>
                <a:gd name="connsiteY13" fmla="*/ 681821 h 1197558"/>
                <a:gd name="connsiteX14" fmla="*/ 133029 w 1197558"/>
                <a:gd name="connsiteY14" fmla="*/ 689393 h 1197558"/>
                <a:gd name="connsiteX15" fmla="*/ 178624 w 1197558"/>
                <a:gd name="connsiteY15" fmla="*/ 819412 h 1197558"/>
                <a:gd name="connsiteX16" fmla="*/ 210207 w 1197558"/>
                <a:gd name="connsiteY16" fmla="*/ 869911 h 1197558"/>
                <a:gd name="connsiteX17" fmla="*/ 116658 w 1197558"/>
                <a:gd name="connsiteY17" fmla="*/ 963459 h 1197558"/>
                <a:gd name="connsiteX18" fmla="*/ 234098 w 1197558"/>
                <a:gd name="connsiteY18" fmla="*/ 1080899 h 1197558"/>
                <a:gd name="connsiteX19" fmla="*/ 327481 w 1197558"/>
                <a:gd name="connsiteY19" fmla="*/ 987516 h 1197558"/>
                <a:gd name="connsiteX20" fmla="*/ 337729 w 1197558"/>
                <a:gd name="connsiteY20" fmla="*/ 995049 h 1197558"/>
                <a:gd name="connsiteX21" fmla="*/ 466454 w 1197558"/>
                <a:gd name="connsiteY21" fmla="*/ 1054479 h 1197558"/>
                <a:gd name="connsiteX22" fmla="*/ 515737 w 1197558"/>
                <a:gd name="connsiteY22" fmla="*/ 1064876 h 1197558"/>
                <a:gd name="connsiteX23" fmla="*/ 515737 w 1197558"/>
                <a:gd name="connsiteY23" fmla="*/ 1197558 h 1197558"/>
                <a:gd name="connsiteX24" fmla="*/ 681822 w 1197558"/>
                <a:gd name="connsiteY24" fmla="*/ 1197558 h 1197558"/>
                <a:gd name="connsiteX25" fmla="*/ 681822 w 1197558"/>
                <a:gd name="connsiteY25" fmla="*/ 1065395 h 1197558"/>
                <a:gd name="connsiteX26" fmla="*/ 742092 w 1197558"/>
                <a:gd name="connsiteY26" fmla="*/ 1051154 h 1197558"/>
                <a:gd name="connsiteX27" fmla="*/ 869631 w 1197558"/>
                <a:gd name="connsiteY27" fmla="*/ 988400 h 1197558"/>
                <a:gd name="connsiteX28" fmla="*/ 870384 w 1197558"/>
                <a:gd name="connsiteY28" fmla="*/ 987824 h 1197558"/>
                <a:gd name="connsiteX29" fmla="*/ 963459 w 1197558"/>
                <a:gd name="connsiteY29" fmla="*/ 1080899 h 1197558"/>
                <a:gd name="connsiteX30" fmla="*/ 1080900 w 1197558"/>
                <a:gd name="connsiteY30" fmla="*/ 963459 h 1197558"/>
                <a:gd name="connsiteX31" fmla="*/ 987351 w 1197558"/>
                <a:gd name="connsiteY31" fmla="*/ 869911 h 1197558"/>
                <a:gd name="connsiteX32" fmla="*/ 1018934 w 1197558"/>
                <a:gd name="connsiteY32" fmla="*/ 819412 h 1197558"/>
                <a:gd name="connsiteX33" fmla="*/ 1064529 w 1197558"/>
                <a:gd name="connsiteY33" fmla="*/ 689393 h 1197558"/>
                <a:gd name="connsiteX34" fmla="*/ 1065622 w 1197558"/>
                <a:gd name="connsiteY34" fmla="*/ 681821 h 1197558"/>
                <a:gd name="connsiteX35" fmla="*/ 1197558 w 1197558"/>
                <a:gd name="connsiteY35" fmla="*/ 681821 h 1197558"/>
                <a:gd name="connsiteX36" fmla="*/ 1197558 w 1197558"/>
                <a:gd name="connsiteY36" fmla="*/ 515736 h 1197558"/>
                <a:gd name="connsiteX37" fmla="*/ 1065622 w 1197558"/>
                <a:gd name="connsiteY37" fmla="*/ 515736 h 1197558"/>
                <a:gd name="connsiteX38" fmla="*/ 1064529 w 1197558"/>
                <a:gd name="connsiteY38" fmla="*/ 508165 h 1197558"/>
                <a:gd name="connsiteX39" fmla="*/ 1018934 w 1197558"/>
                <a:gd name="connsiteY39" fmla="*/ 378145 h 1197558"/>
                <a:gd name="connsiteX40" fmla="*/ 987351 w 1197558"/>
                <a:gd name="connsiteY40" fmla="*/ 327646 h 1197558"/>
                <a:gd name="connsiteX41" fmla="*/ 1080900 w 1197558"/>
                <a:gd name="connsiteY41" fmla="*/ 234098 h 1197558"/>
                <a:gd name="connsiteX42" fmla="*/ 963460 w 1197558"/>
                <a:gd name="connsiteY42" fmla="*/ 116658 h 1197558"/>
                <a:gd name="connsiteX43" fmla="*/ 870076 w 1197558"/>
                <a:gd name="connsiteY43" fmla="*/ 210041 h 1197558"/>
                <a:gd name="connsiteX44" fmla="*/ 859829 w 1197558"/>
                <a:gd name="connsiteY44" fmla="*/ 202508 h 1197558"/>
                <a:gd name="connsiteX45" fmla="*/ 731105 w 1197558"/>
                <a:gd name="connsiteY45" fmla="*/ 143079 h 1197558"/>
                <a:gd name="connsiteX46" fmla="*/ 681821 w 1197558"/>
                <a:gd name="connsiteY46" fmla="*/ 132681 h 1197558"/>
                <a:gd name="connsiteX47" fmla="*/ 681821 w 1197558"/>
                <a:gd name="connsiteY47" fmla="*/ 0 h 1197558"/>
                <a:gd name="connsiteX48" fmla="*/ 515736 w 1197558"/>
                <a:gd name="connsiteY48" fmla="*/ 0 h 1197558"/>
                <a:gd name="connsiteX49" fmla="*/ 515736 w 1197558"/>
                <a:gd name="connsiteY49" fmla="*/ 132163 h 1197558"/>
                <a:gd name="connsiteX50" fmla="*/ 455466 w 1197558"/>
                <a:gd name="connsiteY50" fmla="*/ 146403 h 1197558"/>
                <a:gd name="connsiteX51" fmla="*/ 327927 w 1197558"/>
                <a:gd name="connsiteY51" fmla="*/ 209157 h 1197558"/>
                <a:gd name="connsiteX52" fmla="*/ 327174 w 1197558"/>
                <a:gd name="connsiteY52" fmla="*/ 209733 h 119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97558" h="1197558">
                  <a:moveTo>
                    <a:pt x="375395" y="375395"/>
                  </a:moveTo>
                  <a:cubicBezTo>
                    <a:pt x="498767" y="252024"/>
                    <a:pt x="698792" y="252024"/>
                    <a:pt x="822163" y="375395"/>
                  </a:cubicBezTo>
                  <a:cubicBezTo>
                    <a:pt x="945534" y="498767"/>
                    <a:pt x="945534" y="698792"/>
                    <a:pt x="822163" y="822163"/>
                  </a:cubicBezTo>
                  <a:cubicBezTo>
                    <a:pt x="698792" y="945534"/>
                    <a:pt x="498767" y="945534"/>
                    <a:pt x="375395" y="822163"/>
                  </a:cubicBezTo>
                  <a:cubicBezTo>
                    <a:pt x="252024" y="698792"/>
                    <a:pt x="252024" y="498767"/>
                    <a:pt x="375395" y="375395"/>
                  </a:cubicBezTo>
                  <a:close/>
                  <a:moveTo>
                    <a:pt x="234098" y="116658"/>
                  </a:moveTo>
                  <a:lnTo>
                    <a:pt x="116658" y="234098"/>
                  </a:lnTo>
                  <a:lnTo>
                    <a:pt x="210207" y="327647"/>
                  </a:lnTo>
                  <a:lnTo>
                    <a:pt x="178624" y="378145"/>
                  </a:lnTo>
                  <a:cubicBezTo>
                    <a:pt x="156912" y="419462"/>
                    <a:pt x="141714" y="463307"/>
                    <a:pt x="133029" y="508165"/>
                  </a:cubicBezTo>
                  <a:lnTo>
                    <a:pt x="131936" y="515736"/>
                  </a:lnTo>
                  <a:lnTo>
                    <a:pt x="0" y="515736"/>
                  </a:lnTo>
                  <a:lnTo>
                    <a:pt x="0" y="681821"/>
                  </a:lnTo>
                  <a:lnTo>
                    <a:pt x="131936" y="681821"/>
                  </a:lnTo>
                  <a:lnTo>
                    <a:pt x="133029" y="689393"/>
                  </a:lnTo>
                  <a:cubicBezTo>
                    <a:pt x="141714" y="734250"/>
                    <a:pt x="156912" y="778096"/>
                    <a:pt x="178624" y="819412"/>
                  </a:cubicBezTo>
                  <a:lnTo>
                    <a:pt x="210207" y="869911"/>
                  </a:lnTo>
                  <a:lnTo>
                    <a:pt x="116658" y="963459"/>
                  </a:lnTo>
                  <a:lnTo>
                    <a:pt x="234098" y="1080899"/>
                  </a:lnTo>
                  <a:lnTo>
                    <a:pt x="327481" y="987516"/>
                  </a:lnTo>
                  <a:lnTo>
                    <a:pt x="337729" y="995049"/>
                  </a:lnTo>
                  <a:cubicBezTo>
                    <a:pt x="378012" y="1021647"/>
                    <a:pt x="421458" y="1041457"/>
                    <a:pt x="466454" y="1054479"/>
                  </a:cubicBezTo>
                  <a:lnTo>
                    <a:pt x="515737" y="1064876"/>
                  </a:lnTo>
                  <a:lnTo>
                    <a:pt x="515737" y="1197558"/>
                  </a:lnTo>
                  <a:lnTo>
                    <a:pt x="681822" y="1197558"/>
                  </a:lnTo>
                  <a:lnTo>
                    <a:pt x="681822" y="1065395"/>
                  </a:lnTo>
                  <a:lnTo>
                    <a:pt x="742092" y="1051154"/>
                  </a:lnTo>
                  <a:cubicBezTo>
                    <a:pt x="786823" y="1037024"/>
                    <a:pt x="829874" y="1016106"/>
                    <a:pt x="869631" y="988400"/>
                  </a:cubicBezTo>
                  <a:lnTo>
                    <a:pt x="870384" y="987824"/>
                  </a:lnTo>
                  <a:lnTo>
                    <a:pt x="963459" y="1080899"/>
                  </a:lnTo>
                  <a:lnTo>
                    <a:pt x="1080900" y="963459"/>
                  </a:lnTo>
                  <a:lnTo>
                    <a:pt x="987351" y="869911"/>
                  </a:lnTo>
                  <a:lnTo>
                    <a:pt x="1018934" y="819412"/>
                  </a:lnTo>
                  <a:cubicBezTo>
                    <a:pt x="1040646" y="778096"/>
                    <a:pt x="1055844" y="734250"/>
                    <a:pt x="1064529" y="689393"/>
                  </a:cubicBezTo>
                  <a:lnTo>
                    <a:pt x="1065622" y="681821"/>
                  </a:lnTo>
                  <a:lnTo>
                    <a:pt x="1197558" y="681821"/>
                  </a:lnTo>
                  <a:lnTo>
                    <a:pt x="1197558" y="515736"/>
                  </a:lnTo>
                  <a:lnTo>
                    <a:pt x="1065622" y="515736"/>
                  </a:lnTo>
                  <a:lnTo>
                    <a:pt x="1064529" y="508165"/>
                  </a:lnTo>
                  <a:cubicBezTo>
                    <a:pt x="1055845" y="463307"/>
                    <a:pt x="1040646" y="419461"/>
                    <a:pt x="1018934" y="378145"/>
                  </a:cubicBezTo>
                  <a:lnTo>
                    <a:pt x="987351" y="327646"/>
                  </a:lnTo>
                  <a:lnTo>
                    <a:pt x="1080900" y="234098"/>
                  </a:lnTo>
                  <a:lnTo>
                    <a:pt x="963460" y="116658"/>
                  </a:lnTo>
                  <a:lnTo>
                    <a:pt x="870076" y="210041"/>
                  </a:lnTo>
                  <a:lnTo>
                    <a:pt x="859829" y="202508"/>
                  </a:lnTo>
                  <a:cubicBezTo>
                    <a:pt x="819546" y="175910"/>
                    <a:pt x="776099" y="156100"/>
                    <a:pt x="731105" y="143079"/>
                  </a:cubicBezTo>
                  <a:lnTo>
                    <a:pt x="681821" y="132681"/>
                  </a:lnTo>
                  <a:lnTo>
                    <a:pt x="681821" y="0"/>
                  </a:lnTo>
                  <a:lnTo>
                    <a:pt x="515736" y="0"/>
                  </a:lnTo>
                  <a:lnTo>
                    <a:pt x="515736" y="132163"/>
                  </a:lnTo>
                  <a:lnTo>
                    <a:pt x="455466" y="146403"/>
                  </a:lnTo>
                  <a:cubicBezTo>
                    <a:pt x="410735" y="160533"/>
                    <a:pt x="367684" y="181451"/>
                    <a:pt x="327927" y="209157"/>
                  </a:cubicBezTo>
                  <a:lnTo>
                    <a:pt x="327174" y="20973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114300" dist="635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文本框 45"/>
          <p:cNvSpPr txBox="1"/>
          <p:nvPr/>
        </p:nvSpPr>
        <p:spPr>
          <a:xfrm>
            <a:off x="4081363" y="2236802"/>
            <a:ext cx="1239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25</a:t>
            </a:r>
            <a:r>
              <a:rPr lang="en-US" altLang="zh-CN" sz="1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%</a:t>
            </a:r>
            <a:endParaRPr lang="zh-CN" altLang="en-US" sz="20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0" name="文本框 46"/>
          <p:cNvSpPr txBox="1"/>
          <p:nvPr/>
        </p:nvSpPr>
        <p:spPr>
          <a:xfrm>
            <a:off x="6778856" y="2236802"/>
            <a:ext cx="1239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1</a:t>
            </a:r>
            <a:r>
              <a:rPr lang="en-US" altLang="zh-CN" sz="2000" dirty="0" smtClean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</a:t>
            </a:r>
            <a:r>
              <a:rPr lang="en-US" altLang="zh-CN" sz="1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%</a:t>
            </a:r>
            <a:endParaRPr lang="zh-CN" altLang="en-US" sz="14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1" name="文本框 49"/>
          <p:cNvSpPr txBox="1"/>
          <p:nvPr/>
        </p:nvSpPr>
        <p:spPr>
          <a:xfrm>
            <a:off x="4038278" y="4509120"/>
            <a:ext cx="1239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2</a:t>
            </a:r>
            <a:r>
              <a:rPr lang="en-US" altLang="zh-CN" sz="2000" dirty="0" smtClean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5</a:t>
            </a:r>
            <a:r>
              <a:rPr lang="en-US" altLang="zh-CN" sz="1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%</a:t>
            </a:r>
            <a:endParaRPr lang="zh-CN" altLang="en-US" sz="20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2" name="文本框 50"/>
          <p:cNvSpPr txBox="1"/>
          <p:nvPr/>
        </p:nvSpPr>
        <p:spPr>
          <a:xfrm>
            <a:off x="6735771" y="4509120"/>
            <a:ext cx="1239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4</a:t>
            </a:r>
            <a:r>
              <a:rPr lang="en-US" altLang="zh-CN" sz="2000" dirty="0" smtClean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</a:t>
            </a:r>
            <a:r>
              <a:rPr lang="en-US" altLang="zh-CN" sz="14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%</a:t>
            </a:r>
            <a:endParaRPr lang="zh-CN" altLang="en-US" sz="14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 flipV="1">
            <a:off x="7921918" y="1345595"/>
            <a:ext cx="2438687" cy="732476"/>
            <a:chOff x="5246304" y="4593021"/>
            <a:chExt cx="2438687" cy="732476"/>
          </a:xfrm>
        </p:grpSpPr>
        <p:sp>
          <p:nvSpPr>
            <p:cNvPr id="34" name="椭圆 33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H="1" flipV="1">
            <a:off x="1650616" y="1335244"/>
            <a:ext cx="2438687" cy="732476"/>
            <a:chOff x="5246304" y="4593021"/>
            <a:chExt cx="2438687" cy="732476"/>
          </a:xfrm>
        </p:grpSpPr>
        <p:sp>
          <p:nvSpPr>
            <p:cNvPr id="37" name="椭圆 36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9" name="文本框 77"/>
          <p:cNvSpPr txBox="1"/>
          <p:nvPr/>
        </p:nvSpPr>
        <p:spPr>
          <a:xfrm>
            <a:off x="1557058" y="1835532"/>
            <a:ext cx="1762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40" name="文本框 78"/>
          <p:cNvSpPr txBox="1"/>
          <p:nvPr/>
        </p:nvSpPr>
        <p:spPr>
          <a:xfrm>
            <a:off x="1558372" y="2136397"/>
            <a:ext cx="210184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904303" y="5310412"/>
            <a:ext cx="2438687" cy="732476"/>
            <a:chOff x="5246304" y="4593021"/>
            <a:chExt cx="2438687" cy="732476"/>
          </a:xfrm>
        </p:grpSpPr>
        <p:sp>
          <p:nvSpPr>
            <p:cNvPr id="42" name="椭圆 41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1645831" y="5295898"/>
            <a:ext cx="2438687" cy="732476"/>
            <a:chOff x="5246304" y="4593021"/>
            <a:chExt cx="2438687" cy="732476"/>
          </a:xfrm>
        </p:grpSpPr>
        <p:sp>
          <p:nvSpPr>
            <p:cNvPr id="45" name="椭圆 44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7" name="文本框 101"/>
          <p:cNvSpPr txBox="1"/>
          <p:nvPr/>
        </p:nvSpPr>
        <p:spPr>
          <a:xfrm>
            <a:off x="1547080" y="1388585"/>
            <a:ext cx="811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01</a:t>
            </a:r>
            <a:endParaRPr lang="zh-CN" altLang="en-US" sz="28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文本框 102"/>
          <p:cNvSpPr txBox="1"/>
          <p:nvPr/>
        </p:nvSpPr>
        <p:spPr>
          <a:xfrm>
            <a:off x="1557058" y="4774698"/>
            <a:ext cx="1762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49" name="文本框 103"/>
          <p:cNvSpPr txBox="1"/>
          <p:nvPr/>
        </p:nvSpPr>
        <p:spPr>
          <a:xfrm>
            <a:off x="1558372" y="5109279"/>
            <a:ext cx="210184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104"/>
          <p:cNvSpPr txBox="1"/>
          <p:nvPr/>
        </p:nvSpPr>
        <p:spPr>
          <a:xfrm>
            <a:off x="1569940" y="4365104"/>
            <a:ext cx="811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02</a:t>
            </a:r>
            <a:endParaRPr lang="zh-CN" altLang="en-US" sz="28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51" name="文本框 105"/>
          <p:cNvSpPr txBox="1"/>
          <p:nvPr/>
        </p:nvSpPr>
        <p:spPr>
          <a:xfrm>
            <a:off x="8548325" y="1835532"/>
            <a:ext cx="1762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52" name="文本框 106"/>
          <p:cNvSpPr txBox="1"/>
          <p:nvPr/>
        </p:nvSpPr>
        <p:spPr>
          <a:xfrm>
            <a:off x="8549639" y="2136397"/>
            <a:ext cx="210184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107"/>
          <p:cNvSpPr txBox="1"/>
          <p:nvPr/>
        </p:nvSpPr>
        <p:spPr>
          <a:xfrm>
            <a:off x="8548325" y="4774698"/>
            <a:ext cx="1762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54" name="文本框 108"/>
          <p:cNvSpPr txBox="1"/>
          <p:nvPr/>
        </p:nvSpPr>
        <p:spPr>
          <a:xfrm>
            <a:off x="8549639" y="5109279"/>
            <a:ext cx="210184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109"/>
          <p:cNvSpPr txBox="1"/>
          <p:nvPr/>
        </p:nvSpPr>
        <p:spPr>
          <a:xfrm>
            <a:off x="8598272" y="1388585"/>
            <a:ext cx="811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03</a:t>
            </a:r>
            <a:endParaRPr lang="zh-CN" altLang="en-US" sz="28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56" name="文本框 110"/>
          <p:cNvSpPr txBox="1"/>
          <p:nvPr/>
        </p:nvSpPr>
        <p:spPr>
          <a:xfrm>
            <a:off x="8578268" y="4365104"/>
            <a:ext cx="811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2684E2"/>
                </a:solidFill>
                <a:latin typeface="Impact MT Std" pitchFamily="34" charset="0"/>
                <a:ea typeface="方正兰亭黑简体" panose="02000000000000000000" pitchFamily="2" charset="-122"/>
              </a:rPr>
              <a:t>04</a:t>
            </a:r>
            <a:endParaRPr lang="zh-CN" altLang="en-US" sz="2800" dirty="0">
              <a:solidFill>
                <a:srgbClr val="2684E2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575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11" grpId="0"/>
      <p:bldP spid="12" grpId="0" animBg="1"/>
      <p:bldP spid="29" grpId="0"/>
      <p:bldP spid="30" grpId="0"/>
      <p:bldP spid="31" grpId="0"/>
      <p:bldP spid="32" grpId="0"/>
      <p:bldP spid="39" grpId="0"/>
      <p:bldP spid="40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圆角矩形 36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39" name="燕尾形 3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40" name="燕尾形 3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43" name="燕尾形 42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资金预算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549415" y="1988840"/>
            <a:ext cx="3096344" cy="1512168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5017467" y="2405063"/>
            <a:ext cx="2160240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现有资金</a:t>
            </a:r>
            <a:endParaRPr lang="en-US" altLang="zh-CN" sz="2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en-US" altLang="zh-CN" sz="24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300</a:t>
            </a:r>
            <a:r>
              <a:rPr lang="zh-CN" altLang="en-US" sz="2400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24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853671" y="2107949"/>
            <a:ext cx="3096344" cy="1273950"/>
          </a:xfrm>
          <a:prstGeom prst="roundRect">
            <a:avLst>
              <a:gd name="adj" fmla="val 11271"/>
            </a:avLst>
          </a:prstGeom>
          <a:solidFill>
            <a:srgbClr val="0070C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321723" y="2186862"/>
            <a:ext cx="3096344" cy="1116124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137147" y="2107949"/>
            <a:ext cx="3096344" cy="1273950"/>
          </a:xfrm>
          <a:prstGeom prst="roundRect">
            <a:avLst>
              <a:gd name="adj" fmla="val 11271"/>
            </a:avLst>
          </a:prstGeom>
          <a:solidFill>
            <a:srgbClr val="0070C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705099" y="2186862"/>
            <a:ext cx="3096344" cy="1116124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81763" y="2416474"/>
            <a:ext cx="237626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09155" y="2420888"/>
            <a:ext cx="237626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549415" y="4005064"/>
            <a:ext cx="3096344" cy="1512168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5017467" y="4365104"/>
            <a:ext cx="2160240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所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需资金</a:t>
            </a:r>
            <a:endParaRPr lang="en-US" altLang="zh-CN" sz="2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en-US" altLang="zh-CN" sz="24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500</a:t>
            </a:r>
            <a:r>
              <a:rPr lang="zh-CN" altLang="en-US" sz="24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万</a:t>
            </a:r>
            <a:endParaRPr lang="en-US" altLang="zh-CN" sz="2400" b="1" dirty="0" smtClean="0">
              <a:solidFill>
                <a:srgbClr val="2684E2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853671" y="4124173"/>
            <a:ext cx="3096344" cy="1273950"/>
          </a:xfrm>
          <a:prstGeom prst="roundRect">
            <a:avLst>
              <a:gd name="adj" fmla="val 11271"/>
            </a:avLst>
          </a:prstGeom>
          <a:solidFill>
            <a:srgbClr val="00B0F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321723" y="4203086"/>
            <a:ext cx="3096344" cy="1116124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2137147" y="4124173"/>
            <a:ext cx="3096344" cy="1273950"/>
          </a:xfrm>
          <a:prstGeom prst="roundRect">
            <a:avLst>
              <a:gd name="adj" fmla="val 11271"/>
            </a:avLst>
          </a:prstGeom>
          <a:solidFill>
            <a:srgbClr val="00B0F0"/>
          </a:soli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705099" y="4203086"/>
            <a:ext cx="3096344" cy="1116124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681763" y="4432698"/>
            <a:ext cx="237626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209155" y="4437112"/>
            <a:ext cx="237626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847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1" grpId="0"/>
      <p:bldP spid="12" grpId="0" animBg="1"/>
      <p:bldP spid="13" grpId="0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 animBg="1"/>
      <p:bldP spid="21" grpId="0"/>
      <p:bldP spid="22" grpId="0" animBg="1"/>
      <p:bldP spid="23" grpId="0" animBg="1"/>
      <p:bldP spid="24" grpId="0" animBg="1"/>
      <p:bldP spid="25" grpId="0" animBg="1"/>
      <p:bldP spid="26" grpId="0"/>
      <p:bldP spid="2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圆角矩形 102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105" name="燕尾形 104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06" name="燕尾形 105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07" name="燕尾形 106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109" name="燕尾形 10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10" name="燕尾形 10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11" name="燕尾形 1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融资计划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891643" y="1340768"/>
            <a:ext cx="4383314" cy="3750666"/>
            <a:chOff x="4093768" y="1570891"/>
            <a:chExt cx="3890939" cy="3329355"/>
          </a:xfrm>
        </p:grpSpPr>
        <p:pic>
          <p:nvPicPr>
            <p:cNvPr id="54" name="Picture 8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81" b="10616"/>
            <a:stretch/>
          </p:blipFill>
          <p:spPr>
            <a:xfrm>
              <a:off x="4093768" y="1570891"/>
              <a:ext cx="3890939" cy="3329355"/>
            </a:xfrm>
            <a:prstGeom prst="rect">
              <a:avLst/>
            </a:prstGeom>
          </p:spPr>
        </p:pic>
        <p:sp>
          <p:nvSpPr>
            <p:cNvPr id="55" name="Freeform 11"/>
            <p:cNvSpPr/>
            <p:nvPr/>
          </p:nvSpPr>
          <p:spPr>
            <a:xfrm>
              <a:off x="4536120" y="1783080"/>
              <a:ext cx="2743200" cy="2148840"/>
            </a:xfrm>
            <a:custGeom>
              <a:avLst/>
              <a:gdLst>
                <a:gd name="connsiteX0" fmla="*/ 175260 w 2743200"/>
                <a:gd name="connsiteY0" fmla="*/ 632460 h 2148840"/>
                <a:gd name="connsiteX1" fmla="*/ 0 w 2743200"/>
                <a:gd name="connsiteY1" fmla="*/ 2148840 h 2148840"/>
                <a:gd name="connsiteX2" fmla="*/ 2621280 w 2743200"/>
                <a:gd name="connsiteY2" fmla="*/ 1905000 h 2148840"/>
                <a:gd name="connsiteX3" fmla="*/ 2743200 w 2743200"/>
                <a:gd name="connsiteY3" fmla="*/ 0 h 2148840"/>
                <a:gd name="connsiteX4" fmla="*/ 175260 w 2743200"/>
                <a:gd name="connsiteY4" fmla="*/ 632460 h 2148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200" h="2148840">
                  <a:moveTo>
                    <a:pt x="175260" y="632460"/>
                  </a:moveTo>
                  <a:lnTo>
                    <a:pt x="0" y="2148840"/>
                  </a:lnTo>
                  <a:lnTo>
                    <a:pt x="2621280" y="1905000"/>
                  </a:lnTo>
                  <a:lnTo>
                    <a:pt x="2743200" y="0"/>
                  </a:lnTo>
                  <a:lnTo>
                    <a:pt x="175260" y="63246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 t="924" b="-799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5521523" y="503315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融资计划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017467" y="5324500"/>
            <a:ext cx="2232248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689875" y="206084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747043" y="2333002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689875" y="326319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774393" y="3535350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689875" y="443440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747043" y="4706560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927527" y="206084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913011" y="2333002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927527" y="326319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13011" y="3535350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927527" y="443440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13011" y="4706560"/>
            <a:ext cx="2391104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在此输入详细的文字介绍信息，表达图表的含义。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8105048" y="2312701"/>
            <a:ext cx="592640" cy="592640"/>
            <a:chOff x="8105048" y="2696033"/>
            <a:chExt cx="592640" cy="592640"/>
          </a:xfrm>
        </p:grpSpPr>
        <p:sp>
          <p:nvSpPr>
            <p:cNvPr id="71" name="Rectangle 185"/>
            <p:cNvSpPr/>
            <p:nvPr/>
          </p:nvSpPr>
          <p:spPr>
            <a:xfrm>
              <a:off x="8105048" y="2696033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72" name="Rectangle 185"/>
            <p:cNvSpPr/>
            <p:nvPr/>
          </p:nvSpPr>
          <p:spPr>
            <a:xfrm>
              <a:off x="8175894" y="2766879"/>
              <a:ext cx="450948" cy="45094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73" name="Freeform 153"/>
            <p:cNvSpPr>
              <a:spLocks noEditPoints="1"/>
            </p:cNvSpPr>
            <p:nvPr/>
          </p:nvSpPr>
          <p:spPr bwMode="auto">
            <a:xfrm>
              <a:off x="8279535" y="2874330"/>
              <a:ext cx="264536" cy="257255"/>
            </a:xfrm>
            <a:custGeom>
              <a:avLst/>
              <a:gdLst>
                <a:gd name="T0" fmla="*/ 138 w 138"/>
                <a:gd name="T1" fmla="*/ 67 h 134"/>
                <a:gd name="T2" fmla="*/ 128 w 138"/>
                <a:gd name="T3" fmla="*/ 53 h 134"/>
                <a:gd name="T4" fmla="*/ 131 w 138"/>
                <a:gd name="T5" fmla="*/ 37 h 134"/>
                <a:gd name="T6" fmla="*/ 117 w 138"/>
                <a:gd name="T7" fmla="*/ 29 h 134"/>
                <a:gd name="T8" fmla="*/ 112 w 138"/>
                <a:gd name="T9" fmla="*/ 13 h 134"/>
                <a:gd name="T10" fmla="*/ 100 w 138"/>
                <a:gd name="T11" fmla="*/ 12 h 134"/>
                <a:gd name="T12" fmla="*/ 95 w 138"/>
                <a:gd name="T13" fmla="*/ 12 h 134"/>
                <a:gd name="T14" fmla="*/ 84 w 138"/>
                <a:gd name="T15" fmla="*/ 0 h 134"/>
                <a:gd name="T16" fmla="*/ 73 w 138"/>
                <a:gd name="T17" fmla="*/ 4 h 134"/>
                <a:gd name="T18" fmla="*/ 65 w 138"/>
                <a:gd name="T19" fmla="*/ 4 h 134"/>
                <a:gd name="T20" fmla="*/ 54 w 138"/>
                <a:gd name="T21" fmla="*/ 0 h 134"/>
                <a:gd name="T22" fmla="*/ 43 w 138"/>
                <a:gd name="T23" fmla="*/ 12 h 134"/>
                <a:gd name="T24" fmla="*/ 38 w 138"/>
                <a:gd name="T25" fmla="*/ 12 h 134"/>
                <a:gd name="T26" fmla="*/ 26 w 138"/>
                <a:gd name="T27" fmla="*/ 13 h 134"/>
                <a:gd name="T28" fmla="*/ 21 w 138"/>
                <a:gd name="T29" fmla="*/ 29 h 134"/>
                <a:gd name="T30" fmla="*/ 7 w 138"/>
                <a:gd name="T31" fmla="*/ 37 h 134"/>
                <a:gd name="T32" fmla="*/ 10 w 138"/>
                <a:gd name="T33" fmla="*/ 53 h 134"/>
                <a:gd name="T34" fmla="*/ 0 w 138"/>
                <a:gd name="T35" fmla="*/ 67 h 134"/>
                <a:gd name="T36" fmla="*/ 10 w 138"/>
                <a:gd name="T37" fmla="*/ 80 h 134"/>
                <a:gd name="T38" fmla="*/ 7 w 138"/>
                <a:gd name="T39" fmla="*/ 97 h 134"/>
                <a:gd name="T40" fmla="*/ 21 w 138"/>
                <a:gd name="T41" fmla="*/ 105 h 134"/>
                <a:gd name="T42" fmla="*/ 26 w 138"/>
                <a:gd name="T43" fmla="*/ 121 h 134"/>
                <a:gd name="T44" fmla="*/ 38 w 138"/>
                <a:gd name="T45" fmla="*/ 122 h 134"/>
                <a:gd name="T46" fmla="*/ 43 w 138"/>
                <a:gd name="T47" fmla="*/ 122 h 134"/>
                <a:gd name="T48" fmla="*/ 54 w 138"/>
                <a:gd name="T49" fmla="*/ 134 h 134"/>
                <a:gd name="T50" fmla="*/ 65 w 138"/>
                <a:gd name="T51" fmla="*/ 130 h 134"/>
                <a:gd name="T52" fmla="*/ 73 w 138"/>
                <a:gd name="T53" fmla="*/ 130 h 134"/>
                <a:gd name="T54" fmla="*/ 84 w 138"/>
                <a:gd name="T55" fmla="*/ 134 h 134"/>
                <a:gd name="T56" fmla="*/ 95 w 138"/>
                <a:gd name="T57" fmla="*/ 122 h 134"/>
                <a:gd name="T58" fmla="*/ 100 w 138"/>
                <a:gd name="T59" fmla="*/ 122 h 134"/>
                <a:gd name="T60" fmla="*/ 112 w 138"/>
                <a:gd name="T61" fmla="*/ 121 h 134"/>
                <a:gd name="T62" fmla="*/ 116 w 138"/>
                <a:gd name="T63" fmla="*/ 105 h 134"/>
                <a:gd name="T64" fmla="*/ 131 w 138"/>
                <a:gd name="T65" fmla="*/ 97 h 134"/>
                <a:gd name="T66" fmla="*/ 128 w 138"/>
                <a:gd name="T67" fmla="*/ 81 h 134"/>
                <a:gd name="T68" fmla="*/ 51 w 138"/>
                <a:gd name="T69" fmla="*/ 87 h 134"/>
                <a:gd name="T70" fmla="*/ 41 w 138"/>
                <a:gd name="T71" fmla="*/ 74 h 134"/>
                <a:gd name="T72" fmla="*/ 37 w 138"/>
                <a:gd name="T73" fmla="*/ 64 h 134"/>
                <a:gd name="T74" fmla="*/ 38 w 138"/>
                <a:gd name="T75" fmla="*/ 87 h 134"/>
                <a:gd name="T76" fmla="*/ 32 w 138"/>
                <a:gd name="T77" fmla="*/ 54 h 134"/>
                <a:gd name="T78" fmla="*/ 43 w 138"/>
                <a:gd name="T79" fmla="*/ 67 h 134"/>
                <a:gd name="T80" fmla="*/ 46 w 138"/>
                <a:gd name="T81" fmla="*/ 76 h 134"/>
                <a:gd name="T82" fmla="*/ 46 w 138"/>
                <a:gd name="T83" fmla="*/ 54 h 134"/>
                <a:gd name="T84" fmla="*/ 51 w 138"/>
                <a:gd name="T85" fmla="*/ 87 h 134"/>
                <a:gd name="T86" fmla="*/ 57 w 138"/>
                <a:gd name="T87" fmla="*/ 87 h 134"/>
                <a:gd name="T88" fmla="*/ 71 w 138"/>
                <a:gd name="T89" fmla="*/ 54 h 134"/>
                <a:gd name="T90" fmla="*/ 64 w 138"/>
                <a:gd name="T91" fmla="*/ 59 h 134"/>
                <a:gd name="T92" fmla="*/ 71 w 138"/>
                <a:gd name="T93" fmla="*/ 67 h 134"/>
                <a:gd name="T94" fmla="*/ 64 w 138"/>
                <a:gd name="T95" fmla="*/ 72 h 134"/>
                <a:gd name="T96" fmla="*/ 72 w 138"/>
                <a:gd name="T97" fmla="*/ 81 h 134"/>
                <a:gd name="T98" fmla="*/ 100 w 138"/>
                <a:gd name="T99" fmla="*/ 87 h 134"/>
                <a:gd name="T100" fmla="*/ 92 w 138"/>
                <a:gd name="T101" fmla="*/ 76 h 134"/>
                <a:gd name="T102" fmla="*/ 90 w 138"/>
                <a:gd name="T103" fmla="*/ 65 h 134"/>
                <a:gd name="T104" fmla="*/ 86 w 138"/>
                <a:gd name="T105" fmla="*/ 87 h 134"/>
                <a:gd name="T106" fmla="*/ 74 w 138"/>
                <a:gd name="T107" fmla="*/ 54 h 134"/>
                <a:gd name="T108" fmla="*/ 83 w 138"/>
                <a:gd name="T109" fmla="*/ 67 h 134"/>
                <a:gd name="T110" fmla="*/ 84 w 138"/>
                <a:gd name="T111" fmla="*/ 78 h 134"/>
                <a:gd name="T112" fmla="*/ 88 w 138"/>
                <a:gd name="T113" fmla="*/ 54 h 134"/>
                <a:gd name="T114" fmla="*/ 95 w 138"/>
                <a:gd name="T115" fmla="*/ 67 h 134"/>
                <a:gd name="T116" fmla="*/ 97 w 138"/>
                <a:gd name="T117" fmla="*/ 78 h 134"/>
                <a:gd name="T118" fmla="*/ 100 w 138"/>
                <a:gd name="T119" fmla="*/ 54 h 134"/>
                <a:gd name="T120" fmla="*/ 100 w 138"/>
                <a:gd name="T121" fmla="*/ 8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8" h="134">
                  <a:moveTo>
                    <a:pt x="131" y="77"/>
                  </a:moveTo>
                  <a:cubicBezTo>
                    <a:pt x="134" y="75"/>
                    <a:pt x="138" y="72"/>
                    <a:pt x="138" y="67"/>
                  </a:cubicBezTo>
                  <a:cubicBezTo>
                    <a:pt x="138" y="62"/>
                    <a:pt x="134" y="59"/>
                    <a:pt x="131" y="57"/>
                  </a:cubicBezTo>
                  <a:cubicBezTo>
                    <a:pt x="130" y="56"/>
                    <a:pt x="129" y="54"/>
                    <a:pt x="128" y="53"/>
                  </a:cubicBezTo>
                  <a:cubicBezTo>
                    <a:pt x="128" y="53"/>
                    <a:pt x="129" y="50"/>
                    <a:pt x="130" y="49"/>
                  </a:cubicBezTo>
                  <a:cubicBezTo>
                    <a:pt x="131" y="46"/>
                    <a:pt x="133" y="41"/>
                    <a:pt x="131" y="37"/>
                  </a:cubicBezTo>
                  <a:cubicBezTo>
                    <a:pt x="129" y="33"/>
                    <a:pt x="124" y="32"/>
                    <a:pt x="121" y="31"/>
                  </a:cubicBezTo>
                  <a:cubicBezTo>
                    <a:pt x="119" y="30"/>
                    <a:pt x="117" y="29"/>
                    <a:pt x="117" y="29"/>
                  </a:cubicBezTo>
                  <a:cubicBezTo>
                    <a:pt x="116" y="28"/>
                    <a:pt x="116" y="26"/>
                    <a:pt x="116" y="25"/>
                  </a:cubicBezTo>
                  <a:cubicBezTo>
                    <a:pt x="116" y="21"/>
                    <a:pt x="116" y="16"/>
                    <a:pt x="112" y="13"/>
                  </a:cubicBezTo>
                  <a:cubicBezTo>
                    <a:pt x="110" y="12"/>
                    <a:pt x="108" y="11"/>
                    <a:pt x="106" y="11"/>
                  </a:cubicBezTo>
                  <a:cubicBezTo>
                    <a:pt x="104" y="11"/>
                    <a:pt x="102" y="11"/>
                    <a:pt x="100" y="12"/>
                  </a:cubicBezTo>
                  <a:cubicBezTo>
                    <a:pt x="99" y="12"/>
                    <a:pt x="97" y="12"/>
                    <a:pt x="96" y="12"/>
                  </a:cubicBezTo>
                  <a:cubicBezTo>
                    <a:pt x="96" y="12"/>
                    <a:pt x="95" y="12"/>
                    <a:pt x="95" y="12"/>
                  </a:cubicBezTo>
                  <a:cubicBezTo>
                    <a:pt x="95" y="12"/>
                    <a:pt x="94" y="10"/>
                    <a:pt x="93" y="8"/>
                  </a:cubicBezTo>
                  <a:cubicBezTo>
                    <a:pt x="91" y="5"/>
                    <a:pt x="89" y="1"/>
                    <a:pt x="84" y="0"/>
                  </a:cubicBezTo>
                  <a:cubicBezTo>
                    <a:pt x="84" y="0"/>
                    <a:pt x="83" y="0"/>
                    <a:pt x="82" y="0"/>
                  </a:cubicBezTo>
                  <a:cubicBezTo>
                    <a:pt x="79" y="0"/>
                    <a:pt x="76" y="2"/>
                    <a:pt x="73" y="4"/>
                  </a:cubicBezTo>
                  <a:cubicBezTo>
                    <a:pt x="72" y="5"/>
                    <a:pt x="70" y="6"/>
                    <a:pt x="69" y="6"/>
                  </a:cubicBezTo>
                  <a:cubicBezTo>
                    <a:pt x="68" y="6"/>
                    <a:pt x="66" y="5"/>
                    <a:pt x="65" y="4"/>
                  </a:cubicBezTo>
                  <a:cubicBezTo>
                    <a:pt x="62" y="2"/>
                    <a:pt x="59" y="0"/>
                    <a:pt x="56" y="0"/>
                  </a:cubicBezTo>
                  <a:cubicBezTo>
                    <a:pt x="55" y="0"/>
                    <a:pt x="54" y="0"/>
                    <a:pt x="54" y="0"/>
                  </a:cubicBezTo>
                  <a:cubicBezTo>
                    <a:pt x="49" y="1"/>
                    <a:pt x="47" y="5"/>
                    <a:pt x="45" y="8"/>
                  </a:cubicBezTo>
                  <a:cubicBezTo>
                    <a:pt x="44" y="10"/>
                    <a:pt x="43" y="12"/>
                    <a:pt x="43" y="12"/>
                  </a:cubicBezTo>
                  <a:cubicBezTo>
                    <a:pt x="43" y="12"/>
                    <a:pt x="42" y="12"/>
                    <a:pt x="42" y="12"/>
                  </a:cubicBezTo>
                  <a:cubicBezTo>
                    <a:pt x="41" y="12"/>
                    <a:pt x="39" y="12"/>
                    <a:pt x="38" y="12"/>
                  </a:cubicBezTo>
                  <a:cubicBezTo>
                    <a:pt x="36" y="11"/>
                    <a:pt x="34" y="11"/>
                    <a:pt x="32" y="11"/>
                  </a:cubicBezTo>
                  <a:cubicBezTo>
                    <a:pt x="30" y="11"/>
                    <a:pt x="28" y="12"/>
                    <a:pt x="26" y="13"/>
                  </a:cubicBezTo>
                  <a:cubicBezTo>
                    <a:pt x="22" y="16"/>
                    <a:pt x="22" y="21"/>
                    <a:pt x="22" y="25"/>
                  </a:cubicBezTo>
                  <a:cubicBezTo>
                    <a:pt x="22" y="26"/>
                    <a:pt x="22" y="28"/>
                    <a:pt x="21" y="29"/>
                  </a:cubicBezTo>
                  <a:cubicBezTo>
                    <a:pt x="21" y="29"/>
                    <a:pt x="19" y="30"/>
                    <a:pt x="17" y="31"/>
                  </a:cubicBezTo>
                  <a:cubicBezTo>
                    <a:pt x="13" y="32"/>
                    <a:pt x="9" y="33"/>
                    <a:pt x="7" y="37"/>
                  </a:cubicBezTo>
                  <a:cubicBezTo>
                    <a:pt x="5" y="41"/>
                    <a:pt x="7" y="46"/>
                    <a:pt x="8" y="49"/>
                  </a:cubicBezTo>
                  <a:cubicBezTo>
                    <a:pt x="9" y="50"/>
                    <a:pt x="10" y="53"/>
                    <a:pt x="10" y="53"/>
                  </a:cubicBezTo>
                  <a:cubicBezTo>
                    <a:pt x="9" y="54"/>
                    <a:pt x="8" y="56"/>
                    <a:pt x="7" y="57"/>
                  </a:cubicBezTo>
                  <a:cubicBezTo>
                    <a:pt x="4" y="59"/>
                    <a:pt x="0" y="62"/>
                    <a:pt x="0" y="67"/>
                  </a:cubicBezTo>
                  <a:cubicBezTo>
                    <a:pt x="0" y="72"/>
                    <a:pt x="4" y="75"/>
                    <a:pt x="7" y="77"/>
                  </a:cubicBezTo>
                  <a:cubicBezTo>
                    <a:pt x="8" y="78"/>
                    <a:pt x="9" y="80"/>
                    <a:pt x="10" y="80"/>
                  </a:cubicBezTo>
                  <a:cubicBezTo>
                    <a:pt x="10" y="81"/>
                    <a:pt x="9" y="84"/>
                    <a:pt x="8" y="85"/>
                  </a:cubicBezTo>
                  <a:cubicBezTo>
                    <a:pt x="7" y="88"/>
                    <a:pt x="5" y="93"/>
                    <a:pt x="7" y="97"/>
                  </a:cubicBezTo>
                  <a:cubicBezTo>
                    <a:pt x="9" y="101"/>
                    <a:pt x="13" y="102"/>
                    <a:pt x="17" y="103"/>
                  </a:cubicBezTo>
                  <a:cubicBezTo>
                    <a:pt x="19" y="104"/>
                    <a:pt x="21" y="104"/>
                    <a:pt x="21" y="105"/>
                  </a:cubicBezTo>
                  <a:cubicBezTo>
                    <a:pt x="22" y="105"/>
                    <a:pt x="22" y="108"/>
                    <a:pt x="22" y="109"/>
                  </a:cubicBezTo>
                  <a:cubicBezTo>
                    <a:pt x="22" y="113"/>
                    <a:pt x="22" y="118"/>
                    <a:pt x="26" y="121"/>
                  </a:cubicBezTo>
                  <a:cubicBezTo>
                    <a:pt x="28" y="122"/>
                    <a:pt x="30" y="123"/>
                    <a:pt x="32" y="123"/>
                  </a:cubicBezTo>
                  <a:cubicBezTo>
                    <a:pt x="34" y="123"/>
                    <a:pt x="36" y="123"/>
                    <a:pt x="38" y="122"/>
                  </a:cubicBezTo>
                  <a:cubicBezTo>
                    <a:pt x="39" y="122"/>
                    <a:pt x="41" y="122"/>
                    <a:pt x="42" y="122"/>
                  </a:cubicBezTo>
                  <a:cubicBezTo>
                    <a:pt x="42" y="122"/>
                    <a:pt x="43" y="122"/>
                    <a:pt x="43" y="122"/>
                  </a:cubicBezTo>
                  <a:cubicBezTo>
                    <a:pt x="43" y="122"/>
                    <a:pt x="44" y="124"/>
                    <a:pt x="45" y="126"/>
                  </a:cubicBezTo>
                  <a:cubicBezTo>
                    <a:pt x="47" y="129"/>
                    <a:pt x="49" y="133"/>
                    <a:pt x="54" y="134"/>
                  </a:cubicBezTo>
                  <a:cubicBezTo>
                    <a:pt x="54" y="134"/>
                    <a:pt x="55" y="134"/>
                    <a:pt x="56" y="134"/>
                  </a:cubicBezTo>
                  <a:cubicBezTo>
                    <a:pt x="59" y="134"/>
                    <a:pt x="62" y="132"/>
                    <a:pt x="65" y="130"/>
                  </a:cubicBezTo>
                  <a:cubicBezTo>
                    <a:pt x="66" y="129"/>
                    <a:pt x="68" y="128"/>
                    <a:pt x="69" y="128"/>
                  </a:cubicBezTo>
                  <a:cubicBezTo>
                    <a:pt x="70" y="128"/>
                    <a:pt x="72" y="129"/>
                    <a:pt x="73" y="130"/>
                  </a:cubicBezTo>
                  <a:cubicBezTo>
                    <a:pt x="76" y="132"/>
                    <a:pt x="79" y="134"/>
                    <a:pt x="82" y="134"/>
                  </a:cubicBezTo>
                  <a:cubicBezTo>
                    <a:pt x="83" y="134"/>
                    <a:pt x="84" y="134"/>
                    <a:pt x="84" y="134"/>
                  </a:cubicBezTo>
                  <a:cubicBezTo>
                    <a:pt x="89" y="133"/>
                    <a:pt x="91" y="129"/>
                    <a:pt x="93" y="126"/>
                  </a:cubicBezTo>
                  <a:cubicBezTo>
                    <a:pt x="94" y="124"/>
                    <a:pt x="95" y="122"/>
                    <a:pt x="95" y="122"/>
                  </a:cubicBezTo>
                  <a:cubicBezTo>
                    <a:pt x="95" y="122"/>
                    <a:pt x="95" y="122"/>
                    <a:pt x="96" y="122"/>
                  </a:cubicBezTo>
                  <a:cubicBezTo>
                    <a:pt x="97" y="122"/>
                    <a:pt x="98" y="122"/>
                    <a:pt x="100" y="122"/>
                  </a:cubicBezTo>
                  <a:cubicBezTo>
                    <a:pt x="102" y="123"/>
                    <a:pt x="104" y="123"/>
                    <a:pt x="106" y="123"/>
                  </a:cubicBezTo>
                  <a:cubicBezTo>
                    <a:pt x="108" y="123"/>
                    <a:pt x="110" y="122"/>
                    <a:pt x="112" y="121"/>
                  </a:cubicBezTo>
                  <a:cubicBezTo>
                    <a:pt x="116" y="118"/>
                    <a:pt x="116" y="113"/>
                    <a:pt x="116" y="109"/>
                  </a:cubicBezTo>
                  <a:cubicBezTo>
                    <a:pt x="116" y="108"/>
                    <a:pt x="116" y="105"/>
                    <a:pt x="116" y="105"/>
                  </a:cubicBezTo>
                  <a:cubicBezTo>
                    <a:pt x="117" y="104"/>
                    <a:pt x="119" y="104"/>
                    <a:pt x="121" y="103"/>
                  </a:cubicBezTo>
                  <a:cubicBezTo>
                    <a:pt x="124" y="102"/>
                    <a:pt x="129" y="101"/>
                    <a:pt x="131" y="97"/>
                  </a:cubicBezTo>
                  <a:cubicBezTo>
                    <a:pt x="133" y="93"/>
                    <a:pt x="131" y="88"/>
                    <a:pt x="130" y="85"/>
                  </a:cubicBezTo>
                  <a:cubicBezTo>
                    <a:pt x="129" y="84"/>
                    <a:pt x="128" y="81"/>
                    <a:pt x="128" y="81"/>
                  </a:cubicBezTo>
                  <a:cubicBezTo>
                    <a:pt x="129" y="80"/>
                    <a:pt x="130" y="78"/>
                    <a:pt x="131" y="77"/>
                  </a:cubicBezTo>
                  <a:close/>
                  <a:moveTo>
                    <a:pt x="51" y="87"/>
                  </a:moveTo>
                  <a:cubicBezTo>
                    <a:pt x="46" y="87"/>
                    <a:pt x="46" y="87"/>
                    <a:pt x="46" y="87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39" y="71"/>
                    <a:pt x="38" y="67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8"/>
                    <a:pt x="38" y="73"/>
                    <a:pt x="38" y="79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9"/>
                    <a:pt x="45" y="73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3"/>
                    <a:pt x="46" y="67"/>
                    <a:pt x="46" y="61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51" y="54"/>
                    <a:pt x="51" y="54"/>
                    <a:pt x="51" y="54"/>
                  </a:cubicBezTo>
                  <a:lnTo>
                    <a:pt x="51" y="87"/>
                  </a:lnTo>
                  <a:close/>
                  <a:moveTo>
                    <a:pt x="72" y="87"/>
                  </a:moveTo>
                  <a:cubicBezTo>
                    <a:pt x="57" y="87"/>
                    <a:pt x="57" y="87"/>
                    <a:pt x="57" y="87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72" y="81"/>
                    <a:pt x="72" y="81"/>
                    <a:pt x="72" y="81"/>
                  </a:cubicBezTo>
                  <a:lnTo>
                    <a:pt x="72" y="87"/>
                  </a:lnTo>
                  <a:close/>
                  <a:moveTo>
                    <a:pt x="100" y="87"/>
                  </a:moveTo>
                  <a:cubicBezTo>
                    <a:pt x="94" y="87"/>
                    <a:pt x="94" y="87"/>
                    <a:pt x="94" y="87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91" y="73"/>
                    <a:pt x="91" y="69"/>
                    <a:pt x="90" y="65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9"/>
                    <a:pt x="89" y="73"/>
                    <a:pt x="88" y="76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1"/>
                    <a:pt x="83" y="74"/>
                    <a:pt x="84" y="78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4" y="74"/>
                    <a:pt x="85" y="71"/>
                    <a:pt x="86" y="67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6" y="70"/>
                    <a:pt x="97" y="74"/>
                    <a:pt x="97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7" y="74"/>
                    <a:pt x="98" y="71"/>
                    <a:pt x="98" y="67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6" y="54"/>
                    <a:pt x="106" y="54"/>
                    <a:pt x="106" y="54"/>
                  </a:cubicBezTo>
                  <a:lnTo>
                    <a:pt x="100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105048" y="3483503"/>
            <a:ext cx="592640" cy="592640"/>
            <a:chOff x="8105048" y="3866835"/>
            <a:chExt cx="592640" cy="592640"/>
          </a:xfrm>
        </p:grpSpPr>
        <p:sp>
          <p:nvSpPr>
            <p:cNvPr id="75" name="Rectangle 186"/>
            <p:cNvSpPr/>
            <p:nvPr/>
          </p:nvSpPr>
          <p:spPr>
            <a:xfrm>
              <a:off x="8105048" y="3866835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76" name="Rectangle 185"/>
            <p:cNvSpPr/>
            <p:nvPr/>
          </p:nvSpPr>
          <p:spPr>
            <a:xfrm>
              <a:off x="8175894" y="3937681"/>
              <a:ext cx="450948" cy="45094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77" name="Freeform 139"/>
            <p:cNvSpPr>
              <a:spLocks noEditPoints="1"/>
            </p:cNvSpPr>
            <p:nvPr/>
          </p:nvSpPr>
          <p:spPr bwMode="auto">
            <a:xfrm>
              <a:off x="8247758" y="4055115"/>
              <a:ext cx="281091" cy="222934"/>
            </a:xfrm>
            <a:custGeom>
              <a:avLst/>
              <a:gdLst>
                <a:gd name="T0" fmla="*/ 134 w 135"/>
                <a:gd name="T1" fmla="*/ 23 h 107"/>
                <a:gd name="T2" fmla="*/ 130 w 135"/>
                <a:gd name="T3" fmla="*/ 21 h 107"/>
                <a:gd name="T4" fmla="*/ 31 w 135"/>
                <a:gd name="T5" fmla="*/ 21 h 107"/>
                <a:gd name="T6" fmla="*/ 27 w 135"/>
                <a:gd name="T7" fmla="*/ 8 h 107"/>
                <a:gd name="T8" fmla="*/ 24 w 135"/>
                <a:gd name="T9" fmla="*/ 5 h 107"/>
                <a:gd name="T10" fmla="*/ 7 w 135"/>
                <a:gd name="T11" fmla="*/ 0 h 107"/>
                <a:gd name="T12" fmla="*/ 1 w 135"/>
                <a:gd name="T13" fmla="*/ 4 h 107"/>
                <a:gd name="T14" fmla="*/ 4 w 135"/>
                <a:gd name="T15" fmla="*/ 10 h 107"/>
                <a:gd name="T16" fmla="*/ 19 w 135"/>
                <a:gd name="T17" fmla="*/ 14 h 107"/>
                <a:gd name="T18" fmla="*/ 37 w 135"/>
                <a:gd name="T19" fmla="*/ 70 h 107"/>
                <a:gd name="T20" fmla="*/ 33 w 135"/>
                <a:gd name="T21" fmla="*/ 83 h 107"/>
                <a:gd name="T22" fmla="*/ 24 w 135"/>
                <a:gd name="T23" fmla="*/ 95 h 107"/>
                <a:gd name="T24" fmla="*/ 37 w 135"/>
                <a:gd name="T25" fmla="*/ 107 h 107"/>
                <a:gd name="T26" fmla="*/ 49 w 135"/>
                <a:gd name="T27" fmla="*/ 100 h 107"/>
                <a:gd name="T28" fmla="*/ 88 w 135"/>
                <a:gd name="T29" fmla="*/ 100 h 107"/>
                <a:gd name="T30" fmla="*/ 100 w 135"/>
                <a:gd name="T31" fmla="*/ 107 h 107"/>
                <a:gd name="T32" fmla="*/ 113 w 135"/>
                <a:gd name="T33" fmla="*/ 95 h 107"/>
                <a:gd name="T34" fmla="*/ 100 w 135"/>
                <a:gd name="T35" fmla="*/ 82 h 107"/>
                <a:gd name="T36" fmla="*/ 88 w 135"/>
                <a:gd name="T37" fmla="*/ 90 h 107"/>
                <a:gd name="T38" fmla="*/ 49 w 135"/>
                <a:gd name="T39" fmla="*/ 90 h 107"/>
                <a:gd name="T40" fmla="*/ 43 w 135"/>
                <a:gd name="T41" fmla="*/ 84 h 107"/>
                <a:gd name="T42" fmla="*/ 46 w 135"/>
                <a:gd name="T43" fmla="*/ 75 h 107"/>
                <a:gd name="T44" fmla="*/ 114 w 135"/>
                <a:gd name="T45" fmla="*/ 75 h 107"/>
                <a:gd name="T46" fmla="*/ 123 w 135"/>
                <a:gd name="T47" fmla="*/ 67 h 107"/>
                <a:gd name="T48" fmla="*/ 134 w 135"/>
                <a:gd name="T49" fmla="*/ 27 h 107"/>
                <a:gd name="T50" fmla="*/ 134 w 135"/>
                <a:gd name="T51" fmla="*/ 23 h 107"/>
                <a:gd name="T52" fmla="*/ 108 w 135"/>
                <a:gd name="T53" fmla="*/ 59 h 107"/>
                <a:gd name="T54" fmla="*/ 51 w 135"/>
                <a:gd name="T55" fmla="*/ 59 h 107"/>
                <a:gd name="T56" fmla="*/ 46 w 135"/>
                <a:gd name="T57" fmla="*/ 55 h 107"/>
                <a:gd name="T58" fmla="*/ 51 w 135"/>
                <a:gd name="T59" fmla="*/ 50 h 107"/>
                <a:gd name="T60" fmla="*/ 108 w 135"/>
                <a:gd name="T61" fmla="*/ 50 h 107"/>
                <a:gd name="T62" fmla="*/ 113 w 135"/>
                <a:gd name="T63" fmla="*/ 55 h 107"/>
                <a:gd name="T64" fmla="*/ 108 w 135"/>
                <a:gd name="T65" fmla="*/ 59 h 107"/>
                <a:gd name="T66" fmla="*/ 112 w 135"/>
                <a:gd name="T67" fmla="*/ 45 h 107"/>
                <a:gd name="T68" fmla="*/ 47 w 135"/>
                <a:gd name="T69" fmla="*/ 45 h 107"/>
                <a:gd name="T70" fmla="*/ 42 w 135"/>
                <a:gd name="T71" fmla="*/ 40 h 107"/>
                <a:gd name="T72" fmla="*/ 47 w 135"/>
                <a:gd name="T73" fmla="*/ 35 h 107"/>
                <a:gd name="T74" fmla="*/ 112 w 135"/>
                <a:gd name="T75" fmla="*/ 35 h 107"/>
                <a:gd name="T76" fmla="*/ 117 w 135"/>
                <a:gd name="T77" fmla="*/ 40 h 107"/>
                <a:gd name="T78" fmla="*/ 112 w 135"/>
                <a:gd name="T79" fmla="*/ 4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107">
                  <a:moveTo>
                    <a:pt x="134" y="23"/>
                  </a:moveTo>
                  <a:cubicBezTo>
                    <a:pt x="133" y="21"/>
                    <a:pt x="131" y="21"/>
                    <a:pt x="1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7"/>
                    <a:pt x="26" y="6"/>
                    <a:pt x="24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1"/>
                    <a:pt x="1" y="4"/>
                  </a:cubicBezTo>
                  <a:cubicBezTo>
                    <a:pt x="0" y="6"/>
                    <a:pt x="2" y="9"/>
                    <a:pt x="4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8" y="84"/>
                    <a:pt x="24" y="89"/>
                    <a:pt x="24" y="95"/>
                  </a:cubicBezTo>
                  <a:cubicBezTo>
                    <a:pt x="24" y="102"/>
                    <a:pt x="30" y="107"/>
                    <a:pt x="37" y="107"/>
                  </a:cubicBezTo>
                  <a:cubicBezTo>
                    <a:pt x="42" y="107"/>
                    <a:pt x="47" y="104"/>
                    <a:pt x="4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0" y="104"/>
                    <a:pt x="95" y="107"/>
                    <a:pt x="100" y="107"/>
                  </a:cubicBezTo>
                  <a:cubicBezTo>
                    <a:pt x="107" y="107"/>
                    <a:pt x="113" y="102"/>
                    <a:pt x="113" y="95"/>
                  </a:cubicBezTo>
                  <a:cubicBezTo>
                    <a:pt x="113" y="88"/>
                    <a:pt x="107" y="82"/>
                    <a:pt x="100" y="82"/>
                  </a:cubicBezTo>
                  <a:cubicBezTo>
                    <a:pt x="95" y="82"/>
                    <a:pt x="90" y="85"/>
                    <a:pt x="88" y="90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48" y="87"/>
                    <a:pt x="46" y="85"/>
                    <a:pt x="43" y="84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114" y="75"/>
                    <a:pt x="114" y="75"/>
                    <a:pt x="114" y="75"/>
                  </a:cubicBezTo>
                  <a:cubicBezTo>
                    <a:pt x="119" y="75"/>
                    <a:pt x="123" y="71"/>
                    <a:pt x="123" y="67"/>
                  </a:cubicBezTo>
                  <a:cubicBezTo>
                    <a:pt x="134" y="27"/>
                    <a:pt x="134" y="27"/>
                    <a:pt x="134" y="27"/>
                  </a:cubicBezTo>
                  <a:cubicBezTo>
                    <a:pt x="135" y="25"/>
                    <a:pt x="135" y="24"/>
                    <a:pt x="134" y="23"/>
                  </a:cubicBezTo>
                  <a:close/>
                  <a:moveTo>
                    <a:pt x="108" y="59"/>
                  </a:moveTo>
                  <a:cubicBezTo>
                    <a:pt x="51" y="59"/>
                    <a:pt x="51" y="59"/>
                    <a:pt x="51" y="59"/>
                  </a:cubicBezTo>
                  <a:cubicBezTo>
                    <a:pt x="49" y="59"/>
                    <a:pt x="46" y="57"/>
                    <a:pt x="46" y="55"/>
                  </a:cubicBezTo>
                  <a:cubicBezTo>
                    <a:pt x="46" y="52"/>
                    <a:pt x="49" y="50"/>
                    <a:pt x="51" y="50"/>
                  </a:cubicBezTo>
                  <a:cubicBezTo>
                    <a:pt x="108" y="50"/>
                    <a:pt x="108" y="50"/>
                    <a:pt x="108" y="50"/>
                  </a:cubicBezTo>
                  <a:cubicBezTo>
                    <a:pt x="111" y="50"/>
                    <a:pt x="113" y="52"/>
                    <a:pt x="113" y="55"/>
                  </a:cubicBezTo>
                  <a:cubicBezTo>
                    <a:pt x="113" y="57"/>
                    <a:pt x="111" y="59"/>
                    <a:pt x="108" y="59"/>
                  </a:cubicBezTo>
                  <a:close/>
                  <a:moveTo>
                    <a:pt x="112" y="45"/>
                  </a:moveTo>
                  <a:cubicBezTo>
                    <a:pt x="47" y="45"/>
                    <a:pt x="47" y="45"/>
                    <a:pt x="47" y="45"/>
                  </a:cubicBezTo>
                  <a:cubicBezTo>
                    <a:pt x="44" y="45"/>
                    <a:pt x="42" y="43"/>
                    <a:pt x="42" y="40"/>
                  </a:cubicBezTo>
                  <a:cubicBezTo>
                    <a:pt x="42" y="38"/>
                    <a:pt x="44" y="35"/>
                    <a:pt x="47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5" y="35"/>
                    <a:pt x="117" y="38"/>
                    <a:pt x="117" y="40"/>
                  </a:cubicBezTo>
                  <a:cubicBezTo>
                    <a:pt x="117" y="43"/>
                    <a:pt x="115" y="45"/>
                    <a:pt x="112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105048" y="4628261"/>
            <a:ext cx="592640" cy="592640"/>
            <a:chOff x="8105048" y="5011593"/>
            <a:chExt cx="592640" cy="592640"/>
          </a:xfrm>
        </p:grpSpPr>
        <p:sp>
          <p:nvSpPr>
            <p:cNvPr id="79" name="Rectangle 187"/>
            <p:cNvSpPr/>
            <p:nvPr/>
          </p:nvSpPr>
          <p:spPr>
            <a:xfrm>
              <a:off x="8105048" y="5011593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80" name="Rectangle 185"/>
            <p:cNvSpPr/>
            <p:nvPr/>
          </p:nvSpPr>
          <p:spPr>
            <a:xfrm>
              <a:off x="8175894" y="5082439"/>
              <a:ext cx="450948" cy="450948"/>
            </a:xfrm>
            <a:prstGeom prst="rect">
              <a:avLst/>
            </a:prstGeom>
            <a:solidFill>
              <a:srgbClr val="0070C0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81" name="Freeform 84"/>
            <p:cNvSpPr>
              <a:spLocks noEditPoints="1"/>
            </p:cNvSpPr>
            <p:nvPr/>
          </p:nvSpPr>
          <p:spPr bwMode="auto">
            <a:xfrm>
              <a:off x="8267015" y="5210680"/>
              <a:ext cx="261834" cy="200553"/>
            </a:xfrm>
            <a:custGeom>
              <a:avLst/>
              <a:gdLst>
                <a:gd name="T0" fmla="*/ 99 w 107"/>
                <a:gd name="T1" fmla="*/ 0 h 82"/>
                <a:gd name="T2" fmla="*/ 9 w 107"/>
                <a:gd name="T3" fmla="*/ 0 h 82"/>
                <a:gd name="T4" fmla="*/ 0 w 107"/>
                <a:gd name="T5" fmla="*/ 8 h 82"/>
                <a:gd name="T6" fmla="*/ 0 w 107"/>
                <a:gd name="T7" fmla="*/ 74 h 82"/>
                <a:gd name="T8" fmla="*/ 9 w 107"/>
                <a:gd name="T9" fmla="*/ 82 h 82"/>
                <a:gd name="T10" fmla="*/ 99 w 107"/>
                <a:gd name="T11" fmla="*/ 82 h 82"/>
                <a:gd name="T12" fmla="*/ 107 w 107"/>
                <a:gd name="T13" fmla="*/ 74 h 82"/>
                <a:gd name="T14" fmla="*/ 107 w 107"/>
                <a:gd name="T15" fmla="*/ 8 h 82"/>
                <a:gd name="T16" fmla="*/ 99 w 107"/>
                <a:gd name="T17" fmla="*/ 0 h 82"/>
                <a:gd name="T18" fmla="*/ 33 w 107"/>
                <a:gd name="T19" fmla="*/ 55 h 82"/>
                <a:gd name="T20" fmla="*/ 16 w 107"/>
                <a:gd name="T21" fmla="*/ 73 h 82"/>
                <a:gd name="T22" fmla="*/ 10 w 107"/>
                <a:gd name="T23" fmla="*/ 73 h 82"/>
                <a:gd name="T24" fmla="*/ 10 w 107"/>
                <a:gd name="T25" fmla="*/ 67 h 82"/>
                <a:gd name="T26" fmla="*/ 27 w 107"/>
                <a:gd name="T27" fmla="*/ 50 h 82"/>
                <a:gd name="T28" fmla="*/ 33 w 107"/>
                <a:gd name="T29" fmla="*/ 50 h 82"/>
                <a:gd name="T30" fmla="*/ 33 w 107"/>
                <a:gd name="T31" fmla="*/ 55 h 82"/>
                <a:gd name="T32" fmla="*/ 54 w 107"/>
                <a:gd name="T33" fmla="*/ 57 h 82"/>
                <a:gd name="T34" fmla="*/ 51 w 107"/>
                <a:gd name="T35" fmla="*/ 56 h 82"/>
                <a:gd name="T36" fmla="*/ 10 w 107"/>
                <a:gd name="T37" fmla="*/ 15 h 82"/>
                <a:gd name="T38" fmla="*/ 10 w 107"/>
                <a:gd name="T39" fmla="*/ 9 h 82"/>
                <a:gd name="T40" fmla="*/ 16 w 107"/>
                <a:gd name="T41" fmla="*/ 9 h 82"/>
                <a:gd name="T42" fmla="*/ 54 w 107"/>
                <a:gd name="T43" fmla="*/ 47 h 82"/>
                <a:gd name="T44" fmla="*/ 92 w 107"/>
                <a:gd name="T45" fmla="*/ 9 h 82"/>
                <a:gd name="T46" fmla="*/ 98 w 107"/>
                <a:gd name="T47" fmla="*/ 9 h 82"/>
                <a:gd name="T48" fmla="*/ 98 w 107"/>
                <a:gd name="T49" fmla="*/ 15 h 82"/>
                <a:gd name="T50" fmla="*/ 57 w 107"/>
                <a:gd name="T51" fmla="*/ 56 h 82"/>
                <a:gd name="T52" fmla="*/ 54 w 107"/>
                <a:gd name="T53" fmla="*/ 57 h 82"/>
                <a:gd name="T54" fmla="*/ 98 w 107"/>
                <a:gd name="T55" fmla="*/ 73 h 82"/>
                <a:gd name="T56" fmla="*/ 92 w 107"/>
                <a:gd name="T57" fmla="*/ 73 h 82"/>
                <a:gd name="T58" fmla="*/ 75 w 107"/>
                <a:gd name="T59" fmla="*/ 55 h 82"/>
                <a:gd name="T60" fmla="*/ 75 w 107"/>
                <a:gd name="T61" fmla="*/ 50 h 82"/>
                <a:gd name="T62" fmla="*/ 81 w 107"/>
                <a:gd name="T63" fmla="*/ 50 h 82"/>
                <a:gd name="T64" fmla="*/ 98 w 107"/>
                <a:gd name="T65" fmla="*/ 67 h 82"/>
                <a:gd name="T66" fmla="*/ 98 w 107"/>
                <a:gd name="T67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82">
                  <a:moveTo>
                    <a:pt x="9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4" y="82"/>
                    <a:pt x="9" y="82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4" y="82"/>
                    <a:pt x="107" y="78"/>
                    <a:pt x="107" y="74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4"/>
                    <a:pt x="104" y="0"/>
                    <a:pt x="99" y="0"/>
                  </a:cubicBezTo>
                  <a:close/>
                  <a:moveTo>
                    <a:pt x="33" y="55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4" y="74"/>
                    <a:pt x="11" y="74"/>
                    <a:pt x="10" y="73"/>
                  </a:cubicBezTo>
                  <a:cubicBezTo>
                    <a:pt x="8" y="71"/>
                    <a:pt x="8" y="69"/>
                    <a:pt x="10" y="67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48"/>
                    <a:pt x="31" y="48"/>
                    <a:pt x="33" y="50"/>
                  </a:cubicBezTo>
                  <a:cubicBezTo>
                    <a:pt x="35" y="51"/>
                    <a:pt x="35" y="54"/>
                    <a:pt x="33" y="55"/>
                  </a:cubicBezTo>
                  <a:close/>
                  <a:moveTo>
                    <a:pt x="54" y="57"/>
                  </a:moveTo>
                  <a:cubicBezTo>
                    <a:pt x="53" y="57"/>
                    <a:pt x="52" y="57"/>
                    <a:pt x="51" y="5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3"/>
                    <a:pt x="8" y="11"/>
                    <a:pt x="10" y="9"/>
                  </a:cubicBezTo>
                  <a:cubicBezTo>
                    <a:pt x="12" y="8"/>
                    <a:pt x="14" y="8"/>
                    <a:pt x="16" y="9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4" y="8"/>
                    <a:pt x="96" y="8"/>
                    <a:pt x="98" y="9"/>
                  </a:cubicBezTo>
                  <a:cubicBezTo>
                    <a:pt x="99" y="11"/>
                    <a:pt x="99" y="13"/>
                    <a:pt x="98" y="15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6" y="57"/>
                    <a:pt x="55" y="57"/>
                    <a:pt x="54" y="57"/>
                  </a:cubicBezTo>
                  <a:close/>
                  <a:moveTo>
                    <a:pt x="98" y="73"/>
                  </a:moveTo>
                  <a:cubicBezTo>
                    <a:pt x="96" y="74"/>
                    <a:pt x="94" y="74"/>
                    <a:pt x="92" y="73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3" y="54"/>
                    <a:pt x="73" y="51"/>
                    <a:pt x="75" y="50"/>
                  </a:cubicBezTo>
                  <a:cubicBezTo>
                    <a:pt x="76" y="48"/>
                    <a:pt x="79" y="48"/>
                    <a:pt x="81" y="50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100" y="69"/>
                    <a:pt x="100" y="71"/>
                    <a:pt x="98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391427" y="3483503"/>
            <a:ext cx="592640" cy="592640"/>
            <a:chOff x="3391427" y="3866835"/>
            <a:chExt cx="592640" cy="592640"/>
          </a:xfrm>
        </p:grpSpPr>
        <p:sp>
          <p:nvSpPr>
            <p:cNvPr id="83" name="Rectangle 183"/>
            <p:cNvSpPr/>
            <p:nvPr/>
          </p:nvSpPr>
          <p:spPr>
            <a:xfrm>
              <a:off x="3391427" y="3866835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84" name="Rectangle 185"/>
            <p:cNvSpPr/>
            <p:nvPr/>
          </p:nvSpPr>
          <p:spPr>
            <a:xfrm>
              <a:off x="3454162" y="3937681"/>
              <a:ext cx="450948" cy="45094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85" name="Freeform 70"/>
            <p:cNvSpPr>
              <a:spLocks noEditPoints="1"/>
            </p:cNvSpPr>
            <p:nvPr/>
          </p:nvSpPr>
          <p:spPr bwMode="auto">
            <a:xfrm>
              <a:off x="3546440" y="4004056"/>
              <a:ext cx="257213" cy="298241"/>
            </a:xfrm>
            <a:custGeom>
              <a:avLst/>
              <a:gdLst>
                <a:gd name="T0" fmla="*/ 85 w 123"/>
                <a:gd name="T1" fmla="*/ 53 h 143"/>
                <a:gd name="T2" fmla="*/ 62 w 123"/>
                <a:gd name="T3" fmla="*/ 58 h 143"/>
                <a:gd name="T4" fmla="*/ 59 w 123"/>
                <a:gd name="T5" fmla="*/ 59 h 143"/>
                <a:gd name="T6" fmla="*/ 56 w 123"/>
                <a:gd name="T7" fmla="*/ 50 h 143"/>
                <a:gd name="T8" fmla="*/ 52 w 123"/>
                <a:gd name="T9" fmla="*/ 20 h 143"/>
                <a:gd name="T10" fmla="*/ 42 w 123"/>
                <a:gd name="T11" fmla="*/ 21 h 143"/>
                <a:gd name="T12" fmla="*/ 54 w 123"/>
                <a:gd name="T13" fmla="*/ 59 h 143"/>
                <a:gd name="T14" fmla="*/ 45 w 123"/>
                <a:gd name="T15" fmla="*/ 52 h 143"/>
                <a:gd name="T16" fmla="*/ 12 w 123"/>
                <a:gd name="T17" fmla="*/ 112 h 143"/>
                <a:gd name="T18" fmla="*/ 49 w 123"/>
                <a:gd name="T19" fmla="*/ 142 h 143"/>
                <a:gd name="T20" fmla="*/ 60 w 123"/>
                <a:gd name="T21" fmla="*/ 139 h 143"/>
                <a:gd name="T22" fmla="*/ 71 w 123"/>
                <a:gd name="T23" fmla="*/ 142 h 143"/>
                <a:gd name="T24" fmla="*/ 107 w 123"/>
                <a:gd name="T25" fmla="*/ 118 h 143"/>
                <a:gd name="T26" fmla="*/ 85 w 123"/>
                <a:gd name="T27" fmla="*/ 53 h 143"/>
                <a:gd name="T28" fmla="*/ 99 w 123"/>
                <a:gd name="T29" fmla="*/ 0 h 143"/>
                <a:gd name="T30" fmla="*/ 73 w 123"/>
                <a:gd name="T31" fmla="*/ 12 h 143"/>
                <a:gd name="T32" fmla="*/ 61 w 123"/>
                <a:gd name="T33" fmla="*/ 38 h 143"/>
                <a:gd name="T34" fmla="*/ 88 w 123"/>
                <a:gd name="T35" fmla="*/ 26 h 143"/>
                <a:gd name="T36" fmla="*/ 99 w 123"/>
                <a:gd name="T3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3" h="143">
                  <a:moveTo>
                    <a:pt x="85" y="53"/>
                  </a:moveTo>
                  <a:cubicBezTo>
                    <a:pt x="77" y="52"/>
                    <a:pt x="75" y="54"/>
                    <a:pt x="62" y="58"/>
                  </a:cubicBezTo>
                  <a:cubicBezTo>
                    <a:pt x="61" y="59"/>
                    <a:pt x="60" y="59"/>
                    <a:pt x="59" y="59"/>
                  </a:cubicBezTo>
                  <a:cubicBezTo>
                    <a:pt x="58" y="57"/>
                    <a:pt x="57" y="54"/>
                    <a:pt x="56" y="50"/>
                  </a:cubicBezTo>
                  <a:cubicBezTo>
                    <a:pt x="51" y="35"/>
                    <a:pt x="52" y="20"/>
                    <a:pt x="52" y="20"/>
                  </a:cubicBezTo>
                  <a:cubicBezTo>
                    <a:pt x="52" y="20"/>
                    <a:pt x="48" y="16"/>
                    <a:pt x="42" y="21"/>
                  </a:cubicBezTo>
                  <a:cubicBezTo>
                    <a:pt x="40" y="29"/>
                    <a:pt x="49" y="49"/>
                    <a:pt x="54" y="59"/>
                  </a:cubicBezTo>
                  <a:cubicBezTo>
                    <a:pt x="50" y="57"/>
                    <a:pt x="49" y="52"/>
                    <a:pt x="45" y="52"/>
                  </a:cubicBezTo>
                  <a:cubicBezTo>
                    <a:pt x="15" y="50"/>
                    <a:pt x="0" y="84"/>
                    <a:pt x="12" y="112"/>
                  </a:cubicBezTo>
                  <a:cubicBezTo>
                    <a:pt x="19" y="130"/>
                    <a:pt x="35" y="141"/>
                    <a:pt x="49" y="142"/>
                  </a:cubicBezTo>
                  <a:cubicBezTo>
                    <a:pt x="53" y="143"/>
                    <a:pt x="56" y="139"/>
                    <a:pt x="60" y="139"/>
                  </a:cubicBezTo>
                  <a:cubicBezTo>
                    <a:pt x="64" y="139"/>
                    <a:pt x="69" y="142"/>
                    <a:pt x="71" y="142"/>
                  </a:cubicBezTo>
                  <a:cubicBezTo>
                    <a:pt x="85" y="143"/>
                    <a:pt x="97" y="134"/>
                    <a:pt x="107" y="118"/>
                  </a:cubicBezTo>
                  <a:cubicBezTo>
                    <a:pt x="123" y="91"/>
                    <a:pt x="114" y="55"/>
                    <a:pt x="85" y="53"/>
                  </a:cubicBezTo>
                  <a:close/>
                  <a:moveTo>
                    <a:pt x="99" y="0"/>
                  </a:moveTo>
                  <a:cubicBezTo>
                    <a:pt x="99" y="0"/>
                    <a:pt x="84" y="1"/>
                    <a:pt x="73" y="12"/>
                  </a:cubicBezTo>
                  <a:cubicBezTo>
                    <a:pt x="63" y="22"/>
                    <a:pt x="61" y="38"/>
                    <a:pt x="61" y="38"/>
                  </a:cubicBezTo>
                  <a:cubicBezTo>
                    <a:pt x="61" y="38"/>
                    <a:pt x="77" y="37"/>
                    <a:pt x="88" y="26"/>
                  </a:cubicBezTo>
                  <a:cubicBezTo>
                    <a:pt x="98" y="16"/>
                    <a:pt x="99" y="0"/>
                    <a:pt x="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391427" y="2312701"/>
            <a:ext cx="592640" cy="592640"/>
            <a:chOff x="3391427" y="2696033"/>
            <a:chExt cx="592640" cy="592640"/>
          </a:xfrm>
        </p:grpSpPr>
        <p:sp>
          <p:nvSpPr>
            <p:cNvPr id="87" name="Rectangle 182"/>
            <p:cNvSpPr/>
            <p:nvPr/>
          </p:nvSpPr>
          <p:spPr>
            <a:xfrm>
              <a:off x="3391427" y="2696033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88" name="Rectangle 185"/>
            <p:cNvSpPr/>
            <p:nvPr/>
          </p:nvSpPr>
          <p:spPr>
            <a:xfrm>
              <a:off x="3454162" y="2766879"/>
              <a:ext cx="450948" cy="450948"/>
            </a:xfrm>
            <a:prstGeom prst="rect">
              <a:avLst/>
            </a:prstGeom>
            <a:solidFill>
              <a:srgbClr val="0070C0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89" name="Freeform 5"/>
            <p:cNvSpPr>
              <a:spLocks noEditPoints="1"/>
            </p:cNvSpPr>
            <p:nvPr/>
          </p:nvSpPr>
          <p:spPr bwMode="auto">
            <a:xfrm>
              <a:off x="3524597" y="2913125"/>
              <a:ext cx="304697" cy="177189"/>
            </a:xfrm>
            <a:custGeom>
              <a:avLst/>
              <a:gdLst>
                <a:gd name="T0" fmla="*/ 135 w 139"/>
                <a:gd name="T1" fmla="*/ 61 h 81"/>
                <a:gd name="T2" fmla="*/ 131 w 139"/>
                <a:gd name="T3" fmla="*/ 56 h 81"/>
                <a:gd name="T4" fmla="*/ 131 w 139"/>
                <a:gd name="T5" fmla="*/ 27 h 81"/>
                <a:gd name="T6" fmla="*/ 139 w 139"/>
                <a:gd name="T7" fmla="*/ 24 h 81"/>
                <a:gd name="T8" fmla="*/ 70 w 139"/>
                <a:gd name="T9" fmla="*/ 0 h 81"/>
                <a:gd name="T10" fmla="*/ 0 w 139"/>
                <a:gd name="T11" fmla="*/ 24 h 81"/>
                <a:gd name="T12" fmla="*/ 70 w 139"/>
                <a:gd name="T13" fmla="*/ 48 h 81"/>
                <a:gd name="T14" fmla="*/ 127 w 139"/>
                <a:gd name="T15" fmla="*/ 28 h 81"/>
                <a:gd name="T16" fmla="*/ 127 w 139"/>
                <a:gd name="T17" fmla="*/ 56 h 81"/>
                <a:gd name="T18" fmla="*/ 123 w 139"/>
                <a:gd name="T19" fmla="*/ 61 h 81"/>
                <a:gd name="T20" fmla="*/ 126 w 139"/>
                <a:gd name="T21" fmla="*/ 64 h 81"/>
                <a:gd name="T22" fmla="*/ 123 w 139"/>
                <a:gd name="T23" fmla="*/ 81 h 81"/>
                <a:gd name="T24" fmla="*/ 135 w 139"/>
                <a:gd name="T25" fmla="*/ 81 h 81"/>
                <a:gd name="T26" fmla="*/ 132 w 139"/>
                <a:gd name="T27" fmla="*/ 64 h 81"/>
                <a:gd name="T28" fmla="*/ 135 w 139"/>
                <a:gd name="T29" fmla="*/ 61 h 81"/>
                <a:gd name="T30" fmla="*/ 28 w 139"/>
                <a:gd name="T31" fmla="*/ 42 h 81"/>
                <a:gd name="T32" fmla="*/ 28 w 139"/>
                <a:gd name="T33" fmla="*/ 69 h 81"/>
                <a:gd name="T34" fmla="*/ 70 w 139"/>
                <a:gd name="T35" fmla="*/ 81 h 81"/>
                <a:gd name="T36" fmla="*/ 111 w 139"/>
                <a:gd name="T37" fmla="*/ 69 h 81"/>
                <a:gd name="T38" fmla="*/ 111 w 139"/>
                <a:gd name="T39" fmla="*/ 42 h 81"/>
                <a:gd name="T40" fmla="*/ 70 w 139"/>
                <a:gd name="T41" fmla="*/ 56 h 81"/>
                <a:gd name="T42" fmla="*/ 28 w 139"/>
                <a:gd name="T43" fmla="*/ 4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9" h="81">
                  <a:moveTo>
                    <a:pt x="135" y="61"/>
                  </a:moveTo>
                  <a:cubicBezTo>
                    <a:pt x="135" y="58"/>
                    <a:pt x="134" y="56"/>
                    <a:pt x="131" y="56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56"/>
                    <a:pt x="127" y="56"/>
                    <a:pt x="127" y="56"/>
                  </a:cubicBezTo>
                  <a:cubicBezTo>
                    <a:pt x="125" y="56"/>
                    <a:pt x="123" y="58"/>
                    <a:pt x="123" y="61"/>
                  </a:cubicBezTo>
                  <a:cubicBezTo>
                    <a:pt x="123" y="63"/>
                    <a:pt x="125" y="64"/>
                    <a:pt x="126" y="64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35" y="81"/>
                    <a:pt x="135" y="81"/>
                    <a:pt x="135" y="81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4" y="64"/>
                    <a:pt x="135" y="63"/>
                    <a:pt x="135" y="61"/>
                  </a:cubicBezTo>
                  <a:close/>
                  <a:moveTo>
                    <a:pt x="28" y="4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8" y="76"/>
                    <a:pt x="47" y="81"/>
                    <a:pt x="70" y="81"/>
                  </a:cubicBezTo>
                  <a:cubicBezTo>
                    <a:pt x="92" y="81"/>
                    <a:pt x="111" y="76"/>
                    <a:pt x="111" y="69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70" y="56"/>
                    <a:pt x="70" y="56"/>
                    <a:pt x="70" y="56"/>
                  </a:cubicBezTo>
                  <a:lnTo>
                    <a:pt x="28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391427" y="4628261"/>
            <a:ext cx="592640" cy="592640"/>
            <a:chOff x="3391427" y="5011593"/>
            <a:chExt cx="592640" cy="592640"/>
          </a:xfrm>
        </p:grpSpPr>
        <p:sp>
          <p:nvSpPr>
            <p:cNvPr id="91" name="Rectangle 184"/>
            <p:cNvSpPr/>
            <p:nvPr/>
          </p:nvSpPr>
          <p:spPr>
            <a:xfrm>
              <a:off x="3391427" y="5011593"/>
              <a:ext cx="592640" cy="5926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92" name="Rectangle 185"/>
            <p:cNvSpPr/>
            <p:nvPr/>
          </p:nvSpPr>
          <p:spPr>
            <a:xfrm>
              <a:off x="3454162" y="5082439"/>
              <a:ext cx="450948" cy="450948"/>
            </a:xfrm>
            <a:prstGeom prst="rect">
              <a:avLst/>
            </a:prstGeom>
            <a:solidFill>
              <a:srgbClr val="00B0F0"/>
            </a:solidFill>
            <a:ln w="3810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93" name="Freeform 28"/>
            <p:cNvSpPr>
              <a:spLocks/>
            </p:cNvSpPr>
            <p:nvPr/>
          </p:nvSpPr>
          <p:spPr bwMode="auto">
            <a:xfrm>
              <a:off x="3549088" y="5181652"/>
              <a:ext cx="280206" cy="275536"/>
            </a:xfrm>
            <a:custGeom>
              <a:avLst/>
              <a:gdLst>
                <a:gd name="T0" fmla="*/ 16 w 136"/>
                <a:gd name="T1" fmla="*/ 57 h 134"/>
                <a:gd name="T2" fmla="*/ 0 w 136"/>
                <a:gd name="T3" fmla="*/ 72 h 134"/>
                <a:gd name="T4" fmla="*/ 25 w 136"/>
                <a:gd name="T5" fmla="*/ 92 h 134"/>
                <a:gd name="T6" fmla="*/ 37 w 136"/>
                <a:gd name="T7" fmla="*/ 78 h 134"/>
                <a:gd name="T8" fmla="*/ 55 w 136"/>
                <a:gd name="T9" fmla="*/ 80 h 134"/>
                <a:gd name="T10" fmla="*/ 42 w 136"/>
                <a:gd name="T11" fmla="*/ 95 h 134"/>
                <a:gd name="T12" fmla="*/ 44 w 136"/>
                <a:gd name="T13" fmla="*/ 115 h 134"/>
                <a:gd name="T14" fmla="*/ 65 w 136"/>
                <a:gd name="T15" fmla="*/ 134 h 134"/>
                <a:gd name="T16" fmla="*/ 92 w 136"/>
                <a:gd name="T17" fmla="*/ 98 h 134"/>
                <a:gd name="T18" fmla="*/ 79 w 136"/>
                <a:gd name="T19" fmla="*/ 92 h 134"/>
                <a:gd name="T20" fmla="*/ 80 w 136"/>
                <a:gd name="T21" fmla="*/ 78 h 134"/>
                <a:gd name="T22" fmla="*/ 96 w 136"/>
                <a:gd name="T23" fmla="*/ 76 h 134"/>
                <a:gd name="T24" fmla="*/ 107 w 136"/>
                <a:gd name="T25" fmla="*/ 90 h 134"/>
                <a:gd name="T26" fmla="*/ 136 w 136"/>
                <a:gd name="T27" fmla="*/ 62 h 134"/>
                <a:gd name="T28" fmla="*/ 103 w 136"/>
                <a:gd name="T29" fmla="*/ 40 h 134"/>
                <a:gd name="T30" fmla="*/ 90 w 136"/>
                <a:gd name="T31" fmla="*/ 54 h 134"/>
                <a:gd name="T32" fmla="*/ 75 w 136"/>
                <a:gd name="T33" fmla="*/ 40 h 134"/>
                <a:gd name="T34" fmla="*/ 93 w 136"/>
                <a:gd name="T35" fmla="*/ 27 h 134"/>
                <a:gd name="T36" fmla="*/ 71 w 136"/>
                <a:gd name="T37" fmla="*/ 0 h 134"/>
                <a:gd name="T38" fmla="*/ 37 w 136"/>
                <a:gd name="T39" fmla="*/ 28 h 134"/>
                <a:gd name="T40" fmla="*/ 30 w 136"/>
                <a:gd name="T41" fmla="*/ 16 h 134"/>
                <a:gd name="T42" fmla="*/ 12 w 136"/>
                <a:gd name="T43" fmla="*/ 15 h 134"/>
                <a:gd name="T44" fmla="*/ 19 w 136"/>
                <a:gd name="T45" fmla="*/ 32 h 134"/>
                <a:gd name="T46" fmla="*/ 16 w 136"/>
                <a:gd name="T47" fmla="*/ 5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134">
                  <a:moveTo>
                    <a:pt x="16" y="57"/>
                  </a:moveTo>
                  <a:cubicBezTo>
                    <a:pt x="6" y="64"/>
                    <a:pt x="0" y="72"/>
                    <a:pt x="0" y="72"/>
                  </a:cubicBezTo>
                  <a:cubicBezTo>
                    <a:pt x="0" y="72"/>
                    <a:pt x="16" y="94"/>
                    <a:pt x="25" y="92"/>
                  </a:cubicBezTo>
                  <a:cubicBezTo>
                    <a:pt x="33" y="90"/>
                    <a:pt x="33" y="85"/>
                    <a:pt x="37" y="78"/>
                  </a:cubicBezTo>
                  <a:cubicBezTo>
                    <a:pt x="40" y="70"/>
                    <a:pt x="54" y="72"/>
                    <a:pt x="55" y="80"/>
                  </a:cubicBezTo>
                  <a:cubicBezTo>
                    <a:pt x="55" y="87"/>
                    <a:pt x="53" y="94"/>
                    <a:pt x="42" y="95"/>
                  </a:cubicBezTo>
                  <a:cubicBezTo>
                    <a:pt x="32" y="96"/>
                    <a:pt x="31" y="108"/>
                    <a:pt x="44" y="115"/>
                  </a:cubicBezTo>
                  <a:cubicBezTo>
                    <a:pt x="56" y="122"/>
                    <a:pt x="56" y="127"/>
                    <a:pt x="65" y="134"/>
                  </a:cubicBezTo>
                  <a:cubicBezTo>
                    <a:pt x="74" y="124"/>
                    <a:pt x="98" y="105"/>
                    <a:pt x="92" y="98"/>
                  </a:cubicBezTo>
                  <a:cubicBezTo>
                    <a:pt x="86" y="95"/>
                    <a:pt x="85" y="99"/>
                    <a:pt x="79" y="92"/>
                  </a:cubicBezTo>
                  <a:cubicBezTo>
                    <a:pt x="73" y="86"/>
                    <a:pt x="78" y="80"/>
                    <a:pt x="80" y="78"/>
                  </a:cubicBezTo>
                  <a:cubicBezTo>
                    <a:pt x="82" y="75"/>
                    <a:pt x="90" y="70"/>
                    <a:pt x="96" y="76"/>
                  </a:cubicBezTo>
                  <a:cubicBezTo>
                    <a:pt x="102" y="82"/>
                    <a:pt x="96" y="89"/>
                    <a:pt x="107" y="90"/>
                  </a:cubicBezTo>
                  <a:cubicBezTo>
                    <a:pt x="118" y="91"/>
                    <a:pt x="127" y="71"/>
                    <a:pt x="136" y="62"/>
                  </a:cubicBezTo>
                  <a:cubicBezTo>
                    <a:pt x="123" y="49"/>
                    <a:pt x="114" y="34"/>
                    <a:pt x="103" y="40"/>
                  </a:cubicBezTo>
                  <a:cubicBezTo>
                    <a:pt x="91" y="46"/>
                    <a:pt x="98" y="45"/>
                    <a:pt x="90" y="54"/>
                  </a:cubicBezTo>
                  <a:cubicBezTo>
                    <a:pt x="81" y="62"/>
                    <a:pt x="67" y="48"/>
                    <a:pt x="75" y="40"/>
                  </a:cubicBezTo>
                  <a:cubicBezTo>
                    <a:pt x="83" y="32"/>
                    <a:pt x="85" y="36"/>
                    <a:pt x="93" y="27"/>
                  </a:cubicBezTo>
                  <a:cubicBezTo>
                    <a:pt x="101" y="18"/>
                    <a:pt x="83" y="12"/>
                    <a:pt x="71" y="0"/>
                  </a:cubicBezTo>
                  <a:cubicBezTo>
                    <a:pt x="60" y="15"/>
                    <a:pt x="45" y="29"/>
                    <a:pt x="37" y="28"/>
                  </a:cubicBezTo>
                  <a:cubicBezTo>
                    <a:pt x="30" y="26"/>
                    <a:pt x="30" y="22"/>
                    <a:pt x="30" y="16"/>
                  </a:cubicBezTo>
                  <a:cubicBezTo>
                    <a:pt x="30" y="11"/>
                    <a:pt x="18" y="8"/>
                    <a:pt x="12" y="15"/>
                  </a:cubicBezTo>
                  <a:cubicBezTo>
                    <a:pt x="6" y="23"/>
                    <a:pt x="11" y="30"/>
                    <a:pt x="19" y="32"/>
                  </a:cubicBezTo>
                  <a:cubicBezTo>
                    <a:pt x="27" y="33"/>
                    <a:pt x="26" y="50"/>
                    <a:pt x="16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838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1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圆角矩形 81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84" name="燕尾形 8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燕尾形 8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燕尾形 8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88" name="燕尾形 8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燕尾形 8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燕尾形 8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资金主要用途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 rot="2700000">
            <a:off x="2792586" y="2864265"/>
            <a:ext cx="1448742" cy="1448742"/>
          </a:xfrm>
          <a:prstGeom prst="roundRect">
            <a:avLst>
              <a:gd name="adj" fmla="val 12985"/>
            </a:avLst>
          </a:prstGeom>
          <a:solidFill>
            <a:srgbClr val="0070C0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圆角矩形 49"/>
          <p:cNvSpPr/>
          <p:nvPr/>
        </p:nvSpPr>
        <p:spPr>
          <a:xfrm rot="2700000">
            <a:off x="4706966" y="3084200"/>
            <a:ext cx="1147235" cy="1147235"/>
          </a:xfrm>
          <a:prstGeom prst="roundRect">
            <a:avLst>
              <a:gd name="adj" fmla="val 12985"/>
            </a:avLst>
          </a:prstGeom>
          <a:solidFill>
            <a:srgbClr val="00B0F0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圆角矩形 50"/>
          <p:cNvSpPr/>
          <p:nvPr/>
        </p:nvSpPr>
        <p:spPr>
          <a:xfrm rot="2700000">
            <a:off x="8292687" y="3084201"/>
            <a:ext cx="1147235" cy="1147235"/>
          </a:xfrm>
          <a:prstGeom prst="roundRect">
            <a:avLst>
              <a:gd name="adj" fmla="val 12985"/>
            </a:avLst>
          </a:prstGeom>
          <a:solidFill>
            <a:schemeClr val="tx2">
              <a:lumMod val="60000"/>
              <a:lumOff val="40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圆角矩形 51"/>
          <p:cNvSpPr/>
          <p:nvPr/>
        </p:nvSpPr>
        <p:spPr>
          <a:xfrm rot="2700000">
            <a:off x="6353586" y="2861651"/>
            <a:ext cx="1448742" cy="1448742"/>
          </a:xfrm>
          <a:prstGeom prst="roundRect">
            <a:avLst>
              <a:gd name="adj" fmla="val 12985"/>
            </a:avLst>
          </a:prstGeom>
          <a:solidFill>
            <a:srgbClr val="2684E2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2653886" y="2923258"/>
            <a:ext cx="7023637" cy="1854397"/>
          </a:xfrm>
          <a:custGeom>
            <a:avLst/>
            <a:gdLst>
              <a:gd name="connsiteX0" fmla="*/ 6382501 w 7023637"/>
              <a:gd name="connsiteY0" fmla="*/ 230936 h 1854397"/>
              <a:gd name="connsiteX1" fmla="*/ 6984659 w 7023637"/>
              <a:gd name="connsiteY1" fmla="*/ 833094 h 1854397"/>
              <a:gd name="connsiteX2" fmla="*/ 6984659 w 7023637"/>
              <a:gd name="connsiteY2" fmla="*/ 1021294 h 1854397"/>
              <a:gd name="connsiteX3" fmla="*/ 6382502 w 7023637"/>
              <a:gd name="connsiteY3" fmla="*/ 1623452 h 1854397"/>
              <a:gd name="connsiteX4" fmla="*/ 6238324 w 7023637"/>
              <a:gd name="connsiteY4" fmla="*/ 1652686 h 1854397"/>
              <a:gd name="connsiteX5" fmla="*/ 6233468 w 7023637"/>
              <a:gd name="connsiteY5" fmla="*/ 1649461 h 1854397"/>
              <a:gd name="connsiteX6" fmla="*/ 5619292 w 7023637"/>
              <a:gd name="connsiteY6" fmla="*/ 1035284 h 1854397"/>
              <a:gd name="connsiteX7" fmla="*/ 5381956 w 7023637"/>
              <a:gd name="connsiteY7" fmla="*/ 1035284 h 1854397"/>
              <a:gd name="connsiteX8" fmla="*/ 4622585 w 7023637"/>
              <a:gd name="connsiteY8" fmla="*/ 1794655 h 1854397"/>
              <a:gd name="connsiteX9" fmla="*/ 4612056 w 7023637"/>
              <a:gd name="connsiteY9" fmla="*/ 1810510 h 1854397"/>
              <a:gd name="connsiteX10" fmla="*/ 4564487 w 7023637"/>
              <a:gd name="connsiteY10" fmla="*/ 1842098 h 1854397"/>
              <a:gd name="connsiteX11" fmla="*/ 4423292 w 7023637"/>
              <a:gd name="connsiteY11" fmla="*/ 1835186 h 1854397"/>
              <a:gd name="connsiteX12" fmla="*/ 4387173 w 7023637"/>
              <a:gd name="connsiteY12" fmla="*/ 1808553 h 1854397"/>
              <a:gd name="connsiteX13" fmla="*/ 4380859 w 7023637"/>
              <a:gd name="connsiteY13" fmla="*/ 1799045 h 1854397"/>
              <a:gd name="connsiteX14" fmla="*/ 3621487 w 7023637"/>
              <a:gd name="connsiteY14" fmla="*/ 1039674 h 1854397"/>
              <a:gd name="connsiteX15" fmla="*/ 3439668 w 7023637"/>
              <a:gd name="connsiteY15" fmla="*/ 1002808 h 1854397"/>
              <a:gd name="connsiteX16" fmla="*/ 3407952 w 7023637"/>
              <a:gd name="connsiteY16" fmla="*/ 1023869 h 1854397"/>
              <a:gd name="connsiteX17" fmla="*/ 2808370 w 7023637"/>
              <a:gd name="connsiteY17" fmla="*/ 1623451 h 1854397"/>
              <a:gd name="connsiteX18" fmla="*/ 2620170 w 7023637"/>
              <a:gd name="connsiteY18" fmla="*/ 1623451 h 1854397"/>
              <a:gd name="connsiteX19" fmla="*/ 2194586 w 7023637"/>
              <a:gd name="connsiteY19" fmla="*/ 1197867 h 1854397"/>
              <a:gd name="connsiteX20" fmla="*/ 2194565 w 7023637"/>
              <a:gd name="connsiteY20" fmla="*/ 1197867 h 1854397"/>
              <a:gd name="connsiteX21" fmla="*/ 2042569 w 7023637"/>
              <a:gd name="connsiteY21" fmla="*/ 1045871 h 1854397"/>
              <a:gd name="connsiteX22" fmla="*/ 1805233 w 7023637"/>
              <a:gd name="connsiteY22" fmla="*/ 1045871 h 1854397"/>
              <a:gd name="connsiteX23" fmla="*/ 1045861 w 7023637"/>
              <a:gd name="connsiteY23" fmla="*/ 1805242 h 1854397"/>
              <a:gd name="connsiteX24" fmla="*/ 1045860 w 7023637"/>
              <a:gd name="connsiteY24" fmla="*/ 1805244 h 1854397"/>
              <a:gd name="connsiteX25" fmla="*/ 990345 w 7023637"/>
              <a:gd name="connsiteY25" fmla="*/ 1842109 h 1854397"/>
              <a:gd name="connsiteX26" fmla="*/ 808525 w 7023637"/>
              <a:gd name="connsiteY26" fmla="*/ 1805243 h 1854397"/>
              <a:gd name="connsiteX27" fmla="*/ 49154 w 7023637"/>
              <a:gd name="connsiteY27" fmla="*/ 1045872 h 1854397"/>
              <a:gd name="connsiteX28" fmla="*/ 49154 w 7023637"/>
              <a:gd name="connsiteY28" fmla="*/ 808536 h 1854397"/>
              <a:gd name="connsiteX29" fmla="*/ 808525 w 7023637"/>
              <a:gd name="connsiteY29" fmla="*/ 49164 h 1854397"/>
              <a:gd name="connsiteX30" fmla="*/ 1045861 w 7023637"/>
              <a:gd name="connsiteY30" fmla="*/ 49164 h 1854397"/>
              <a:gd name="connsiteX31" fmla="*/ 1653226 w 7023637"/>
              <a:gd name="connsiteY31" fmla="*/ 656529 h 1854397"/>
              <a:gd name="connsiteX32" fmla="*/ 1653248 w 7023637"/>
              <a:gd name="connsiteY32" fmla="*/ 656529 h 1854397"/>
              <a:gd name="connsiteX33" fmla="*/ 1805243 w 7023637"/>
              <a:gd name="connsiteY33" fmla="*/ 808524 h 1854397"/>
              <a:gd name="connsiteX34" fmla="*/ 2042579 w 7023637"/>
              <a:gd name="connsiteY34" fmla="*/ 808524 h 1854397"/>
              <a:gd name="connsiteX35" fmla="*/ 2112731 w 7023637"/>
              <a:gd name="connsiteY35" fmla="*/ 738372 h 1854397"/>
              <a:gd name="connsiteX36" fmla="*/ 2620169 w 7023637"/>
              <a:gd name="connsiteY36" fmla="*/ 230935 h 1854397"/>
              <a:gd name="connsiteX37" fmla="*/ 2808370 w 7023637"/>
              <a:gd name="connsiteY37" fmla="*/ 230935 h 1854397"/>
              <a:gd name="connsiteX38" fmla="*/ 3236140 w 7023637"/>
              <a:gd name="connsiteY38" fmla="*/ 658705 h 1854397"/>
              <a:gd name="connsiteX39" fmla="*/ 3240530 w 7023637"/>
              <a:gd name="connsiteY39" fmla="*/ 658705 h 1854397"/>
              <a:gd name="connsiteX40" fmla="*/ 3388156 w 7023637"/>
              <a:gd name="connsiteY40" fmla="*/ 806331 h 1854397"/>
              <a:gd name="connsiteX41" fmla="*/ 3625492 w 7023637"/>
              <a:gd name="connsiteY41" fmla="*/ 806331 h 1854397"/>
              <a:gd name="connsiteX42" fmla="*/ 4382672 w 7023637"/>
              <a:gd name="connsiteY42" fmla="*/ 49151 h 1854397"/>
              <a:gd name="connsiteX43" fmla="*/ 4438185 w 7023637"/>
              <a:gd name="connsiteY43" fmla="*/ 12288 h 1854397"/>
              <a:gd name="connsiteX44" fmla="*/ 4579381 w 7023637"/>
              <a:gd name="connsiteY44" fmla="*/ 19201 h 1854397"/>
              <a:gd name="connsiteX45" fmla="*/ 4615497 w 7023637"/>
              <a:gd name="connsiteY45" fmla="*/ 45831 h 1854397"/>
              <a:gd name="connsiteX46" fmla="*/ 4621812 w 7023637"/>
              <a:gd name="connsiteY46" fmla="*/ 55341 h 1854397"/>
              <a:gd name="connsiteX47" fmla="*/ 5381183 w 7023637"/>
              <a:gd name="connsiteY47" fmla="*/ 814712 h 1854397"/>
              <a:gd name="connsiteX48" fmla="*/ 5618519 w 7023637"/>
              <a:gd name="connsiteY48" fmla="*/ 814712 h 1854397"/>
              <a:gd name="connsiteX49" fmla="*/ 6218098 w 7023637"/>
              <a:gd name="connsiteY49" fmla="*/ 215133 h 1854397"/>
              <a:gd name="connsiteX50" fmla="*/ 6238324 w 7023637"/>
              <a:gd name="connsiteY50" fmla="*/ 201702 h 1854397"/>
              <a:gd name="connsiteX51" fmla="*/ 6382501 w 7023637"/>
              <a:gd name="connsiteY51" fmla="*/ 230936 h 185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23637" h="1854397">
                <a:moveTo>
                  <a:pt x="6382501" y="230936"/>
                </a:moveTo>
                <a:lnTo>
                  <a:pt x="6984659" y="833094"/>
                </a:lnTo>
                <a:cubicBezTo>
                  <a:pt x="7036630" y="885064"/>
                  <a:pt x="7036630" y="969325"/>
                  <a:pt x="6984659" y="1021294"/>
                </a:cubicBezTo>
                <a:lnTo>
                  <a:pt x="6382502" y="1623452"/>
                </a:lnTo>
                <a:cubicBezTo>
                  <a:pt x="6343525" y="1662430"/>
                  <a:pt x="6286384" y="1672174"/>
                  <a:pt x="6238324" y="1652686"/>
                </a:cubicBezTo>
                <a:lnTo>
                  <a:pt x="6233468" y="1649461"/>
                </a:lnTo>
                <a:lnTo>
                  <a:pt x="5619292" y="1035284"/>
                </a:lnTo>
                <a:cubicBezTo>
                  <a:pt x="5553753" y="969745"/>
                  <a:pt x="5447494" y="969745"/>
                  <a:pt x="5381956" y="1035284"/>
                </a:cubicBezTo>
                <a:lnTo>
                  <a:pt x="4622585" y="1794655"/>
                </a:lnTo>
                <a:lnTo>
                  <a:pt x="4612056" y="1810510"/>
                </a:lnTo>
                <a:lnTo>
                  <a:pt x="4564487" y="1842098"/>
                </a:lnTo>
                <a:cubicBezTo>
                  <a:pt x="4519032" y="1860531"/>
                  <a:pt x="4467136" y="1858226"/>
                  <a:pt x="4423292" y="1835186"/>
                </a:cubicBezTo>
                <a:lnTo>
                  <a:pt x="4387173" y="1808553"/>
                </a:lnTo>
                <a:lnTo>
                  <a:pt x="4380859" y="1799045"/>
                </a:lnTo>
                <a:lnTo>
                  <a:pt x="3621487" y="1039674"/>
                </a:lnTo>
                <a:cubicBezTo>
                  <a:pt x="3572333" y="990520"/>
                  <a:pt x="3500274" y="978231"/>
                  <a:pt x="3439668" y="1002808"/>
                </a:cubicBezTo>
                <a:lnTo>
                  <a:pt x="3407952" y="1023869"/>
                </a:lnTo>
                <a:lnTo>
                  <a:pt x="2808370" y="1623451"/>
                </a:lnTo>
                <a:cubicBezTo>
                  <a:pt x="2756400" y="1675421"/>
                  <a:pt x="2672140" y="1675421"/>
                  <a:pt x="2620170" y="1623451"/>
                </a:cubicBezTo>
                <a:lnTo>
                  <a:pt x="2194586" y="1197867"/>
                </a:lnTo>
                <a:lnTo>
                  <a:pt x="2194565" y="1197867"/>
                </a:lnTo>
                <a:lnTo>
                  <a:pt x="2042569" y="1045871"/>
                </a:lnTo>
                <a:cubicBezTo>
                  <a:pt x="1977030" y="980332"/>
                  <a:pt x="1870772" y="980332"/>
                  <a:pt x="1805233" y="1045871"/>
                </a:cubicBezTo>
                <a:lnTo>
                  <a:pt x="1045861" y="1805242"/>
                </a:lnTo>
                <a:lnTo>
                  <a:pt x="1045860" y="1805244"/>
                </a:lnTo>
                <a:lnTo>
                  <a:pt x="990345" y="1842109"/>
                </a:lnTo>
                <a:cubicBezTo>
                  <a:pt x="929738" y="1866686"/>
                  <a:pt x="857679" y="1854397"/>
                  <a:pt x="808525" y="1805243"/>
                </a:cubicBezTo>
                <a:lnTo>
                  <a:pt x="49154" y="1045872"/>
                </a:lnTo>
                <a:cubicBezTo>
                  <a:pt x="-16385" y="980333"/>
                  <a:pt x="-16385" y="874074"/>
                  <a:pt x="49154" y="808536"/>
                </a:cubicBezTo>
                <a:lnTo>
                  <a:pt x="808525" y="49164"/>
                </a:lnTo>
                <a:cubicBezTo>
                  <a:pt x="874064" y="-16375"/>
                  <a:pt x="980322" y="-16375"/>
                  <a:pt x="1045861" y="49164"/>
                </a:cubicBezTo>
                <a:lnTo>
                  <a:pt x="1653226" y="656529"/>
                </a:lnTo>
                <a:lnTo>
                  <a:pt x="1653248" y="656529"/>
                </a:lnTo>
                <a:lnTo>
                  <a:pt x="1805243" y="808524"/>
                </a:lnTo>
                <a:cubicBezTo>
                  <a:pt x="1870782" y="874063"/>
                  <a:pt x="1977040" y="874063"/>
                  <a:pt x="2042579" y="808524"/>
                </a:cubicBezTo>
                <a:lnTo>
                  <a:pt x="2112731" y="738372"/>
                </a:lnTo>
                <a:lnTo>
                  <a:pt x="2620169" y="230935"/>
                </a:lnTo>
                <a:cubicBezTo>
                  <a:pt x="2672139" y="178964"/>
                  <a:pt x="2756399" y="178964"/>
                  <a:pt x="2808370" y="230935"/>
                </a:cubicBezTo>
                <a:lnTo>
                  <a:pt x="3236140" y="658705"/>
                </a:lnTo>
                <a:lnTo>
                  <a:pt x="3240530" y="658705"/>
                </a:lnTo>
                <a:lnTo>
                  <a:pt x="3388156" y="806331"/>
                </a:lnTo>
                <a:cubicBezTo>
                  <a:pt x="3453695" y="871870"/>
                  <a:pt x="3559954" y="871870"/>
                  <a:pt x="3625492" y="806331"/>
                </a:cubicBezTo>
                <a:lnTo>
                  <a:pt x="4382672" y="49151"/>
                </a:lnTo>
                <a:lnTo>
                  <a:pt x="4438185" y="12288"/>
                </a:lnTo>
                <a:cubicBezTo>
                  <a:pt x="4483639" y="-6144"/>
                  <a:pt x="4535536" y="-3840"/>
                  <a:pt x="4579381" y="19201"/>
                </a:cubicBezTo>
                <a:lnTo>
                  <a:pt x="4615497" y="45831"/>
                </a:lnTo>
                <a:lnTo>
                  <a:pt x="4621812" y="55341"/>
                </a:lnTo>
                <a:lnTo>
                  <a:pt x="5381183" y="814712"/>
                </a:lnTo>
                <a:cubicBezTo>
                  <a:pt x="5446722" y="880251"/>
                  <a:pt x="5552980" y="880251"/>
                  <a:pt x="5618519" y="814712"/>
                </a:cubicBezTo>
                <a:lnTo>
                  <a:pt x="6218098" y="215133"/>
                </a:lnTo>
                <a:lnTo>
                  <a:pt x="6238324" y="201702"/>
                </a:lnTo>
                <a:cubicBezTo>
                  <a:pt x="6286383" y="182213"/>
                  <a:pt x="6343523" y="191958"/>
                  <a:pt x="6382501" y="230936"/>
                </a:cubicBezTo>
                <a:close/>
              </a:path>
            </a:pathLst>
          </a:custGeom>
          <a:gradFill>
            <a:gsLst>
              <a:gs pos="100000">
                <a:srgbClr val="F5F5F5"/>
              </a:gs>
              <a:gs pos="0">
                <a:srgbClr val="D9D9D9"/>
              </a:gs>
            </a:gsLst>
            <a:lin ang="5400000" scaled="0"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文本框 45"/>
          <p:cNvSpPr txBox="1"/>
          <p:nvPr/>
        </p:nvSpPr>
        <p:spPr>
          <a:xfrm>
            <a:off x="3271001" y="3402722"/>
            <a:ext cx="622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2684E2"/>
                </a:solidFill>
                <a:latin typeface="Impact" panose="020B0806030902050204" pitchFamily="34" charset="0"/>
              </a:rPr>
              <a:t>A</a:t>
            </a:r>
            <a:endParaRPr lang="zh-CN" altLang="en-US" sz="4000" dirty="0">
              <a:solidFill>
                <a:srgbClr val="2684E2"/>
              </a:solidFill>
              <a:latin typeface="Impact" panose="020B0806030902050204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533261" y="4470648"/>
            <a:ext cx="93235" cy="715207"/>
            <a:chOff x="2690232" y="4097191"/>
            <a:chExt cx="93235" cy="715207"/>
          </a:xfrm>
        </p:grpSpPr>
        <p:sp>
          <p:nvSpPr>
            <p:cNvPr id="56" name="椭圆 55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2684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8" name="直接连接符 57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文本框 91"/>
          <p:cNvSpPr txBox="1"/>
          <p:nvPr/>
        </p:nvSpPr>
        <p:spPr>
          <a:xfrm>
            <a:off x="2956125" y="5255132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资金用途一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文本框 92"/>
          <p:cNvSpPr txBox="1"/>
          <p:nvPr/>
        </p:nvSpPr>
        <p:spPr>
          <a:xfrm>
            <a:off x="2956124" y="5570656"/>
            <a:ext cx="220535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61" name="文本框 49"/>
          <p:cNvSpPr txBox="1"/>
          <p:nvPr/>
        </p:nvSpPr>
        <p:spPr>
          <a:xfrm>
            <a:off x="5045429" y="3402722"/>
            <a:ext cx="62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2684E2"/>
                </a:solidFill>
                <a:latin typeface="Impact" panose="020B0806030902050204" pitchFamily="34" charset="0"/>
              </a:rPr>
              <a:t>B</a:t>
            </a:r>
            <a:endParaRPr lang="zh-CN" altLang="en-US" sz="3600" dirty="0">
              <a:solidFill>
                <a:srgbClr val="2684E2"/>
              </a:solidFill>
              <a:latin typeface="Impact" panose="020B0806030902050204" pitchFamily="34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312234" y="2572508"/>
            <a:ext cx="93235" cy="715207"/>
            <a:chOff x="2690232" y="4097191"/>
            <a:chExt cx="93235" cy="715207"/>
          </a:xfrm>
        </p:grpSpPr>
        <p:sp>
          <p:nvSpPr>
            <p:cNvPr id="63" name="椭圆 62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2684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99"/>
          <p:cNvSpPr txBox="1"/>
          <p:nvPr/>
        </p:nvSpPr>
        <p:spPr>
          <a:xfrm>
            <a:off x="4541374" y="1492388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资金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用途二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文本框 100"/>
          <p:cNvSpPr txBox="1"/>
          <p:nvPr/>
        </p:nvSpPr>
        <p:spPr>
          <a:xfrm>
            <a:off x="4541373" y="1807912"/>
            <a:ext cx="2204286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68" name="文本框 52"/>
          <p:cNvSpPr txBox="1"/>
          <p:nvPr/>
        </p:nvSpPr>
        <p:spPr>
          <a:xfrm>
            <a:off x="6877667" y="3402722"/>
            <a:ext cx="622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2684E2"/>
                </a:solidFill>
                <a:latin typeface="Impact" panose="020B0806030902050204" pitchFamily="34" charset="0"/>
              </a:rPr>
              <a:t>C</a:t>
            </a:r>
            <a:endParaRPr lang="zh-CN" altLang="en-US" sz="4000" dirty="0">
              <a:solidFill>
                <a:srgbClr val="2684E2"/>
              </a:solidFill>
              <a:latin typeface="Impact" panose="020B0806030902050204" pitchFamily="34" charset="0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133661" y="4470648"/>
            <a:ext cx="93235" cy="715207"/>
            <a:chOff x="2690232" y="4097191"/>
            <a:chExt cx="93235" cy="715207"/>
          </a:xfrm>
        </p:grpSpPr>
        <p:sp>
          <p:nvSpPr>
            <p:cNvPr id="70" name="椭圆 69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rgbClr val="2684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文本框 94"/>
          <p:cNvSpPr txBox="1"/>
          <p:nvPr/>
        </p:nvSpPr>
        <p:spPr>
          <a:xfrm>
            <a:off x="6413581" y="5262736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资金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用途三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文本框 95"/>
          <p:cNvSpPr txBox="1"/>
          <p:nvPr/>
        </p:nvSpPr>
        <p:spPr>
          <a:xfrm>
            <a:off x="6413580" y="5578260"/>
            <a:ext cx="228765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75" name="文本框 55"/>
          <p:cNvSpPr txBox="1"/>
          <p:nvPr/>
        </p:nvSpPr>
        <p:spPr>
          <a:xfrm>
            <a:off x="8689875" y="3402722"/>
            <a:ext cx="62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2684E2"/>
                </a:solidFill>
                <a:latin typeface="Impact" panose="020B0806030902050204" pitchFamily="34" charset="0"/>
              </a:rPr>
              <a:t>D</a:t>
            </a:r>
            <a:endParaRPr lang="zh-CN" altLang="en-US" sz="3600" dirty="0">
              <a:solidFill>
                <a:srgbClr val="2684E2"/>
              </a:solidFill>
              <a:latin typeface="Impact" panose="020B0806030902050204" pitchFamily="34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912634" y="2572508"/>
            <a:ext cx="93235" cy="715207"/>
            <a:chOff x="2690232" y="4097191"/>
            <a:chExt cx="93235" cy="715207"/>
          </a:xfrm>
        </p:grpSpPr>
        <p:sp>
          <p:nvSpPr>
            <p:cNvPr id="77" name="椭圆 76"/>
            <p:cNvSpPr/>
            <p:nvPr/>
          </p:nvSpPr>
          <p:spPr>
            <a:xfrm>
              <a:off x="2690232" y="4097191"/>
              <a:ext cx="93235" cy="93235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2690232" y="4719163"/>
              <a:ext cx="93235" cy="93235"/>
            </a:xfrm>
            <a:prstGeom prst="ellipse">
              <a:avLst/>
            </a:prstGeom>
            <a:noFill/>
            <a:ln w="19050">
              <a:solidFill>
                <a:srgbClr val="2684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/>
            <p:cNvCxnSpPr/>
            <p:nvPr/>
          </p:nvCxnSpPr>
          <p:spPr>
            <a:xfrm rot="5400000">
              <a:off x="2500788" y="4455019"/>
              <a:ext cx="470988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文本框 101"/>
          <p:cNvSpPr txBox="1"/>
          <p:nvPr/>
        </p:nvSpPr>
        <p:spPr>
          <a:xfrm>
            <a:off x="8213782" y="1484784"/>
            <a:ext cx="1576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资金</a:t>
            </a:r>
            <a:r>
              <a:rPr lang="zh-CN" altLang="en-US" b="1" dirty="0" smtClean="0">
                <a:solidFill>
                  <a:srgbClr val="2684E2"/>
                </a:solidFill>
                <a:latin typeface="Impact MT Std" pitchFamily="34" charset="0"/>
                <a:ea typeface="微软雅黑" panose="020B0503020204020204" pitchFamily="34" charset="-122"/>
              </a:rPr>
              <a:t>用途四</a:t>
            </a:r>
            <a:endParaRPr lang="zh-CN" altLang="en-US" b="1" dirty="0">
              <a:solidFill>
                <a:srgbClr val="2684E2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文本框 102"/>
          <p:cNvSpPr txBox="1"/>
          <p:nvPr/>
        </p:nvSpPr>
        <p:spPr>
          <a:xfrm>
            <a:off x="8213781" y="1800308"/>
            <a:ext cx="2204286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</p:spTree>
    <p:extLst>
      <p:ext uri="{BB962C8B-B14F-4D97-AF65-F5344CB8AC3E}">
        <p14:creationId xmlns:p14="http://schemas.microsoft.com/office/powerpoint/2010/main" val="30736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11" grpId="0"/>
      <p:bldP spid="49" grpId="0" animBg="1"/>
      <p:bldP spid="50" grpId="0" animBg="1"/>
      <p:bldP spid="51" grpId="0" animBg="1"/>
      <p:bldP spid="52" grpId="0" animBg="1"/>
      <p:bldP spid="53" grpId="0" animBg="1"/>
      <p:bldP spid="54" grpId="0"/>
      <p:bldP spid="59" grpId="0"/>
      <p:bldP spid="60" grpId="0"/>
      <p:bldP spid="61" grpId="0"/>
      <p:bldP spid="66" grpId="0"/>
      <p:bldP spid="67" grpId="0"/>
      <p:bldP spid="68" grpId="0"/>
      <p:bldP spid="73" grpId="0"/>
      <p:bldP spid="74" grpId="0"/>
      <p:bldP spid="75" grpId="0"/>
      <p:bldP spid="80" grpId="0"/>
      <p:bldP spid="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5233491" y="3140968"/>
            <a:ext cx="324036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361283" y="2132856"/>
            <a:ext cx="2032248" cy="2032248"/>
            <a:chOff x="1677608" y="2996952"/>
            <a:chExt cx="1395643" cy="1395643"/>
          </a:xfrm>
        </p:grpSpPr>
        <p:sp>
          <p:nvSpPr>
            <p:cNvPr id="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</a:endParaRPr>
            </a:p>
          </p:txBody>
        </p:sp>
        <p:sp>
          <p:nvSpPr>
            <p:cNvPr id="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5" name="KSO_Shape"/>
          <p:cNvSpPr>
            <a:spLocks/>
          </p:cNvSpPr>
          <p:nvPr/>
        </p:nvSpPr>
        <p:spPr bwMode="auto">
          <a:xfrm>
            <a:off x="3871178" y="2795868"/>
            <a:ext cx="1028483" cy="70622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" name="Rectangle 49"/>
          <p:cNvSpPr/>
          <p:nvPr/>
        </p:nvSpPr>
        <p:spPr>
          <a:xfrm>
            <a:off x="5809555" y="2556193"/>
            <a:ext cx="2336775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lvl="1"/>
            <a:r>
              <a:rPr lang="zh-CN" altLang="en-US" sz="3200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公司与团队</a:t>
            </a:r>
            <a:endParaRPr lang="en-US" altLang="zh-CN" sz="32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57056" y="3284984"/>
            <a:ext cx="1436675" cy="215444"/>
            <a:chOff x="4369395" y="3284984"/>
            <a:chExt cx="1436675" cy="215444"/>
          </a:xfrm>
        </p:grpSpPr>
        <p:sp>
          <p:nvSpPr>
            <p:cNvPr id="1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公司介绍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321723" y="3284984"/>
            <a:ext cx="1436675" cy="215444"/>
            <a:chOff x="4369395" y="3284984"/>
            <a:chExt cx="1436675" cy="215444"/>
          </a:xfrm>
        </p:grpSpPr>
        <p:sp>
          <p:nvSpPr>
            <p:cNvPr id="1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团队介绍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953571" y="3573596"/>
            <a:ext cx="1436675" cy="215444"/>
            <a:chOff x="4369395" y="3284984"/>
            <a:chExt cx="1436675" cy="215444"/>
          </a:xfrm>
        </p:grpSpPr>
        <p:sp>
          <p:nvSpPr>
            <p:cNvPr id="2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项目成员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321723" y="3573016"/>
            <a:ext cx="1436675" cy="215444"/>
            <a:chOff x="4369395" y="3284984"/>
            <a:chExt cx="1436675" cy="215444"/>
          </a:xfrm>
        </p:grpSpPr>
        <p:sp>
          <p:nvSpPr>
            <p:cNvPr id="2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核心成员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953571" y="3861628"/>
            <a:ext cx="1436675" cy="215444"/>
            <a:chOff x="4369395" y="3284984"/>
            <a:chExt cx="1436675" cy="215444"/>
          </a:xfrm>
        </p:grpSpPr>
        <p:sp>
          <p:nvSpPr>
            <p:cNvPr id="3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公司结构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7321723" y="3861048"/>
            <a:ext cx="1436675" cy="215444"/>
            <a:chOff x="4369395" y="3284984"/>
            <a:chExt cx="1436675" cy="215444"/>
          </a:xfrm>
        </p:grpSpPr>
        <p:sp>
          <p:nvSpPr>
            <p:cNvPr id="3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公司大事记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39" name="椭圆 38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297387" y="1844824"/>
            <a:ext cx="72000" cy="72000"/>
          </a:xfrm>
          <a:prstGeom prst="ellipse">
            <a:avLst/>
          </a:prstGeom>
          <a:solidFill>
            <a:srgbClr val="268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5D7FF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957056" y="4149660"/>
            <a:ext cx="1436675" cy="215444"/>
            <a:chOff x="4369395" y="3284984"/>
            <a:chExt cx="1436675" cy="215444"/>
          </a:xfrm>
        </p:grpSpPr>
        <p:sp>
          <p:nvSpPr>
            <p:cNvPr id="5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企业理念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2684E2"/>
              </a:solidFill>
              <a:ln>
                <a:solidFill>
                  <a:srgbClr val="2684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5" name="等腰三角形 5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58" name="等腰三角形 57"/>
          <p:cNvSpPr/>
          <p:nvPr/>
        </p:nvSpPr>
        <p:spPr>
          <a:xfrm rot="10800000">
            <a:off x="9820080" y="-27384"/>
            <a:ext cx="2386300" cy="2209154"/>
          </a:xfrm>
          <a:prstGeom prst="triangle">
            <a:avLst>
              <a:gd name="adj" fmla="val 0"/>
            </a:avLst>
          </a:prstGeom>
          <a:solidFill>
            <a:srgbClr val="1C76CE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>
            <a:off x="0" y="4698175"/>
            <a:ext cx="2386300" cy="2209154"/>
          </a:xfrm>
          <a:prstGeom prst="triangle">
            <a:avLst>
              <a:gd name="adj" fmla="val 0"/>
            </a:avLst>
          </a:prstGeom>
          <a:solidFill>
            <a:srgbClr val="1C76CE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6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9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10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646962" y="2033357"/>
            <a:ext cx="1395643" cy="1395643"/>
            <a:chOff x="1677608" y="2996952"/>
            <a:chExt cx="1395643" cy="1395643"/>
          </a:xfrm>
        </p:grpSpPr>
        <p:sp>
          <p:nvSpPr>
            <p:cNvPr id="1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B0F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14613" y="2033357"/>
            <a:ext cx="1395643" cy="1395643"/>
            <a:chOff x="1677608" y="2996952"/>
            <a:chExt cx="1395643" cy="1395643"/>
          </a:xfrm>
        </p:grpSpPr>
        <p:sp>
          <p:nvSpPr>
            <p:cNvPr id="1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2684E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582264" y="2033357"/>
            <a:ext cx="1395643" cy="1395643"/>
            <a:chOff x="1677608" y="2996952"/>
            <a:chExt cx="1395643" cy="1395643"/>
          </a:xfrm>
        </p:grpSpPr>
        <p:sp>
          <p:nvSpPr>
            <p:cNvPr id="1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93898" y="2008287"/>
            <a:ext cx="1395643" cy="1395643"/>
            <a:chOff x="1677608" y="2996952"/>
            <a:chExt cx="1395643" cy="1395643"/>
          </a:xfrm>
        </p:grpSpPr>
        <p:sp>
          <p:nvSpPr>
            <p:cNvPr id="2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0070C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 flipH="1">
            <a:off x="3738349" y="2371527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5138114" y="2371527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6604213" y="2371527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8058829" y="2371527"/>
            <a:ext cx="360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90"/>
          <p:cNvSpPr/>
          <p:nvPr/>
        </p:nvSpPr>
        <p:spPr>
          <a:xfrm>
            <a:off x="-36686" y="4293096"/>
            <a:ext cx="12254953" cy="2592288"/>
          </a:xfrm>
          <a:custGeom>
            <a:avLst/>
            <a:gdLst>
              <a:gd name="connsiteX0" fmla="*/ 0 w 12254953"/>
              <a:gd name="connsiteY0" fmla="*/ 0 h 2183753"/>
              <a:gd name="connsiteX1" fmla="*/ 12254953 w 12254953"/>
              <a:gd name="connsiteY1" fmla="*/ 0 h 2183753"/>
              <a:gd name="connsiteX2" fmla="*/ 12254953 w 12254953"/>
              <a:gd name="connsiteY2" fmla="*/ 2183753 h 2183753"/>
              <a:gd name="connsiteX3" fmla="*/ 0 w 12254953"/>
              <a:gd name="connsiteY3" fmla="*/ 2183753 h 2183753"/>
              <a:gd name="connsiteX4" fmla="*/ 0 w 12254953"/>
              <a:gd name="connsiteY4" fmla="*/ 0 h 2183753"/>
              <a:gd name="connsiteX0" fmla="*/ 0 w 12254953"/>
              <a:gd name="connsiteY0" fmla="*/ 0 h 2183753"/>
              <a:gd name="connsiteX1" fmla="*/ 5904086 w 12254953"/>
              <a:gd name="connsiteY1" fmla="*/ 998 h 2183753"/>
              <a:gd name="connsiteX2" fmla="*/ 12254953 w 12254953"/>
              <a:gd name="connsiteY2" fmla="*/ 0 h 2183753"/>
              <a:gd name="connsiteX3" fmla="*/ 12254953 w 12254953"/>
              <a:gd name="connsiteY3" fmla="*/ 2183753 h 2183753"/>
              <a:gd name="connsiteX4" fmla="*/ 0 w 12254953"/>
              <a:gd name="connsiteY4" fmla="*/ 2183753 h 2183753"/>
              <a:gd name="connsiteX5" fmla="*/ 0 w 12254953"/>
              <a:gd name="connsiteY5" fmla="*/ 0 h 2183753"/>
              <a:gd name="connsiteX0" fmla="*/ 0 w 12254953"/>
              <a:gd name="connsiteY0" fmla="*/ 2631 h 2186384"/>
              <a:gd name="connsiteX1" fmla="*/ 5904086 w 12254953"/>
              <a:gd name="connsiteY1" fmla="*/ 3629 h 2186384"/>
              <a:gd name="connsiteX2" fmla="*/ 6346772 w 12254953"/>
              <a:gd name="connsiteY2" fmla="*/ 0 h 2186384"/>
              <a:gd name="connsiteX3" fmla="*/ 12254953 w 12254953"/>
              <a:gd name="connsiteY3" fmla="*/ 2631 h 2186384"/>
              <a:gd name="connsiteX4" fmla="*/ 12254953 w 12254953"/>
              <a:gd name="connsiteY4" fmla="*/ 2186384 h 2186384"/>
              <a:gd name="connsiteX5" fmla="*/ 0 w 12254953"/>
              <a:gd name="connsiteY5" fmla="*/ 2186384 h 2186384"/>
              <a:gd name="connsiteX6" fmla="*/ 0 w 12254953"/>
              <a:gd name="connsiteY6" fmla="*/ 2631 h 2186384"/>
              <a:gd name="connsiteX0" fmla="*/ 0 w 12254953"/>
              <a:gd name="connsiteY0" fmla="*/ 2631 h 2186384"/>
              <a:gd name="connsiteX1" fmla="*/ 5904086 w 12254953"/>
              <a:gd name="connsiteY1" fmla="*/ 3629 h 2186384"/>
              <a:gd name="connsiteX2" fmla="*/ 6118172 w 12254953"/>
              <a:gd name="connsiteY2" fmla="*/ 0 h 2186384"/>
              <a:gd name="connsiteX3" fmla="*/ 6346772 w 12254953"/>
              <a:gd name="connsiteY3" fmla="*/ 0 h 2186384"/>
              <a:gd name="connsiteX4" fmla="*/ 12254953 w 12254953"/>
              <a:gd name="connsiteY4" fmla="*/ 2631 h 2186384"/>
              <a:gd name="connsiteX5" fmla="*/ 12254953 w 12254953"/>
              <a:gd name="connsiteY5" fmla="*/ 2186384 h 2186384"/>
              <a:gd name="connsiteX6" fmla="*/ 0 w 12254953"/>
              <a:gd name="connsiteY6" fmla="*/ 2186384 h 2186384"/>
              <a:gd name="connsiteX7" fmla="*/ 0 w 12254953"/>
              <a:gd name="connsiteY7" fmla="*/ 2631 h 2186384"/>
              <a:gd name="connsiteX0" fmla="*/ 0 w 12254953"/>
              <a:gd name="connsiteY0" fmla="*/ 2631 h 2186384"/>
              <a:gd name="connsiteX1" fmla="*/ 5904086 w 12254953"/>
              <a:gd name="connsiteY1" fmla="*/ 3629 h 2186384"/>
              <a:gd name="connsiteX2" fmla="*/ 6132686 w 12254953"/>
              <a:gd name="connsiteY2" fmla="*/ 399143 h 2186384"/>
              <a:gd name="connsiteX3" fmla="*/ 6346772 w 12254953"/>
              <a:gd name="connsiteY3" fmla="*/ 0 h 2186384"/>
              <a:gd name="connsiteX4" fmla="*/ 12254953 w 12254953"/>
              <a:gd name="connsiteY4" fmla="*/ 2631 h 2186384"/>
              <a:gd name="connsiteX5" fmla="*/ 12254953 w 12254953"/>
              <a:gd name="connsiteY5" fmla="*/ 2186384 h 2186384"/>
              <a:gd name="connsiteX6" fmla="*/ 0 w 12254953"/>
              <a:gd name="connsiteY6" fmla="*/ 2186384 h 2186384"/>
              <a:gd name="connsiteX7" fmla="*/ 0 w 12254953"/>
              <a:gd name="connsiteY7" fmla="*/ 2631 h 2186384"/>
              <a:gd name="connsiteX0" fmla="*/ 0 w 12254953"/>
              <a:gd name="connsiteY0" fmla="*/ 2631 h 2186384"/>
              <a:gd name="connsiteX1" fmla="*/ 5904086 w 12254953"/>
              <a:gd name="connsiteY1" fmla="*/ 3629 h 2186384"/>
              <a:gd name="connsiteX2" fmla="*/ 6132686 w 12254953"/>
              <a:gd name="connsiteY2" fmla="*/ 320054 h 2186384"/>
              <a:gd name="connsiteX3" fmla="*/ 6346772 w 12254953"/>
              <a:gd name="connsiteY3" fmla="*/ 0 h 2186384"/>
              <a:gd name="connsiteX4" fmla="*/ 12254953 w 12254953"/>
              <a:gd name="connsiteY4" fmla="*/ 2631 h 2186384"/>
              <a:gd name="connsiteX5" fmla="*/ 12254953 w 12254953"/>
              <a:gd name="connsiteY5" fmla="*/ 2186384 h 2186384"/>
              <a:gd name="connsiteX6" fmla="*/ 0 w 12254953"/>
              <a:gd name="connsiteY6" fmla="*/ 2186384 h 2186384"/>
              <a:gd name="connsiteX7" fmla="*/ 0 w 12254953"/>
              <a:gd name="connsiteY7" fmla="*/ 2631 h 21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54953" h="2186384">
                <a:moveTo>
                  <a:pt x="0" y="2631"/>
                </a:moveTo>
                <a:lnTo>
                  <a:pt x="5904086" y="3629"/>
                </a:lnTo>
                <a:lnTo>
                  <a:pt x="6132686" y="320054"/>
                </a:lnTo>
                <a:lnTo>
                  <a:pt x="6346772" y="0"/>
                </a:lnTo>
                <a:lnTo>
                  <a:pt x="12254953" y="2631"/>
                </a:lnTo>
                <a:lnTo>
                  <a:pt x="12254953" y="2186384"/>
                </a:lnTo>
                <a:lnTo>
                  <a:pt x="0" y="2186384"/>
                </a:lnTo>
                <a:lnTo>
                  <a:pt x="0" y="2631"/>
                </a:lnTo>
                <a:close/>
              </a:path>
            </a:pathLst>
          </a:custGeom>
          <a:solidFill>
            <a:srgbClr val="2684E2"/>
          </a:solidFill>
          <a:ln>
            <a:noFill/>
          </a:ln>
          <a:effectLst>
            <a:outerShdw blurRad="1143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8736727" y="707882"/>
            <a:ext cx="3481540" cy="720080"/>
            <a:chOff x="8418008" y="4529445"/>
            <a:chExt cx="3481540" cy="72008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1" name="任意多边形 30"/>
            <p:cNvSpPr/>
            <p:nvPr/>
          </p:nvSpPr>
          <p:spPr>
            <a:xfrm>
              <a:off x="8418008" y="4529445"/>
              <a:ext cx="3481540" cy="720080"/>
            </a:xfrm>
            <a:custGeom>
              <a:avLst/>
              <a:gdLst>
                <a:gd name="connsiteX0" fmla="*/ 646485 w 3481540"/>
                <a:gd name="connsiteY0" fmla="*/ 0 h 720080"/>
                <a:gd name="connsiteX1" fmla="*/ 3481540 w 3481540"/>
                <a:gd name="connsiteY1" fmla="*/ 0 h 720080"/>
                <a:gd name="connsiteX2" fmla="*/ 3481540 w 3481540"/>
                <a:gd name="connsiteY2" fmla="*/ 720080 h 720080"/>
                <a:gd name="connsiteX3" fmla="*/ 0 w 3481540"/>
                <a:gd name="connsiteY3" fmla="*/ 720080 h 720080"/>
                <a:gd name="connsiteX4" fmla="*/ 646485 w 3481540"/>
                <a:gd name="connsiteY4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1540" h="720080">
                  <a:moveTo>
                    <a:pt x="646485" y="0"/>
                  </a:moveTo>
                  <a:lnTo>
                    <a:pt x="3481540" y="0"/>
                  </a:lnTo>
                  <a:lnTo>
                    <a:pt x="3481540" y="720080"/>
                  </a:lnTo>
                  <a:lnTo>
                    <a:pt x="0" y="720080"/>
                  </a:lnTo>
                  <a:lnTo>
                    <a:pt x="646485" y="0"/>
                  </a:lnTo>
                  <a:close/>
                </a:path>
              </a:pathLst>
            </a:cu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9509595" y="4694947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人：千图网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3073251" y="4902259"/>
            <a:ext cx="60373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商业融资计划书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3942633" y="5724510"/>
            <a:ext cx="4230309" cy="368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简洁实用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适用于投资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合作企业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</a:p>
        </p:txBody>
      </p:sp>
      <p:sp>
        <p:nvSpPr>
          <p:cNvPr id="28" name="椭圆 27"/>
          <p:cNvSpPr/>
          <p:nvPr/>
        </p:nvSpPr>
        <p:spPr>
          <a:xfrm>
            <a:off x="4585562" y="1472811"/>
            <a:ext cx="505983" cy="505983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316204" y="2816125"/>
            <a:ext cx="505983" cy="505983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025722" y="3464196"/>
            <a:ext cx="505983" cy="505983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584954" y="1593764"/>
            <a:ext cx="505983" cy="50598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570430" y="3069116"/>
            <a:ext cx="648072" cy="648072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8113230" y="3588036"/>
            <a:ext cx="417028" cy="417028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860097" y="3300160"/>
            <a:ext cx="287876" cy="287876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524116" y="2816125"/>
            <a:ext cx="252991" cy="25299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572075" y="1700808"/>
            <a:ext cx="252991" cy="252991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0741140" y="2942620"/>
            <a:ext cx="252991" cy="252991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7790882" y="3389249"/>
            <a:ext cx="186565" cy="186565"/>
          </a:xfrm>
          <a:prstGeom prst="ellipse">
            <a:avLst/>
          </a:prstGeom>
          <a:solidFill>
            <a:srgbClr val="2684E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36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0"/>
                            </p:stCondLst>
                            <p:childTnLst>
                              <p:par>
                                <p:cTn id="1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000"/>
                            </p:stCondLst>
                            <p:childTnLst>
                              <p:par>
                                <p:cTn id="1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6950"/>
                            </p:stCondLst>
                            <p:childTnLst>
                              <p:par>
                                <p:cTn id="1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7950"/>
                            </p:stCondLst>
                            <p:childTnLst>
                              <p:par>
                                <p:cTn id="1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9" grpId="0" animBg="1"/>
      <p:bldP spid="33" grpId="0"/>
      <p:bldP spid="34" grpId="0"/>
      <p:bldP spid="28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圆角矩形 102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105" name="燕尾形 104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6" name="燕尾形 105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燕尾形 106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109" name="燕尾形 10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燕尾形 10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燕尾形 1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公司简介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49115" y="1291178"/>
            <a:ext cx="3769590" cy="4730110"/>
            <a:chOff x="1665167" y="1192314"/>
            <a:chExt cx="3769590" cy="4730110"/>
          </a:xfrm>
        </p:grpSpPr>
        <p:sp>
          <p:nvSpPr>
            <p:cNvPr id="40" name="圆角矩形 39"/>
            <p:cNvSpPr/>
            <p:nvPr/>
          </p:nvSpPr>
          <p:spPr>
            <a:xfrm>
              <a:off x="1665167" y="1267297"/>
              <a:ext cx="3769590" cy="4655127"/>
            </a:xfrm>
            <a:prstGeom prst="roundRect">
              <a:avLst>
                <a:gd name="adj" fmla="val 4670"/>
              </a:avLst>
            </a:prstGeom>
            <a:solidFill>
              <a:schemeClr val="bg1">
                <a:lumMod val="75000"/>
              </a:schemeClr>
            </a:solidFill>
            <a:ln w="22225">
              <a:noFill/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1884385" y="1437511"/>
              <a:ext cx="3331153" cy="4156364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965492" y="1519709"/>
              <a:ext cx="3168938" cy="213302"/>
              <a:chOff x="2149634" y="1165384"/>
              <a:chExt cx="3485832" cy="234632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1" name="椭圆 70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椭圆 71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9" name="椭圆 68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椭圆 69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7" name="椭圆 66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9" name="椭圆 58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7" name="椭圆 56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3" name="椭圆 52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73" name="组合 72"/>
            <p:cNvGrpSpPr/>
            <p:nvPr/>
          </p:nvGrpSpPr>
          <p:grpSpPr>
            <a:xfrm>
              <a:off x="2020452" y="1192314"/>
              <a:ext cx="86065" cy="440911"/>
              <a:chOff x="2244442" y="772895"/>
              <a:chExt cx="94671" cy="485002"/>
            </a:xfrm>
          </p:grpSpPr>
          <p:sp>
            <p:nvSpPr>
              <p:cNvPr id="74" name="圆角矩形 73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圆角矩形 74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2350139" y="1192314"/>
              <a:ext cx="86065" cy="440911"/>
              <a:chOff x="2244442" y="772895"/>
              <a:chExt cx="94671" cy="485002"/>
            </a:xfrm>
          </p:grpSpPr>
          <p:sp>
            <p:nvSpPr>
              <p:cNvPr id="77" name="圆角矩形 76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圆角矩形 77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2679826" y="1192314"/>
              <a:ext cx="86065" cy="440911"/>
              <a:chOff x="2244442" y="772895"/>
              <a:chExt cx="94671" cy="485002"/>
            </a:xfrm>
          </p:grpSpPr>
          <p:sp>
            <p:nvSpPr>
              <p:cNvPr id="80" name="圆角矩形 79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圆角矩形 80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3009512" y="1192314"/>
              <a:ext cx="86065" cy="440911"/>
              <a:chOff x="2244442" y="772895"/>
              <a:chExt cx="94671" cy="485002"/>
            </a:xfrm>
          </p:grpSpPr>
          <p:sp>
            <p:nvSpPr>
              <p:cNvPr id="83" name="圆角矩形 82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3339200" y="1192314"/>
              <a:ext cx="86065" cy="440911"/>
              <a:chOff x="2244442" y="772895"/>
              <a:chExt cx="94671" cy="485002"/>
            </a:xfrm>
          </p:grpSpPr>
          <p:sp>
            <p:nvSpPr>
              <p:cNvPr id="86" name="圆角矩形 85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3668886" y="1192314"/>
              <a:ext cx="86065" cy="440911"/>
              <a:chOff x="2244442" y="772895"/>
              <a:chExt cx="94671" cy="485002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3998573" y="1192314"/>
              <a:ext cx="86065" cy="440911"/>
              <a:chOff x="2244442" y="772895"/>
              <a:chExt cx="94671" cy="485002"/>
            </a:xfrm>
          </p:grpSpPr>
          <p:sp>
            <p:nvSpPr>
              <p:cNvPr id="92" name="圆角矩形 91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圆角矩形 92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4328260" y="1192314"/>
              <a:ext cx="86065" cy="440911"/>
              <a:chOff x="2244442" y="772895"/>
              <a:chExt cx="94671" cy="485002"/>
            </a:xfrm>
          </p:grpSpPr>
          <p:sp>
            <p:nvSpPr>
              <p:cNvPr id="95" name="圆角矩形 94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圆角矩形 95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4657947" y="1192314"/>
              <a:ext cx="86065" cy="440911"/>
              <a:chOff x="2244442" y="772895"/>
              <a:chExt cx="94671" cy="485002"/>
            </a:xfrm>
          </p:grpSpPr>
          <p:sp>
            <p:nvSpPr>
              <p:cNvPr id="98" name="圆角矩形 97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圆角矩形 98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4987634" y="1192314"/>
              <a:ext cx="86065" cy="440911"/>
              <a:chOff x="2244442" y="772895"/>
              <a:chExt cx="94671" cy="485002"/>
            </a:xfrm>
          </p:grpSpPr>
          <p:sp>
            <p:nvSpPr>
              <p:cNvPr id="101" name="圆角矩形 100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51" name="圆角矩形 150"/>
          <p:cNvSpPr/>
          <p:nvPr/>
        </p:nvSpPr>
        <p:spPr>
          <a:xfrm>
            <a:off x="5345430" y="1536375"/>
            <a:ext cx="5744421" cy="4156364"/>
          </a:xfrm>
          <a:prstGeom prst="roundRect">
            <a:avLst>
              <a:gd name="adj" fmla="val 0"/>
            </a:avLst>
          </a:prstGeom>
          <a:gradFill>
            <a:gsLst>
              <a:gs pos="52000">
                <a:srgbClr val="F4F4F4"/>
              </a:gs>
              <a:gs pos="0">
                <a:schemeClr val="bg1"/>
              </a:gs>
              <a:gs pos="100000">
                <a:srgbClr val="E2E2E2"/>
              </a:gs>
            </a:gsLst>
            <a:lin ang="0" scaled="0"/>
          </a:gradFill>
          <a:ln w="25400">
            <a:noFill/>
          </a:ln>
          <a:effectLst>
            <a:outerShdw blurRad="177800" dist="889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67096" y="1988840"/>
            <a:ext cx="2857371" cy="1625717"/>
          </a:xfrm>
          <a:prstGeom prst="rect">
            <a:avLst/>
          </a:prstGeom>
          <a:blipFill>
            <a:blip r:embed="rId3"/>
            <a:srcRect/>
            <a:stretch>
              <a:fillRect l="-43863" t="-50755" r="-56461" b="-24183"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152"/>
          <p:cNvSpPr/>
          <p:nvPr/>
        </p:nvSpPr>
        <p:spPr>
          <a:xfrm>
            <a:off x="3822476" y="3720831"/>
            <a:ext cx="1301991" cy="812858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rcRect/>
            <a:stretch>
              <a:fillRect l="-1153" t="-14217" r="-12212" b="-23075"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TextBox 153"/>
          <p:cNvSpPr txBox="1"/>
          <p:nvPr/>
        </p:nvSpPr>
        <p:spPr>
          <a:xfrm>
            <a:off x="2137146" y="4255348"/>
            <a:ext cx="407582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我们一起</a:t>
            </a:r>
            <a:endParaRPr lang="en-US" altLang="zh-CN" sz="2800" b="1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创作企业的辉煌，</a:t>
            </a:r>
            <a:r>
              <a:rPr lang="en-US" altLang="zh-CN" sz="28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8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一起实现我们的理想奋斗。</a:t>
            </a:r>
            <a:endParaRPr lang="zh-CN" altLang="en-US" sz="28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5665539" y="2338727"/>
            <a:ext cx="5232871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我图网在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奥运会开幕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兴建，是设计作品交易平台，主要经营正版设计稿，正版摄影图，正版插画，正版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模型，正版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源文件等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58" name="矩形 3"/>
          <p:cNvSpPr>
            <a:spLocks noChangeArrowheads="1"/>
          </p:cNvSpPr>
          <p:nvPr/>
        </p:nvSpPr>
        <p:spPr bwMode="auto">
          <a:xfrm>
            <a:off x="5682063" y="1988840"/>
            <a:ext cx="1061815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</a:t>
            </a:r>
            <a:r>
              <a:rPr lang="zh-CN" altLang="en-US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介绍</a:t>
            </a:r>
          </a:p>
        </p:txBody>
      </p:sp>
      <p:sp>
        <p:nvSpPr>
          <p:cNvPr id="161" name="矩形 47"/>
          <p:cNvSpPr>
            <a:spLocks noChangeArrowheads="1"/>
          </p:cNvSpPr>
          <p:nvPr/>
        </p:nvSpPr>
        <p:spPr bwMode="auto">
          <a:xfrm>
            <a:off x="5665540" y="3795867"/>
            <a:ext cx="5232870" cy="157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、交流层面之服务 相比于网络相册，我图网具备完善的交流空间与平台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图片库，我图网现有一万多兼职设计师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图片数近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每天增加的高质量设计稿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图片大概有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可以第一时间看到设计师最新作品。 　</a:t>
            </a:r>
          </a:p>
          <a:p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．交易层面之服务 　在愉快交流的基础上，我们为用图者和设计师之间架设起一座桥梁，提供服务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平台设计。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矩形 3"/>
          <p:cNvSpPr>
            <a:spLocks noChangeArrowheads="1"/>
          </p:cNvSpPr>
          <p:nvPr/>
        </p:nvSpPr>
        <p:spPr bwMode="auto">
          <a:xfrm>
            <a:off x="5682063" y="3429000"/>
            <a:ext cx="1061815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服务概览</a:t>
            </a:r>
            <a:endParaRPr lang="zh-CN" altLang="en-US" b="1" dirty="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47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1" grpId="0"/>
      <p:bldP spid="151" grpId="0" animBg="1"/>
      <p:bldP spid="15" grpId="0" animBg="1"/>
      <p:bldP spid="153" grpId="0" animBg="1"/>
      <p:bldP spid="154" grpId="0"/>
      <p:bldP spid="157" grpId="0"/>
      <p:bldP spid="158" grpId="0"/>
      <p:bldP spid="161" grpId="0"/>
      <p:bldP spid="1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圆角矩形 99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102" name="燕尾形 10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03" name="燕尾形 10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04" name="燕尾形 10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106" name="燕尾形 105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07" name="燕尾形 106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08" name="燕尾形 107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团队介绍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526336" y="904674"/>
            <a:ext cx="6244229" cy="6340750"/>
            <a:chOff x="3526336" y="669650"/>
            <a:chExt cx="6244229" cy="6340750"/>
          </a:xfrm>
        </p:grpSpPr>
        <p:sp>
          <p:nvSpPr>
            <p:cNvPr id="45" name="任意多边形 44"/>
            <p:cNvSpPr/>
            <p:nvPr/>
          </p:nvSpPr>
          <p:spPr>
            <a:xfrm>
              <a:off x="5488123" y="5367020"/>
              <a:ext cx="2209437" cy="1643380"/>
            </a:xfrm>
            <a:custGeom>
              <a:avLst/>
              <a:gdLst>
                <a:gd name="connsiteX0" fmla="*/ 870857 w 2293257"/>
                <a:gd name="connsiteY0" fmla="*/ 0 h 1727200"/>
                <a:gd name="connsiteX1" fmla="*/ 2293257 w 2293257"/>
                <a:gd name="connsiteY1" fmla="*/ 1422400 h 1727200"/>
                <a:gd name="connsiteX2" fmla="*/ 914400 w 2293257"/>
                <a:gd name="connsiteY2" fmla="*/ 1727200 h 1727200"/>
                <a:gd name="connsiteX3" fmla="*/ 0 w 2293257"/>
                <a:gd name="connsiteY3" fmla="*/ 870857 h 1727200"/>
                <a:gd name="connsiteX4" fmla="*/ 870857 w 2293257"/>
                <a:gd name="connsiteY4" fmla="*/ 0 h 1727200"/>
                <a:gd name="connsiteX0" fmla="*/ 825137 w 2293257"/>
                <a:gd name="connsiteY0" fmla="*/ 0 h 1658620"/>
                <a:gd name="connsiteX1" fmla="*/ 2293257 w 2293257"/>
                <a:gd name="connsiteY1" fmla="*/ 1353820 h 1658620"/>
                <a:gd name="connsiteX2" fmla="*/ 914400 w 2293257"/>
                <a:gd name="connsiteY2" fmla="*/ 1658620 h 1658620"/>
                <a:gd name="connsiteX3" fmla="*/ 0 w 2293257"/>
                <a:gd name="connsiteY3" fmla="*/ 802277 h 1658620"/>
                <a:gd name="connsiteX4" fmla="*/ 825137 w 2293257"/>
                <a:gd name="connsiteY4" fmla="*/ 0 h 1658620"/>
                <a:gd name="connsiteX0" fmla="*/ 825137 w 2209437"/>
                <a:gd name="connsiteY0" fmla="*/ 0 h 1658620"/>
                <a:gd name="connsiteX1" fmla="*/ 2209437 w 2209437"/>
                <a:gd name="connsiteY1" fmla="*/ 1376680 h 1658620"/>
                <a:gd name="connsiteX2" fmla="*/ 914400 w 2209437"/>
                <a:gd name="connsiteY2" fmla="*/ 1658620 h 1658620"/>
                <a:gd name="connsiteX3" fmla="*/ 0 w 2209437"/>
                <a:gd name="connsiteY3" fmla="*/ 802277 h 1658620"/>
                <a:gd name="connsiteX4" fmla="*/ 825137 w 2209437"/>
                <a:gd name="connsiteY4" fmla="*/ 0 h 1658620"/>
                <a:gd name="connsiteX0" fmla="*/ 817517 w 2209437"/>
                <a:gd name="connsiteY0" fmla="*/ 0 h 1643380"/>
                <a:gd name="connsiteX1" fmla="*/ 2209437 w 2209437"/>
                <a:gd name="connsiteY1" fmla="*/ 1361440 h 1643380"/>
                <a:gd name="connsiteX2" fmla="*/ 914400 w 2209437"/>
                <a:gd name="connsiteY2" fmla="*/ 1643380 h 1643380"/>
                <a:gd name="connsiteX3" fmla="*/ 0 w 2209437"/>
                <a:gd name="connsiteY3" fmla="*/ 787037 h 1643380"/>
                <a:gd name="connsiteX4" fmla="*/ 817517 w 2209437"/>
                <a:gd name="connsiteY4" fmla="*/ 0 h 164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9437" h="1643380">
                  <a:moveTo>
                    <a:pt x="817517" y="0"/>
                  </a:moveTo>
                  <a:lnTo>
                    <a:pt x="2209437" y="1361440"/>
                  </a:lnTo>
                  <a:lnTo>
                    <a:pt x="914400" y="1643380"/>
                  </a:lnTo>
                  <a:lnTo>
                    <a:pt x="0" y="787037"/>
                  </a:lnTo>
                  <a:lnTo>
                    <a:pt x="817517" y="0"/>
                  </a:lnTo>
                  <a:close/>
                </a:path>
              </a:pathLst>
            </a:custGeom>
            <a:gradFill>
              <a:gsLst>
                <a:gs pos="80000">
                  <a:srgbClr val="C6C6C6">
                    <a:alpha val="0"/>
                  </a:srgbClr>
                </a:gs>
                <a:gs pos="25000">
                  <a:schemeClr val="tx1">
                    <a:alpha val="38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6379665" y="2060300"/>
              <a:ext cx="3390900" cy="4775200"/>
            </a:xfrm>
            <a:custGeom>
              <a:avLst/>
              <a:gdLst>
                <a:gd name="connsiteX0" fmla="*/ 1460500 w 3390900"/>
                <a:gd name="connsiteY0" fmla="*/ 0 h 4775200"/>
                <a:gd name="connsiteX1" fmla="*/ 1038839 w 3390900"/>
                <a:gd name="connsiteY1" fmla="*/ 975322 h 4775200"/>
                <a:gd name="connsiteX2" fmla="*/ 2829134 w 3390900"/>
                <a:gd name="connsiteY2" fmla="*/ 2765618 h 4775200"/>
                <a:gd name="connsiteX3" fmla="*/ 3390900 w 3390900"/>
                <a:gd name="connsiteY3" fmla="*/ 1955800 h 4775200"/>
                <a:gd name="connsiteX4" fmla="*/ 1435100 w 3390900"/>
                <a:gd name="connsiteY4" fmla="*/ 4775200 h 4775200"/>
                <a:gd name="connsiteX5" fmla="*/ 0 w 3390900"/>
                <a:gd name="connsiteY5" fmla="*/ 3378200 h 477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90900" h="4775200">
                  <a:moveTo>
                    <a:pt x="1460500" y="0"/>
                  </a:moveTo>
                  <a:lnTo>
                    <a:pt x="1038839" y="975322"/>
                  </a:lnTo>
                  <a:lnTo>
                    <a:pt x="2829134" y="2765618"/>
                  </a:lnTo>
                  <a:lnTo>
                    <a:pt x="3390900" y="1955800"/>
                  </a:lnTo>
                  <a:lnTo>
                    <a:pt x="1435100" y="4775200"/>
                  </a:lnTo>
                  <a:lnTo>
                    <a:pt x="0" y="3378200"/>
                  </a:lnTo>
                  <a:close/>
                </a:path>
              </a:pathLst>
            </a:custGeom>
            <a:gradFill>
              <a:gsLst>
                <a:gs pos="71000">
                  <a:srgbClr val="CCCCCC">
                    <a:alpha val="0"/>
                  </a:srgbClr>
                </a:gs>
                <a:gs pos="24000">
                  <a:schemeClr val="tx1">
                    <a:alpha val="65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870574" y="4340856"/>
              <a:ext cx="2619375" cy="2524125"/>
            </a:xfrm>
            <a:custGeom>
              <a:avLst/>
              <a:gdLst>
                <a:gd name="connsiteX0" fmla="*/ 0 w 2619375"/>
                <a:gd name="connsiteY0" fmla="*/ 571500 h 2524125"/>
                <a:gd name="connsiteX1" fmla="*/ 1952625 w 2619375"/>
                <a:gd name="connsiteY1" fmla="*/ 2524125 h 2524125"/>
                <a:gd name="connsiteX2" fmla="*/ 2619375 w 2619375"/>
                <a:gd name="connsiteY2" fmla="*/ 2514600 h 2524125"/>
                <a:gd name="connsiteX3" fmla="*/ 1057275 w 2619375"/>
                <a:gd name="connsiteY3" fmla="*/ 0 h 2524125"/>
                <a:gd name="connsiteX4" fmla="*/ 0 w 2619375"/>
                <a:gd name="connsiteY4" fmla="*/ 571500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9375" h="2524125">
                  <a:moveTo>
                    <a:pt x="0" y="571500"/>
                  </a:moveTo>
                  <a:lnTo>
                    <a:pt x="1952625" y="2524125"/>
                  </a:lnTo>
                  <a:lnTo>
                    <a:pt x="2619375" y="2514600"/>
                  </a:lnTo>
                  <a:lnTo>
                    <a:pt x="1057275" y="0"/>
                  </a:lnTo>
                  <a:lnTo>
                    <a:pt x="0" y="571500"/>
                  </a:lnTo>
                  <a:close/>
                </a:path>
              </a:pathLst>
            </a:custGeom>
            <a:gradFill>
              <a:gsLst>
                <a:gs pos="77000">
                  <a:srgbClr val="C6C6C6">
                    <a:alpha val="0"/>
                  </a:srgbClr>
                </a:gs>
                <a:gs pos="20000">
                  <a:schemeClr val="tx1">
                    <a:alpha val="26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7327700" y="1980019"/>
              <a:ext cx="2352061" cy="2765618"/>
            </a:xfrm>
            <a:custGeom>
              <a:avLst/>
              <a:gdLst>
                <a:gd name="connsiteX0" fmla="*/ 421661 w 2352061"/>
                <a:gd name="connsiteY0" fmla="*/ 0 h 2765618"/>
                <a:gd name="connsiteX1" fmla="*/ 2352061 w 2352061"/>
                <a:gd name="connsiteY1" fmla="*/ 1955800 h 2765618"/>
                <a:gd name="connsiteX2" fmla="*/ 1790295 w 2352061"/>
                <a:gd name="connsiteY2" fmla="*/ 2765618 h 2765618"/>
                <a:gd name="connsiteX3" fmla="*/ 0 w 2352061"/>
                <a:gd name="connsiteY3" fmla="*/ 975322 h 2765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2061" h="2765618">
                  <a:moveTo>
                    <a:pt x="421661" y="0"/>
                  </a:moveTo>
                  <a:lnTo>
                    <a:pt x="2352061" y="1955800"/>
                  </a:lnTo>
                  <a:lnTo>
                    <a:pt x="1790295" y="2765618"/>
                  </a:lnTo>
                  <a:lnTo>
                    <a:pt x="0" y="975322"/>
                  </a:lnTo>
                  <a:close/>
                </a:path>
              </a:pathLst>
            </a:custGeom>
            <a:gradFill>
              <a:gsLst>
                <a:gs pos="73000">
                  <a:srgbClr val="CCCCCC">
                    <a:alpha val="0"/>
                  </a:srgbClr>
                </a:gs>
                <a:gs pos="0">
                  <a:schemeClr val="tx1">
                    <a:alpha val="50000"/>
                  </a:scheme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6139997" y="669650"/>
              <a:ext cx="1242060" cy="1463040"/>
            </a:xfrm>
            <a:custGeom>
              <a:avLst/>
              <a:gdLst>
                <a:gd name="connsiteX0" fmla="*/ 0 w 1249680"/>
                <a:gd name="connsiteY0" fmla="*/ 0 h 1447800"/>
                <a:gd name="connsiteX1" fmla="*/ 1249680 w 1249680"/>
                <a:gd name="connsiteY1" fmla="*/ 1219200 h 1447800"/>
                <a:gd name="connsiteX2" fmla="*/ 243840 w 1249680"/>
                <a:gd name="connsiteY2" fmla="*/ 1447800 h 1447800"/>
                <a:gd name="connsiteX3" fmla="*/ 0 w 1249680"/>
                <a:gd name="connsiteY3" fmla="*/ 0 h 1447800"/>
                <a:gd name="connsiteX0" fmla="*/ 0 w 1242060"/>
                <a:gd name="connsiteY0" fmla="*/ 0 h 1463040"/>
                <a:gd name="connsiteX1" fmla="*/ 1242060 w 1242060"/>
                <a:gd name="connsiteY1" fmla="*/ 1234440 h 1463040"/>
                <a:gd name="connsiteX2" fmla="*/ 236220 w 1242060"/>
                <a:gd name="connsiteY2" fmla="*/ 1463040 h 1463040"/>
                <a:gd name="connsiteX3" fmla="*/ 0 w 1242060"/>
                <a:gd name="connsiteY3" fmla="*/ 0 h 146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2060" h="1463040">
                  <a:moveTo>
                    <a:pt x="0" y="0"/>
                  </a:moveTo>
                  <a:lnTo>
                    <a:pt x="1242060" y="1234440"/>
                  </a:lnTo>
                  <a:lnTo>
                    <a:pt x="236220" y="146304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1000">
                  <a:schemeClr val="tx1">
                    <a:alpha val="14000"/>
                  </a:schemeClr>
                </a:gs>
                <a:gs pos="100000">
                  <a:srgbClr val="DCDCDC">
                    <a:alpha val="0"/>
                  </a:srgbClr>
                </a:gs>
                <a:gs pos="0">
                  <a:schemeClr val="tx1">
                    <a:alpha val="38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526336" y="676977"/>
              <a:ext cx="4861562" cy="5547946"/>
            </a:xfrm>
            <a:custGeom>
              <a:avLst/>
              <a:gdLst>
                <a:gd name="connsiteX0" fmla="*/ 2615203 w 4861562"/>
                <a:gd name="connsiteY0" fmla="*/ 0 h 5547946"/>
                <a:gd name="connsiteX1" fmla="*/ 2937535 w 4861562"/>
                <a:gd name="connsiteY1" fmla="*/ 787621 h 5547946"/>
                <a:gd name="connsiteX2" fmla="*/ 2941269 w 4861562"/>
                <a:gd name="connsiteY2" fmla="*/ 1275578 h 5547946"/>
                <a:gd name="connsiteX3" fmla="*/ 2965270 w 4861562"/>
                <a:gd name="connsiteY3" fmla="*/ 1262372 h 5547946"/>
                <a:gd name="connsiteX4" fmla="*/ 3039387 w 4861562"/>
                <a:gd name="connsiteY4" fmla="*/ 1217344 h 5547946"/>
                <a:gd name="connsiteX5" fmla="*/ 3565276 w 4861562"/>
                <a:gd name="connsiteY5" fmla="*/ 1084184 h 5547946"/>
                <a:gd name="connsiteX6" fmla="*/ 4668557 w 4861562"/>
                <a:gd name="connsiteY6" fmla="*/ 2187465 h 5547946"/>
                <a:gd name="connsiteX7" fmla="*/ 4480134 w 4861562"/>
                <a:gd name="connsiteY7" fmla="*/ 2804320 h 5547946"/>
                <a:gd name="connsiteX8" fmla="*/ 4422795 w 4861562"/>
                <a:gd name="connsiteY8" fmla="*/ 2880998 h 5547946"/>
                <a:gd name="connsiteX9" fmla="*/ 4506328 w 4861562"/>
                <a:gd name="connsiteY9" fmla="*/ 2949920 h 5547946"/>
                <a:gd name="connsiteX10" fmla="*/ 4861562 w 4861562"/>
                <a:gd name="connsiteY10" fmla="*/ 3807530 h 5547946"/>
                <a:gd name="connsiteX11" fmla="*/ 3648718 w 4861562"/>
                <a:gd name="connsiteY11" fmla="*/ 5020375 h 5547946"/>
                <a:gd name="connsiteX12" fmla="*/ 2970605 w 4861562"/>
                <a:gd name="connsiteY12" fmla="*/ 4813240 h 5547946"/>
                <a:gd name="connsiteX13" fmla="*/ 2841791 w 4861562"/>
                <a:gd name="connsiteY13" fmla="*/ 4706959 h 5547946"/>
                <a:gd name="connsiteX14" fmla="*/ 2940267 w 4861562"/>
                <a:gd name="connsiteY14" fmla="*/ 5065358 h 5547946"/>
                <a:gd name="connsiteX15" fmla="*/ 2972136 w 4861562"/>
                <a:gd name="connsiteY15" fmla="*/ 5547946 h 5547946"/>
                <a:gd name="connsiteX16" fmla="*/ 2025170 w 4861562"/>
                <a:gd name="connsiteY16" fmla="*/ 5534288 h 5547946"/>
                <a:gd name="connsiteX17" fmla="*/ 1692822 w 4861562"/>
                <a:gd name="connsiteY17" fmla="*/ 4987962 h 5547946"/>
                <a:gd name="connsiteX18" fmla="*/ 1762607 w 4861562"/>
                <a:gd name="connsiteY18" fmla="*/ 4482609 h 5547946"/>
                <a:gd name="connsiteX19" fmla="*/ 1768051 w 4861562"/>
                <a:gd name="connsiteY19" fmla="*/ 4464595 h 5547946"/>
                <a:gd name="connsiteX20" fmla="*/ 1691610 w 4861562"/>
                <a:gd name="connsiteY20" fmla="*/ 4506086 h 5547946"/>
                <a:gd name="connsiteX21" fmla="*/ 1217647 w 4861562"/>
                <a:gd name="connsiteY21" fmla="*/ 4601775 h 5547946"/>
                <a:gd name="connsiteX22" fmla="*/ 0 w 4861562"/>
                <a:gd name="connsiteY22" fmla="*/ 3384127 h 5547946"/>
                <a:gd name="connsiteX23" fmla="*/ 1217647 w 4861562"/>
                <a:gd name="connsiteY23" fmla="*/ 2166480 h 5547946"/>
                <a:gd name="connsiteX24" fmla="*/ 1282063 w 4861562"/>
                <a:gd name="connsiteY24" fmla="*/ 2172974 h 5547946"/>
                <a:gd name="connsiteX25" fmla="*/ 1369579 w 4861562"/>
                <a:gd name="connsiteY25" fmla="*/ 2165274 h 5547946"/>
                <a:gd name="connsiteX26" fmla="*/ 1326083 w 4861562"/>
                <a:gd name="connsiteY26" fmla="*/ 2105990 h 5547946"/>
                <a:gd name="connsiteX27" fmla="*/ 1212334 w 4861562"/>
                <a:gd name="connsiteY27" fmla="*/ 2044248 h 5547946"/>
                <a:gd name="connsiteX28" fmla="*/ 820919 w 4861562"/>
                <a:gd name="connsiteY28" fmla="*/ 1308087 h 5547946"/>
                <a:gd name="connsiteX29" fmla="*/ 1708700 w 4861562"/>
                <a:gd name="connsiteY29" fmla="*/ 420306 h 5547946"/>
                <a:gd name="connsiteX30" fmla="*/ 2054265 w 4861562"/>
                <a:gd name="connsiteY30" fmla="*/ 490072 h 5547946"/>
                <a:gd name="connsiteX31" fmla="*/ 2165344 w 4861562"/>
                <a:gd name="connsiteY31" fmla="*/ 550365 h 5547946"/>
                <a:gd name="connsiteX32" fmla="*/ 2314723 w 4861562"/>
                <a:gd name="connsiteY32" fmla="*/ 637381 h 5547946"/>
                <a:gd name="connsiteX33" fmla="*/ 2615203 w 4861562"/>
                <a:gd name="connsiteY33" fmla="*/ 0 h 5547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861562" h="5547946">
                  <a:moveTo>
                    <a:pt x="2615203" y="0"/>
                  </a:moveTo>
                  <a:cubicBezTo>
                    <a:pt x="2857408" y="503986"/>
                    <a:pt x="2903223" y="545888"/>
                    <a:pt x="2937535" y="787621"/>
                  </a:cubicBezTo>
                  <a:cubicBezTo>
                    <a:pt x="2960921" y="1018427"/>
                    <a:pt x="2950713" y="1050673"/>
                    <a:pt x="2941269" y="1275578"/>
                  </a:cubicBezTo>
                  <a:lnTo>
                    <a:pt x="2965270" y="1262372"/>
                  </a:lnTo>
                  <a:lnTo>
                    <a:pt x="3039387" y="1217344"/>
                  </a:lnTo>
                  <a:cubicBezTo>
                    <a:pt x="3195715" y="1132422"/>
                    <a:pt x="3374862" y="1084184"/>
                    <a:pt x="3565276" y="1084184"/>
                  </a:cubicBezTo>
                  <a:cubicBezTo>
                    <a:pt x="4174601" y="1084184"/>
                    <a:pt x="4668557" y="1578140"/>
                    <a:pt x="4668557" y="2187465"/>
                  </a:cubicBezTo>
                  <a:cubicBezTo>
                    <a:pt x="4668557" y="2415962"/>
                    <a:pt x="4599095" y="2628235"/>
                    <a:pt x="4480134" y="2804320"/>
                  </a:cubicBezTo>
                  <a:lnTo>
                    <a:pt x="4422795" y="2880998"/>
                  </a:lnTo>
                  <a:lnTo>
                    <a:pt x="4506328" y="2949920"/>
                  </a:lnTo>
                  <a:cubicBezTo>
                    <a:pt x="4725811" y="3169402"/>
                    <a:pt x="4861562" y="3472614"/>
                    <a:pt x="4861562" y="3807530"/>
                  </a:cubicBezTo>
                  <a:cubicBezTo>
                    <a:pt x="4861562" y="4477366"/>
                    <a:pt x="4318553" y="5020375"/>
                    <a:pt x="3648718" y="5020375"/>
                  </a:cubicBezTo>
                  <a:cubicBezTo>
                    <a:pt x="3397529" y="5020375"/>
                    <a:pt x="3164176" y="4944015"/>
                    <a:pt x="2970605" y="4813240"/>
                  </a:cubicBezTo>
                  <a:lnTo>
                    <a:pt x="2841791" y="4706959"/>
                  </a:lnTo>
                  <a:lnTo>
                    <a:pt x="2940267" y="5065358"/>
                  </a:lnTo>
                  <a:cubicBezTo>
                    <a:pt x="2972895" y="5225462"/>
                    <a:pt x="3079124" y="5396948"/>
                    <a:pt x="2972136" y="5547946"/>
                  </a:cubicBezTo>
                  <a:lnTo>
                    <a:pt x="2025170" y="5534288"/>
                  </a:lnTo>
                  <a:cubicBezTo>
                    <a:pt x="1821057" y="5359009"/>
                    <a:pt x="1729244" y="5187523"/>
                    <a:pt x="1692822" y="4987962"/>
                  </a:cubicBezTo>
                  <a:cubicBezTo>
                    <a:pt x="1665506" y="4838291"/>
                    <a:pt x="1715016" y="4642950"/>
                    <a:pt x="1762607" y="4482609"/>
                  </a:cubicBezTo>
                  <a:lnTo>
                    <a:pt x="1768051" y="4464595"/>
                  </a:lnTo>
                  <a:lnTo>
                    <a:pt x="1691610" y="4506086"/>
                  </a:lnTo>
                  <a:cubicBezTo>
                    <a:pt x="1545933" y="4567703"/>
                    <a:pt x="1385769" y="4601775"/>
                    <a:pt x="1217647" y="4601775"/>
                  </a:cubicBezTo>
                  <a:cubicBezTo>
                    <a:pt x="545159" y="4601775"/>
                    <a:pt x="0" y="4056615"/>
                    <a:pt x="0" y="3384127"/>
                  </a:cubicBezTo>
                  <a:cubicBezTo>
                    <a:pt x="0" y="2711640"/>
                    <a:pt x="545159" y="2166480"/>
                    <a:pt x="1217647" y="2166480"/>
                  </a:cubicBezTo>
                  <a:lnTo>
                    <a:pt x="1282063" y="2172974"/>
                  </a:lnTo>
                  <a:lnTo>
                    <a:pt x="1369579" y="2165274"/>
                  </a:lnTo>
                  <a:lnTo>
                    <a:pt x="1326083" y="2105990"/>
                  </a:lnTo>
                  <a:lnTo>
                    <a:pt x="1212334" y="2044248"/>
                  </a:lnTo>
                  <a:cubicBezTo>
                    <a:pt x="976182" y="1884708"/>
                    <a:pt x="820919" y="1614528"/>
                    <a:pt x="820919" y="1308087"/>
                  </a:cubicBezTo>
                  <a:cubicBezTo>
                    <a:pt x="820919" y="817779"/>
                    <a:pt x="1218393" y="420306"/>
                    <a:pt x="1708700" y="420306"/>
                  </a:cubicBezTo>
                  <a:cubicBezTo>
                    <a:pt x="1831278" y="420306"/>
                    <a:pt x="1948051" y="445149"/>
                    <a:pt x="2054265" y="490072"/>
                  </a:cubicBezTo>
                  <a:lnTo>
                    <a:pt x="2165344" y="550365"/>
                  </a:lnTo>
                  <a:cubicBezTo>
                    <a:pt x="2215137" y="579370"/>
                    <a:pt x="2281035" y="684133"/>
                    <a:pt x="2314723" y="637381"/>
                  </a:cubicBezTo>
                  <a:cubicBezTo>
                    <a:pt x="2590320" y="389597"/>
                    <a:pt x="2525970" y="359210"/>
                    <a:pt x="2615203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2000"/>
                  </a:schemeClr>
                </a:gs>
                <a:gs pos="100000">
                  <a:schemeClr val="bg1">
                    <a:lumMod val="95000"/>
                    <a:lumOff val="5000"/>
                  </a:schemeClr>
                </a:gs>
              </a:gsLst>
              <a:lin ang="2700000" scaled="1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28600" dist="254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750832" y="4568825"/>
              <a:ext cx="2009775" cy="1885950"/>
            </a:xfrm>
            <a:custGeom>
              <a:avLst/>
              <a:gdLst>
                <a:gd name="connsiteX0" fmla="*/ 1276350 w 2133600"/>
                <a:gd name="connsiteY0" fmla="*/ 76200 h 1914525"/>
                <a:gd name="connsiteX1" fmla="*/ 2133600 w 2133600"/>
                <a:gd name="connsiteY1" fmla="*/ 933450 h 1914525"/>
                <a:gd name="connsiteX2" fmla="*/ 1181100 w 2133600"/>
                <a:gd name="connsiteY2" fmla="*/ 1885950 h 1914525"/>
                <a:gd name="connsiteX3" fmla="*/ 476250 w 2133600"/>
                <a:gd name="connsiteY3" fmla="*/ 1914525 h 1914525"/>
                <a:gd name="connsiteX4" fmla="*/ 0 w 2133600"/>
                <a:gd name="connsiteY4" fmla="*/ 1457325 h 1914525"/>
                <a:gd name="connsiteX5" fmla="*/ 123825 w 2133600"/>
                <a:gd name="connsiteY5" fmla="*/ 381000 h 1914525"/>
                <a:gd name="connsiteX6" fmla="*/ 352425 w 2133600"/>
                <a:gd name="connsiteY6" fmla="*/ 142875 h 1914525"/>
                <a:gd name="connsiteX7" fmla="*/ 666750 w 2133600"/>
                <a:gd name="connsiteY7" fmla="*/ 85725 h 1914525"/>
                <a:gd name="connsiteX8" fmla="*/ 933450 w 2133600"/>
                <a:gd name="connsiteY8" fmla="*/ 0 h 1914525"/>
                <a:gd name="connsiteX9" fmla="*/ 1276350 w 2133600"/>
                <a:gd name="connsiteY9" fmla="*/ 76200 h 1914525"/>
                <a:gd name="connsiteX0" fmla="*/ 1276350 w 2133600"/>
                <a:gd name="connsiteY0" fmla="*/ 76200 h 1885950"/>
                <a:gd name="connsiteX1" fmla="*/ 2133600 w 2133600"/>
                <a:gd name="connsiteY1" fmla="*/ 933450 h 1885950"/>
                <a:gd name="connsiteX2" fmla="*/ 1181100 w 2133600"/>
                <a:gd name="connsiteY2" fmla="*/ 1885950 h 1885950"/>
                <a:gd name="connsiteX3" fmla="*/ 0 w 2133600"/>
                <a:gd name="connsiteY3" fmla="*/ 1457325 h 1885950"/>
                <a:gd name="connsiteX4" fmla="*/ 123825 w 2133600"/>
                <a:gd name="connsiteY4" fmla="*/ 381000 h 1885950"/>
                <a:gd name="connsiteX5" fmla="*/ 352425 w 2133600"/>
                <a:gd name="connsiteY5" fmla="*/ 142875 h 1885950"/>
                <a:gd name="connsiteX6" fmla="*/ 666750 w 2133600"/>
                <a:gd name="connsiteY6" fmla="*/ 85725 h 1885950"/>
                <a:gd name="connsiteX7" fmla="*/ 933450 w 2133600"/>
                <a:gd name="connsiteY7" fmla="*/ 0 h 1885950"/>
                <a:gd name="connsiteX8" fmla="*/ 1276350 w 2133600"/>
                <a:gd name="connsiteY8" fmla="*/ 76200 h 1885950"/>
                <a:gd name="connsiteX0" fmla="*/ 1152525 w 2009775"/>
                <a:gd name="connsiteY0" fmla="*/ 76200 h 1885950"/>
                <a:gd name="connsiteX1" fmla="*/ 2009775 w 2009775"/>
                <a:gd name="connsiteY1" fmla="*/ 933450 h 1885950"/>
                <a:gd name="connsiteX2" fmla="*/ 1057275 w 2009775"/>
                <a:gd name="connsiteY2" fmla="*/ 1885950 h 1885950"/>
                <a:gd name="connsiteX3" fmla="*/ 0 w 2009775"/>
                <a:gd name="connsiteY3" fmla="*/ 381000 h 1885950"/>
                <a:gd name="connsiteX4" fmla="*/ 228600 w 2009775"/>
                <a:gd name="connsiteY4" fmla="*/ 142875 h 1885950"/>
                <a:gd name="connsiteX5" fmla="*/ 542925 w 2009775"/>
                <a:gd name="connsiteY5" fmla="*/ 85725 h 1885950"/>
                <a:gd name="connsiteX6" fmla="*/ 809625 w 2009775"/>
                <a:gd name="connsiteY6" fmla="*/ 0 h 1885950"/>
                <a:gd name="connsiteX7" fmla="*/ 1152525 w 2009775"/>
                <a:gd name="connsiteY7" fmla="*/ 76200 h 1885950"/>
                <a:gd name="connsiteX0" fmla="*/ 1152525 w 2009775"/>
                <a:gd name="connsiteY0" fmla="*/ 76200 h 1885950"/>
                <a:gd name="connsiteX1" fmla="*/ 2009775 w 2009775"/>
                <a:gd name="connsiteY1" fmla="*/ 933450 h 1885950"/>
                <a:gd name="connsiteX2" fmla="*/ 1057275 w 2009775"/>
                <a:gd name="connsiteY2" fmla="*/ 1885950 h 1885950"/>
                <a:gd name="connsiteX3" fmla="*/ 88900 w 2009775"/>
                <a:gd name="connsiteY3" fmla="*/ 936625 h 1885950"/>
                <a:gd name="connsiteX4" fmla="*/ 0 w 2009775"/>
                <a:gd name="connsiteY4" fmla="*/ 381000 h 1885950"/>
                <a:gd name="connsiteX5" fmla="*/ 228600 w 2009775"/>
                <a:gd name="connsiteY5" fmla="*/ 142875 h 1885950"/>
                <a:gd name="connsiteX6" fmla="*/ 542925 w 2009775"/>
                <a:gd name="connsiteY6" fmla="*/ 85725 h 1885950"/>
                <a:gd name="connsiteX7" fmla="*/ 809625 w 2009775"/>
                <a:gd name="connsiteY7" fmla="*/ 0 h 1885950"/>
                <a:gd name="connsiteX8" fmla="*/ 1152525 w 2009775"/>
                <a:gd name="connsiteY8" fmla="*/ 76200 h 1885950"/>
                <a:gd name="connsiteX0" fmla="*/ 1152525 w 2009775"/>
                <a:gd name="connsiteY0" fmla="*/ 76200 h 1885950"/>
                <a:gd name="connsiteX1" fmla="*/ 2009775 w 2009775"/>
                <a:gd name="connsiteY1" fmla="*/ 933450 h 1885950"/>
                <a:gd name="connsiteX2" fmla="*/ 1057275 w 2009775"/>
                <a:gd name="connsiteY2" fmla="*/ 1885950 h 1885950"/>
                <a:gd name="connsiteX3" fmla="*/ 88900 w 2009775"/>
                <a:gd name="connsiteY3" fmla="*/ 936625 h 1885950"/>
                <a:gd name="connsiteX4" fmla="*/ 0 w 2009775"/>
                <a:gd name="connsiteY4" fmla="*/ 381000 h 1885950"/>
                <a:gd name="connsiteX5" fmla="*/ 228600 w 2009775"/>
                <a:gd name="connsiteY5" fmla="*/ 142875 h 1885950"/>
                <a:gd name="connsiteX6" fmla="*/ 542925 w 2009775"/>
                <a:gd name="connsiteY6" fmla="*/ 85725 h 1885950"/>
                <a:gd name="connsiteX7" fmla="*/ 809625 w 2009775"/>
                <a:gd name="connsiteY7" fmla="*/ 0 h 1885950"/>
                <a:gd name="connsiteX8" fmla="*/ 1152525 w 2009775"/>
                <a:gd name="connsiteY8" fmla="*/ 76200 h 188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9775" h="1885950">
                  <a:moveTo>
                    <a:pt x="1152525" y="76200"/>
                  </a:moveTo>
                  <a:lnTo>
                    <a:pt x="2009775" y="933450"/>
                  </a:lnTo>
                  <a:lnTo>
                    <a:pt x="1057275" y="1885950"/>
                  </a:lnTo>
                  <a:cubicBezTo>
                    <a:pt x="751417" y="1590675"/>
                    <a:pt x="343958" y="1301750"/>
                    <a:pt x="88900" y="936625"/>
                  </a:cubicBezTo>
                  <a:lnTo>
                    <a:pt x="0" y="381000"/>
                  </a:lnTo>
                  <a:lnTo>
                    <a:pt x="228600" y="142875"/>
                  </a:lnTo>
                  <a:lnTo>
                    <a:pt x="542925" y="85725"/>
                  </a:lnTo>
                  <a:lnTo>
                    <a:pt x="809625" y="0"/>
                  </a:lnTo>
                  <a:lnTo>
                    <a:pt x="1152525" y="76200"/>
                  </a:lnTo>
                  <a:close/>
                </a:path>
              </a:pathLst>
            </a:custGeom>
            <a:gradFill>
              <a:gsLst>
                <a:gs pos="59000">
                  <a:schemeClr val="bg1">
                    <a:alpha val="0"/>
                  </a:schemeClr>
                </a:gs>
                <a:gs pos="0">
                  <a:schemeClr val="tx1">
                    <a:alpha val="5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5912122" y="2586990"/>
              <a:ext cx="1737360" cy="2240280"/>
            </a:xfrm>
            <a:custGeom>
              <a:avLst/>
              <a:gdLst>
                <a:gd name="connsiteX0" fmla="*/ 929640 w 1501140"/>
                <a:gd name="connsiteY0" fmla="*/ 0 h 2118360"/>
                <a:gd name="connsiteX1" fmla="*/ 1501140 w 1501140"/>
                <a:gd name="connsiteY1" fmla="*/ 571500 h 2118360"/>
                <a:gd name="connsiteX2" fmla="*/ 982980 w 1501140"/>
                <a:gd name="connsiteY2" fmla="*/ 739140 h 2118360"/>
                <a:gd name="connsiteX3" fmla="*/ 914400 w 1501140"/>
                <a:gd name="connsiteY3" fmla="*/ 1127760 h 2118360"/>
                <a:gd name="connsiteX4" fmla="*/ 990600 w 1501140"/>
                <a:gd name="connsiteY4" fmla="*/ 1417320 h 2118360"/>
                <a:gd name="connsiteX5" fmla="*/ 1066800 w 1501140"/>
                <a:gd name="connsiteY5" fmla="*/ 1653540 h 2118360"/>
                <a:gd name="connsiteX6" fmla="*/ 937260 w 1501140"/>
                <a:gd name="connsiteY6" fmla="*/ 1821180 h 2118360"/>
                <a:gd name="connsiteX7" fmla="*/ 1196340 w 1501140"/>
                <a:gd name="connsiteY7" fmla="*/ 2072640 h 2118360"/>
                <a:gd name="connsiteX8" fmla="*/ 1013460 w 1501140"/>
                <a:gd name="connsiteY8" fmla="*/ 2080260 h 2118360"/>
                <a:gd name="connsiteX9" fmla="*/ 800100 w 1501140"/>
                <a:gd name="connsiteY9" fmla="*/ 1996440 h 2118360"/>
                <a:gd name="connsiteX10" fmla="*/ 38100 w 1501140"/>
                <a:gd name="connsiteY10" fmla="*/ 2118360 h 2118360"/>
                <a:gd name="connsiteX11" fmla="*/ 205740 w 1501140"/>
                <a:gd name="connsiteY11" fmla="*/ 1546860 h 2118360"/>
                <a:gd name="connsiteX12" fmla="*/ 0 w 1501140"/>
                <a:gd name="connsiteY12" fmla="*/ 914400 h 2118360"/>
                <a:gd name="connsiteX13" fmla="*/ 190500 w 1501140"/>
                <a:gd name="connsiteY13" fmla="*/ 381000 h 2118360"/>
                <a:gd name="connsiteX14" fmla="*/ 464820 w 1501140"/>
                <a:gd name="connsiteY14" fmla="*/ 106680 h 2118360"/>
                <a:gd name="connsiteX15" fmla="*/ 701040 w 1501140"/>
                <a:gd name="connsiteY15" fmla="*/ 15240 h 2118360"/>
                <a:gd name="connsiteX16" fmla="*/ 929640 w 1501140"/>
                <a:gd name="connsiteY16" fmla="*/ 0 h 2118360"/>
                <a:gd name="connsiteX0" fmla="*/ 929640 w 1501140"/>
                <a:gd name="connsiteY0" fmla="*/ 0 h 2118360"/>
                <a:gd name="connsiteX1" fmla="*/ 1501140 w 1501140"/>
                <a:gd name="connsiteY1" fmla="*/ 571500 h 2118360"/>
                <a:gd name="connsiteX2" fmla="*/ 982980 w 1501140"/>
                <a:gd name="connsiteY2" fmla="*/ 739140 h 2118360"/>
                <a:gd name="connsiteX3" fmla="*/ 914400 w 1501140"/>
                <a:gd name="connsiteY3" fmla="*/ 1127760 h 2118360"/>
                <a:gd name="connsiteX4" fmla="*/ 990600 w 1501140"/>
                <a:gd name="connsiteY4" fmla="*/ 1417320 h 2118360"/>
                <a:gd name="connsiteX5" fmla="*/ 1066800 w 1501140"/>
                <a:gd name="connsiteY5" fmla="*/ 1653540 h 2118360"/>
                <a:gd name="connsiteX6" fmla="*/ 1196340 w 1501140"/>
                <a:gd name="connsiteY6" fmla="*/ 2072640 h 2118360"/>
                <a:gd name="connsiteX7" fmla="*/ 1013460 w 1501140"/>
                <a:gd name="connsiteY7" fmla="*/ 2080260 h 2118360"/>
                <a:gd name="connsiteX8" fmla="*/ 800100 w 1501140"/>
                <a:gd name="connsiteY8" fmla="*/ 1996440 h 2118360"/>
                <a:gd name="connsiteX9" fmla="*/ 38100 w 1501140"/>
                <a:gd name="connsiteY9" fmla="*/ 2118360 h 2118360"/>
                <a:gd name="connsiteX10" fmla="*/ 205740 w 1501140"/>
                <a:gd name="connsiteY10" fmla="*/ 1546860 h 2118360"/>
                <a:gd name="connsiteX11" fmla="*/ 0 w 1501140"/>
                <a:gd name="connsiteY11" fmla="*/ 914400 h 2118360"/>
                <a:gd name="connsiteX12" fmla="*/ 190500 w 1501140"/>
                <a:gd name="connsiteY12" fmla="*/ 381000 h 2118360"/>
                <a:gd name="connsiteX13" fmla="*/ 464820 w 1501140"/>
                <a:gd name="connsiteY13" fmla="*/ 106680 h 2118360"/>
                <a:gd name="connsiteX14" fmla="*/ 701040 w 1501140"/>
                <a:gd name="connsiteY14" fmla="*/ 15240 h 2118360"/>
                <a:gd name="connsiteX15" fmla="*/ 929640 w 1501140"/>
                <a:gd name="connsiteY15" fmla="*/ 0 h 2118360"/>
                <a:gd name="connsiteX0" fmla="*/ 929640 w 1501140"/>
                <a:gd name="connsiteY0" fmla="*/ 0 h 2118360"/>
                <a:gd name="connsiteX1" fmla="*/ 1501140 w 1501140"/>
                <a:gd name="connsiteY1" fmla="*/ 571500 h 2118360"/>
                <a:gd name="connsiteX2" fmla="*/ 982980 w 1501140"/>
                <a:gd name="connsiteY2" fmla="*/ 739140 h 2118360"/>
                <a:gd name="connsiteX3" fmla="*/ 914400 w 1501140"/>
                <a:gd name="connsiteY3" fmla="*/ 1127760 h 2118360"/>
                <a:gd name="connsiteX4" fmla="*/ 990600 w 1501140"/>
                <a:gd name="connsiteY4" fmla="*/ 1417320 h 2118360"/>
                <a:gd name="connsiteX5" fmla="*/ 1196340 w 1501140"/>
                <a:gd name="connsiteY5" fmla="*/ 2072640 h 2118360"/>
                <a:gd name="connsiteX6" fmla="*/ 1013460 w 1501140"/>
                <a:gd name="connsiteY6" fmla="*/ 2080260 h 2118360"/>
                <a:gd name="connsiteX7" fmla="*/ 800100 w 1501140"/>
                <a:gd name="connsiteY7" fmla="*/ 1996440 h 2118360"/>
                <a:gd name="connsiteX8" fmla="*/ 38100 w 1501140"/>
                <a:gd name="connsiteY8" fmla="*/ 2118360 h 2118360"/>
                <a:gd name="connsiteX9" fmla="*/ 205740 w 1501140"/>
                <a:gd name="connsiteY9" fmla="*/ 1546860 h 2118360"/>
                <a:gd name="connsiteX10" fmla="*/ 0 w 1501140"/>
                <a:gd name="connsiteY10" fmla="*/ 914400 h 2118360"/>
                <a:gd name="connsiteX11" fmla="*/ 190500 w 1501140"/>
                <a:gd name="connsiteY11" fmla="*/ 381000 h 2118360"/>
                <a:gd name="connsiteX12" fmla="*/ 464820 w 1501140"/>
                <a:gd name="connsiteY12" fmla="*/ 106680 h 2118360"/>
                <a:gd name="connsiteX13" fmla="*/ 701040 w 1501140"/>
                <a:gd name="connsiteY13" fmla="*/ 15240 h 2118360"/>
                <a:gd name="connsiteX14" fmla="*/ 929640 w 1501140"/>
                <a:gd name="connsiteY14" fmla="*/ 0 h 2118360"/>
                <a:gd name="connsiteX0" fmla="*/ 929640 w 1501140"/>
                <a:gd name="connsiteY0" fmla="*/ 0 h 2118360"/>
                <a:gd name="connsiteX1" fmla="*/ 1501140 w 1501140"/>
                <a:gd name="connsiteY1" fmla="*/ 571500 h 2118360"/>
                <a:gd name="connsiteX2" fmla="*/ 982980 w 1501140"/>
                <a:gd name="connsiteY2" fmla="*/ 739140 h 2118360"/>
                <a:gd name="connsiteX3" fmla="*/ 914400 w 1501140"/>
                <a:gd name="connsiteY3" fmla="*/ 1127760 h 2118360"/>
                <a:gd name="connsiteX4" fmla="*/ 1196340 w 1501140"/>
                <a:gd name="connsiteY4" fmla="*/ 2072640 h 2118360"/>
                <a:gd name="connsiteX5" fmla="*/ 1013460 w 1501140"/>
                <a:gd name="connsiteY5" fmla="*/ 2080260 h 2118360"/>
                <a:gd name="connsiteX6" fmla="*/ 800100 w 1501140"/>
                <a:gd name="connsiteY6" fmla="*/ 1996440 h 2118360"/>
                <a:gd name="connsiteX7" fmla="*/ 38100 w 1501140"/>
                <a:gd name="connsiteY7" fmla="*/ 2118360 h 2118360"/>
                <a:gd name="connsiteX8" fmla="*/ 205740 w 1501140"/>
                <a:gd name="connsiteY8" fmla="*/ 1546860 h 2118360"/>
                <a:gd name="connsiteX9" fmla="*/ 0 w 1501140"/>
                <a:gd name="connsiteY9" fmla="*/ 914400 h 2118360"/>
                <a:gd name="connsiteX10" fmla="*/ 190500 w 1501140"/>
                <a:gd name="connsiteY10" fmla="*/ 381000 h 2118360"/>
                <a:gd name="connsiteX11" fmla="*/ 464820 w 1501140"/>
                <a:gd name="connsiteY11" fmla="*/ 106680 h 2118360"/>
                <a:gd name="connsiteX12" fmla="*/ 701040 w 1501140"/>
                <a:gd name="connsiteY12" fmla="*/ 15240 h 2118360"/>
                <a:gd name="connsiteX13" fmla="*/ 929640 w 1501140"/>
                <a:gd name="connsiteY13" fmla="*/ 0 h 2118360"/>
                <a:gd name="connsiteX0" fmla="*/ 929640 w 1501140"/>
                <a:gd name="connsiteY0" fmla="*/ 0 h 2118360"/>
                <a:gd name="connsiteX1" fmla="*/ 1501140 w 1501140"/>
                <a:gd name="connsiteY1" fmla="*/ 571500 h 2118360"/>
                <a:gd name="connsiteX2" fmla="*/ 982980 w 1501140"/>
                <a:gd name="connsiteY2" fmla="*/ 739140 h 2118360"/>
                <a:gd name="connsiteX3" fmla="*/ 1196340 w 1501140"/>
                <a:gd name="connsiteY3" fmla="*/ 2072640 h 2118360"/>
                <a:gd name="connsiteX4" fmla="*/ 1013460 w 1501140"/>
                <a:gd name="connsiteY4" fmla="*/ 2080260 h 2118360"/>
                <a:gd name="connsiteX5" fmla="*/ 800100 w 1501140"/>
                <a:gd name="connsiteY5" fmla="*/ 1996440 h 2118360"/>
                <a:gd name="connsiteX6" fmla="*/ 38100 w 1501140"/>
                <a:gd name="connsiteY6" fmla="*/ 2118360 h 2118360"/>
                <a:gd name="connsiteX7" fmla="*/ 205740 w 1501140"/>
                <a:gd name="connsiteY7" fmla="*/ 1546860 h 2118360"/>
                <a:gd name="connsiteX8" fmla="*/ 0 w 1501140"/>
                <a:gd name="connsiteY8" fmla="*/ 914400 h 2118360"/>
                <a:gd name="connsiteX9" fmla="*/ 190500 w 1501140"/>
                <a:gd name="connsiteY9" fmla="*/ 381000 h 2118360"/>
                <a:gd name="connsiteX10" fmla="*/ 464820 w 1501140"/>
                <a:gd name="connsiteY10" fmla="*/ 106680 h 2118360"/>
                <a:gd name="connsiteX11" fmla="*/ 701040 w 1501140"/>
                <a:gd name="connsiteY11" fmla="*/ 15240 h 2118360"/>
                <a:gd name="connsiteX12" fmla="*/ 929640 w 1501140"/>
                <a:gd name="connsiteY12" fmla="*/ 0 h 2118360"/>
                <a:gd name="connsiteX0" fmla="*/ 929640 w 1501140"/>
                <a:gd name="connsiteY0" fmla="*/ 0 h 2118360"/>
                <a:gd name="connsiteX1" fmla="*/ 1501140 w 1501140"/>
                <a:gd name="connsiteY1" fmla="*/ 571500 h 2118360"/>
                <a:gd name="connsiteX2" fmla="*/ 1196340 w 1501140"/>
                <a:gd name="connsiteY2" fmla="*/ 2072640 h 2118360"/>
                <a:gd name="connsiteX3" fmla="*/ 1013460 w 1501140"/>
                <a:gd name="connsiteY3" fmla="*/ 2080260 h 2118360"/>
                <a:gd name="connsiteX4" fmla="*/ 800100 w 1501140"/>
                <a:gd name="connsiteY4" fmla="*/ 1996440 h 2118360"/>
                <a:gd name="connsiteX5" fmla="*/ 38100 w 1501140"/>
                <a:gd name="connsiteY5" fmla="*/ 2118360 h 2118360"/>
                <a:gd name="connsiteX6" fmla="*/ 205740 w 1501140"/>
                <a:gd name="connsiteY6" fmla="*/ 1546860 h 2118360"/>
                <a:gd name="connsiteX7" fmla="*/ 0 w 1501140"/>
                <a:gd name="connsiteY7" fmla="*/ 914400 h 2118360"/>
                <a:gd name="connsiteX8" fmla="*/ 190500 w 1501140"/>
                <a:gd name="connsiteY8" fmla="*/ 381000 h 2118360"/>
                <a:gd name="connsiteX9" fmla="*/ 464820 w 1501140"/>
                <a:gd name="connsiteY9" fmla="*/ 106680 h 2118360"/>
                <a:gd name="connsiteX10" fmla="*/ 701040 w 1501140"/>
                <a:gd name="connsiteY10" fmla="*/ 15240 h 2118360"/>
                <a:gd name="connsiteX11" fmla="*/ 929640 w 1501140"/>
                <a:gd name="connsiteY11" fmla="*/ 0 h 2118360"/>
                <a:gd name="connsiteX0" fmla="*/ 929640 w 1661160"/>
                <a:gd name="connsiteY0" fmla="*/ 0 h 2179320"/>
                <a:gd name="connsiteX1" fmla="*/ 1501140 w 1661160"/>
                <a:gd name="connsiteY1" fmla="*/ 571500 h 2179320"/>
                <a:gd name="connsiteX2" fmla="*/ 1661160 w 1661160"/>
                <a:gd name="connsiteY2" fmla="*/ 2179320 h 2179320"/>
                <a:gd name="connsiteX3" fmla="*/ 1013460 w 1661160"/>
                <a:gd name="connsiteY3" fmla="*/ 2080260 h 2179320"/>
                <a:gd name="connsiteX4" fmla="*/ 800100 w 1661160"/>
                <a:gd name="connsiteY4" fmla="*/ 1996440 h 2179320"/>
                <a:gd name="connsiteX5" fmla="*/ 38100 w 1661160"/>
                <a:gd name="connsiteY5" fmla="*/ 2118360 h 2179320"/>
                <a:gd name="connsiteX6" fmla="*/ 205740 w 1661160"/>
                <a:gd name="connsiteY6" fmla="*/ 1546860 h 2179320"/>
                <a:gd name="connsiteX7" fmla="*/ 0 w 1661160"/>
                <a:gd name="connsiteY7" fmla="*/ 914400 h 2179320"/>
                <a:gd name="connsiteX8" fmla="*/ 190500 w 1661160"/>
                <a:gd name="connsiteY8" fmla="*/ 381000 h 2179320"/>
                <a:gd name="connsiteX9" fmla="*/ 464820 w 1661160"/>
                <a:gd name="connsiteY9" fmla="*/ 106680 h 2179320"/>
                <a:gd name="connsiteX10" fmla="*/ 701040 w 1661160"/>
                <a:gd name="connsiteY10" fmla="*/ 15240 h 2179320"/>
                <a:gd name="connsiteX11" fmla="*/ 929640 w 1661160"/>
                <a:gd name="connsiteY11" fmla="*/ 0 h 2179320"/>
                <a:gd name="connsiteX0" fmla="*/ 929640 w 1737360"/>
                <a:gd name="connsiteY0" fmla="*/ 0 h 2240280"/>
                <a:gd name="connsiteX1" fmla="*/ 1501140 w 1737360"/>
                <a:gd name="connsiteY1" fmla="*/ 571500 h 2240280"/>
                <a:gd name="connsiteX2" fmla="*/ 1737360 w 1737360"/>
                <a:gd name="connsiteY2" fmla="*/ 2240280 h 2240280"/>
                <a:gd name="connsiteX3" fmla="*/ 1013460 w 1737360"/>
                <a:gd name="connsiteY3" fmla="*/ 2080260 h 2240280"/>
                <a:gd name="connsiteX4" fmla="*/ 800100 w 1737360"/>
                <a:gd name="connsiteY4" fmla="*/ 1996440 h 2240280"/>
                <a:gd name="connsiteX5" fmla="*/ 38100 w 1737360"/>
                <a:gd name="connsiteY5" fmla="*/ 2118360 h 2240280"/>
                <a:gd name="connsiteX6" fmla="*/ 205740 w 1737360"/>
                <a:gd name="connsiteY6" fmla="*/ 1546860 h 2240280"/>
                <a:gd name="connsiteX7" fmla="*/ 0 w 1737360"/>
                <a:gd name="connsiteY7" fmla="*/ 914400 h 2240280"/>
                <a:gd name="connsiteX8" fmla="*/ 190500 w 1737360"/>
                <a:gd name="connsiteY8" fmla="*/ 381000 h 2240280"/>
                <a:gd name="connsiteX9" fmla="*/ 464820 w 1737360"/>
                <a:gd name="connsiteY9" fmla="*/ 106680 h 2240280"/>
                <a:gd name="connsiteX10" fmla="*/ 701040 w 1737360"/>
                <a:gd name="connsiteY10" fmla="*/ 15240 h 2240280"/>
                <a:gd name="connsiteX11" fmla="*/ 929640 w 1737360"/>
                <a:gd name="connsiteY11" fmla="*/ 0 h 224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7360" h="2240280">
                  <a:moveTo>
                    <a:pt x="929640" y="0"/>
                  </a:moveTo>
                  <a:lnTo>
                    <a:pt x="1501140" y="571500"/>
                  </a:lnTo>
                  <a:lnTo>
                    <a:pt x="1737360" y="2240280"/>
                  </a:lnTo>
                  <a:cubicBezTo>
                    <a:pt x="1521460" y="2207260"/>
                    <a:pt x="1169670" y="2120900"/>
                    <a:pt x="1013460" y="2080260"/>
                  </a:cubicBezTo>
                  <a:cubicBezTo>
                    <a:pt x="857250" y="2039620"/>
                    <a:pt x="871220" y="2024380"/>
                    <a:pt x="800100" y="1996440"/>
                  </a:cubicBezTo>
                  <a:lnTo>
                    <a:pt x="38100" y="2118360"/>
                  </a:lnTo>
                  <a:lnTo>
                    <a:pt x="205740" y="1546860"/>
                  </a:lnTo>
                  <a:lnTo>
                    <a:pt x="0" y="914400"/>
                  </a:lnTo>
                  <a:lnTo>
                    <a:pt x="190500" y="381000"/>
                  </a:lnTo>
                  <a:lnTo>
                    <a:pt x="464820" y="106680"/>
                  </a:lnTo>
                  <a:lnTo>
                    <a:pt x="701040" y="15240"/>
                  </a:lnTo>
                  <a:lnTo>
                    <a:pt x="929640" y="0"/>
                  </a:lnTo>
                  <a:close/>
                </a:path>
              </a:pathLst>
            </a:custGeom>
            <a:gradFill>
              <a:gsLst>
                <a:gs pos="73000">
                  <a:schemeClr val="bg1">
                    <a:alpha val="0"/>
                  </a:schemeClr>
                </a:gs>
                <a:gs pos="0">
                  <a:schemeClr val="tx1">
                    <a:alpha val="48000"/>
                  </a:schemeClr>
                </a:gs>
              </a:gsLst>
              <a:lin ang="4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900613" y="3585210"/>
              <a:ext cx="1264920" cy="1036320"/>
            </a:xfrm>
            <a:custGeom>
              <a:avLst/>
              <a:gdLst>
                <a:gd name="connsiteX0" fmla="*/ 0 w 1264920"/>
                <a:gd name="connsiteY0" fmla="*/ 99060 h 1036320"/>
                <a:gd name="connsiteX1" fmla="*/ 937260 w 1264920"/>
                <a:gd name="connsiteY1" fmla="*/ 1036320 h 1036320"/>
                <a:gd name="connsiteX2" fmla="*/ 1264920 w 1264920"/>
                <a:gd name="connsiteY2" fmla="*/ 601980 h 1036320"/>
                <a:gd name="connsiteX3" fmla="*/ 1059180 w 1264920"/>
                <a:gd name="connsiteY3" fmla="*/ 137160 h 1036320"/>
                <a:gd name="connsiteX4" fmla="*/ 762000 w 1264920"/>
                <a:gd name="connsiteY4" fmla="*/ 53340 h 1036320"/>
                <a:gd name="connsiteX5" fmla="*/ 548640 w 1264920"/>
                <a:gd name="connsiteY5" fmla="*/ 0 h 1036320"/>
                <a:gd name="connsiteX6" fmla="*/ 312420 w 1264920"/>
                <a:gd name="connsiteY6" fmla="*/ 15240 h 1036320"/>
                <a:gd name="connsiteX7" fmla="*/ 0 w 1264920"/>
                <a:gd name="connsiteY7" fmla="*/ 99060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4920" h="1036320">
                  <a:moveTo>
                    <a:pt x="0" y="99060"/>
                  </a:moveTo>
                  <a:lnTo>
                    <a:pt x="937260" y="1036320"/>
                  </a:lnTo>
                  <a:lnTo>
                    <a:pt x="1264920" y="601980"/>
                  </a:lnTo>
                  <a:lnTo>
                    <a:pt x="1059180" y="137160"/>
                  </a:lnTo>
                  <a:lnTo>
                    <a:pt x="762000" y="53340"/>
                  </a:lnTo>
                  <a:lnTo>
                    <a:pt x="548640" y="0"/>
                  </a:lnTo>
                  <a:lnTo>
                    <a:pt x="312420" y="15240"/>
                  </a:lnTo>
                  <a:lnTo>
                    <a:pt x="0" y="9906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35000"/>
                  </a:schemeClr>
                </a:gs>
                <a:gs pos="68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5467351" y="1914526"/>
              <a:ext cx="652463" cy="652463"/>
            </a:xfrm>
            <a:custGeom>
              <a:avLst/>
              <a:gdLst>
                <a:gd name="connsiteX0" fmla="*/ 0 w 652463"/>
                <a:gd name="connsiteY0" fmla="*/ 0 h 652463"/>
                <a:gd name="connsiteX1" fmla="*/ 652463 w 652463"/>
                <a:gd name="connsiteY1" fmla="*/ 652463 h 652463"/>
                <a:gd name="connsiteX2" fmla="*/ 604838 w 652463"/>
                <a:gd name="connsiteY2" fmla="*/ 152400 h 652463"/>
                <a:gd name="connsiteX3" fmla="*/ 352425 w 652463"/>
                <a:gd name="connsiteY3" fmla="*/ 33338 h 652463"/>
                <a:gd name="connsiteX4" fmla="*/ 0 w 652463"/>
                <a:gd name="connsiteY4" fmla="*/ 0 h 65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463" h="652463">
                  <a:moveTo>
                    <a:pt x="0" y="0"/>
                  </a:moveTo>
                  <a:lnTo>
                    <a:pt x="652463" y="652463"/>
                  </a:lnTo>
                  <a:lnTo>
                    <a:pt x="604838" y="152400"/>
                  </a:lnTo>
                  <a:lnTo>
                    <a:pt x="352425" y="3333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83000">
                  <a:schemeClr val="bg1">
                    <a:alpha val="0"/>
                  </a:schemeClr>
                </a:gs>
                <a:gs pos="3000">
                  <a:schemeClr val="tx1">
                    <a:alpha val="35000"/>
                  </a:schemeClr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5592082" y="5689600"/>
              <a:ext cx="1092200" cy="755650"/>
            </a:xfrm>
            <a:custGeom>
              <a:avLst/>
              <a:gdLst>
                <a:gd name="connsiteX0" fmla="*/ 0 w 1092200"/>
                <a:gd name="connsiteY0" fmla="*/ 317500 h 755650"/>
                <a:gd name="connsiteX1" fmla="*/ 469900 w 1092200"/>
                <a:gd name="connsiteY1" fmla="*/ 755650 h 755650"/>
                <a:gd name="connsiteX2" fmla="*/ 1060450 w 1092200"/>
                <a:gd name="connsiteY2" fmla="*/ 742950 h 755650"/>
                <a:gd name="connsiteX3" fmla="*/ 1092200 w 1092200"/>
                <a:gd name="connsiteY3" fmla="*/ 679450 h 755650"/>
                <a:gd name="connsiteX4" fmla="*/ 762000 w 1092200"/>
                <a:gd name="connsiteY4" fmla="*/ 298450 h 755650"/>
                <a:gd name="connsiteX5" fmla="*/ 412750 w 1092200"/>
                <a:gd name="connsiteY5" fmla="*/ 0 h 755650"/>
                <a:gd name="connsiteX6" fmla="*/ 0 w 1092200"/>
                <a:gd name="connsiteY6" fmla="*/ 317500 h 75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2200" h="755650">
                  <a:moveTo>
                    <a:pt x="0" y="317500"/>
                  </a:moveTo>
                  <a:lnTo>
                    <a:pt x="469900" y="755650"/>
                  </a:lnTo>
                  <a:lnTo>
                    <a:pt x="1060450" y="742950"/>
                  </a:lnTo>
                  <a:lnTo>
                    <a:pt x="1092200" y="679450"/>
                  </a:lnTo>
                  <a:lnTo>
                    <a:pt x="762000" y="298450"/>
                  </a:lnTo>
                  <a:lnTo>
                    <a:pt x="412750" y="0"/>
                  </a:lnTo>
                  <a:lnTo>
                    <a:pt x="0" y="317500"/>
                  </a:lnTo>
                  <a:close/>
                </a:path>
              </a:pathLst>
            </a:custGeom>
            <a:gradFill>
              <a:gsLst>
                <a:gs pos="16000">
                  <a:schemeClr val="tx1">
                    <a:alpha val="57000"/>
                  </a:schemeClr>
                </a:gs>
                <a:gs pos="76000">
                  <a:schemeClr val="bg1">
                    <a:lumMod val="97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6056902" y="933450"/>
              <a:ext cx="723978" cy="1988820"/>
            </a:xfrm>
            <a:custGeom>
              <a:avLst/>
              <a:gdLst>
                <a:gd name="connsiteX0" fmla="*/ 99060 w 701040"/>
                <a:gd name="connsiteY0" fmla="*/ 0 h 1996440"/>
                <a:gd name="connsiteX1" fmla="*/ 701040 w 701040"/>
                <a:gd name="connsiteY1" fmla="*/ 601980 h 1996440"/>
                <a:gd name="connsiteX2" fmla="*/ 579120 w 701040"/>
                <a:gd name="connsiteY2" fmla="*/ 1684020 h 1996440"/>
                <a:gd name="connsiteX3" fmla="*/ 106680 w 701040"/>
                <a:gd name="connsiteY3" fmla="*/ 1996440 h 1996440"/>
                <a:gd name="connsiteX4" fmla="*/ 0 w 701040"/>
                <a:gd name="connsiteY4" fmla="*/ 868680 h 1996440"/>
                <a:gd name="connsiteX5" fmla="*/ 99060 w 701040"/>
                <a:gd name="connsiteY5" fmla="*/ 0 h 1996440"/>
                <a:gd name="connsiteX0" fmla="*/ 91440 w 723484"/>
                <a:gd name="connsiteY0" fmla="*/ 0 h 1988820"/>
                <a:gd name="connsiteX1" fmla="*/ 701040 w 723484"/>
                <a:gd name="connsiteY1" fmla="*/ 594360 h 1988820"/>
                <a:gd name="connsiteX2" fmla="*/ 579120 w 723484"/>
                <a:gd name="connsiteY2" fmla="*/ 1676400 h 1988820"/>
                <a:gd name="connsiteX3" fmla="*/ 106680 w 723484"/>
                <a:gd name="connsiteY3" fmla="*/ 1988820 h 1988820"/>
                <a:gd name="connsiteX4" fmla="*/ 0 w 723484"/>
                <a:gd name="connsiteY4" fmla="*/ 861060 h 1988820"/>
                <a:gd name="connsiteX5" fmla="*/ 91440 w 723484"/>
                <a:gd name="connsiteY5" fmla="*/ 0 h 1988820"/>
                <a:gd name="connsiteX0" fmla="*/ 91440 w 716648"/>
                <a:gd name="connsiteY0" fmla="*/ 0 h 1988820"/>
                <a:gd name="connsiteX1" fmla="*/ 693420 w 716648"/>
                <a:gd name="connsiteY1" fmla="*/ 655320 h 1988820"/>
                <a:gd name="connsiteX2" fmla="*/ 579120 w 716648"/>
                <a:gd name="connsiteY2" fmla="*/ 1676400 h 1988820"/>
                <a:gd name="connsiteX3" fmla="*/ 106680 w 716648"/>
                <a:gd name="connsiteY3" fmla="*/ 1988820 h 1988820"/>
                <a:gd name="connsiteX4" fmla="*/ 0 w 716648"/>
                <a:gd name="connsiteY4" fmla="*/ 861060 h 1988820"/>
                <a:gd name="connsiteX5" fmla="*/ 91440 w 716648"/>
                <a:gd name="connsiteY5" fmla="*/ 0 h 1988820"/>
                <a:gd name="connsiteX0" fmla="*/ 91440 w 739505"/>
                <a:gd name="connsiteY0" fmla="*/ 0 h 1988820"/>
                <a:gd name="connsiteX1" fmla="*/ 693420 w 739505"/>
                <a:gd name="connsiteY1" fmla="*/ 655320 h 1988820"/>
                <a:gd name="connsiteX2" fmla="*/ 670560 w 739505"/>
                <a:gd name="connsiteY2" fmla="*/ 1615440 h 1988820"/>
                <a:gd name="connsiteX3" fmla="*/ 106680 w 739505"/>
                <a:gd name="connsiteY3" fmla="*/ 1988820 h 1988820"/>
                <a:gd name="connsiteX4" fmla="*/ 0 w 739505"/>
                <a:gd name="connsiteY4" fmla="*/ 861060 h 1988820"/>
                <a:gd name="connsiteX5" fmla="*/ 91440 w 739505"/>
                <a:gd name="connsiteY5" fmla="*/ 0 h 1988820"/>
                <a:gd name="connsiteX0" fmla="*/ 91440 w 723978"/>
                <a:gd name="connsiteY0" fmla="*/ 0 h 1988820"/>
                <a:gd name="connsiteX1" fmla="*/ 670560 w 723978"/>
                <a:gd name="connsiteY1" fmla="*/ 701040 h 1988820"/>
                <a:gd name="connsiteX2" fmla="*/ 670560 w 723978"/>
                <a:gd name="connsiteY2" fmla="*/ 1615440 h 1988820"/>
                <a:gd name="connsiteX3" fmla="*/ 106680 w 723978"/>
                <a:gd name="connsiteY3" fmla="*/ 1988820 h 1988820"/>
                <a:gd name="connsiteX4" fmla="*/ 0 w 723978"/>
                <a:gd name="connsiteY4" fmla="*/ 861060 h 1988820"/>
                <a:gd name="connsiteX5" fmla="*/ 91440 w 723978"/>
                <a:gd name="connsiteY5" fmla="*/ 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978" h="1988820">
                  <a:moveTo>
                    <a:pt x="91440" y="0"/>
                  </a:moveTo>
                  <a:cubicBezTo>
                    <a:pt x="294640" y="198120"/>
                    <a:pt x="574040" y="431800"/>
                    <a:pt x="670560" y="701040"/>
                  </a:cubicBezTo>
                  <a:cubicBezTo>
                    <a:pt x="767080" y="970280"/>
                    <a:pt x="711200" y="1254760"/>
                    <a:pt x="670560" y="1615440"/>
                  </a:cubicBezTo>
                  <a:lnTo>
                    <a:pt x="106680" y="1988820"/>
                  </a:lnTo>
                  <a:lnTo>
                    <a:pt x="0" y="861060"/>
                  </a:lnTo>
                  <a:lnTo>
                    <a:pt x="9144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0"/>
                  </a:schemeClr>
                </a:gs>
                <a:gs pos="100000">
                  <a:srgbClr val="C2C2C2">
                    <a:alpha val="0"/>
                  </a:srgbClr>
                </a:gs>
              </a:gsLst>
              <a:lin ang="12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4896335" y="912895"/>
              <a:ext cx="2045082" cy="5144992"/>
            </a:xfrm>
            <a:custGeom>
              <a:avLst/>
              <a:gdLst>
                <a:gd name="connsiteX0" fmla="*/ 982449 w 1382890"/>
                <a:gd name="connsiteY0" fmla="*/ 3543487 h 3594532"/>
                <a:gd name="connsiteX1" fmla="*/ 572874 w 1382890"/>
                <a:gd name="connsiteY1" fmla="*/ 3553012 h 3594532"/>
                <a:gd name="connsiteX2" fmla="*/ 372849 w 1382890"/>
                <a:gd name="connsiteY2" fmla="*/ 3038662 h 3594532"/>
                <a:gd name="connsiteX3" fmla="*/ 725274 w 1382890"/>
                <a:gd name="connsiteY3" fmla="*/ 2343337 h 3594532"/>
                <a:gd name="connsiteX4" fmla="*/ 515724 w 1382890"/>
                <a:gd name="connsiteY4" fmla="*/ 1838512 h 3594532"/>
                <a:gd name="connsiteX5" fmla="*/ 1374 w 1382890"/>
                <a:gd name="connsiteY5" fmla="*/ 1809937 h 3594532"/>
                <a:gd name="connsiteX6" fmla="*/ 372849 w 1382890"/>
                <a:gd name="connsiteY6" fmla="*/ 1705162 h 3594532"/>
                <a:gd name="connsiteX7" fmla="*/ 620499 w 1382890"/>
                <a:gd name="connsiteY7" fmla="*/ 1838512 h 3594532"/>
                <a:gd name="connsiteX8" fmla="*/ 668124 w 1382890"/>
                <a:gd name="connsiteY8" fmla="*/ 1609912 h 3594532"/>
                <a:gd name="connsiteX9" fmla="*/ 801474 w 1382890"/>
                <a:gd name="connsiteY9" fmla="*/ 1295587 h 3594532"/>
                <a:gd name="connsiteX10" fmla="*/ 744324 w 1382890"/>
                <a:gd name="connsiteY10" fmla="*/ 771712 h 3594532"/>
                <a:gd name="connsiteX11" fmla="*/ 515724 w 1382890"/>
                <a:gd name="connsiteY11" fmla="*/ 628837 h 3594532"/>
                <a:gd name="connsiteX12" fmla="*/ 668124 w 1382890"/>
                <a:gd name="connsiteY12" fmla="*/ 628837 h 3594532"/>
                <a:gd name="connsiteX13" fmla="*/ 744324 w 1382890"/>
                <a:gd name="connsiteY13" fmla="*/ 714562 h 3594532"/>
                <a:gd name="connsiteX14" fmla="*/ 849099 w 1382890"/>
                <a:gd name="connsiteY14" fmla="*/ 187 h 3594532"/>
                <a:gd name="connsiteX15" fmla="*/ 810999 w 1382890"/>
                <a:gd name="connsiteY15" fmla="*/ 647887 h 3594532"/>
                <a:gd name="connsiteX16" fmla="*/ 887199 w 1382890"/>
                <a:gd name="connsiteY16" fmla="*/ 1038412 h 3594532"/>
                <a:gd name="connsiteX17" fmla="*/ 915774 w 1382890"/>
                <a:gd name="connsiteY17" fmla="*/ 1286062 h 3594532"/>
                <a:gd name="connsiteX18" fmla="*/ 1087224 w 1382890"/>
                <a:gd name="connsiteY18" fmla="*/ 1152712 h 3594532"/>
                <a:gd name="connsiteX19" fmla="*/ 1315824 w 1382890"/>
                <a:gd name="connsiteY19" fmla="*/ 1133662 h 3594532"/>
                <a:gd name="connsiteX20" fmla="*/ 1068174 w 1382890"/>
                <a:gd name="connsiteY20" fmla="*/ 1190812 h 3594532"/>
                <a:gd name="connsiteX21" fmla="*/ 858624 w 1382890"/>
                <a:gd name="connsiteY21" fmla="*/ 1495612 h 3594532"/>
                <a:gd name="connsiteX22" fmla="*/ 801474 w 1382890"/>
                <a:gd name="connsiteY22" fmla="*/ 1857562 h 3594532"/>
                <a:gd name="connsiteX23" fmla="*/ 953874 w 1382890"/>
                <a:gd name="connsiteY23" fmla="*/ 2314762 h 3594532"/>
                <a:gd name="connsiteX24" fmla="*/ 877674 w 1382890"/>
                <a:gd name="connsiteY24" fmla="*/ 2552887 h 3594532"/>
                <a:gd name="connsiteX25" fmla="*/ 1191999 w 1382890"/>
                <a:gd name="connsiteY25" fmla="*/ 2495737 h 3594532"/>
                <a:gd name="connsiteX26" fmla="*/ 1382499 w 1382890"/>
                <a:gd name="connsiteY26" fmla="*/ 2590987 h 3594532"/>
                <a:gd name="connsiteX27" fmla="*/ 1144374 w 1382890"/>
                <a:gd name="connsiteY27" fmla="*/ 2533837 h 3594532"/>
                <a:gd name="connsiteX28" fmla="*/ 810999 w 1382890"/>
                <a:gd name="connsiteY28" fmla="*/ 2695762 h 3594532"/>
                <a:gd name="connsiteX29" fmla="*/ 668124 w 1382890"/>
                <a:gd name="connsiteY29" fmla="*/ 3048187 h 3594532"/>
                <a:gd name="connsiteX30" fmla="*/ 896724 w 1382890"/>
                <a:gd name="connsiteY30" fmla="*/ 3381562 h 3594532"/>
                <a:gd name="connsiteX31" fmla="*/ 982449 w 1382890"/>
                <a:gd name="connsiteY31" fmla="*/ 3543487 h 3594532"/>
                <a:gd name="connsiteX0" fmla="*/ 982886 w 1383327"/>
                <a:gd name="connsiteY0" fmla="*/ 3543487 h 3594532"/>
                <a:gd name="connsiteX1" fmla="*/ 573311 w 1383327"/>
                <a:gd name="connsiteY1" fmla="*/ 3553012 h 3594532"/>
                <a:gd name="connsiteX2" fmla="*/ 373286 w 1383327"/>
                <a:gd name="connsiteY2" fmla="*/ 3038662 h 3594532"/>
                <a:gd name="connsiteX3" fmla="*/ 725711 w 1383327"/>
                <a:gd name="connsiteY3" fmla="*/ 2343337 h 3594532"/>
                <a:gd name="connsiteX4" fmla="*/ 539021 w 1383327"/>
                <a:gd name="connsiteY4" fmla="*/ 1884232 h 3594532"/>
                <a:gd name="connsiteX5" fmla="*/ 1811 w 1383327"/>
                <a:gd name="connsiteY5" fmla="*/ 1809937 h 3594532"/>
                <a:gd name="connsiteX6" fmla="*/ 373286 w 1383327"/>
                <a:gd name="connsiteY6" fmla="*/ 1705162 h 3594532"/>
                <a:gd name="connsiteX7" fmla="*/ 620936 w 1383327"/>
                <a:gd name="connsiteY7" fmla="*/ 1838512 h 3594532"/>
                <a:gd name="connsiteX8" fmla="*/ 668561 w 1383327"/>
                <a:gd name="connsiteY8" fmla="*/ 1609912 h 3594532"/>
                <a:gd name="connsiteX9" fmla="*/ 801911 w 1383327"/>
                <a:gd name="connsiteY9" fmla="*/ 1295587 h 3594532"/>
                <a:gd name="connsiteX10" fmla="*/ 744761 w 1383327"/>
                <a:gd name="connsiteY10" fmla="*/ 771712 h 3594532"/>
                <a:gd name="connsiteX11" fmla="*/ 516161 w 1383327"/>
                <a:gd name="connsiteY11" fmla="*/ 628837 h 3594532"/>
                <a:gd name="connsiteX12" fmla="*/ 668561 w 1383327"/>
                <a:gd name="connsiteY12" fmla="*/ 628837 h 3594532"/>
                <a:gd name="connsiteX13" fmla="*/ 744761 w 1383327"/>
                <a:gd name="connsiteY13" fmla="*/ 714562 h 3594532"/>
                <a:gd name="connsiteX14" fmla="*/ 849536 w 1383327"/>
                <a:gd name="connsiteY14" fmla="*/ 187 h 3594532"/>
                <a:gd name="connsiteX15" fmla="*/ 811436 w 1383327"/>
                <a:gd name="connsiteY15" fmla="*/ 647887 h 3594532"/>
                <a:gd name="connsiteX16" fmla="*/ 887636 w 1383327"/>
                <a:gd name="connsiteY16" fmla="*/ 1038412 h 3594532"/>
                <a:gd name="connsiteX17" fmla="*/ 916211 w 1383327"/>
                <a:gd name="connsiteY17" fmla="*/ 1286062 h 3594532"/>
                <a:gd name="connsiteX18" fmla="*/ 1087661 w 1383327"/>
                <a:gd name="connsiteY18" fmla="*/ 1152712 h 3594532"/>
                <a:gd name="connsiteX19" fmla="*/ 1316261 w 1383327"/>
                <a:gd name="connsiteY19" fmla="*/ 1133662 h 3594532"/>
                <a:gd name="connsiteX20" fmla="*/ 1068611 w 1383327"/>
                <a:gd name="connsiteY20" fmla="*/ 1190812 h 3594532"/>
                <a:gd name="connsiteX21" fmla="*/ 859061 w 1383327"/>
                <a:gd name="connsiteY21" fmla="*/ 1495612 h 3594532"/>
                <a:gd name="connsiteX22" fmla="*/ 801911 w 1383327"/>
                <a:gd name="connsiteY22" fmla="*/ 1857562 h 3594532"/>
                <a:gd name="connsiteX23" fmla="*/ 954311 w 1383327"/>
                <a:gd name="connsiteY23" fmla="*/ 2314762 h 3594532"/>
                <a:gd name="connsiteX24" fmla="*/ 878111 w 1383327"/>
                <a:gd name="connsiteY24" fmla="*/ 2552887 h 3594532"/>
                <a:gd name="connsiteX25" fmla="*/ 1192436 w 1383327"/>
                <a:gd name="connsiteY25" fmla="*/ 2495737 h 3594532"/>
                <a:gd name="connsiteX26" fmla="*/ 1382936 w 1383327"/>
                <a:gd name="connsiteY26" fmla="*/ 2590987 h 3594532"/>
                <a:gd name="connsiteX27" fmla="*/ 1144811 w 1383327"/>
                <a:gd name="connsiteY27" fmla="*/ 2533837 h 3594532"/>
                <a:gd name="connsiteX28" fmla="*/ 811436 w 1383327"/>
                <a:gd name="connsiteY28" fmla="*/ 2695762 h 3594532"/>
                <a:gd name="connsiteX29" fmla="*/ 668561 w 1383327"/>
                <a:gd name="connsiteY29" fmla="*/ 3048187 h 3594532"/>
                <a:gd name="connsiteX30" fmla="*/ 897161 w 1383327"/>
                <a:gd name="connsiteY30" fmla="*/ 3381562 h 3594532"/>
                <a:gd name="connsiteX31" fmla="*/ 982886 w 1383327"/>
                <a:gd name="connsiteY31" fmla="*/ 3543487 h 3594532"/>
                <a:gd name="connsiteX0" fmla="*/ 982886 w 1383327"/>
                <a:gd name="connsiteY0" fmla="*/ 3543487 h 3594532"/>
                <a:gd name="connsiteX1" fmla="*/ 573311 w 1383327"/>
                <a:gd name="connsiteY1" fmla="*/ 3553012 h 3594532"/>
                <a:gd name="connsiteX2" fmla="*/ 373286 w 1383327"/>
                <a:gd name="connsiteY2" fmla="*/ 3038662 h 3594532"/>
                <a:gd name="connsiteX3" fmla="*/ 725711 w 1383327"/>
                <a:gd name="connsiteY3" fmla="*/ 2343337 h 3594532"/>
                <a:gd name="connsiteX4" fmla="*/ 539021 w 1383327"/>
                <a:gd name="connsiteY4" fmla="*/ 1884232 h 3594532"/>
                <a:gd name="connsiteX5" fmla="*/ 1811 w 1383327"/>
                <a:gd name="connsiteY5" fmla="*/ 1809937 h 3594532"/>
                <a:gd name="connsiteX6" fmla="*/ 373286 w 1383327"/>
                <a:gd name="connsiteY6" fmla="*/ 1705162 h 3594532"/>
                <a:gd name="connsiteX7" fmla="*/ 620936 w 1383327"/>
                <a:gd name="connsiteY7" fmla="*/ 1838512 h 3594532"/>
                <a:gd name="connsiteX8" fmla="*/ 668561 w 1383327"/>
                <a:gd name="connsiteY8" fmla="*/ 1609912 h 3594532"/>
                <a:gd name="connsiteX9" fmla="*/ 801911 w 1383327"/>
                <a:gd name="connsiteY9" fmla="*/ 1295587 h 3594532"/>
                <a:gd name="connsiteX10" fmla="*/ 744761 w 1383327"/>
                <a:gd name="connsiteY10" fmla="*/ 771712 h 3594532"/>
                <a:gd name="connsiteX11" fmla="*/ 516161 w 1383327"/>
                <a:gd name="connsiteY11" fmla="*/ 628837 h 3594532"/>
                <a:gd name="connsiteX12" fmla="*/ 668561 w 1383327"/>
                <a:gd name="connsiteY12" fmla="*/ 628837 h 3594532"/>
                <a:gd name="connsiteX13" fmla="*/ 744761 w 1383327"/>
                <a:gd name="connsiteY13" fmla="*/ 714562 h 3594532"/>
                <a:gd name="connsiteX14" fmla="*/ 849536 w 1383327"/>
                <a:gd name="connsiteY14" fmla="*/ 187 h 3594532"/>
                <a:gd name="connsiteX15" fmla="*/ 811436 w 1383327"/>
                <a:gd name="connsiteY15" fmla="*/ 647887 h 3594532"/>
                <a:gd name="connsiteX16" fmla="*/ 887636 w 1383327"/>
                <a:gd name="connsiteY16" fmla="*/ 1038412 h 3594532"/>
                <a:gd name="connsiteX17" fmla="*/ 916211 w 1383327"/>
                <a:gd name="connsiteY17" fmla="*/ 1286062 h 3594532"/>
                <a:gd name="connsiteX18" fmla="*/ 1087661 w 1383327"/>
                <a:gd name="connsiteY18" fmla="*/ 1152712 h 3594532"/>
                <a:gd name="connsiteX19" fmla="*/ 1316261 w 1383327"/>
                <a:gd name="connsiteY19" fmla="*/ 1133662 h 3594532"/>
                <a:gd name="connsiteX20" fmla="*/ 1068611 w 1383327"/>
                <a:gd name="connsiteY20" fmla="*/ 1190812 h 3594532"/>
                <a:gd name="connsiteX21" fmla="*/ 859061 w 1383327"/>
                <a:gd name="connsiteY21" fmla="*/ 1495612 h 3594532"/>
                <a:gd name="connsiteX22" fmla="*/ 801911 w 1383327"/>
                <a:gd name="connsiteY22" fmla="*/ 1857562 h 3594532"/>
                <a:gd name="connsiteX23" fmla="*/ 954311 w 1383327"/>
                <a:gd name="connsiteY23" fmla="*/ 2314762 h 3594532"/>
                <a:gd name="connsiteX24" fmla="*/ 878111 w 1383327"/>
                <a:gd name="connsiteY24" fmla="*/ 2552887 h 3594532"/>
                <a:gd name="connsiteX25" fmla="*/ 1192436 w 1383327"/>
                <a:gd name="connsiteY25" fmla="*/ 2495737 h 3594532"/>
                <a:gd name="connsiteX26" fmla="*/ 1382936 w 1383327"/>
                <a:gd name="connsiteY26" fmla="*/ 2590987 h 3594532"/>
                <a:gd name="connsiteX27" fmla="*/ 1144811 w 1383327"/>
                <a:gd name="connsiteY27" fmla="*/ 2533837 h 3594532"/>
                <a:gd name="connsiteX28" fmla="*/ 811436 w 1383327"/>
                <a:gd name="connsiteY28" fmla="*/ 2695762 h 3594532"/>
                <a:gd name="connsiteX29" fmla="*/ 668561 w 1383327"/>
                <a:gd name="connsiteY29" fmla="*/ 3048187 h 3594532"/>
                <a:gd name="connsiteX30" fmla="*/ 897161 w 1383327"/>
                <a:gd name="connsiteY30" fmla="*/ 3381562 h 3594532"/>
                <a:gd name="connsiteX31" fmla="*/ 982886 w 1383327"/>
                <a:gd name="connsiteY31" fmla="*/ 3543487 h 3594532"/>
                <a:gd name="connsiteX0" fmla="*/ 1005643 w 1406084"/>
                <a:gd name="connsiteY0" fmla="*/ 3543487 h 3594532"/>
                <a:gd name="connsiteX1" fmla="*/ 596068 w 1406084"/>
                <a:gd name="connsiteY1" fmla="*/ 3553012 h 3594532"/>
                <a:gd name="connsiteX2" fmla="*/ 396043 w 1406084"/>
                <a:gd name="connsiteY2" fmla="*/ 3038662 h 3594532"/>
                <a:gd name="connsiteX3" fmla="*/ 748468 w 1406084"/>
                <a:gd name="connsiteY3" fmla="*/ 2343337 h 3594532"/>
                <a:gd name="connsiteX4" fmla="*/ 561778 w 1406084"/>
                <a:gd name="connsiteY4" fmla="*/ 1884232 h 3594532"/>
                <a:gd name="connsiteX5" fmla="*/ 1708 w 1406084"/>
                <a:gd name="connsiteY5" fmla="*/ 1832797 h 3594532"/>
                <a:gd name="connsiteX6" fmla="*/ 396043 w 1406084"/>
                <a:gd name="connsiteY6" fmla="*/ 1705162 h 3594532"/>
                <a:gd name="connsiteX7" fmla="*/ 643693 w 1406084"/>
                <a:gd name="connsiteY7" fmla="*/ 1838512 h 3594532"/>
                <a:gd name="connsiteX8" fmla="*/ 691318 w 1406084"/>
                <a:gd name="connsiteY8" fmla="*/ 1609912 h 3594532"/>
                <a:gd name="connsiteX9" fmla="*/ 824668 w 1406084"/>
                <a:gd name="connsiteY9" fmla="*/ 1295587 h 3594532"/>
                <a:gd name="connsiteX10" fmla="*/ 767518 w 1406084"/>
                <a:gd name="connsiteY10" fmla="*/ 771712 h 3594532"/>
                <a:gd name="connsiteX11" fmla="*/ 538918 w 1406084"/>
                <a:gd name="connsiteY11" fmla="*/ 628837 h 3594532"/>
                <a:gd name="connsiteX12" fmla="*/ 691318 w 1406084"/>
                <a:gd name="connsiteY12" fmla="*/ 628837 h 3594532"/>
                <a:gd name="connsiteX13" fmla="*/ 767518 w 1406084"/>
                <a:gd name="connsiteY13" fmla="*/ 714562 h 3594532"/>
                <a:gd name="connsiteX14" fmla="*/ 872293 w 1406084"/>
                <a:gd name="connsiteY14" fmla="*/ 187 h 3594532"/>
                <a:gd name="connsiteX15" fmla="*/ 834193 w 1406084"/>
                <a:gd name="connsiteY15" fmla="*/ 647887 h 3594532"/>
                <a:gd name="connsiteX16" fmla="*/ 910393 w 1406084"/>
                <a:gd name="connsiteY16" fmla="*/ 1038412 h 3594532"/>
                <a:gd name="connsiteX17" fmla="*/ 938968 w 1406084"/>
                <a:gd name="connsiteY17" fmla="*/ 1286062 h 3594532"/>
                <a:gd name="connsiteX18" fmla="*/ 1110418 w 1406084"/>
                <a:gd name="connsiteY18" fmla="*/ 1152712 h 3594532"/>
                <a:gd name="connsiteX19" fmla="*/ 1339018 w 1406084"/>
                <a:gd name="connsiteY19" fmla="*/ 1133662 h 3594532"/>
                <a:gd name="connsiteX20" fmla="*/ 1091368 w 1406084"/>
                <a:gd name="connsiteY20" fmla="*/ 1190812 h 3594532"/>
                <a:gd name="connsiteX21" fmla="*/ 881818 w 1406084"/>
                <a:gd name="connsiteY21" fmla="*/ 1495612 h 3594532"/>
                <a:gd name="connsiteX22" fmla="*/ 824668 w 1406084"/>
                <a:gd name="connsiteY22" fmla="*/ 1857562 h 3594532"/>
                <a:gd name="connsiteX23" fmla="*/ 977068 w 1406084"/>
                <a:gd name="connsiteY23" fmla="*/ 2314762 h 3594532"/>
                <a:gd name="connsiteX24" fmla="*/ 900868 w 1406084"/>
                <a:gd name="connsiteY24" fmla="*/ 2552887 h 3594532"/>
                <a:gd name="connsiteX25" fmla="*/ 1215193 w 1406084"/>
                <a:gd name="connsiteY25" fmla="*/ 2495737 h 3594532"/>
                <a:gd name="connsiteX26" fmla="*/ 1405693 w 1406084"/>
                <a:gd name="connsiteY26" fmla="*/ 2590987 h 3594532"/>
                <a:gd name="connsiteX27" fmla="*/ 1167568 w 1406084"/>
                <a:gd name="connsiteY27" fmla="*/ 2533837 h 3594532"/>
                <a:gd name="connsiteX28" fmla="*/ 834193 w 1406084"/>
                <a:gd name="connsiteY28" fmla="*/ 2695762 h 3594532"/>
                <a:gd name="connsiteX29" fmla="*/ 691318 w 1406084"/>
                <a:gd name="connsiteY29" fmla="*/ 3048187 h 3594532"/>
                <a:gd name="connsiteX30" fmla="*/ 919918 w 1406084"/>
                <a:gd name="connsiteY30" fmla="*/ 3381562 h 3594532"/>
                <a:gd name="connsiteX31" fmla="*/ 1005643 w 1406084"/>
                <a:gd name="connsiteY31" fmla="*/ 3543487 h 3594532"/>
                <a:gd name="connsiteX0" fmla="*/ 1003993 w 1404434"/>
                <a:gd name="connsiteY0" fmla="*/ 3543487 h 3594532"/>
                <a:gd name="connsiteX1" fmla="*/ 594418 w 1404434"/>
                <a:gd name="connsiteY1" fmla="*/ 3553012 h 3594532"/>
                <a:gd name="connsiteX2" fmla="*/ 394393 w 1404434"/>
                <a:gd name="connsiteY2" fmla="*/ 3038662 h 3594532"/>
                <a:gd name="connsiteX3" fmla="*/ 746818 w 1404434"/>
                <a:gd name="connsiteY3" fmla="*/ 2343337 h 3594532"/>
                <a:gd name="connsiteX4" fmla="*/ 560128 w 1404434"/>
                <a:gd name="connsiteY4" fmla="*/ 1884232 h 3594532"/>
                <a:gd name="connsiteX5" fmla="*/ 58 w 1404434"/>
                <a:gd name="connsiteY5" fmla="*/ 1832797 h 3594532"/>
                <a:gd name="connsiteX6" fmla="*/ 394393 w 1404434"/>
                <a:gd name="connsiteY6" fmla="*/ 1705162 h 3594532"/>
                <a:gd name="connsiteX7" fmla="*/ 642043 w 1404434"/>
                <a:gd name="connsiteY7" fmla="*/ 1838512 h 3594532"/>
                <a:gd name="connsiteX8" fmla="*/ 689668 w 1404434"/>
                <a:gd name="connsiteY8" fmla="*/ 1609912 h 3594532"/>
                <a:gd name="connsiteX9" fmla="*/ 823018 w 1404434"/>
                <a:gd name="connsiteY9" fmla="*/ 1295587 h 3594532"/>
                <a:gd name="connsiteX10" fmla="*/ 765868 w 1404434"/>
                <a:gd name="connsiteY10" fmla="*/ 771712 h 3594532"/>
                <a:gd name="connsiteX11" fmla="*/ 537268 w 1404434"/>
                <a:gd name="connsiteY11" fmla="*/ 628837 h 3594532"/>
                <a:gd name="connsiteX12" fmla="*/ 689668 w 1404434"/>
                <a:gd name="connsiteY12" fmla="*/ 628837 h 3594532"/>
                <a:gd name="connsiteX13" fmla="*/ 765868 w 1404434"/>
                <a:gd name="connsiteY13" fmla="*/ 714562 h 3594532"/>
                <a:gd name="connsiteX14" fmla="*/ 870643 w 1404434"/>
                <a:gd name="connsiteY14" fmla="*/ 187 h 3594532"/>
                <a:gd name="connsiteX15" fmla="*/ 832543 w 1404434"/>
                <a:gd name="connsiteY15" fmla="*/ 647887 h 3594532"/>
                <a:gd name="connsiteX16" fmla="*/ 908743 w 1404434"/>
                <a:gd name="connsiteY16" fmla="*/ 1038412 h 3594532"/>
                <a:gd name="connsiteX17" fmla="*/ 937318 w 1404434"/>
                <a:gd name="connsiteY17" fmla="*/ 1286062 h 3594532"/>
                <a:gd name="connsiteX18" fmla="*/ 1108768 w 1404434"/>
                <a:gd name="connsiteY18" fmla="*/ 1152712 h 3594532"/>
                <a:gd name="connsiteX19" fmla="*/ 1337368 w 1404434"/>
                <a:gd name="connsiteY19" fmla="*/ 1133662 h 3594532"/>
                <a:gd name="connsiteX20" fmla="*/ 1089718 w 1404434"/>
                <a:gd name="connsiteY20" fmla="*/ 1190812 h 3594532"/>
                <a:gd name="connsiteX21" fmla="*/ 880168 w 1404434"/>
                <a:gd name="connsiteY21" fmla="*/ 1495612 h 3594532"/>
                <a:gd name="connsiteX22" fmla="*/ 823018 w 1404434"/>
                <a:gd name="connsiteY22" fmla="*/ 1857562 h 3594532"/>
                <a:gd name="connsiteX23" fmla="*/ 975418 w 1404434"/>
                <a:gd name="connsiteY23" fmla="*/ 2314762 h 3594532"/>
                <a:gd name="connsiteX24" fmla="*/ 899218 w 1404434"/>
                <a:gd name="connsiteY24" fmla="*/ 2552887 h 3594532"/>
                <a:gd name="connsiteX25" fmla="*/ 1213543 w 1404434"/>
                <a:gd name="connsiteY25" fmla="*/ 2495737 h 3594532"/>
                <a:gd name="connsiteX26" fmla="*/ 1404043 w 1404434"/>
                <a:gd name="connsiteY26" fmla="*/ 2590987 h 3594532"/>
                <a:gd name="connsiteX27" fmla="*/ 1165918 w 1404434"/>
                <a:gd name="connsiteY27" fmla="*/ 2533837 h 3594532"/>
                <a:gd name="connsiteX28" fmla="*/ 832543 w 1404434"/>
                <a:gd name="connsiteY28" fmla="*/ 2695762 h 3594532"/>
                <a:gd name="connsiteX29" fmla="*/ 689668 w 1404434"/>
                <a:gd name="connsiteY29" fmla="*/ 3048187 h 3594532"/>
                <a:gd name="connsiteX30" fmla="*/ 918268 w 1404434"/>
                <a:gd name="connsiteY30" fmla="*/ 3381562 h 3594532"/>
                <a:gd name="connsiteX31" fmla="*/ 1003993 w 1404434"/>
                <a:gd name="connsiteY31" fmla="*/ 3543487 h 3594532"/>
                <a:gd name="connsiteX0" fmla="*/ 1003993 w 1404434"/>
                <a:gd name="connsiteY0" fmla="*/ 3543487 h 3559332"/>
                <a:gd name="connsiteX1" fmla="*/ 594418 w 1404434"/>
                <a:gd name="connsiteY1" fmla="*/ 3553012 h 3559332"/>
                <a:gd name="connsiteX2" fmla="*/ 394393 w 1404434"/>
                <a:gd name="connsiteY2" fmla="*/ 3038662 h 3559332"/>
                <a:gd name="connsiteX3" fmla="*/ 746818 w 1404434"/>
                <a:gd name="connsiteY3" fmla="*/ 2343337 h 3559332"/>
                <a:gd name="connsiteX4" fmla="*/ 560128 w 1404434"/>
                <a:gd name="connsiteY4" fmla="*/ 1884232 h 3559332"/>
                <a:gd name="connsiteX5" fmla="*/ 58 w 1404434"/>
                <a:gd name="connsiteY5" fmla="*/ 1832797 h 3559332"/>
                <a:gd name="connsiteX6" fmla="*/ 394393 w 1404434"/>
                <a:gd name="connsiteY6" fmla="*/ 1705162 h 3559332"/>
                <a:gd name="connsiteX7" fmla="*/ 642043 w 1404434"/>
                <a:gd name="connsiteY7" fmla="*/ 1838512 h 3559332"/>
                <a:gd name="connsiteX8" fmla="*/ 689668 w 1404434"/>
                <a:gd name="connsiteY8" fmla="*/ 1609912 h 3559332"/>
                <a:gd name="connsiteX9" fmla="*/ 823018 w 1404434"/>
                <a:gd name="connsiteY9" fmla="*/ 1295587 h 3559332"/>
                <a:gd name="connsiteX10" fmla="*/ 765868 w 1404434"/>
                <a:gd name="connsiteY10" fmla="*/ 771712 h 3559332"/>
                <a:gd name="connsiteX11" fmla="*/ 537268 w 1404434"/>
                <a:gd name="connsiteY11" fmla="*/ 628837 h 3559332"/>
                <a:gd name="connsiteX12" fmla="*/ 689668 w 1404434"/>
                <a:gd name="connsiteY12" fmla="*/ 628837 h 3559332"/>
                <a:gd name="connsiteX13" fmla="*/ 765868 w 1404434"/>
                <a:gd name="connsiteY13" fmla="*/ 714562 h 3559332"/>
                <a:gd name="connsiteX14" fmla="*/ 870643 w 1404434"/>
                <a:gd name="connsiteY14" fmla="*/ 187 h 3559332"/>
                <a:gd name="connsiteX15" fmla="*/ 832543 w 1404434"/>
                <a:gd name="connsiteY15" fmla="*/ 647887 h 3559332"/>
                <a:gd name="connsiteX16" fmla="*/ 908743 w 1404434"/>
                <a:gd name="connsiteY16" fmla="*/ 1038412 h 3559332"/>
                <a:gd name="connsiteX17" fmla="*/ 937318 w 1404434"/>
                <a:gd name="connsiteY17" fmla="*/ 1286062 h 3559332"/>
                <a:gd name="connsiteX18" fmla="*/ 1108768 w 1404434"/>
                <a:gd name="connsiteY18" fmla="*/ 1152712 h 3559332"/>
                <a:gd name="connsiteX19" fmla="*/ 1337368 w 1404434"/>
                <a:gd name="connsiteY19" fmla="*/ 1133662 h 3559332"/>
                <a:gd name="connsiteX20" fmla="*/ 1089718 w 1404434"/>
                <a:gd name="connsiteY20" fmla="*/ 1190812 h 3559332"/>
                <a:gd name="connsiteX21" fmla="*/ 880168 w 1404434"/>
                <a:gd name="connsiteY21" fmla="*/ 1495612 h 3559332"/>
                <a:gd name="connsiteX22" fmla="*/ 823018 w 1404434"/>
                <a:gd name="connsiteY22" fmla="*/ 1857562 h 3559332"/>
                <a:gd name="connsiteX23" fmla="*/ 975418 w 1404434"/>
                <a:gd name="connsiteY23" fmla="*/ 2314762 h 3559332"/>
                <a:gd name="connsiteX24" fmla="*/ 899218 w 1404434"/>
                <a:gd name="connsiteY24" fmla="*/ 2552887 h 3559332"/>
                <a:gd name="connsiteX25" fmla="*/ 1213543 w 1404434"/>
                <a:gd name="connsiteY25" fmla="*/ 2495737 h 3559332"/>
                <a:gd name="connsiteX26" fmla="*/ 1404043 w 1404434"/>
                <a:gd name="connsiteY26" fmla="*/ 2590987 h 3559332"/>
                <a:gd name="connsiteX27" fmla="*/ 1165918 w 1404434"/>
                <a:gd name="connsiteY27" fmla="*/ 2533837 h 3559332"/>
                <a:gd name="connsiteX28" fmla="*/ 832543 w 1404434"/>
                <a:gd name="connsiteY28" fmla="*/ 2695762 h 3559332"/>
                <a:gd name="connsiteX29" fmla="*/ 689668 w 1404434"/>
                <a:gd name="connsiteY29" fmla="*/ 3048187 h 3559332"/>
                <a:gd name="connsiteX30" fmla="*/ 918268 w 1404434"/>
                <a:gd name="connsiteY30" fmla="*/ 3381562 h 3559332"/>
                <a:gd name="connsiteX31" fmla="*/ 1003993 w 1404434"/>
                <a:gd name="connsiteY31" fmla="*/ 3543487 h 3559332"/>
                <a:gd name="connsiteX0" fmla="*/ 1003993 w 1404434"/>
                <a:gd name="connsiteY0" fmla="*/ 3543487 h 3553018"/>
                <a:gd name="connsiteX1" fmla="*/ 594418 w 1404434"/>
                <a:gd name="connsiteY1" fmla="*/ 3553012 h 3553018"/>
                <a:gd name="connsiteX2" fmla="*/ 394393 w 1404434"/>
                <a:gd name="connsiteY2" fmla="*/ 3038662 h 3553018"/>
                <a:gd name="connsiteX3" fmla="*/ 746818 w 1404434"/>
                <a:gd name="connsiteY3" fmla="*/ 2343337 h 3553018"/>
                <a:gd name="connsiteX4" fmla="*/ 560128 w 1404434"/>
                <a:gd name="connsiteY4" fmla="*/ 1884232 h 3553018"/>
                <a:gd name="connsiteX5" fmla="*/ 58 w 1404434"/>
                <a:gd name="connsiteY5" fmla="*/ 1832797 h 3553018"/>
                <a:gd name="connsiteX6" fmla="*/ 394393 w 1404434"/>
                <a:gd name="connsiteY6" fmla="*/ 1705162 h 3553018"/>
                <a:gd name="connsiteX7" fmla="*/ 642043 w 1404434"/>
                <a:gd name="connsiteY7" fmla="*/ 1838512 h 3553018"/>
                <a:gd name="connsiteX8" fmla="*/ 689668 w 1404434"/>
                <a:gd name="connsiteY8" fmla="*/ 1609912 h 3553018"/>
                <a:gd name="connsiteX9" fmla="*/ 823018 w 1404434"/>
                <a:gd name="connsiteY9" fmla="*/ 1295587 h 3553018"/>
                <a:gd name="connsiteX10" fmla="*/ 765868 w 1404434"/>
                <a:gd name="connsiteY10" fmla="*/ 771712 h 3553018"/>
                <a:gd name="connsiteX11" fmla="*/ 537268 w 1404434"/>
                <a:gd name="connsiteY11" fmla="*/ 628837 h 3553018"/>
                <a:gd name="connsiteX12" fmla="*/ 689668 w 1404434"/>
                <a:gd name="connsiteY12" fmla="*/ 628837 h 3553018"/>
                <a:gd name="connsiteX13" fmla="*/ 765868 w 1404434"/>
                <a:gd name="connsiteY13" fmla="*/ 714562 h 3553018"/>
                <a:gd name="connsiteX14" fmla="*/ 870643 w 1404434"/>
                <a:gd name="connsiteY14" fmla="*/ 187 h 3553018"/>
                <a:gd name="connsiteX15" fmla="*/ 832543 w 1404434"/>
                <a:gd name="connsiteY15" fmla="*/ 647887 h 3553018"/>
                <a:gd name="connsiteX16" fmla="*/ 908743 w 1404434"/>
                <a:gd name="connsiteY16" fmla="*/ 1038412 h 3553018"/>
                <a:gd name="connsiteX17" fmla="*/ 937318 w 1404434"/>
                <a:gd name="connsiteY17" fmla="*/ 1286062 h 3553018"/>
                <a:gd name="connsiteX18" fmla="*/ 1108768 w 1404434"/>
                <a:gd name="connsiteY18" fmla="*/ 1152712 h 3553018"/>
                <a:gd name="connsiteX19" fmla="*/ 1337368 w 1404434"/>
                <a:gd name="connsiteY19" fmla="*/ 1133662 h 3553018"/>
                <a:gd name="connsiteX20" fmla="*/ 1089718 w 1404434"/>
                <a:gd name="connsiteY20" fmla="*/ 1190812 h 3553018"/>
                <a:gd name="connsiteX21" fmla="*/ 880168 w 1404434"/>
                <a:gd name="connsiteY21" fmla="*/ 1495612 h 3553018"/>
                <a:gd name="connsiteX22" fmla="*/ 823018 w 1404434"/>
                <a:gd name="connsiteY22" fmla="*/ 1857562 h 3553018"/>
                <a:gd name="connsiteX23" fmla="*/ 975418 w 1404434"/>
                <a:gd name="connsiteY23" fmla="*/ 2314762 h 3553018"/>
                <a:gd name="connsiteX24" fmla="*/ 899218 w 1404434"/>
                <a:gd name="connsiteY24" fmla="*/ 2552887 h 3553018"/>
                <a:gd name="connsiteX25" fmla="*/ 1213543 w 1404434"/>
                <a:gd name="connsiteY25" fmla="*/ 2495737 h 3553018"/>
                <a:gd name="connsiteX26" fmla="*/ 1404043 w 1404434"/>
                <a:gd name="connsiteY26" fmla="*/ 2590987 h 3553018"/>
                <a:gd name="connsiteX27" fmla="*/ 1165918 w 1404434"/>
                <a:gd name="connsiteY27" fmla="*/ 2533837 h 3553018"/>
                <a:gd name="connsiteX28" fmla="*/ 832543 w 1404434"/>
                <a:gd name="connsiteY28" fmla="*/ 2695762 h 3553018"/>
                <a:gd name="connsiteX29" fmla="*/ 689668 w 1404434"/>
                <a:gd name="connsiteY29" fmla="*/ 3048187 h 3553018"/>
                <a:gd name="connsiteX30" fmla="*/ 918268 w 1404434"/>
                <a:gd name="connsiteY30" fmla="*/ 3381562 h 3553018"/>
                <a:gd name="connsiteX31" fmla="*/ 1003993 w 1404434"/>
                <a:gd name="connsiteY31" fmla="*/ 3543487 h 3553018"/>
                <a:gd name="connsiteX0" fmla="*/ 1003993 w 1404434"/>
                <a:gd name="connsiteY0" fmla="*/ 3543487 h 3553025"/>
                <a:gd name="connsiteX1" fmla="*/ 594418 w 1404434"/>
                <a:gd name="connsiteY1" fmla="*/ 3553012 h 3553025"/>
                <a:gd name="connsiteX2" fmla="*/ 394393 w 1404434"/>
                <a:gd name="connsiteY2" fmla="*/ 3038662 h 3553025"/>
                <a:gd name="connsiteX3" fmla="*/ 746818 w 1404434"/>
                <a:gd name="connsiteY3" fmla="*/ 2343337 h 3553025"/>
                <a:gd name="connsiteX4" fmla="*/ 560128 w 1404434"/>
                <a:gd name="connsiteY4" fmla="*/ 1884232 h 3553025"/>
                <a:gd name="connsiteX5" fmla="*/ 58 w 1404434"/>
                <a:gd name="connsiteY5" fmla="*/ 1832797 h 3553025"/>
                <a:gd name="connsiteX6" fmla="*/ 394393 w 1404434"/>
                <a:gd name="connsiteY6" fmla="*/ 1705162 h 3553025"/>
                <a:gd name="connsiteX7" fmla="*/ 642043 w 1404434"/>
                <a:gd name="connsiteY7" fmla="*/ 1838512 h 3553025"/>
                <a:gd name="connsiteX8" fmla="*/ 689668 w 1404434"/>
                <a:gd name="connsiteY8" fmla="*/ 1609912 h 3553025"/>
                <a:gd name="connsiteX9" fmla="*/ 823018 w 1404434"/>
                <a:gd name="connsiteY9" fmla="*/ 1295587 h 3553025"/>
                <a:gd name="connsiteX10" fmla="*/ 765868 w 1404434"/>
                <a:gd name="connsiteY10" fmla="*/ 771712 h 3553025"/>
                <a:gd name="connsiteX11" fmla="*/ 537268 w 1404434"/>
                <a:gd name="connsiteY11" fmla="*/ 628837 h 3553025"/>
                <a:gd name="connsiteX12" fmla="*/ 689668 w 1404434"/>
                <a:gd name="connsiteY12" fmla="*/ 628837 h 3553025"/>
                <a:gd name="connsiteX13" fmla="*/ 765868 w 1404434"/>
                <a:gd name="connsiteY13" fmla="*/ 714562 h 3553025"/>
                <a:gd name="connsiteX14" fmla="*/ 870643 w 1404434"/>
                <a:gd name="connsiteY14" fmla="*/ 187 h 3553025"/>
                <a:gd name="connsiteX15" fmla="*/ 832543 w 1404434"/>
                <a:gd name="connsiteY15" fmla="*/ 647887 h 3553025"/>
                <a:gd name="connsiteX16" fmla="*/ 908743 w 1404434"/>
                <a:gd name="connsiteY16" fmla="*/ 1038412 h 3553025"/>
                <a:gd name="connsiteX17" fmla="*/ 937318 w 1404434"/>
                <a:gd name="connsiteY17" fmla="*/ 1286062 h 3553025"/>
                <a:gd name="connsiteX18" fmla="*/ 1108768 w 1404434"/>
                <a:gd name="connsiteY18" fmla="*/ 1152712 h 3553025"/>
                <a:gd name="connsiteX19" fmla="*/ 1337368 w 1404434"/>
                <a:gd name="connsiteY19" fmla="*/ 1133662 h 3553025"/>
                <a:gd name="connsiteX20" fmla="*/ 1089718 w 1404434"/>
                <a:gd name="connsiteY20" fmla="*/ 1190812 h 3553025"/>
                <a:gd name="connsiteX21" fmla="*/ 880168 w 1404434"/>
                <a:gd name="connsiteY21" fmla="*/ 1495612 h 3553025"/>
                <a:gd name="connsiteX22" fmla="*/ 823018 w 1404434"/>
                <a:gd name="connsiteY22" fmla="*/ 1857562 h 3553025"/>
                <a:gd name="connsiteX23" fmla="*/ 975418 w 1404434"/>
                <a:gd name="connsiteY23" fmla="*/ 2314762 h 3553025"/>
                <a:gd name="connsiteX24" fmla="*/ 899218 w 1404434"/>
                <a:gd name="connsiteY24" fmla="*/ 2552887 h 3553025"/>
                <a:gd name="connsiteX25" fmla="*/ 1213543 w 1404434"/>
                <a:gd name="connsiteY25" fmla="*/ 2495737 h 3553025"/>
                <a:gd name="connsiteX26" fmla="*/ 1404043 w 1404434"/>
                <a:gd name="connsiteY26" fmla="*/ 2590987 h 3553025"/>
                <a:gd name="connsiteX27" fmla="*/ 1165918 w 1404434"/>
                <a:gd name="connsiteY27" fmla="*/ 2533837 h 3553025"/>
                <a:gd name="connsiteX28" fmla="*/ 832543 w 1404434"/>
                <a:gd name="connsiteY28" fmla="*/ 2695762 h 3553025"/>
                <a:gd name="connsiteX29" fmla="*/ 689668 w 1404434"/>
                <a:gd name="connsiteY29" fmla="*/ 3048187 h 3553025"/>
                <a:gd name="connsiteX30" fmla="*/ 918268 w 1404434"/>
                <a:gd name="connsiteY30" fmla="*/ 3381562 h 3553025"/>
                <a:gd name="connsiteX31" fmla="*/ 1003993 w 1404434"/>
                <a:gd name="connsiteY31" fmla="*/ 3543487 h 3553025"/>
                <a:gd name="connsiteX0" fmla="*/ 1016693 w 1404434"/>
                <a:gd name="connsiteY0" fmla="*/ 3543487 h 3588988"/>
                <a:gd name="connsiteX1" fmla="*/ 594418 w 1404434"/>
                <a:gd name="connsiteY1" fmla="*/ 3553012 h 3588988"/>
                <a:gd name="connsiteX2" fmla="*/ 394393 w 1404434"/>
                <a:gd name="connsiteY2" fmla="*/ 3038662 h 3588988"/>
                <a:gd name="connsiteX3" fmla="*/ 746818 w 1404434"/>
                <a:gd name="connsiteY3" fmla="*/ 2343337 h 3588988"/>
                <a:gd name="connsiteX4" fmla="*/ 560128 w 1404434"/>
                <a:gd name="connsiteY4" fmla="*/ 1884232 h 3588988"/>
                <a:gd name="connsiteX5" fmla="*/ 58 w 1404434"/>
                <a:gd name="connsiteY5" fmla="*/ 1832797 h 3588988"/>
                <a:gd name="connsiteX6" fmla="*/ 394393 w 1404434"/>
                <a:gd name="connsiteY6" fmla="*/ 1705162 h 3588988"/>
                <a:gd name="connsiteX7" fmla="*/ 642043 w 1404434"/>
                <a:gd name="connsiteY7" fmla="*/ 1838512 h 3588988"/>
                <a:gd name="connsiteX8" fmla="*/ 689668 w 1404434"/>
                <a:gd name="connsiteY8" fmla="*/ 1609912 h 3588988"/>
                <a:gd name="connsiteX9" fmla="*/ 823018 w 1404434"/>
                <a:gd name="connsiteY9" fmla="*/ 1295587 h 3588988"/>
                <a:gd name="connsiteX10" fmla="*/ 765868 w 1404434"/>
                <a:gd name="connsiteY10" fmla="*/ 771712 h 3588988"/>
                <a:gd name="connsiteX11" fmla="*/ 537268 w 1404434"/>
                <a:gd name="connsiteY11" fmla="*/ 628837 h 3588988"/>
                <a:gd name="connsiteX12" fmla="*/ 689668 w 1404434"/>
                <a:gd name="connsiteY12" fmla="*/ 628837 h 3588988"/>
                <a:gd name="connsiteX13" fmla="*/ 765868 w 1404434"/>
                <a:gd name="connsiteY13" fmla="*/ 714562 h 3588988"/>
                <a:gd name="connsiteX14" fmla="*/ 870643 w 1404434"/>
                <a:gd name="connsiteY14" fmla="*/ 187 h 3588988"/>
                <a:gd name="connsiteX15" fmla="*/ 832543 w 1404434"/>
                <a:gd name="connsiteY15" fmla="*/ 647887 h 3588988"/>
                <a:gd name="connsiteX16" fmla="*/ 908743 w 1404434"/>
                <a:gd name="connsiteY16" fmla="*/ 1038412 h 3588988"/>
                <a:gd name="connsiteX17" fmla="*/ 937318 w 1404434"/>
                <a:gd name="connsiteY17" fmla="*/ 1286062 h 3588988"/>
                <a:gd name="connsiteX18" fmla="*/ 1108768 w 1404434"/>
                <a:gd name="connsiteY18" fmla="*/ 1152712 h 3588988"/>
                <a:gd name="connsiteX19" fmla="*/ 1337368 w 1404434"/>
                <a:gd name="connsiteY19" fmla="*/ 1133662 h 3588988"/>
                <a:gd name="connsiteX20" fmla="*/ 1089718 w 1404434"/>
                <a:gd name="connsiteY20" fmla="*/ 1190812 h 3588988"/>
                <a:gd name="connsiteX21" fmla="*/ 880168 w 1404434"/>
                <a:gd name="connsiteY21" fmla="*/ 1495612 h 3588988"/>
                <a:gd name="connsiteX22" fmla="*/ 823018 w 1404434"/>
                <a:gd name="connsiteY22" fmla="*/ 1857562 h 3588988"/>
                <a:gd name="connsiteX23" fmla="*/ 975418 w 1404434"/>
                <a:gd name="connsiteY23" fmla="*/ 2314762 h 3588988"/>
                <a:gd name="connsiteX24" fmla="*/ 899218 w 1404434"/>
                <a:gd name="connsiteY24" fmla="*/ 2552887 h 3588988"/>
                <a:gd name="connsiteX25" fmla="*/ 1213543 w 1404434"/>
                <a:gd name="connsiteY25" fmla="*/ 2495737 h 3588988"/>
                <a:gd name="connsiteX26" fmla="*/ 1404043 w 1404434"/>
                <a:gd name="connsiteY26" fmla="*/ 2590987 h 3588988"/>
                <a:gd name="connsiteX27" fmla="*/ 1165918 w 1404434"/>
                <a:gd name="connsiteY27" fmla="*/ 2533837 h 3588988"/>
                <a:gd name="connsiteX28" fmla="*/ 832543 w 1404434"/>
                <a:gd name="connsiteY28" fmla="*/ 2695762 h 3588988"/>
                <a:gd name="connsiteX29" fmla="*/ 689668 w 1404434"/>
                <a:gd name="connsiteY29" fmla="*/ 3048187 h 3588988"/>
                <a:gd name="connsiteX30" fmla="*/ 918268 w 1404434"/>
                <a:gd name="connsiteY30" fmla="*/ 3381562 h 3588988"/>
                <a:gd name="connsiteX31" fmla="*/ 1016693 w 1404434"/>
                <a:gd name="connsiteY31" fmla="*/ 3543487 h 3588988"/>
                <a:gd name="connsiteX0" fmla="*/ 1016693 w 1404434"/>
                <a:gd name="connsiteY0" fmla="*/ 3543487 h 3592198"/>
                <a:gd name="connsiteX1" fmla="*/ 591243 w 1404434"/>
                <a:gd name="connsiteY1" fmla="*/ 3549837 h 3592198"/>
                <a:gd name="connsiteX2" fmla="*/ 394393 w 1404434"/>
                <a:gd name="connsiteY2" fmla="*/ 3038662 h 3592198"/>
                <a:gd name="connsiteX3" fmla="*/ 746818 w 1404434"/>
                <a:gd name="connsiteY3" fmla="*/ 2343337 h 3592198"/>
                <a:gd name="connsiteX4" fmla="*/ 560128 w 1404434"/>
                <a:gd name="connsiteY4" fmla="*/ 1884232 h 3592198"/>
                <a:gd name="connsiteX5" fmla="*/ 58 w 1404434"/>
                <a:gd name="connsiteY5" fmla="*/ 1832797 h 3592198"/>
                <a:gd name="connsiteX6" fmla="*/ 394393 w 1404434"/>
                <a:gd name="connsiteY6" fmla="*/ 1705162 h 3592198"/>
                <a:gd name="connsiteX7" fmla="*/ 642043 w 1404434"/>
                <a:gd name="connsiteY7" fmla="*/ 1838512 h 3592198"/>
                <a:gd name="connsiteX8" fmla="*/ 689668 w 1404434"/>
                <a:gd name="connsiteY8" fmla="*/ 1609912 h 3592198"/>
                <a:gd name="connsiteX9" fmla="*/ 823018 w 1404434"/>
                <a:gd name="connsiteY9" fmla="*/ 1295587 h 3592198"/>
                <a:gd name="connsiteX10" fmla="*/ 765868 w 1404434"/>
                <a:gd name="connsiteY10" fmla="*/ 771712 h 3592198"/>
                <a:gd name="connsiteX11" fmla="*/ 537268 w 1404434"/>
                <a:gd name="connsiteY11" fmla="*/ 628837 h 3592198"/>
                <a:gd name="connsiteX12" fmla="*/ 689668 w 1404434"/>
                <a:gd name="connsiteY12" fmla="*/ 628837 h 3592198"/>
                <a:gd name="connsiteX13" fmla="*/ 765868 w 1404434"/>
                <a:gd name="connsiteY13" fmla="*/ 714562 h 3592198"/>
                <a:gd name="connsiteX14" fmla="*/ 870643 w 1404434"/>
                <a:gd name="connsiteY14" fmla="*/ 187 h 3592198"/>
                <a:gd name="connsiteX15" fmla="*/ 832543 w 1404434"/>
                <a:gd name="connsiteY15" fmla="*/ 647887 h 3592198"/>
                <a:gd name="connsiteX16" fmla="*/ 908743 w 1404434"/>
                <a:gd name="connsiteY16" fmla="*/ 1038412 h 3592198"/>
                <a:gd name="connsiteX17" fmla="*/ 937318 w 1404434"/>
                <a:gd name="connsiteY17" fmla="*/ 1286062 h 3592198"/>
                <a:gd name="connsiteX18" fmla="*/ 1108768 w 1404434"/>
                <a:gd name="connsiteY18" fmla="*/ 1152712 h 3592198"/>
                <a:gd name="connsiteX19" fmla="*/ 1337368 w 1404434"/>
                <a:gd name="connsiteY19" fmla="*/ 1133662 h 3592198"/>
                <a:gd name="connsiteX20" fmla="*/ 1089718 w 1404434"/>
                <a:gd name="connsiteY20" fmla="*/ 1190812 h 3592198"/>
                <a:gd name="connsiteX21" fmla="*/ 880168 w 1404434"/>
                <a:gd name="connsiteY21" fmla="*/ 1495612 h 3592198"/>
                <a:gd name="connsiteX22" fmla="*/ 823018 w 1404434"/>
                <a:gd name="connsiteY22" fmla="*/ 1857562 h 3592198"/>
                <a:gd name="connsiteX23" fmla="*/ 975418 w 1404434"/>
                <a:gd name="connsiteY23" fmla="*/ 2314762 h 3592198"/>
                <a:gd name="connsiteX24" fmla="*/ 899218 w 1404434"/>
                <a:gd name="connsiteY24" fmla="*/ 2552887 h 3592198"/>
                <a:gd name="connsiteX25" fmla="*/ 1213543 w 1404434"/>
                <a:gd name="connsiteY25" fmla="*/ 2495737 h 3592198"/>
                <a:gd name="connsiteX26" fmla="*/ 1404043 w 1404434"/>
                <a:gd name="connsiteY26" fmla="*/ 2590987 h 3592198"/>
                <a:gd name="connsiteX27" fmla="*/ 1165918 w 1404434"/>
                <a:gd name="connsiteY27" fmla="*/ 2533837 h 3592198"/>
                <a:gd name="connsiteX28" fmla="*/ 832543 w 1404434"/>
                <a:gd name="connsiteY28" fmla="*/ 2695762 h 3592198"/>
                <a:gd name="connsiteX29" fmla="*/ 689668 w 1404434"/>
                <a:gd name="connsiteY29" fmla="*/ 3048187 h 3592198"/>
                <a:gd name="connsiteX30" fmla="*/ 918268 w 1404434"/>
                <a:gd name="connsiteY30" fmla="*/ 3381562 h 3592198"/>
                <a:gd name="connsiteX31" fmla="*/ 1016693 w 1404434"/>
                <a:gd name="connsiteY31" fmla="*/ 3543487 h 3592198"/>
                <a:gd name="connsiteX0" fmla="*/ 1016693 w 1404434"/>
                <a:gd name="connsiteY0" fmla="*/ 3543487 h 3558296"/>
                <a:gd name="connsiteX1" fmla="*/ 591243 w 1404434"/>
                <a:gd name="connsiteY1" fmla="*/ 3549837 h 3558296"/>
                <a:gd name="connsiteX2" fmla="*/ 394393 w 1404434"/>
                <a:gd name="connsiteY2" fmla="*/ 3038662 h 3558296"/>
                <a:gd name="connsiteX3" fmla="*/ 746818 w 1404434"/>
                <a:gd name="connsiteY3" fmla="*/ 2343337 h 3558296"/>
                <a:gd name="connsiteX4" fmla="*/ 560128 w 1404434"/>
                <a:gd name="connsiteY4" fmla="*/ 1884232 h 3558296"/>
                <a:gd name="connsiteX5" fmla="*/ 58 w 1404434"/>
                <a:gd name="connsiteY5" fmla="*/ 1832797 h 3558296"/>
                <a:gd name="connsiteX6" fmla="*/ 394393 w 1404434"/>
                <a:gd name="connsiteY6" fmla="*/ 1705162 h 3558296"/>
                <a:gd name="connsiteX7" fmla="*/ 642043 w 1404434"/>
                <a:gd name="connsiteY7" fmla="*/ 1838512 h 3558296"/>
                <a:gd name="connsiteX8" fmla="*/ 689668 w 1404434"/>
                <a:gd name="connsiteY8" fmla="*/ 1609912 h 3558296"/>
                <a:gd name="connsiteX9" fmla="*/ 823018 w 1404434"/>
                <a:gd name="connsiteY9" fmla="*/ 1295587 h 3558296"/>
                <a:gd name="connsiteX10" fmla="*/ 765868 w 1404434"/>
                <a:gd name="connsiteY10" fmla="*/ 771712 h 3558296"/>
                <a:gd name="connsiteX11" fmla="*/ 537268 w 1404434"/>
                <a:gd name="connsiteY11" fmla="*/ 628837 h 3558296"/>
                <a:gd name="connsiteX12" fmla="*/ 689668 w 1404434"/>
                <a:gd name="connsiteY12" fmla="*/ 628837 h 3558296"/>
                <a:gd name="connsiteX13" fmla="*/ 765868 w 1404434"/>
                <a:gd name="connsiteY13" fmla="*/ 714562 h 3558296"/>
                <a:gd name="connsiteX14" fmla="*/ 870643 w 1404434"/>
                <a:gd name="connsiteY14" fmla="*/ 187 h 3558296"/>
                <a:gd name="connsiteX15" fmla="*/ 832543 w 1404434"/>
                <a:gd name="connsiteY15" fmla="*/ 647887 h 3558296"/>
                <a:gd name="connsiteX16" fmla="*/ 908743 w 1404434"/>
                <a:gd name="connsiteY16" fmla="*/ 1038412 h 3558296"/>
                <a:gd name="connsiteX17" fmla="*/ 937318 w 1404434"/>
                <a:gd name="connsiteY17" fmla="*/ 1286062 h 3558296"/>
                <a:gd name="connsiteX18" fmla="*/ 1108768 w 1404434"/>
                <a:gd name="connsiteY18" fmla="*/ 1152712 h 3558296"/>
                <a:gd name="connsiteX19" fmla="*/ 1337368 w 1404434"/>
                <a:gd name="connsiteY19" fmla="*/ 1133662 h 3558296"/>
                <a:gd name="connsiteX20" fmla="*/ 1089718 w 1404434"/>
                <a:gd name="connsiteY20" fmla="*/ 1190812 h 3558296"/>
                <a:gd name="connsiteX21" fmla="*/ 880168 w 1404434"/>
                <a:gd name="connsiteY21" fmla="*/ 1495612 h 3558296"/>
                <a:gd name="connsiteX22" fmla="*/ 823018 w 1404434"/>
                <a:gd name="connsiteY22" fmla="*/ 1857562 h 3558296"/>
                <a:gd name="connsiteX23" fmla="*/ 975418 w 1404434"/>
                <a:gd name="connsiteY23" fmla="*/ 2314762 h 3558296"/>
                <a:gd name="connsiteX24" fmla="*/ 899218 w 1404434"/>
                <a:gd name="connsiteY24" fmla="*/ 2552887 h 3558296"/>
                <a:gd name="connsiteX25" fmla="*/ 1213543 w 1404434"/>
                <a:gd name="connsiteY25" fmla="*/ 2495737 h 3558296"/>
                <a:gd name="connsiteX26" fmla="*/ 1404043 w 1404434"/>
                <a:gd name="connsiteY26" fmla="*/ 2590987 h 3558296"/>
                <a:gd name="connsiteX27" fmla="*/ 1165918 w 1404434"/>
                <a:gd name="connsiteY27" fmla="*/ 2533837 h 3558296"/>
                <a:gd name="connsiteX28" fmla="*/ 832543 w 1404434"/>
                <a:gd name="connsiteY28" fmla="*/ 2695762 h 3558296"/>
                <a:gd name="connsiteX29" fmla="*/ 689668 w 1404434"/>
                <a:gd name="connsiteY29" fmla="*/ 3048187 h 3558296"/>
                <a:gd name="connsiteX30" fmla="*/ 918268 w 1404434"/>
                <a:gd name="connsiteY30" fmla="*/ 3381562 h 3558296"/>
                <a:gd name="connsiteX31" fmla="*/ 1016693 w 1404434"/>
                <a:gd name="connsiteY31" fmla="*/ 3543487 h 3558296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434"/>
                <a:gd name="connsiteY0" fmla="*/ 3543487 h 3550128"/>
                <a:gd name="connsiteX1" fmla="*/ 591243 w 1404434"/>
                <a:gd name="connsiteY1" fmla="*/ 3549837 h 3550128"/>
                <a:gd name="connsiteX2" fmla="*/ 394393 w 1404434"/>
                <a:gd name="connsiteY2" fmla="*/ 3038662 h 3550128"/>
                <a:gd name="connsiteX3" fmla="*/ 746818 w 1404434"/>
                <a:gd name="connsiteY3" fmla="*/ 2343337 h 3550128"/>
                <a:gd name="connsiteX4" fmla="*/ 560128 w 1404434"/>
                <a:gd name="connsiteY4" fmla="*/ 1884232 h 3550128"/>
                <a:gd name="connsiteX5" fmla="*/ 58 w 1404434"/>
                <a:gd name="connsiteY5" fmla="*/ 1832797 h 3550128"/>
                <a:gd name="connsiteX6" fmla="*/ 394393 w 1404434"/>
                <a:gd name="connsiteY6" fmla="*/ 1705162 h 3550128"/>
                <a:gd name="connsiteX7" fmla="*/ 642043 w 1404434"/>
                <a:gd name="connsiteY7" fmla="*/ 1838512 h 3550128"/>
                <a:gd name="connsiteX8" fmla="*/ 689668 w 1404434"/>
                <a:gd name="connsiteY8" fmla="*/ 1609912 h 3550128"/>
                <a:gd name="connsiteX9" fmla="*/ 823018 w 1404434"/>
                <a:gd name="connsiteY9" fmla="*/ 1295587 h 3550128"/>
                <a:gd name="connsiteX10" fmla="*/ 765868 w 1404434"/>
                <a:gd name="connsiteY10" fmla="*/ 771712 h 3550128"/>
                <a:gd name="connsiteX11" fmla="*/ 537268 w 1404434"/>
                <a:gd name="connsiteY11" fmla="*/ 628837 h 3550128"/>
                <a:gd name="connsiteX12" fmla="*/ 689668 w 1404434"/>
                <a:gd name="connsiteY12" fmla="*/ 628837 h 3550128"/>
                <a:gd name="connsiteX13" fmla="*/ 765868 w 1404434"/>
                <a:gd name="connsiteY13" fmla="*/ 714562 h 3550128"/>
                <a:gd name="connsiteX14" fmla="*/ 870643 w 1404434"/>
                <a:gd name="connsiteY14" fmla="*/ 187 h 3550128"/>
                <a:gd name="connsiteX15" fmla="*/ 832543 w 1404434"/>
                <a:gd name="connsiteY15" fmla="*/ 647887 h 3550128"/>
                <a:gd name="connsiteX16" fmla="*/ 908743 w 1404434"/>
                <a:gd name="connsiteY16" fmla="*/ 1038412 h 3550128"/>
                <a:gd name="connsiteX17" fmla="*/ 937318 w 1404434"/>
                <a:gd name="connsiteY17" fmla="*/ 1286062 h 3550128"/>
                <a:gd name="connsiteX18" fmla="*/ 1108768 w 1404434"/>
                <a:gd name="connsiteY18" fmla="*/ 1152712 h 3550128"/>
                <a:gd name="connsiteX19" fmla="*/ 1337368 w 1404434"/>
                <a:gd name="connsiteY19" fmla="*/ 1133662 h 3550128"/>
                <a:gd name="connsiteX20" fmla="*/ 1089718 w 1404434"/>
                <a:gd name="connsiteY20" fmla="*/ 1190812 h 3550128"/>
                <a:gd name="connsiteX21" fmla="*/ 880168 w 1404434"/>
                <a:gd name="connsiteY21" fmla="*/ 1495612 h 3550128"/>
                <a:gd name="connsiteX22" fmla="*/ 823018 w 1404434"/>
                <a:gd name="connsiteY22" fmla="*/ 1857562 h 3550128"/>
                <a:gd name="connsiteX23" fmla="*/ 975418 w 1404434"/>
                <a:gd name="connsiteY23" fmla="*/ 2314762 h 3550128"/>
                <a:gd name="connsiteX24" fmla="*/ 899218 w 1404434"/>
                <a:gd name="connsiteY24" fmla="*/ 2552887 h 3550128"/>
                <a:gd name="connsiteX25" fmla="*/ 1213543 w 1404434"/>
                <a:gd name="connsiteY25" fmla="*/ 2495737 h 3550128"/>
                <a:gd name="connsiteX26" fmla="*/ 1404043 w 1404434"/>
                <a:gd name="connsiteY26" fmla="*/ 2590987 h 3550128"/>
                <a:gd name="connsiteX27" fmla="*/ 1165918 w 1404434"/>
                <a:gd name="connsiteY27" fmla="*/ 2533837 h 3550128"/>
                <a:gd name="connsiteX28" fmla="*/ 832543 w 1404434"/>
                <a:gd name="connsiteY28" fmla="*/ 2695762 h 3550128"/>
                <a:gd name="connsiteX29" fmla="*/ 689668 w 1404434"/>
                <a:gd name="connsiteY29" fmla="*/ 3048187 h 3550128"/>
                <a:gd name="connsiteX30" fmla="*/ 918268 w 1404434"/>
                <a:gd name="connsiteY30" fmla="*/ 3381562 h 3550128"/>
                <a:gd name="connsiteX31" fmla="*/ 1016693 w 1404434"/>
                <a:gd name="connsiteY31" fmla="*/ 3543487 h 3550128"/>
                <a:gd name="connsiteX0" fmla="*/ 1016693 w 1404387"/>
                <a:gd name="connsiteY0" fmla="*/ 3543487 h 3550128"/>
                <a:gd name="connsiteX1" fmla="*/ 591243 w 1404387"/>
                <a:gd name="connsiteY1" fmla="*/ 3549837 h 3550128"/>
                <a:gd name="connsiteX2" fmla="*/ 394393 w 1404387"/>
                <a:gd name="connsiteY2" fmla="*/ 3038662 h 3550128"/>
                <a:gd name="connsiteX3" fmla="*/ 746818 w 1404387"/>
                <a:gd name="connsiteY3" fmla="*/ 2343337 h 3550128"/>
                <a:gd name="connsiteX4" fmla="*/ 560128 w 1404387"/>
                <a:gd name="connsiteY4" fmla="*/ 1884232 h 3550128"/>
                <a:gd name="connsiteX5" fmla="*/ 58 w 1404387"/>
                <a:gd name="connsiteY5" fmla="*/ 1832797 h 3550128"/>
                <a:gd name="connsiteX6" fmla="*/ 394393 w 1404387"/>
                <a:gd name="connsiteY6" fmla="*/ 1705162 h 3550128"/>
                <a:gd name="connsiteX7" fmla="*/ 642043 w 1404387"/>
                <a:gd name="connsiteY7" fmla="*/ 1838512 h 3550128"/>
                <a:gd name="connsiteX8" fmla="*/ 689668 w 1404387"/>
                <a:gd name="connsiteY8" fmla="*/ 1609912 h 3550128"/>
                <a:gd name="connsiteX9" fmla="*/ 823018 w 1404387"/>
                <a:gd name="connsiteY9" fmla="*/ 1295587 h 3550128"/>
                <a:gd name="connsiteX10" fmla="*/ 765868 w 1404387"/>
                <a:gd name="connsiteY10" fmla="*/ 771712 h 3550128"/>
                <a:gd name="connsiteX11" fmla="*/ 537268 w 1404387"/>
                <a:gd name="connsiteY11" fmla="*/ 628837 h 3550128"/>
                <a:gd name="connsiteX12" fmla="*/ 689668 w 1404387"/>
                <a:gd name="connsiteY12" fmla="*/ 628837 h 3550128"/>
                <a:gd name="connsiteX13" fmla="*/ 765868 w 1404387"/>
                <a:gd name="connsiteY13" fmla="*/ 714562 h 3550128"/>
                <a:gd name="connsiteX14" fmla="*/ 870643 w 1404387"/>
                <a:gd name="connsiteY14" fmla="*/ 187 h 3550128"/>
                <a:gd name="connsiteX15" fmla="*/ 832543 w 1404387"/>
                <a:gd name="connsiteY15" fmla="*/ 647887 h 3550128"/>
                <a:gd name="connsiteX16" fmla="*/ 908743 w 1404387"/>
                <a:gd name="connsiteY16" fmla="*/ 1038412 h 3550128"/>
                <a:gd name="connsiteX17" fmla="*/ 937318 w 1404387"/>
                <a:gd name="connsiteY17" fmla="*/ 1286062 h 3550128"/>
                <a:gd name="connsiteX18" fmla="*/ 1108768 w 1404387"/>
                <a:gd name="connsiteY18" fmla="*/ 1152712 h 3550128"/>
                <a:gd name="connsiteX19" fmla="*/ 1337368 w 1404387"/>
                <a:gd name="connsiteY19" fmla="*/ 1133662 h 3550128"/>
                <a:gd name="connsiteX20" fmla="*/ 1089718 w 1404387"/>
                <a:gd name="connsiteY20" fmla="*/ 1190812 h 3550128"/>
                <a:gd name="connsiteX21" fmla="*/ 880168 w 1404387"/>
                <a:gd name="connsiteY21" fmla="*/ 1495612 h 3550128"/>
                <a:gd name="connsiteX22" fmla="*/ 823018 w 1404387"/>
                <a:gd name="connsiteY22" fmla="*/ 1857562 h 3550128"/>
                <a:gd name="connsiteX23" fmla="*/ 975418 w 1404387"/>
                <a:gd name="connsiteY23" fmla="*/ 2314762 h 3550128"/>
                <a:gd name="connsiteX24" fmla="*/ 899218 w 1404387"/>
                <a:gd name="connsiteY24" fmla="*/ 2552887 h 3550128"/>
                <a:gd name="connsiteX25" fmla="*/ 1213543 w 1404387"/>
                <a:gd name="connsiteY25" fmla="*/ 2495737 h 3550128"/>
                <a:gd name="connsiteX26" fmla="*/ 1404043 w 1404387"/>
                <a:gd name="connsiteY26" fmla="*/ 2590987 h 3550128"/>
                <a:gd name="connsiteX27" fmla="*/ 1169093 w 1404387"/>
                <a:gd name="connsiteY27" fmla="*/ 2543362 h 3550128"/>
                <a:gd name="connsiteX28" fmla="*/ 832543 w 1404387"/>
                <a:gd name="connsiteY28" fmla="*/ 2695762 h 3550128"/>
                <a:gd name="connsiteX29" fmla="*/ 689668 w 1404387"/>
                <a:gd name="connsiteY29" fmla="*/ 3048187 h 3550128"/>
                <a:gd name="connsiteX30" fmla="*/ 918268 w 1404387"/>
                <a:gd name="connsiteY30" fmla="*/ 3381562 h 3550128"/>
                <a:gd name="connsiteX31" fmla="*/ 1016693 w 1404387"/>
                <a:gd name="connsiteY31" fmla="*/ 3543487 h 3550128"/>
                <a:gd name="connsiteX0" fmla="*/ 1016693 w 1404387"/>
                <a:gd name="connsiteY0" fmla="*/ 3543487 h 3550128"/>
                <a:gd name="connsiteX1" fmla="*/ 591243 w 1404387"/>
                <a:gd name="connsiteY1" fmla="*/ 3549837 h 3550128"/>
                <a:gd name="connsiteX2" fmla="*/ 394393 w 1404387"/>
                <a:gd name="connsiteY2" fmla="*/ 3038662 h 3550128"/>
                <a:gd name="connsiteX3" fmla="*/ 746818 w 1404387"/>
                <a:gd name="connsiteY3" fmla="*/ 2343337 h 3550128"/>
                <a:gd name="connsiteX4" fmla="*/ 560128 w 1404387"/>
                <a:gd name="connsiteY4" fmla="*/ 1884232 h 3550128"/>
                <a:gd name="connsiteX5" fmla="*/ 58 w 1404387"/>
                <a:gd name="connsiteY5" fmla="*/ 1832797 h 3550128"/>
                <a:gd name="connsiteX6" fmla="*/ 394393 w 1404387"/>
                <a:gd name="connsiteY6" fmla="*/ 1705162 h 3550128"/>
                <a:gd name="connsiteX7" fmla="*/ 642043 w 1404387"/>
                <a:gd name="connsiteY7" fmla="*/ 1838512 h 3550128"/>
                <a:gd name="connsiteX8" fmla="*/ 689668 w 1404387"/>
                <a:gd name="connsiteY8" fmla="*/ 1609912 h 3550128"/>
                <a:gd name="connsiteX9" fmla="*/ 823018 w 1404387"/>
                <a:gd name="connsiteY9" fmla="*/ 1295587 h 3550128"/>
                <a:gd name="connsiteX10" fmla="*/ 765868 w 1404387"/>
                <a:gd name="connsiteY10" fmla="*/ 771712 h 3550128"/>
                <a:gd name="connsiteX11" fmla="*/ 537268 w 1404387"/>
                <a:gd name="connsiteY11" fmla="*/ 628837 h 3550128"/>
                <a:gd name="connsiteX12" fmla="*/ 689668 w 1404387"/>
                <a:gd name="connsiteY12" fmla="*/ 628837 h 3550128"/>
                <a:gd name="connsiteX13" fmla="*/ 765868 w 1404387"/>
                <a:gd name="connsiteY13" fmla="*/ 714562 h 3550128"/>
                <a:gd name="connsiteX14" fmla="*/ 870643 w 1404387"/>
                <a:gd name="connsiteY14" fmla="*/ 187 h 3550128"/>
                <a:gd name="connsiteX15" fmla="*/ 832543 w 1404387"/>
                <a:gd name="connsiteY15" fmla="*/ 647887 h 3550128"/>
                <a:gd name="connsiteX16" fmla="*/ 908743 w 1404387"/>
                <a:gd name="connsiteY16" fmla="*/ 1038412 h 3550128"/>
                <a:gd name="connsiteX17" fmla="*/ 937318 w 1404387"/>
                <a:gd name="connsiteY17" fmla="*/ 1286062 h 3550128"/>
                <a:gd name="connsiteX18" fmla="*/ 1108768 w 1404387"/>
                <a:gd name="connsiteY18" fmla="*/ 1152712 h 3550128"/>
                <a:gd name="connsiteX19" fmla="*/ 1337368 w 1404387"/>
                <a:gd name="connsiteY19" fmla="*/ 1133662 h 3550128"/>
                <a:gd name="connsiteX20" fmla="*/ 1089718 w 1404387"/>
                <a:gd name="connsiteY20" fmla="*/ 1190812 h 3550128"/>
                <a:gd name="connsiteX21" fmla="*/ 880168 w 1404387"/>
                <a:gd name="connsiteY21" fmla="*/ 1495612 h 3550128"/>
                <a:gd name="connsiteX22" fmla="*/ 823018 w 1404387"/>
                <a:gd name="connsiteY22" fmla="*/ 1857562 h 3550128"/>
                <a:gd name="connsiteX23" fmla="*/ 975418 w 1404387"/>
                <a:gd name="connsiteY23" fmla="*/ 2314762 h 3550128"/>
                <a:gd name="connsiteX24" fmla="*/ 899218 w 1404387"/>
                <a:gd name="connsiteY24" fmla="*/ 2552887 h 3550128"/>
                <a:gd name="connsiteX25" fmla="*/ 1213543 w 1404387"/>
                <a:gd name="connsiteY25" fmla="*/ 2495737 h 3550128"/>
                <a:gd name="connsiteX26" fmla="*/ 1404043 w 1404387"/>
                <a:gd name="connsiteY26" fmla="*/ 2590987 h 3550128"/>
                <a:gd name="connsiteX27" fmla="*/ 1169093 w 1404387"/>
                <a:gd name="connsiteY27" fmla="*/ 2543362 h 3550128"/>
                <a:gd name="connsiteX28" fmla="*/ 832543 w 1404387"/>
                <a:gd name="connsiteY28" fmla="*/ 2695762 h 3550128"/>
                <a:gd name="connsiteX29" fmla="*/ 689668 w 1404387"/>
                <a:gd name="connsiteY29" fmla="*/ 3048187 h 3550128"/>
                <a:gd name="connsiteX30" fmla="*/ 918268 w 1404387"/>
                <a:gd name="connsiteY30" fmla="*/ 3381562 h 3550128"/>
                <a:gd name="connsiteX31" fmla="*/ 1016693 w 1404387"/>
                <a:gd name="connsiteY31" fmla="*/ 3543487 h 3550128"/>
                <a:gd name="connsiteX0" fmla="*/ 1016693 w 1404160"/>
                <a:gd name="connsiteY0" fmla="*/ 3543487 h 3550128"/>
                <a:gd name="connsiteX1" fmla="*/ 591243 w 1404160"/>
                <a:gd name="connsiteY1" fmla="*/ 3549837 h 3550128"/>
                <a:gd name="connsiteX2" fmla="*/ 394393 w 1404160"/>
                <a:gd name="connsiteY2" fmla="*/ 3038662 h 3550128"/>
                <a:gd name="connsiteX3" fmla="*/ 746818 w 1404160"/>
                <a:gd name="connsiteY3" fmla="*/ 2343337 h 3550128"/>
                <a:gd name="connsiteX4" fmla="*/ 560128 w 1404160"/>
                <a:gd name="connsiteY4" fmla="*/ 1884232 h 3550128"/>
                <a:gd name="connsiteX5" fmla="*/ 58 w 1404160"/>
                <a:gd name="connsiteY5" fmla="*/ 1832797 h 3550128"/>
                <a:gd name="connsiteX6" fmla="*/ 394393 w 1404160"/>
                <a:gd name="connsiteY6" fmla="*/ 1705162 h 3550128"/>
                <a:gd name="connsiteX7" fmla="*/ 642043 w 1404160"/>
                <a:gd name="connsiteY7" fmla="*/ 1838512 h 3550128"/>
                <a:gd name="connsiteX8" fmla="*/ 689668 w 1404160"/>
                <a:gd name="connsiteY8" fmla="*/ 1609912 h 3550128"/>
                <a:gd name="connsiteX9" fmla="*/ 823018 w 1404160"/>
                <a:gd name="connsiteY9" fmla="*/ 1295587 h 3550128"/>
                <a:gd name="connsiteX10" fmla="*/ 765868 w 1404160"/>
                <a:gd name="connsiteY10" fmla="*/ 771712 h 3550128"/>
                <a:gd name="connsiteX11" fmla="*/ 537268 w 1404160"/>
                <a:gd name="connsiteY11" fmla="*/ 628837 h 3550128"/>
                <a:gd name="connsiteX12" fmla="*/ 689668 w 1404160"/>
                <a:gd name="connsiteY12" fmla="*/ 628837 h 3550128"/>
                <a:gd name="connsiteX13" fmla="*/ 765868 w 1404160"/>
                <a:gd name="connsiteY13" fmla="*/ 714562 h 3550128"/>
                <a:gd name="connsiteX14" fmla="*/ 870643 w 1404160"/>
                <a:gd name="connsiteY14" fmla="*/ 187 h 3550128"/>
                <a:gd name="connsiteX15" fmla="*/ 832543 w 1404160"/>
                <a:gd name="connsiteY15" fmla="*/ 647887 h 3550128"/>
                <a:gd name="connsiteX16" fmla="*/ 908743 w 1404160"/>
                <a:gd name="connsiteY16" fmla="*/ 1038412 h 3550128"/>
                <a:gd name="connsiteX17" fmla="*/ 937318 w 1404160"/>
                <a:gd name="connsiteY17" fmla="*/ 1286062 h 3550128"/>
                <a:gd name="connsiteX18" fmla="*/ 1108768 w 1404160"/>
                <a:gd name="connsiteY18" fmla="*/ 1152712 h 3550128"/>
                <a:gd name="connsiteX19" fmla="*/ 1337368 w 1404160"/>
                <a:gd name="connsiteY19" fmla="*/ 1133662 h 3550128"/>
                <a:gd name="connsiteX20" fmla="*/ 1089718 w 1404160"/>
                <a:gd name="connsiteY20" fmla="*/ 1190812 h 3550128"/>
                <a:gd name="connsiteX21" fmla="*/ 880168 w 1404160"/>
                <a:gd name="connsiteY21" fmla="*/ 1495612 h 3550128"/>
                <a:gd name="connsiteX22" fmla="*/ 823018 w 1404160"/>
                <a:gd name="connsiteY22" fmla="*/ 1857562 h 3550128"/>
                <a:gd name="connsiteX23" fmla="*/ 975418 w 1404160"/>
                <a:gd name="connsiteY23" fmla="*/ 2314762 h 3550128"/>
                <a:gd name="connsiteX24" fmla="*/ 899218 w 1404160"/>
                <a:gd name="connsiteY24" fmla="*/ 2552887 h 3550128"/>
                <a:gd name="connsiteX25" fmla="*/ 1213543 w 1404160"/>
                <a:gd name="connsiteY25" fmla="*/ 2495737 h 3550128"/>
                <a:gd name="connsiteX26" fmla="*/ 1404043 w 1404160"/>
                <a:gd name="connsiteY26" fmla="*/ 2590987 h 3550128"/>
                <a:gd name="connsiteX27" fmla="*/ 1188143 w 1404160"/>
                <a:gd name="connsiteY27" fmla="*/ 2552887 h 3550128"/>
                <a:gd name="connsiteX28" fmla="*/ 832543 w 1404160"/>
                <a:gd name="connsiteY28" fmla="*/ 2695762 h 3550128"/>
                <a:gd name="connsiteX29" fmla="*/ 689668 w 1404160"/>
                <a:gd name="connsiteY29" fmla="*/ 3048187 h 3550128"/>
                <a:gd name="connsiteX30" fmla="*/ 918268 w 1404160"/>
                <a:gd name="connsiteY30" fmla="*/ 3381562 h 3550128"/>
                <a:gd name="connsiteX31" fmla="*/ 1016693 w 1404160"/>
                <a:gd name="connsiteY31" fmla="*/ 3543487 h 3550128"/>
                <a:gd name="connsiteX0" fmla="*/ 1016693 w 1404160"/>
                <a:gd name="connsiteY0" fmla="*/ 3543487 h 3550128"/>
                <a:gd name="connsiteX1" fmla="*/ 591243 w 1404160"/>
                <a:gd name="connsiteY1" fmla="*/ 3549837 h 3550128"/>
                <a:gd name="connsiteX2" fmla="*/ 394393 w 1404160"/>
                <a:gd name="connsiteY2" fmla="*/ 3038662 h 3550128"/>
                <a:gd name="connsiteX3" fmla="*/ 746818 w 1404160"/>
                <a:gd name="connsiteY3" fmla="*/ 2343337 h 3550128"/>
                <a:gd name="connsiteX4" fmla="*/ 560128 w 1404160"/>
                <a:gd name="connsiteY4" fmla="*/ 1884232 h 3550128"/>
                <a:gd name="connsiteX5" fmla="*/ 58 w 1404160"/>
                <a:gd name="connsiteY5" fmla="*/ 1832797 h 3550128"/>
                <a:gd name="connsiteX6" fmla="*/ 394393 w 1404160"/>
                <a:gd name="connsiteY6" fmla="*/ 1705162 h 3550128"/>
                <a:gd name="connsiteX7" fmla="*/ 642043 w 1404160"/>
                <a:gd name="connsiteY7" fmla="*/ 1838512 h 3550128"/>
                <a:gd name="connsiteX8" fmla="*/ 689668 w 1404160"/>
                <a:gd name="connsiteY8" fmla="*/ 1609912 h 3550128"/>
                <a:gd name="connsiteX9" fmla="*/ 823018 w 1404160"/>
                <a:gd name="connsiteY9" fmla="*/ 1295587 h 3550128"/>
                <a:gd name="connsiteX10" fmla="*/ 765868 w 1404160"/>
                <a:gd name="connsiteY10" fmla="*/ 771712 h 3550128"/>
                <a:gd name="connsiteX11" fmla="*/ 537268 w 1404160"/>
                <a:gd name="connsiteY11" fmla="*/ 628837 h 3550128"/>
                <a:gd name="connsiteX12" fmla="*/ 689668 w 1404160"/>
                <a:gd name="connsiteY12" fmla="*/ 628837 h 3550128"/>
                <a:gd name="connsiteX13" fmla="*/ 765868 w 1404160"/>
                <a:gd name="connsiteY13" fmla="*/ 714562 h 3550128"/>
                <a:gd name="connsiteX14" fmla="*/ 870643 w 1404160"/>
                <a:gd name="connsiteY14" fmla="*/ 187 h 3550128"/>
                <a:gd name="connsiteX15" fmla="*/ 832543 w 1404160"/>
                <a:gd name="connsiteY15" fmla="*/ 647887 h 3550128"/>
                <a:gd name="connsiteX16" fmla="*/ 908743 w 1404160"/>
                <a:gd name="connsiteY16" fmla="*/ 1038412 h 3550128"/>
                <a:gd name="connsiteX17" fmla="*/ 937318 w 1404160"/>
                <a:gd name="connsiteY17" fmla="*/ 1286062 h 3550128"/>
                <a:gd name="connsiteX18" fmla="*/ 1108768 w 1404160"/>
                <a:gd name="connsiteY18" fmla="*/ 1152712 h 3550128"/>
                <a:gd name="connsiteX19" fmla="*/ 1337368 w 1404160"/>
                <a:gd name="connsiteY19" fmla="*/ 1133662 h 3550128"/>
                <a:gd name="connsiteX20" fmla="*/ 1089718 w 1404160"/>
                <a:gd name="connsiteY20" fmla="*/ 1190812 h 3550128"/>
                <a:gd name="connsiteX21" fmla="*/ 880168 w 1404160"/>
                <a:gd name="connsiteY21" fmla="*/ 1495612 h 3550128"/>
                <a:gd name="connsiteX22" fmla="*/ 823018 w 1404160"/>
                <a:gd name="connsiteY22" fmla="*/ 1857562 h 3550128"/>
                <a:gd name="connsiteX23" fmla="*/ 975418 w 1404160"/>
                <a:gd name="connsiteY23" fmla="*/ 2314762 h 3550128"/>
                <a:gd name="connsiteX24" fmla="*/ 899218 w 1404160"/>
                <a:gd name="connsiteY24" fmla="*/ 2552887 h 3550128"/>
                <a:gd name="connsiteX25" fmla="*/ 1213543 w 1404160"/>
                <a:gd name="connsiteY25" fmla="*/ 2495737 h 3550128"/>
                <a:gd name="connsiteX26" fmla="*/ 1404043 w 1404160"/>
                <a:gd name="connsiteY26" fmla="*/ 2590987 h 3550128"/>
                <a:gd name="connsiteX27" fmla="*/ 1188143 w 1404160"/>
                <a:gd name="connsiteY27" fmla="*/ 2552887 h 3550128"/>
                <a:gd name="connsiteX28" fmla="*/ 832543 w 1404160"/>
                <a:gd name="connsiteY28" fmla="*/ 2695762 h 3550128"/>
                <a:gd name="connsiteX29" fmla="*/ 689668 w 1404160"/>
                <a:gd name="connsiteY29" fmla="*/ 3048187 h 3550128"/>
                <a:gd name="connsiteX30" fmla="*/ 918268 w 1404160"/>
                <a:gd name="connsiteY30" fmla="*/ 3381562 h 3550128"/>
                <a:gd name="connsiteX31" fmla="*/ 1016693 w 1404160"/>
                <a:gd name="connsiteY31" fmla="*/ 3543487 h 3550128"/>
                <a:gd name="connsiteX0" fmla="*/ 1016693 w 1423196"/>
                <a:gd name="connsiteY0" fmla="*/ 3543487 h 3550128"/>
                <a:gd name="connsiteX1" fmla="*/ 591243 w 1423196"/>
                <a:gd name="connsiteY1" fmla="*/ 3549837 h 3550128"/>
                <a:gd name="connsiteX2" fmla="*/ 394393 w 1423196"/>
                <a:gd name="connsiteY2" fmla="*/ 3038662 h 3550128"/>
                <a:gd name="connsiteX3" fmla="*/ 746818 w 1423196"/>
                <a:gd name="connsiteY3" fmla="*/ 2343337 h 3550128"/>
                <a:gd name="connsiteX4" fmla="*/ 560128 w 1423196"/>
                <a:gd name="connsiteY4" fmla="*/ 1884232 h 3550128"/>
                <a:gd name="connsiteX5" fmla="*/ 58 w 1423196"/>
                <a:gd name="connsiteY5" fmla="*/ 1832797 h 3550128"/>
                <a:gd name="connsiteX6" fmla="*/ 394393 w 1423196"/>
                <a:gd name="connsiteY6" fmla="*/ 1705162 h 3550128"/>
                <a:gd name="connsiteX7" fmla="*/ 642043 w 1423196"/>
                <a:gd name="connsiteY7" fmla="*/ 1838512 h 3550128"/>
                <a:gd name="connsiteX8" fmla="*/ 689668 w 1423196"/>
                <a:gd name="connsiteY8" fmla="*/ 1609912 h 3550128"/>
                <a:gd name="connsiteX9" fmla="*/ 823018 w 1423196"/>
                <a:gd name="connsiteY9" fmla="*/ 1295587 h 3550128"/>
                <a:gd name="connsiteX10" fmla="*/ 765868 w 1423196"/>
                <a:gd name="connsiteY10" fmla="*/ 771712 h 3550128"/>
                <a:gd name="connsiteX11" fmla="*/ 537268 w 1423196"/>
                <a:gd name="connsiteY11" fmla="*/ 628837 h 3550128"/>
                <a:gd name="connsiteX12" fmla="*/ 689668 w 1423196"/>
                <a:gd name="connsiteY12" fmla="*/ 628837 h 3550128"/>
                <a:gd name="connsiteX13" fmla="*/ 765868 w 1423196"/>
                <a:gd name="connsiteY13" fmla="*/ 714562 h 3550128"/>
                <a:gd name="connsiteX14" fmla="*/ 870643 w 1423196"/>
                <a:gd name="connsiteY14" fmla="*/ 187 h 3550128"/>
                <a:gd name="connsiteX15" fmla="*/ 832543 w 1423196"/>
                <a:gd name="connsiteY15" fmla="*/ 647887 h 3550128"/>
                <a:gd name="connsiteX16" fmla="*/ 908743 w 1423196"/>
                <a:gd name="connsiteY16" fmla="*/ 1038412 h 3550128"/>
                <a:gd name="connsiteX17" fmla="*/ 937318 w 1423196"/>
                <a:gd name="connsiteY17" fmla="*/ 1286062 h 3550128"/>
                <a:gd name="connsiteX18" fmla="*/ 1108768 w 1423196"/>
                <a:gd name="connsiteY18" fmla="*/ 1152712 h 3550128"/>
                <a:gd name="connsiteX19" fmla="*/ 1337368 w 1423196"/>
                <a:gd name="connsiteY19" fmla="*/ 1133662 h 3550128"/>
                <a:gd name="connsiteX20" fmla="*/ 1089718 w 1423196"/>
                <a:gd name="connsiteY20" fmla="*/ 1190812 h 3550128"/>
                <a:gd name="connsiteX21" fmla="*/ 880168 w 1423196"/>
                <a:gd name="connsiteY21" fmla="*/ 1495612 h 3550128"/>
                <a:gd name="connsiteX22" fmla="*/ 823018 w 1423196"/>
                <a:gd name="connsiteY22" fmla="*/ 1857562 h 3550128"/>
                <a:gd name="connsiteX23" fmla="*/ 975418 w 1423196"/>
                <a:gd name="connsiteY23" fmla="*/ 2314762 h 3550128"/>
                <a:gd name="connsiteX24" fmla="*/ 899218 w 1423196"/>
                <a:gd name="connsiteY24" fmla="*/ 2552887 h 3550128"/>
                <a:gd name="connsiteX25" fmla="*/ 1213543 w 1423196"/>
                <a:gd name="connsiteY25" fmla="*/ 2495737 h 3550128"/>
                <a:gd name="connsiteX26" fmla="*/ 1423093 w 1423196"/>
                <a:gd name="connsiteY26" fmla="*/ 2612418 h 3550128"/>
                <a:gd name="connsiteX27" fmla="*/ 1188143 w 1423196"/>
                <a:gd name="connsiteY27" fmla="*/ 2552887 h 3550128"/>
                <a:gd name="connsiteX28" fmla="*/ 832543 w 1423196"/>
                <a:gd name="connsiteY28" fmla="*/ 2695762 h 3550128"/>
                <a:gd name="connsiteX29" fmla="*/ 689668 w 1423196"/>
                <a:gd name="connsiteY29" fmla="*/ 3048187 h 3550128"/>
                <a:gd name="connsiteX30" fmla="*/ 918268 w 1423196"/>
                <a:gd name="connsiteY30" fmla="*/ 3381562 h 3550128"/>
                <a:gd name="connsiteX31" fmla="*/ 1016693 w 1423196"/>
                <a:gd name="connsiteY31" fmla="*/ 3543487 h 3550128"/>
                <a:gd name="connsiteX0" fmla="*/ 1016693 w 1420817"/>
                <a:gd name="connsiteY0" fmla="*/ 3543487 h 3550128"/>
                <a:gd name="connsiteX1" fmla="*/ 591243 w 1420817"/>
                <a:gd name="connsiteY1" fmla="*/ 3549837 h 3550128"/>
                <a:gd name="connsiteX2" fmla="*/ 394393 w 1420817"/>
                <a:gd name="connsiteY2" fmla="*/ 3038662 h 3550128"/>
                <a:gd name="connsiteX3" fmla="*/ 746818 w 1420817"/>
                <a:gd name="connsiteY3" fmla="*/ 2343337 h 3550128"/>
                <a:gd name="connsiteX4" fmla="*/ 560128 w 1420817"/>
                <a:gd name="connsiteY4" fmla="*/ 1884232 h 3550128"/>
                <a:gd name="connsiteX5" fmla="*/ 58 w 1420817"/>
                <a:gd name="connsiteY5" fmla="*/ 1832797 h 3550128"/>
                <a:gd name="connsiteX6" fmla="*/ 394393 w 1420817"/>
                <a:gd name="connsiteY6" fmla="*/ 1705162 h 3550128"/>
                <a:gd name="connsiteX7" fmla="*/ 642043 w 1420817"/>
                <a:gd name="connsiteY7" fmla="*/ 1838512 h 3550128"/>
                <a:gd name="connsiteX8" fmla="*/ 689668 w 1420817"/>
                <a:gd name="connsiteY8" fmla="*/ 1609912 h 3550128"/>
                <a:gd name="connsiteX9" fmla="*/ 823018 w 1420817"/>
                <a:gd name="connsiteY9" fmla="*/ 1295587 h 3550128"/>
                <a:gd name="connsiteX10" fmla="*/ 765868 w 1420817"/>
                <a:gd name="connsiteY10" fmla="*/ 771712 h 3550128"/>
                <a:gd name="connsiteX11" fmla="*/ 537268 w 1420817"/>
                <a:gd name="connsiteY11" fmla="*/ 628837 h 3550128"/>
                <a:gd name="connsiteX12" fmla="*/ 689668 w 1420817"/>
                <a:gd name="connsiteY12" fmla="*/ 628837 h 3550128"/>
                <a:gd name="connsiteX13" fmla="*/ 765868 w 1420817"/>
                <a:gd name="connsiteY13" fmla="*/ 714562 h 3550128"/>
                <a:gd name="connsiteX14" fmla="*/ 870643 w 1420817"/>
                <a:gd name="connsiteY14" fmla="*/ 187 h 3550128"/>
                <a:gd name="connsiteX15" fmla="*/ 832543 w 1420817"/>
                <a:gd name="connsiteY15" fmla="*/ 647887 h 3550128"/>
                <a:gd name="connsiteX16" fmla="*/ 908743 w 1420817"/>
                <a:gd name="connsiteY16" fmla="*/ 1038412 h 3550128"/>
                <a:gd name="connsiteX17" fmla="*/ 937318 w 1420817"/>
                <a:gd name="connsiteY17" fmla="*/ 1286062 h 3550128"/>
                <a:gd name="connsiteX18" fmla="*/ 1108768 w 1420817"/>
                <a:gd name="connsiteY18" fmla="*/ 1152712 h 3550128"/>
                <a:gd name="connsiteX19" fmla="*/ 1337368 w 1420817"/>
                <a:gd name="connsiteY19" fmla="*/ 1133662 h 3550128"/>
                <a:gd name="connsiteX20" fmla="*/ 1089718 w 1420817"/>
                <a:gd name="connsiteY20" fmla="*/ 1190812 h 3550128"/>
                <a:gd name="connsiteX21" fmla="*/ 880168 w 1420817"/>
                <a:gd name="connsiteY21" fmla="*/ 1495612 h 3550128"/>
                <a:gd name="connsiteX22" fmla="*/ 823018 w 1420817"/>
                <a:gd name="connsiteY22" fmla="*/ 1857562 h 3550128"/>
                <a:gd name="connsiteX23" fmla="*/ 975418 w 1420817"/>
                <a:gd name="connsiteY23" fmla="*/ 2314762 h 3550128"/>
                <a:gd name="connsiteX24" fmla="*/ 899218 w 1420817"/>
                <a:gd name="connsiteY24" fmla="*/ 2552887 h 3550128"/>
                <a:gd name="connsiteX25" fmla="*/ 1213543 w 1420817"/>
                <a:gd name="connsiteY25" fmla="*/ 2495737 h 3550128"/>
                <a:gd name="connsiteX26" fmla="*/ 1420712 w 1420817"/>
                <a:gd name="connsiteY26" fmla="*/ 2583843 h 3550128"/>
                <a:gd name="connsiteX27" fmla="*/ 1188143 w 1420817"/>
                <a:gd name="connsiteY27" fmla="*/ 2552887 h 3550128"/>
                <a:gd name="connsiteX28" fmla="*/ 832543 w 1420817"/>
                <a:gd name="connsiteY28" fmla="*/ 2695762 h 3550128"/>
                <a:gd name="connsiteX29" fmla="*/ 689668 w 1420817"/>
                <a:gd name="connsiteY29" fmla="*/ 3048187 h 3550128"/>
                <a:gd name="connsiteX30" fmla="*/ 918268 w 1420817"/>
                <a:gd name="connsiteY30" fmla="*/ 3381562 h 3550128"/>
                <a:gd name="connsiteX31" fmla="*/ 1016693 w 1420817"/>
                <a:gd name="connsiteY31" fmla="*/ 3543487 h 3550128"/>
                <a:gd name="connsiteX0" fmla="*/ 1016693 w 1420960"/>
                <a:gd name="connsiteY0" fmla="*/ 3543487 h 3550128"/>
                <a:gd name="connsiteX1" fmla="*/ 591243 w 1420960"/>
                <a:gd name="connsiteY1" fmla="*/ 3549837 h 3550128"/>
                <a:gd name="connsiteX2" fmla="*/ 394393 w 1420960"/>
                <a:gd name="connsiteY2" fmla="*/ 3038662 h 3550128"/>
                <a:gd name="connsiteX3" fmla="*/ 746818 w 1420960"/>
                <a:gd name="connsiteY3" fmla="*/ 2343337 h 3550128"/>
                <a:gd name="connsiteX4" fmla="*/ 560128 w 1420960"/>
                <a:gd name="connsiteY4" fmla="*/ 1884232 h 3550128"/>
                <a:gd name="connsiteX5" fmla="*/ 58 w 1420960"/>
                <a:gd name="connsiteY5" fmla="*/ 1832797 h 3550128"/>
                <a:gd name="connsiteX6" fmla="*/ 394393 w 1420960"/>
                <a:gd name="connsiteY6" fmla="*/ 1705162 h 3550128"/>
                <a:gd name="connsiteX7" fmla="*/ 642043 w 1420960"/>
                <a:gd name="connsiteY7" fmla="*/ 1838512 h 3550128"/>
                <a:gd name="connsiteX8" fmla="*/ 689668 w 1420960"/>
                <a:gd name="connsiteY8" fmla="*/ 1609912 h 3550128"/>
                <a:gd name="connsiteX9" fmla="*/ 823018 w 1420960"/>
                <a:gd name="connsiteY9" fmla="*/ 1295587 h 3550128"/>
                <a:gd name="connsiteX10" fmla="*/ 765868 w 1420960"/>
                <a:gd name="connsiteY10" fmla="*/ 771712 h 3550128"/>
                <a:gd name="connsiteX11" fmla="*/ 537268 w 1420960"/>
                <a:gd name="connsiteY11" fmla="*/ 628837 h 3550128"/>
                <a:gd name="connsiteX12" fmla="*/ 689668 w 1420960"/>
                <a:gd name="connsiteY12" fmla="*/ 628837 h 3550128"/>
                <a:gd name="connsiteX13" fmla="*/ 765868 w 1420960"/>
                <a:gd name="connsiteY13" fmla="*/ 714562 h 3550128"/>
                <a:gd name="connsiteX14" fmla="*/ 870643 w 1420960"/>
                <a:gd name="connsiteY14" fmla="*/ 187 h 3550128"/>
                <a:gd name="connsiteX15" fmla="*/ 832543 w 1420960"/>
                <a:gd name="connsiteY15" fmla="*/ 647887 h 3550128"/>
                <a:gd name="connsiteX16" fmla="*/ 908743 w 1420960"/>
                <a:gd name="connsiteY16" fmla="*/ 1038412 h 3550128"/>
                <a:gd name="connsiteX17" fmla="*/ 937318 w 1420960"/>
                <a:gd name="connsiteY17" fmla="*/ 1286062 h 3550128"/>
                <a:gd name="connsiteX18" fmla="*/ 1108768 w 1420960"/>
                <a:gd name="connsiteY18" fmla="*/ 1152712 h 3550128"/>
                <a:gd name="connsiteX19" fmla="*/ 1337368 w 1420960"/>
                <a:gd name="connsiteY19" fmla="*/ 1133662 h 3550128"/>
                <a:gd name="connsiteX20" fmla="*/ 1089718 w 1420960"/>
                <a:gd name="connsiteY20" fmla="*/ 1190812 h 3550128"/>
                <a:gd name="connsiteX21" fmla="*/ 880168 w 1420960"/>
                <a:gd name="connsiteY21" fmla="*/ 1495612 h 3550128"/>
                <a:gd name="connsiteX22" fmla="*/ 823018 w 1420960"/>
                <a:gd name="connsiteY22" fmla="*/ 1857562 h 3550128"/>
                <a:gd name="connsiteX23" fmla="*/ 975418 w 1420960"/>
                <a:gd name="connsiteY23" fmla="*/ 2314762 h 3550128"/>
                <a:gd name="connsiteX24" fmla="*/ 899218 w 1420960"/>
                <a:gd name="connsiteY24" fmla="*/ 2552887 h 3550128"/>
                <a:gd name="connsiteX25" fmla="*/ 1213543 w 1420960"/>
                <a:gd name="connsiteY25" fmla="*/ 2495737 h 3550128"/>
                <a:gd name="connsiteX26" fmla="*/ 1420712 w 1420960"/>
                <a:gd name="connsiteY26" fmla="*/ 2583843 h 3550128"/>
                <a:gd name="connsiteX27" fmla="*/ 1188143 w 1420960"/>
                <a:gd name="connsiteY27" fmla="*/ 2552887 h 3550128"/>
                <a:gd name="connsiteX28" fmla="*/ 832543 w 1420960"/>
                <a:gd name="connsiteY28" fmla="*/ 2695762 h 3550128"/>
                <a:gd name="connsiteX29" fmla="*/ 689668 w 1420960"/>
                <a:gd name="connsiteY29" fmla="*/ 3048187 h 3550128"/>
                <a:gd name="connsiteX30" fmla="*/ 918268 w 1420960"/>
                <a:gd name="connsiteY30" fmla="*/ 3381562 h 3550128"/>
                <a:gd name="connsiteX31" fmla="*/ 1016693 w 1420960"/>
                <a:gd name="connsiteY31" fmla="*/ 3543487 h 3550128"/>
                <a:gd name="connsiteX0" fmla="*/ 1016693 w 1432703"/>
                <a:gd name="connsiteY0" fmla="*/ 3543487 h 3550128"/>
                <a:gd name="connsiteX1" fmla="*/ 591243 w 1432703"/>
                <a:gd name="connsiteY1" fmla="*/ 3549837 h 3550128"/>
                <a:gd name="connsiteX2" fmla="*/ 394393 w 1432703"/>
                <a:gd name="connsiteY2" fmla="*/ 3038662 h 3550128"/>
                <a:gd name="connsiteX3" fmla="*/ 746818 w 1432703"/>
                <a:gd name="connsiteY3" fmla="*/ 2343337 h 3550128"/>
                <a:gd name="connsiteX4" fmla="*/ 560128 w 1432703"/>
                <a:gd name="connsiteY4" fmla="*/ 1884232 h 3550128"/>
                <a:gd name="connsiteX5" fmla="*/ 58 w 1432703"/>
                <a:gd name="connsiteY5" fmla="*/ 1832797 h 3550128"/>
                <a:gd name="connsiteX6" fmla="*/ 394393 w 1432703"/>
                <a:gd name="connsiteY6" fmla="*/ 1705162 h 3550128"/>
                <a:gd name="connsiteX7" fmla="*/ 642043 w 1432703"/>
                <a:gd name="connsiteY7" fmla="*/ 1838512 h 3550128"/>
                <a:gd name="connsiteX8" fmla="*/ 689668 w 1432703"/>
                <a:gd name="connsiteY8" fmla="*/ 1609912 h 3550128"/>
                <a:gd name="connsiteX9" fmla="*/ 823018 w 1432703"/>
                <a:gd name="connsiteY9" fmla="*/ 1295587 h 3550128"/>
                <a:gd name="connsiteX10" fmla="*/ 765868 w 1432703"/>
                <a:gd name="connsiteY10" fmla="*/ 771712 h 3550128"/>
                <a:gd name="connsiteX11" fmla="*/ 537268 w 1432703"/>
                <a:gd name="connsiteY11" fmla="*/ 628837 h 3550128"/>
                <a:gd name="connsiteX12" fmla="*/ 689668 w 1432703"/>
                <a:gd name="connsiteY12" fmla="*/ 628837 h 3550128"/>
                <a:gd name="connsiteX13" fmla="*/ 765868 w 1432703"/>
                <a:gd name="connsiteY13" fmla="*/ 714562 h 3550128"/>
                <a:gd name="connsiteX14" fmla="*/ 870643 w 1432703"/>
                <a:gd name="connsiteY14" fmla="*/ 187 h 3550128"/>
                <a:gd name="connsiteX15" fmla="*/ 832543 w 1432703"/>
                <a:gd name="connsiteY15" fmla="*/ 647887 h 3550128"/>
                <a:gd name="connsiteX16" fmla="*/ 908743 w 1432703"/>
                <a:gd name="connsiteY16" fmla="*/ 1038412 h 3550128"/>
                <a:gd name="connsiteX17" fmla="*/ 937318 w 1432703"/>
                <a:gd name="connsiteY17" fmla="*/ 1286062 h 3550128"/>
                <a:gd name="connsiteX18" fmla="*/ 1108768 w 1432703"/>
                <a:gd name="connsiteY18" fmla="*/ 1152712 h 3550128"/>
                <a:gd name="connsiteX19" fmla="*/ 1337368 w 1432703"/>
                <a:gd name="connsiteY19" fmla="*/ 1133662 h 3550128"/>
                <a:gd name="connsiteX20" fmla="*/ 1089718 w 1432703"/>
                <a:gd name="connsiteY20" fmla="*/ 1190812 h 3550128"/>
                <a:gd name="connsiteX21" fmla="*/ 880168 w 1432703"/>
                <a:gd name="connsiteY21" fmla="*/ 1495612 h 3550128"/>
                <a:gd name="connsiteX22" fmla="*/ 823018 w 1432703"/>
                <a:gd name="connsiteY22" fmla="*/ 1857562 h 3550128"/>
                <a:gd name="connsiteX23" fmla="*/ 975418 w 1432703"/>
                <a:gd name="connsiteY23" fmla="*/ 2314762 h 3550128"/>
                <a:gd name="connsiteX24" fmla="*/ 899218 w 1432703"/>
                <a:gd name="connsiteY24" fmla="*/ 2552887 h 3550128"/>
                <a:gd name="connsiteX25" fmla="*/ 1213543 w 1432703"/>
                <a:gd name="connsiteY25" fmla="*/ 2495737 h 3550128"/>
                <a:gd name="connsiteX26" fmla="*/ 1420712 w 1432703"/>
                <a:gd name="connsiteY26" fmla="*/ 2583843 h 3550128"/>
                <a:gd name="connsiteX27" fmla="*/ 1188143 w 1432703"/>
                <a:gd name="connsiteY27" fmla="*/ 2552887 h 3550128"/>
                <a:gd name="connsiteX28" fmla="*/ 832543 w 1432703"/>
                <a:gd name="connsiteY28" fmla="*/ 2695762 h 3550128"/>
                <a:gd name="connsiteX29" fmla="*/ 689668 w 1432703"/>
                <a:gd name="connsiteY29" fmla="*/ 3048187 h 3550128"/>
                <a:gd name="connsiteX30" fmla="*/ 918268 w 1432703"/>
                <a:gd name="connsiteY30" fmla="*/ 3381562 h 3550128"/>
                <a:gd name="connsiteX31" fmla="*/ 1016693 w 1432703"/>
                <a:gd name="connsiteY31" fmla="*/ 3543487 h 3550128"/>
                <a:gd name="connsiteX0" fmla="*/ 1016693 w 1420712"/>
                <a:gd name="connsiteY0" fmla="*/ 3543487 h 3550128"/>
                <a:gd name="connsiteX1" fmla="*/ 591243 w 1420712"/>
                <a:gd name="connsiteY1" fmla="*/ 3549837 h 3550128"/>
                <a:gd name="connsiteX2" fmla="*/ 394393 w 1420712"/>
                <a:gd name="connsiteY2" fmla="*/ 3038662 h 3550128"/>
                <a:gd name="connsiteX3" fmla="*/ 746818 w 1420712"/>
                <a:gd name="connsiteY3" fmla="*/ 2343337 h 3550128"/>
                <a:gd name="connsiteX4" fmla="*/ 560128 w 1420712"/>
                <a:gd name="connsiteY4" fmla="*/ 1884232 h 3550128"/>
                <a:gd name="connsiteX5" fmla="*/ 58 w 1420712"/>
                <a:gd name="connsiteY5" fmla="*/ 1832797 h 3550128"/>
                <a:gd name="connsiteX6" fmla="*/ 394393 w 1420712"/>
                <a:gd name="connsiteY6" fmla="*/ 1705162 h 3550128"/>
                <a:gd name="connsiteX7" fmla="*/ 642043 w 1420712"/>
                <a:gd name="connsiteY7" fmla="*/ 1838512 h 3550128"/>
                <a:gd name="connsiteX8" fmla="*/ 689668 w 1420712"/>
                <a:gd name="connsiteY8" fmla="*/ 1609912 h 3550128"/>
                <a:gd name="connsiteX9" fmla="*/ 823018 w 1420712"/>
                <a:gd name="connsiteY9" fmla="*/ 1295587 h 3550128"/>
                <a:gd name="connsiteX10" fmla="*/ 765868 w 1420712"/>
                <a:gd name="connsiteY10" fmla="*/ 771712 h 3550128"/>
                <a:gd name="connsiteX11" fmla="*/ 537268 w 1420712"/>
                <a:gd name="connsiteY11" fmla="*/ 628837 h 3550128"/>
                <a:gd name="connsiteX12" fmla="*/ 689668 w 1420712"/>
                <a:gd name="connsiteY12" fmla="*/ 628837 h 3550128"/>
                <a:gd name="connsiteX13" fmla="*/ 765868 w 1420712"/>
                <a:gd name="connsiteY13" fmla="*/ 714562 h 3550128"/>
                <a:gd name="connsiteX14" fmla="*/ 870643 w 1420712"/>
                <a:gd name="connsiteY14" fmla="*/ 187 h 3550128"/>
                <a:gd name="connsiteX15" fmla="*/ 832543 w 1420712"/>
                <a:gd name="connsiteY15" fmla="*/ 647887 h 3550128"/>
                <a:gd name="connsiteX16" fmla="*/ 908743 w 1420712"/>
                <a:gd name="connsiteY16" fmla="*/ 1038412 h 3550128"/>
                <a:gd name="connsiteX17" fmla="*/ 937318 w 1420712"/>
                <a:gd name="connsiteY17" fmla="*/ 1286062 h 3550128"/>
                <a:gd name="connsiteX18" fmla="*/ 1108768 w 1420712"/>
                <a:gd name="connsiteY18" fmla="*/ 1152712 h 3550128"/>
                <a:gd name="connsiteX19" fmla="*/ 1337368 w 1420712"/>
                <a:gd name="connsiteY19" fmla="*/ 1133662 h 3550128"/>
                <a:gd name="connsiteX20" fmla="*/ 1089718 w 1420712"/>
                <a:gd name="connsiteY20" fmla="*/ 1190812 h 3550128"/>
                <a:gd name="connsiteX21" fmla="*/ 880168 w 1420712"/>
                <a:gd name="connsiteY21" fmla="*/ 1495612 h 3550128"/>
                <a:gd name="connsiteX22" fmla="*/ 823018 w 1420712"/>
                <a:gd name="connsiteY22" fmla="*/ 1857562 h 3550128"/>
                <a:gd name="connsiteX23" fmla="*/ 975418 w 1420712"/>
                <a:gd name="connsiteY23" fmla="*/ 2314762 h 3550128"/>
                <a:gd name="connsiteX24" fmla="*/ 899218 w 1420712"/>
                <a:gd name="connsiteY24" fmla="*/ 2552887 h 3550128"/>
                <a:gd name="connsiteX25" fmla="*/ 1213543 w 1420712"/>
                <a:gd name="connsiteY25" fmla="*/ 2495737 h 3550128"/>
                <a:gd name="connsiteX26" fmla="*/ 1420712 w 1420712"/>
                <a:gd name="connsiteY26" fmla="*/ 2583843 h 3550128"/>
                <a:gd name="connsiteX27" fmla="*/ 1188143 w 1420712"/>
                <a:gd name="connsiteY27" fmla="*/ 2552887 h 3550128"/>
                <a:gd name="connsiteX28" fmla="*/ 832543 w 1420712"/>
                <a:gd name="connsiteY28" fmla="*/ 2695762 h 3550128"/>
                <a:gd name="connsiteX29" fmla="*/ 689668 w 1420712"/>
                <a:gd name="connsiteY29" fmla="*/ 3048187 h 3550128"/>
                <a:gd name="connsiteX30" fmla="*/ 918268 w 1420712"/>
                <a:gd name="connsiteY30" fmla="*/ 3381562 h 3550128"/>
                <a:gd name="connsiteX31" fmla="*/ 1016693 w 1420712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9218 w 1432618"/>
                <a:gd name="connsiteY24" fmla="*/ 25528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975418 w 1432618"/>
                <a:gd name="connsiteY23" fmla="*/ 231476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230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0168 w 1432618"/>
                <a:gd name="connsiteY21" fmla="*/ 149561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089718 w 1432618"/>
                <a:gd name="connsiteY20" fmla="*/ 11908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105593 w 1432618"/>
                <a:gd name="connsiteY20" fmla="*/ 119716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373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108768 w 1432618"/>
                <a:gd name="connsiteY18" fmla="*/ 1152712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099243 w 1432618"/>
                <a:gd name="connsiteY18" fmla="*/ 11622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86062 h 3550128"/>
                <a:gd name="connsiteX18" fmla="*/ 1086543 w 1432618"/>
                <a:gd name="connsiteY18" fmla="*/ 11495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7318 w 1432618"/>
                <a:gd name="connsiteY17" fmla="*/ 1247962 h 3550128"/>
                <a:gd name="connsiteX18" fmla="*/ 1086543 w 1432618"/>
                <a:gd name="connsiteY18" fmla="*/ 11495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0968 w 1432618"/>
                <a:gd name="connsiteY17" fmla="*/ 1257487 h 3550128"/>
                <a:gd name="connsiteX18" fmla="*/ 1086543 w 1432618"/>
                <a:gd name="connsiteY18" fmla="*/ 11495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0968 w 1432618"/>
                <a:gd name="connsiteY17" fmla="*/ 1257487 h 3550128"/>
                <a:gd name="connsiteX18" fmla="*/ 1086543 w 1432618"/>
                <a:gd name="connsiteY18" fmla="*/ 11495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7 h 3550128"/>
                <a:gd name="connsiteX1" fmla="*/ 591243 w 1432618"/>
                <a:gd name="connsiteY1" fmla="*/ 3549837 h 3550128"/>
                <a:gd name="connsiteX2" fmla="*/ 394393 w 1432618"/>
                <a:gd name="connsiteY2" fmla="*/ 3038662 h 3550128"/>
                <a:gd name="connsiteX3" fmla="*/ 746818 w 1432618"/>
                <a:gd name="connsiteY3" fmla="*/ 2343337 h 3550128"/>
                <a:gd name="connsiteX4" fmla="*/ 560128 w 1432618"/>
                <a:gd name="connsiteY4" fmla="*/ 1884232 h 3550128"/>
                <a:gd name="connsiteX5" fmla="*/ 58 w 1432618"/>
                <a:gd name="connsiteY5" fmla="*/ 1832797 h 3550128"/>
                <a:gd name="connsiteX6" fmla="*/ 394393 w 1432618"/>
                <a:gd name="connsiteY6" fmla="*/ 1705162 h 3550128"/>
                <a:gd name="connsiteX7" fmla="*/ 642043 w 1432618"/>
                <a:gd name="connsiteY7" fmla="*/ 1838512 h 3550128"/>
                <a:gd name="connsiteX8" fmla="*/ 689668 w 1432618"/>
                <a:gd name="connsiteY8" fmla="*/ 1609912 h 3550128"/>
                <a:gd name="connsiteX9" fmla="*/ 823018 w 1432618"/>
                <a:gd name="connsiteY9" fmla="*/ 1295587 h 3550128"/>
                <a:gd name="connsiteX10" fmla="*/ 765868 w 1432618"/>
                <a:gd name="connsiteY10" fmla="*/ 771712 h 3550128"/>
                <a:gd name="connsiteX11" fmla="*/ 537268 w 1432618"/>
                <a:gd name="connsiteY11" fmla="*/ 628837 h 3550128"/>
                <a:gd name="connsiteX12" fmla="*/ 689668 w 1432618"/>
                <a:gd name="connsiteY12" fmla="*/ 628837 h 3550128"/>
                <a:gd name="connsiteX13" fmla="*/ 765868 w 1432618"/>
                <a:gd name="connsiteY13" fmla="*/ 714562 h 3550128"/>
                <a:gd name="connsiteX14" fmla="*/ 870643 w 1432618"/>
                <a:gd name="connsiteY14" fmla="*/ 187 h 3550128"/>
                <a:gd name="connsiteX15" fmla="*/ 832543 w 1432618"/>
                <a:gd name="connsiteY15" fmla="*/ 647887 h 3550128"/>
                <a:gd name="connsiteX16" fmla="*/ 908743 w 1432618"/>
                <a:gd name="connsiteY16" fmla="*/ 1038412 h 3550128"/>
                <a:gd name="connsiteX17" fmla="*/ 930968 w 1432618"/>
                <a:gd name="connsiteY17" fmla="*/ 1257487 h 3550128"/>
                <a:gd name="connsiteX18" fmla="*/ 1086543 w 1432618"/>
                <a:gd name="connsiteY18" fmla="*/ 1149537 h 3550128"/>
                <a:gd name="connsiteX19" fmla="*/ 1375468 w 1432618"/>
                <a:gd name="connsiteY19" fmla="*/ 1133662 h 3550128"/>
                <a:gd name="connsiteX20" fmla="*/ 1108768 w 1432618"/>
                <a:gd name="connsiteY20" fmla="*/ 1216212 h 3550128"/>
                <a:gd name="connsiteX21" fmla="*/ 889693 w 1432618"/>
                <a:gd name="connsiteY21" fmla="*/ 1489262 h 3550128"/>
                <a:gd name="connsiteX22" fmla="*/ 835718 w 1432618"/>
                <a:gd name="connsiteY22" fmla="*/ 1857562 h 3550128"/>
                <a:gd name="connsiteX23" fmla="*/ 1003993 w 1432618"/>
                <a:gd name="connsiteY23" fmla="*/ 2270312 h 3550128"/>
                <a:gd name="connsiteX24" fmla="*/ 896043 w 1432618"/>
                <a:gd name="connsiteY24" fmla="*/ 2540187 h 3550128"/>
                <a:gd name="connsiteX25" fmla="*/ 1213543 w 1432618"/>
                <a:gd name="connsiteY25" fmla="*/ 2495737 h 3550128"/>
                <a:gd name="connsiteX26" fmla="*/ 1432618 w 1432618"/>
                <a:gd name="connsiteY26" fmla="*/ 2588606 h 3550128"/>
                <a:gd name="connsiteX27" fmla="*/ 1188143 w 1432618"/>
                <a:gd name="connsiteY27" fmla="*/ 2552887 h 3550128"/>
                <a:gd name="connsiteX28" fmla="*/ 832543 w 1432618"/>
                <a:gd name="connsiteY28" fmla="*/ 2695762 h 3550128"/>
                <a:gd name="connsiteX29" fmla="*/ 689668 w 1432618"/>
                <a:gd name="connsiteY29" fmla="*/ 3048187 h 3550128"/>
                <a:gd name="connsiteX30" fmla="*/ 918268 w 1432618"/>
                <a:gd name="connsiteY30" fmla="*/ 3381562 h 3550128"/>
                <a:gd name="connsiteX31" fmla="*/ 1016693 w 1432618"/>
                <a:gd name="connsiteY31" fmla="*/ 3543487 h 3550128"/>
                <a:gd name="connsiteX0" fmla="*/ 1016693 w 1432618"/>
                <a:gd name="connsiteY0" fmla="*/ 3543486 h 3550127"/>
                <a:gd name="connsiteX1" fmla="*/ 591243 w 1432618"/>
                <a:gd name="connsiteY1" fmla="*/ 3549836 h 3550127"/>
                <a:gd name="connsiteX2" fmla="*/ 394393 w 1432618"/>
                <a:gd name="connsiteY2" fmla="*/ 3038661 h 3550127"/>
                <a:gd name="connsiteX3" fmla="*/ 746818 w 1432618"/>
                <a:gd name="connsiteY3" fmla="*/ 2343336 h 3550127"/>
                <a:gd name="connsiteX4" fmla="*/ 560128 w 1432618"/>
                <a:gd name="connsiteY4" fmla="*/ 1884231 h 3550127"/>
                <a:gd name="connsiteX5" fmla="*/ 58 w 1432618"/>
                <a:gd name="connsiteY5" fmla="*/ 1832796 h 3550127"/>
                <a:gd name="connsiteX6" fmla="*/ 394393 w 1432618"/>
                <a:gd name="connsiteY6" fmla="*/ 1705161 h 3550127"/>
                <a:gd name="connsiteX7" fmla="*/ 642043 w 1432618"/>
                <a:gd name="connsiteY7" fmla="*/ 1838511 h 3550127"/>
                <a:gd name="connsiteX8" fmla="*/ 689668 w 1432618"/>
                <a:gd name="connsiteY8" fmla="*/ 1609911 h 3550127"/>
                <a:gd name="connsiteX9" fmla="*/ 823018 w 1432618"/>
                <a:gd name="connsiteY9" fmla="*/ 1295586 h 3550127"/>
                <a:gd name="connsiteX10" fmla="*/ 765868 w 1432618"/>
                <a:gd name="connsiteY10" fmla="*/ 771711 h 3550127"/>
                <a:gd name="connsiteX11" fmla="*/ 537268 w 1432618"/>
                <a:gd name="connsiteY11" fmla="*/ 628836 h 3550127"/>
                <a:gd name="connsiteX12" fmla="*/ 689668 w 1432618"/>
                <a:gd name="connsiteY12" fmla="*/ 628836 h 3550127"/>
                <a:gd name="connsiteX13" fmla="*/ 765868 w 1432618"/>
                <a:gd name="connsiteY13" fmla="*/ 714561 h 3550127"/>
                <a:gd name="connsiteX14" fmla="*/ 870643 w 1432618"/>
                <a:gd name="connsiteY14" fmla="*/ 186 h 3550127"/>
                <a:gd name="connsiteX15" fmla="*/ 832543 w 1432618"/>
                <a:gd name="connsiteY15" fmla="*/ 647886 h 3550127"/>
                <a:gd name="connsiteX16" fmla="*/ 921443 w 1432618"/>
                <a:gd name="connsiteY16" fmla="*/ 1009836 h 3550127"/>
                <a:gd name="connsiteX17" fmla="*/ 930968 w 1432618"/>
                <a:gd name="connsiteY17" fmla="*/ 1257486 h 3550127"/>
                <a:gd name="connsiteX18" fmla="*/ 1086543 w 1432618"/>
                <a:gd name="connsiteY18" fmla="*/ 1149536 h 3550127"/>
                <a:gd name="connsiteX19" fmla="*/ 1375468 w 1432618"/>
                <a:gd name="connsiteY19" fmla="*/ 1133661 h 3550127"/>
                <a:gd name="connsiteX20" fmla="*/ 1108768 w 1432618"/>
                <a:gd name="connsiteY20" fmla="*/ 1216211 h 3550127"/>
                <a:gd name="connsiteX21" fmla="*/ 889693 w 1432618"/>
                <a:gd name="connsiteY21" fmla="*/ 1489261 h 3550127"/>
                <a:gd name="connsiteX22" fmla="*/ 835718 w 1432618"/>
                <a:gd name="connsiteY22" fmla="*/ 1857561 h 3550127"/>
                <a:gd name="connsiteX23" fmla="*/ 1003993 w 1432618"/>
                <a:gd name="connsiteY23" fmla="*/ 2270311 h 3550127"/>
                <a:gd name="connsiteX24" fmla="*/ 896043 w 1432618"/>
                <a:gd name="connsiteY24" fmla="*/ 2540186 h 3550127"/>
                <a:gd name="connsiteX25" fmla="*/ 1213543 w 1432618"/>
                <a:gd name="connsiteY25" fmla="*/ 2495736 h 3550127"/>
                <a:gd name="connsiteX26" fmla="*/ 1432618 w 1432618"/>
                <a:gd name="connsiteY26" fmla="*/ 2588605 h 3550127"/>
                <a:gd name="connsiteX27" fmla="*/ 1188143 w 1432618"/>
                <a:gd name="connsiteY27" fmla="*/ 2552886 h 3550127"/>
                <a:gd name="connsiteX28" fmla="*/ 832543 w 1432618"/>
                <a:gd name="connsiteY28" fmla="*/ 2695761 h 3550127"/>
                <a:gd name="connsiteX29" fmla="*/ 689668 w 1432618"/>
                <a:gd name="connsiteY29" fmla="*/ 3048186 h 3550127"/>
                <a:gd name="connsiteX30" fmla="*/ 918268 w 1432618"/>
                <a:gd name="connsiteY30" fmla="*/ 3381561 h 3550127"/>
                <a:gd name="connsiteX31" fmla="*/ 1016693 w 1432618"/>
                <a:gd name="connsiteY31" fmla="*/ 3543486 h 3550127"/>
                <a:gd name="connsiteX0" fmla="*/ 1016693 w 1432618"/>
                <a:gd name="connsiteY0" fmla="*/ 3543524 h 3550165"/>
                <a:gd name="connsiteX1" fmla="*/ 591243 w 1432618"/>
                <a:gd name="connsiteY1" fmla="*/ 3549874 h 3550165"/>
                <a:gd name="connsiteX2" fmla="*/ 394393 w 1432618"/>
                <a:gd name="connsiteY2" fmla="*/ 3038699 h 3550165"/>
                <a:gd name="connsiteX3" fmla="*/ 746818 w 1432618"/>
                <a:gd name="connsiteY3" fmla="*/ 2343374 h 3550165"/>
                <a:gd name="connsiteX4" fmla="*/ 560128 w 1432618"/>
                <a:gd name="connsiteY4" fmla="*/ 1884269 h 3550165"/>
                <a:gd name="connsiteX5" fmla="*/ 58 w 1432618"/>
                <a:gd name="connsiteY5" fmla="*/ 1832834 h 3550165"/>
                <a:gd name="connsiteX6" fmla="*/ 394393 w 1432618"/>
                <a:gd name="connsiteY6" fmla="*/ 1705199 h 3550165"/>
                <a:gd name="connsiteX7" fmla="*/ 642043 w 1432618"/>
                <a:gd name="connsiteY7" fmla="*/ 1838549 h 3550165"/>
                <a:gd name="connsiteX8" fmla="*/ 689668 w 1432618"/>
                <a:gd name="connsiteY8" fmla="*/ 1609949 h 3550165"/>
                <a:gd name="connsiteX9" fmla="*/ 823018 w 1432618"/>
                <a:gd name="connsiteY9" fmla="*/ 1295624 h 3550165"/>
                <a:gd name="connsiteX10" fmla="*/ 765868 w 1432618"/>
                <a:gd name="connsiteY10" fmla="*/ 771749 h 3550165"/>
                <a:gd name="connsiteX11" fmla="*/ 537268 w 1432618"/>
                <a:gd name="connsiteY11" fmla="*/ 628874 h 3550165"/>
                <a:gd name="connsiteX12" fmla="*/ 689668 w 1432618"/>
                <a:gd name="connsiteY12" fmla="*/ 628874 h 3550165"/>
                <a:gd name="connsiteX13" fmla="*/ 765868 w 1432618"/>
                <a:gd name="connsiteY13" fmla="*/ 714599 h 3550165"/>
                <a:gd name="connsiteX14" fmla="*/ 870643 w 1432618"/>
                <a:gd name="connsiteY14" fmla="*/ 224 h 3550165"/>
                <a:gd name="connsiteX15" fmla="*/ 857943 w 1432618"/>
                <a:gd name="connsiteY15" fmla="*/ 641574 h 3550165"/>
                <a:gd name="connsiteX16" fmla="*/ 921443 w 1432618"/>
                <a:gd name="connsiteY16" fmla="*/ 1009874 h 3550165"/>
                <a:gd name="connsiteX17" fmla="*/ 930968 w 1432618"/>
                <a:gd name="connsiteY17" fmla="*/ 1257524 h 3550165"/>
                <a:gd name="connsiteX18" fmla="*/ 1086543 w 1432618"/>
                <a:gd name="connsiteY18" fmla="*/ 1149574 h 3550165"/>
                <a:gd name="connsiteX19" fmla="*/ 1375468 w 1432618"/>
                <a:gd name="connsiteY19" fmla="*/ 1133699 h 3550165"/>
                <a:gd name="connsiteX20" fmla="*/ 1108768 w 1432618"/>
                <a:gd name="connsiteY20" fmla="*/ 1216249 h 3550165"/>
                <a:gd name="connsiteX21" fmla="*/ 889693 w 1432618"/>
                <a:gd name="connsiteY21" fmla="*/ 1489299 h 3550165"/>
                <a:gd name="connsiteX22" fmla="*/ 835718 w 1432618"/>
                <a:gd name="connsiteY22" fmla="*/ 1857599 h 3550165"/>
                <a:gd name="connsiteX23" fmla="*/ 1003993 w 1432618"/>
                <a:gd name="connsiteY23" fmla="*/ 2270349 h 3550165"/>
                <a:gd name="connsiteX24" fmla="*/ 896043 w 1432618"/>
                <a:gd name="connsiteY24" fmla="*/ 2540224 h 3550165"/>
                <a:gd name="connsiteX25" fmla="*/ 1213543 w 1432618"/>
                <a:gd name="connsiteY25" fmla="*/ 2495774 h 3550165"/>
                <a:gd name="connsiteX26" fmla="*/ 1432618 w 1432618"/>
                <a:gd name="connsiteY26" fmla="*/ 2588643 h 3550165"/>
                <a:gd name="connsiteX27" fmla="*/ 1188143 w 1432618"/>
                <a:gd name="connsiteY27" fmla="*/ 2552924 h 3550165"/>
                <a:gd name="connsiteX28" fmla="*/ 832543 w 1432618"/>
                <a:gd name="connsiteY28" fmla="*/ 2695799 h 3550165"/>
                <a:gd name="connsiteX29" fmla="*/ 689668 w 1432618"/>
                <a:gd name="connsiteY29" fmla="*/ 3048224 h 3550165"/>
                <a:gd name="connsiteX30" fmla="*/ 918268 w 1432618"/>
                <a:gd name="connsiteY30" fmla="*/ 3381599 h 3550165"/>
                <a:gd name="connsiteX31" fmla="*/ 1016693 w 1432618"/>
                <a:gd name="connsiteY31" fmla="*/ 3543524 h 3550165"/>
                <a:gd name="connsiteX0" fmla="*/ 1016693 w 1432618"/>
                <a:gd name="connsiteY0" fmla="*/ 3543529 h 3550170"/>
                <a:gd name="connsiteX1" fmla="*/ 591243 w 1432618"/>
                <a:gd name="connsiteY1" fmla="*/ 3549879 h 3550170"/>
                <a:gd name="connsiteX2" fmla="*/ 394393 w 1432618"/>
                <a:gd name="connsiteY2" fmla="*/ 3038704 h 3550170"/>
                <a:gd name="connsiteX3" fmla="*/ 746818 w 1432618"/>
                <a:gd name="connsiteY3" fmla="*/ 2343379 h 3550170"/>
                <a:gd name="connsiteX4" fmla="*/ 560128 w 1432618"/>
                <a:gd name="connsiteY4" fmla="*/ 1884274 h 3550170"/>
                <a:gd name="connsiteX5" fmla="*/ 58 w 1432618"/>
                <a:gd name="connsiteY5" fmla="*/ 1832839 h 3550170"/>
                <a:gd name="connsiteX6" fmla="*/ 394393 w 1432618"/>
                <a:gd name="connsiteY6" fmla="*/ 1705204 h 3550170"/>
                <a:gd name="connsiteX7" fmla="*/ 642043 w 1432618"/>
                <a:gd name="connsiteY7" fmla="*/ 1838554 h 3550170"/>
                <a:gd name="connsiteX8" fmla="*/ 689668 w 1432618"/>
                <a:gd name="connsiteY8" fmla="*/ 1609954 h 3550170"/>
                <a:gd name="connsiteX9" fmla="*/ 823018 w 1432618"/>
                <a:gd name="connsiteY9" fmla="*/ 1295629 h 3550170"/>
                <a:gd name="connsiteX10" fmla="*/ 765868 w 1432618"/>
                <a:gd name="connsiteY10" fmla="*/ 771754 h 3550170"/>
                <a:gd name="connsiteX11" fmla="*/ 537268 w 1432618"/>
                <a:gd name="connsiteY11" fmla="*/ 628879 h 3550170"/>
                <a:gd name="connsiteX12" fmla="*/ 689668 w 1432618"/>
                <a:gd name="connsiteY12" fmla="*/ 628879 h 3550170"/>
                <a:gd name="connsiteX13" fmla="*/ 765868 w 1432618"/>
                <a:gd name="connsiteY13" fmla="*/ 714604 h 3550170"/>
                <a:gd name="connsiteX14" fmla="*/ 870643 w 1432618"/>
                <a:gd name="connsiteY14" fmla="*/ 229 h 3550170"/>
                <a:gd name="connsiteX15" fmla="*/ 857943 w 1432618"/>
                <a:gd name="connsiteY15" fmla="*/ 641579 h 3550170"/>
                <a:gd name="connsiteX16" fmla="*/ 921443 w 1432618"/>
                <a:gd name="connsiteY16" fmla="*/ 1009879 h 3550170"/>
                <a:gd name="connsiteX17" fmla="*/ 930968 w 1432618"/>
                <a:gd name="connsiteY17" fmla="*/ 1257529 h 3550170"/>
                <a:gd name="connsiteX18" fmla="*/ 1086543 w 1432618"/>
                <a:gd name="connsiteY18" fmla="*/ 1149579 h 3550170"/>
                <a:gd name="connsiteX19" fmla="*/ 1375468 w 1432618"/>
                <a:gd name="connsiteY19" fmla="*/ 1133704 h 3550170"/>
                <a:gd name="connsiteX20" fmla="*/ 1108768 w 1432618"/>
                <a:gd name="connsiteY20" fmla="*/ 1216254 h 3550170"/>
                <a:gd name="connsiteX21" fmla="*/ 889693 w 1432618"/>
                <a:gd name="connsiteY21" fmla="*/ 1489304 h 3550170"/>
                <a:gd name="connsiteX22" fmla="*/ 835718 w 1432618"/>
                <a:gd name="connsiteY22" fmla="*/ 1857604 h 3550170"/>
                <a:gd name="connsiteX23" fmla="*/ 1003993 w 1432618"/>
                <a:gd name="connsiteY23" fmla="*/ 2270354 h 3550170"/>
                <a:gd name="connsiteX24" fmla="*/ 896043 w 1432618"/>
                <a:gd name="connsiteY24" fmla="*/ 2540229 h 3550170"/>
                <a:gd name="connsiteX25" fmla="*/ 1213543 w 1432618"/>
                <a:gd name="connsiteY25" fmla="*/ 2495779 h 3550170"/>
                <a:gd name="connsiteX26" fmla="*/ 1432618 w 1432618"/>
                <a:gd name="connsiteY26" fmla="*/ 2588648 h 3550170"/>
                <a:gd name="connsiteX27" fmla="*/ 1188143 w 1432618"/>
                <a:gd name="connsiteY27" fmla="*/ 2552929 h 3550170"/>
                <a:gd name="connsiteX28" fmla="*/ 832543 w 1432618"/>
                <a:gd name="connsiteY28" fmla="*/ 2695804 h 3550170"/>
                <a:gd name="connsiteX29" fmla="*/ 689668 w 1432618"/>
                <a:gd name="connsiteY29" fmla="*/ 3048229 h 3550170"/>
                <a:gd name="connsiteX30" fmla="*/ 918268 w 1432618"/>
                <a:gd name="connsiteY30" fmla="*/ 3381604 h 3550170"/>
                <a:gd name="connsiteX31" fmla="*/ 1016693 w 1432618"/>
                <a:gd name="connsiteY31" fmla="*/ 3543529 h 3550170"/>
                <a:gd name="connsiteX0" fmla="*/ 1016693 w 1432618"/>
                <a:gd name="connsiteY0" fmla="*/ 3581611 h 3588252"/>
                <a:gd name="connsiteX1" fmla="*/ 591243 w 1432618"/>
                <a:gd name="connsiteY1" fmla="*/ 3587961 h 3588252"/>
                <a:gd name="connsiteX2" fmla="*/ 394393 w 1432618"/>
                <a:gd name="connsiteY2" fmla="*/ 3076786 h 3588252"/>
                <a:gd name="connsiteX3" fmla="*/ 746818 w 1432618"/>
                <a:gd name="connsiteY3" fmla="*/ 2381461 h 3588252"/>
                <a:gd name="connsiteX4" fmla="*/ 560128 w 1432618"/>
                <a:gd name="connsiteY4" fmla="*/ 1922356 h 3588252"/>
                <a:gd name="connsiteX5" fmla="*/ 58 w 1432618"/>
                <a:gd name="connsiteY5" fmla="*/ 1870921 h 3588252"/>
                <a:gd name="connsiteX6" fmla="*/ 394393 w 1432618"/>
                <a:gd name="connsiteY6" fmla="*/ 1743286 h 3588252"/>
                <a:gd name="connsiteX7" fmla="*/ 642043 w 1432618"/>
                <a:gd name="connsiteY7" fmla="*/ 1876636 h 3588252"/>
                <a:gd name="connsiteX8" fmla="*/ 689668 w 1432618"/>
                <a:gd name="connsiteY8" fmla="*/ 1648036 h 3588252"/>
                <a:gd name="connsiteX9" fmla="*/ 823018 w 1432618"/>
                <a:gd name="connsiteY9" fmla="*/ 1333711 h 3588252"/>
                <a:gd name="connsiteX10" fmla="*/ 765868 w 1432618"/>
                <a:gd name="connsiteY10" fmla="*/ 809836 h 3588252"/>
                <a:gd name="connsiteX11" fmla="*/ 537268 w 1432618"/>
                <a:gd name="connsiteY11" fmla="*/ 666961 h 3588252"/>
                <a:gd name="connsiteX12" fmla="*/ 689668 w 1432618"/>
                <a:gd name="connsiteY12" fmla="*/ 666961 h 3588252"/>
                <a:gd name="connsiteX13" fmla="*/ 765868 w 1432618"/>
                <a:gd name="connsiteY13" fmla="*/ 752686 h 3588252"/>
                <a:gd name="connsiteX14" fmla="*/ 886518 w 1432618"/>
                <a:gd name="connsiteY14" fmla="*/ 211 h 3588252"/>
                <a:gd name="connsiteX15" fmla="*/ 857943 w 1432618"/>
                <a:gd name="connsiteY15" fmla="*/ 679661 h 3588252"/>
                <a:gd name="connsiteX16" fmla="*/ 921443 w 1432618"/>
                <a:gd name="connsiteY16" fmla="*/ 1047961 h 3588252"/>
                <a:gd name="connsiteX17" fmla="*/ 930968 w 1432618"/>
                <a:gd name="connsiteY17" fmla="*/ 1295611 h 3588252"/>
                <a:gd name="connsiteX18" fmla="*/ 1086543 w 1432618"/>
                <a:gd name="connsiteY18" fmla="*/ 1187661 h 3588252"/>
                <a:gd name="connsiteX19" fmla="*/ 1375468 w 1432618"/>
                <a:gd name="connsiteY19" fmla="*/ 1171786 h 3588252"/>
                <a:gd name="connsiteX20" fmla="*/ 1108768 w 1432618"/>
                <a:gd name="connsiteY20" fmla="*/ 1254336 h 3588252"/>
                <a:gd name="connsiteX21" fmla="*/ 889693 w 1432618"/>
                <a:gd name="connsiteY21" fmla="*/ 1527386 h 3588252"/>
                <a:gd name="connsiteX22" fmla="*/ 835718 w 1432618"/>
                <a:gd name="connsiteY22" fmla="*/ 1895686 h 3588252"/>
                <a:gd name="connsiteX23" fmla="*/ 1003993 w 1432618"/>
                <a:gd name="connsiteY23" fmla="*/ 2308436 h 3588252"/>
                <a:gd name="connsiteX24" fmla="*/ 896043 w 1432618"/>
                <a:gd name="connsiteY24" fmla="*/ 2578311 h 3588252"/>
                <a:gd name="connsiteX25" fmla="*/ 1213543 w 1432618"/>
                <a:gd name="connsiteY25" fmla="*/ 2533861 h 3588252"/>
                <a:gd name="connsiteX26" fmla="*/ 1432618 w 1432618"/>
                <a:gd name="connsiteY26" fmla="*/ 2626730 h 3588252"/>
                <a:gd name="connsiteX27" fmla="*/ 1188143 w 1432618"/>
                <a:gd name="connsiteY27" fmla="*/ 2591011 h 3588252"/>
                <a:gd name="connsiteX28" fmla="*/ 832543 w 1432618"/>
                <a:gd name="connsiteY28" fmla="*/ 2733886 h 3588252"/>
                <a:gd name="connsiteX29" fmla="*/ 689668 w 1432618"/>
                <a:gd name="connsiteY29" fmla="*/ 3086311 h 3588252"/>
                <a:gd name="connsiteX30" fmla="*/ 918268 w 1432618"/>
                <a:gd name="connsiteY30" fmla="*/ 3419686 h 3588252"/>
                <a:gd name="connsiteX31" fmla="*/ 1016693 w 1432618"/>
                <a:gd name="connsiteY31" fmla="*/ 3581611 h 3588252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537268 w 1432618"/>
                <a:gd name="connsiteY11" fmla="*/ 666750 h 3588041"/>
                <a:gd name="connsiteX12" fmla="*/ 689668 w 1432618"/>
                <a:gd name="connsiteY12" fmla="*/ 666750 h 3588041"/>
                <a:gd name="connsiteX13" fmla="*/ 765868 w 1432618"/>
                <a:gd name="connsiteY13" fmla="*/ 75247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537268 w 1432618"/>
                <a:gd name="connsiteY11" fmla="*/ 666750 h 3588041"/>
                <a:gd name="connsiteX12" fmla="*/ 689668 w 1432618"/>
                <a:gd name="connsiteY12" fmla="*/ 666750 h 3588041"/>
                <a:gd name="connsiteX13" fmla="*/ 765868 w 1432618"/>
                <a:gd name="connsiteY13" fmla="*/ 75247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689668 w 1432618"/>
                <a:gd name="connsiteY12" fmla="*/ 666750 h 3588041"/>
                <a:gd name="connsiteX13" fmla="*/ 765868 w 1432618"/>
                <a:gd name="connsiteY13" fmla="*/ 75247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689668 w 1432618"/>
                <a:gd name="connsiteY12" fmla="*/ 666750 h 3588041"/>
                <a:gd name="connsiteX13" fmla="*/ 791268 w 1432618"/>
                <a:gd name="connsiteY13" fmla="*/ 67310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689668 w 1432618"/>
                <a:gd name="connsiteY12" fmla="*/ 666750 h 3588041"/>
                <a:gd name="connsiteX13" fmla="*/ 794443 w 1432618"/>
                <a:gd name="connsiteY13" fmla="*/ 56515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689668 w 1432618"/>
                <a:gd name="connsiteY12" fmla="*/ 666750 h 3588041"/>
                <a:gd name="connsiteX13" fmla="*/ 794443 w 1432618"/>
                <a:gd name="connsiteY13" fmla="*/ 56515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24593 w 1432618"/>
                <a:gd name="connsiteY12" fmla="*/ 688975 h 3588041"/>
                <a:gd name="connsiteX13" fmla="*/ 794443 w 1432618"/>
                <a:gd name="connsiteY13" fmla="*/ 56515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41262 w 1432618"/>
                <a:gd name="connsiteY12" fmla="*/ 677068 h 3588041"/>
                <a:gd name="connsiteX13" fmla="*/ 794443 w 1432618"/>
                <a:gd name="connsiteY13" fmla="*/ 56515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41262 w 1432618"/>
                <a:gd name="connsiteY12" fmla="*/ 677068 h 3588041"/>
                <a:gd name="connsiteX13" fmla="*/ 794443 w 1432618"/>
                <a:gd name="connsiteY13" fmla="*/ 565150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41262 w 1432618"/>
                <a:gd name="connsiteY12" fmla="*/ 677068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62694 w 1432618"/>
                <a:gd name="connsiteY12" fmla="*/ 703262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62694 w 1432618"/>
                <a:gd name="connsiteY12" fmla="*/ 703262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62694 w 1432618"/>
                <a:gd name="connsiteY12" fmla="*/ 703262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89681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5868 w 1432618"/>
                <a:gd name="connsiteY10" fmla="*/ 809625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86543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99243 w 1432618"/>
                <a:gd name="connsiteY18" fmla="*/ 1190625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99243 w 1432618"/>
                <a:gd name="connsiteY18" fmla="*/ 1190625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099243 w 1432618"/>
                <a:gd name="connsiteY18" fmla="*/ 1190625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102418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689668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102418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705543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102418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705543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102418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705543 w 1432618"/>
                <a:gd name="connsiteY8" fmla="*/ 1647825 h 3588041"/>
                <a:gd name="connsiteX9" fmla="*/ 823018 w 1432618"/>
                <a:gd name="connsiteY9" fmla="*/ 1333500 h 3588041"/>
                <a:gd name="connsiteX10" fmla="*/ 763487 w 1432618"/>
                <a:gd name="connsiteY10" fmla="*/ 823913 h 3588041"/>
                <a:gd name="connsiteX11" fmla="*/ 388043 w 1432618"/>
                <a:gd name="connsiteY11" fmla="*/ 695325 h 3588041"/>
                <a:gd name="connsiteX12" fmla="*/ 781744 w 1432618"/>
                <a:gd name="connsiteY12" fmla="*/ 724693 h 3588041"/>
                <a:gd name="connsiteX13" fmla="*/ 799206 w 1432618"/>
                <a:gd name="connsiteY13" fmla="*/ 441325 h 3588041"/>
                <a:gd name="connsiteX14" fmla="*/ 886518 w 1432618"/>
                <a:gd name="connsiteY14" fmla="*/ 0 h 3588041"/>
                <a:gd name="connsiteX15" fmla="*/ 857943 w 1432618"/>
                <a:gd name="connsiteY15" fmla="*/ 679450 h 3588041"/>
                <a:gd name="connsiteX16" fmla="*/ 921443 w 1432618"/>
                <a:gd name="connsiteY16" fmla="*/ 1047750 h 3588041"/>
                <a:gd name="connsiteX17" fmla="*/ 930968 w 1432618"/>
                <a:gd name="connsiteY17" fmla="*/ 1295400 h 3588041"/>
                <a:gd name="connsiteX18" fmla="*/ 1102418 w 1432618"/>
                <a:gd name="connsiteY18" fmla="*/ 1187450 h 3588041"/>
                <a:gd name="connsiteX19" fmla="*/ 1375468 w 1432618"/>
                <a:gd name="connsiteY19" fmla="*/ 1171575 h 3588041"/>
                <a:gd name="connsiteX20" fmla="*/ 1108768 w 1432618"/>
                <a:gd name="connsiteY20" fmla="*/ 1254125 h 3588041"/>
                <a:gd name="connsiteX21" fmla="*/ 889693 w 1432618"/>
                <a:gd name="connsiteY21" fmla="*/ 1527175 h 3588041"/>
                <a:gd name="connsiteX22" fmla="*/ 835718 w 1432618"/>
                <a:gd name="connsiteY22" fmla="*/ 1895475 h 3588041"/>
                <a:gd name="connsiteX23" fmla="*/ 1003993 w 1432618"/>
                <a:gd name="connsiteY23" fmla="*/ 2308225 h 3588041"/>
                <a:gd name="connsiteX24" fmla="*/ 896043 w 1432618"/>
                <a:gd name="connsiteY24" fmla="*/ 2578100 h 3588041"/>
                <a:gd name="connsiteX25" fmla="*/ 1213543 w 1432618"/>
                <a:gd name="connsiteY25" fmla="*/ 2533650 h 3588041"/>
                <a:gd name="connsiteX26" fmla="*/ 1432618 w 1432618"/>
                <a:gd name="connsiteY26" fmla="*/ 2626519 h 3588041"/>
                <a:gd name="connsiteX27" fmla="*/ 1188143 w 1432618"/>
                <a:gd name="connsiteY27" fmla="*/ 2590800 h 3588041"/>
                <a:gd name="connsiteX28" fmla="*/ 832543 w 1432618"/>
                <a:gd name="connsiteY28" fmla="*/ 2733675 h 3588041"/>
                <a:gd name="connsiteX29" fmla="*/ 689668 w 1432618"/>
                <a:gd name="connsiteY29" fmla="*/ 3086100 h 3588041"/>
                <a:gd name="connsiteX30" fmla="*/ 918268 w 1432618"/>
                <a:gd name="connsiteY30" fmla="*/ 3419475 h 3588041"/>
                <a:gd name="connsiteX31" fmla="*/ 1016693 w 1432618"/>
                <a:gd name="connsiteY31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823018 w 1432618"/>
                <a:gd name="connsiteY8" fmla="*/ 1333500 h 3588041"/>
                <a:gd name="connsiteX9" fmla="*/ 763487 w 1432618"/>
                <a:gd name="connsiteY9" fmla="*/ 823913 h 3588041"/>
                <a:gd name="connsiteX10" fmla="*/ 388043 w 1432618"/>
                <a:gd name="connsiteY10" fmla="*/ 695325 h 3588041"/>
                <a:gd name="connsiteX11" fmla="*/ 781744 w 1432618"/>
                <a:gd name="connsiteY11" fmla="*/ 724693 h 3588041"/>
                <a:gd name="connsiteX12" fmla="*/ 799206 w 1432618"/>
                <a:gd name="connsiteY12" fmla="*/ 441325 h 3588041"/>
                <a:gd name="connsiteX13" fmla="*/ 886518 w 1432618"/>
                <a:gd name="connsiteY13" fmla="*/ 0 h 3588041"/>
                <a:gd name="connsiteX14" fmla="*/ 857943 w 1432618"/>
                <a:gd name="connsiteY14" fmla="*/ 679450 h 3588041"/>
                <a:gd name="connsiteX15" fmla="*/ 921443 w 1432618"/>
                <a:gd name="connsiteY15" fmla="*/ 1047750 h 3588041"/>
                <a:gd name="connsiteX16" fmla="*/ 930968 w 1432618"/>
                <a:gd name="connsiteY16" fmla="*/ 1295400 h 3588041"/>
                <a:gd name="connsiteX17" fmla="*/ 1102418 w 1432618"/>
                <a:gd name="connsiteY17" fmla="*/ 1187450 h 3588041"/>
                <a:gd name="connsiteX18" fmla="*/ 1375468 w 1432618"/>
                <a:gd name="connsiteY18" fmla="*/ 1171575 h 3588041"/>
                <a:gd name="connsiteX19" fmla="*/ 1108768 w 1432618"/>
                <a:gd name="connsiteY19" fmla="*/ 1254125 h 3588041"/>
                <a:gd name="connsiteX20" fmla="*/ 889693 w 1432618"/>
                <a:gd name="connsiteY20" fmla="*/ 1527175 h 3588041"/>
                <a:gd name="connsiteX21" fmla="*/ 835718 w 1432618"/>
                <a:gd name="connsiteY21" fmla="*/ 1895475 h 3588041"/>
                <a:gd name="connsiteX22" fmla="*/ 1003993 w 1432618"/>
                <a:gd name="connsiteY22" fmla="*/ 2308225 h 3588041"/>
                <a:gd name="connsiteX23" fmla="*/ 896043 w 1432618"/>
                <a:gd name="connsiteY23" fmla="*/ 2578100 h 3588041"/>
                <a:gd name="connsiteX24" fmla="*/ 1213543 w 1432618"/>
                <a:gd name="connsiteY24" fmla="*/ 2533650 h 3588041"/>
                <a:gd name="connsiteX25" fmla="*/ 1432618 w 1432618"/>
                <a:gd name="connsiteY25" fmla="*/ 2626519 h 3588041"/>
                <a:gd name="connsiteX26" fmla="*/ 1188143 w 1432618"/>
                <a:gd name="connsiteY26" fmla="*/ 2590800 h 3588041"/>
                <a:gd name="connsiteX27" fmla="*/ 832543 w 1432618"/>
                <a:gd name="connsiteY27" fmla="*/ 2733675 h 3588041"/>
                <a:gd name="connsiteX28" fmla="*/ 689668 w 1432618"/>
                <a:gd name="connsiteY28" fmla="*/ 3086100 h 3588041"/>
                <a:gd name="connsiteX29" fmla="*/ 918268 w 1432618"/>
                <a:gd name="connsiteY29" fmla="*/ 3419475 h 3588041"/>
                <a:gd name="connsiteX30" fmla="*/ 1016693 w 1432618"/>
                <a:gd name="connsiteY30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823018 w 1432618"/>
                <a:gd name="connsiteY8" fmla="*/ 1333500 h 3588041"/>
                <a:gd name="connsiteX9" fmla="*/ 763487 w 1432618"/>
                <a:gd name="connsiteY9" fmla="*/ 823913 h 3588041"/>
                <a:gd name="connsiteX10" fmla="*/ 388043 w 1432618"/>
                <a:gd name="connsiteY10" fmla="*/ 695325 h 3588041"/>
                <a:gd name="connsiteX11" fmla="*/ 781744 w 1432618"/>
                <a:gd name="connsiteY11" fmla="*/ 724693 h 3588041"/>
                <a:gd name="connsiteX12" fmla="*/ 799206 w 1432618"/>
                <a:gd name="connsiteY12" fmla="*/ 441325 h 3588041"/>
                <a:gd name="connsiteX13" fmla="*/ 886518 w 1432618"/>
                <a:gd name="connsiteY13" fmla="*/ 0 h 3588041"/>
                <a:gd name="connsiteX14" fmla="*/ 857943 w 1432618"/>
                <a:gd name="connsiteY14" fmla="*/ 679450 h 3588041"/>
                <a:gd name="connsiteX15" fmla="*/ 921443 w 1432618"/>
                <a:gd name="connsiteY15" fmla="*/ 1047750 h 3588041"/>
                <a:gd name="connsiteX16" fmla="*/ 930968 w 1432618"/>
                <a:gd name="connsiteY16" fmla="*/ 1295400 h 3588041"/>
                <a:gd name="connsiteX17" fmla="*/ 1102418 w 1432618"/>
                <a:gd name="connsiteY17" fmla="*/ 1187450 h 3588041"/>
                <a:gd name="connsiteX18" fmla="*/ 1375468 w 1432618"/>
                <a:gd name="connsiteY18" fmla="*/ 1171575 h 3588041"/>
                <a:gd name="connsiteX19" fmla="*/ 1108768 w 1432618"/>
                <a:gd name="connsiteY19" fmla="*/ 1254125 h 3588041"/>
                <a:gd name="connsiteX20" fmla="*/ 889693 w 1432618"/>
                <a:gd name="connsiteY20" fmla="*/ 1527175 h 3588041"/>
                <a:gd name="connsiteX21" fmla="*/ 835718 w 1432618"/>
                <a:gd name="connsiteY21" fmla="*/ 1895475 h 3588041"/>
                <a:gd name="connsiteX22" fmla="*/ 1003993 w 1432618"/>
                <a:gd name="connsiteY22" fmla="*/ 2308225 h 3588041"/>
                <a:gd name="connsiteX23" fmla="*/ 896043 w 1432618"/>
                <a:gd name="connsiteY23" fmla="*/ 2578100 h 3588041"/>
                <a:gd name="connsiteX24" fmla="*/ 1213543 w 1432618"/>
                <a:gd name="connsiteY24" fmla="*/ 2533650 h 3588041"/>
                <a:gd name="connsiteX25" fmla="*/ 1432618 w 1432618"/>
                <a:gd name="connsiteY25" fmla="*/ 2626519 h 3588041"/>
                <a:gd name="connsiteX26" fmla="*/ 1188143 w 1432618"/>
                <a:gd name="connsiteY26" fmla="*/ 2590800 h 3588041"/>
                <a:gd name="connsiteX27" fmla="*/ 832543 w 1432618"/>
                <a:gd name="connsiteY27" fmla="*/ 2733675 h 3588041"/>
                <a:gd name="connsiteX28" fmla="*/ 689668 w 1432618"/>
                <a:gd name="connsiteY28" fmla="*/ 3086100 h 3588041"/>
                <a:gd name="connsiteX29" fmla="*/ 918268 w 1432618"/>
                <a:gd name="connsiteY29" fmla="*/ 3419475 h 3588041"/>
                <a:gd name="connsiteX30" fmla="*/ 1016693 w 1432618"/>
                <a:gd name="connsiteY30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823018 w 1432618"/>
                <a:gd name="connsiteY8" fmla="*/ 1333500 h 3588041"/>
                <a:gd name="connsiteX9" fmla="*/ 763487 w 1432618"/>
                <a:gd name="connsiteY9" fmla="*/ 823913 h 3588041"/>
                <a:gd name="connsiteX10" fmla="*/ 388043 w 1432618"/>
                <a:gd name="connsiteY10" fmla="*/ 695325 h 3588041"/>
                <a:gd name="connsiteX11" fmla="*/ 781744 w 1432618"/>
                <a:gd name="connsiteY11" fmla="*/ 724693 h 3588041"/>
                <a:gd name="connsiteX12" fmla="*/ 799206 w 1432618"/>
                <a:gd name="connsiteY12" fmla="*/ 441325 h 3588041"/>
                <a:gd name="connsiteX13" fmla="*/ 886518 w 1432618"/>
                <a:gd name="connsiteY13" fmla="*/ 0 h 3588041"/>
                <a:gd name="connsiteX14" fmla="*/ 857943 w 1432618"/>
                <a:gd name="connsiteY14" fmla="*/ 679450 h 3588041"/>
                <a:gd name="connsiteX15" fmla="*/ 921443 w 1432618"/>
                <a:gd name="connsiteY15" fmla="*/ 1047750 h 3588041"/>
                <a:gd name="connsiteX16" fmla="*/ 930968 w 1432618"/>
                <a:gd name="connsiteY16" fmla="*/ 1295400 h 3588041"/>
                <a:gd name="connsiteX17" fmla="*/ 1102418 w 1432618"/>
                <a:gd name="connsiteY17" fmla="*/ 1187450 h 3588041"/>
                <a:gd name="connsiteX18" fmla="*/ 1375468 w 1432618"/>
                <a:gd name="connsiteY18" fmla="*/ 1171575 h 3588041"/>
                <a:gd name="connsiteX19" fmla="*/ 1108768 w 1432618"/>
                <a:gd name="connsiteY19" fmla="*/ 1254125 h 3588041"/>
                <a:gd name="connsiteX20" fmla="*/ 889693 w 1432618"/>
                <a:gd name="connsiteY20" fmla="*/ 1527175 h 3588041"/>
                <a:gd name="connsiteX21" fmla="*/ 835718 w 1432618"/>
                <a:gd name="connsiteY21" fmla="*/ 1895475 h 3588041"/>
                <a:gd name="connsiteX22" fmla="*/ 1003993 w 1432618"/>
                <a:gd name="connsiteY22" fmla="*/ 2308225 h 3588041"/>
                <a:gd name="connsiteX23" fmla="*/ 896043 w 1432618"/>
                <a:gd name="connsiteY23" fmla="*/ 2578100 h 3588041"/>
                <a:gd name="connsiteX24" fmla="*/ 1213543 w 1432618"/>
                <a:gd name="connsiteY24" fmla="*/ 2533650 h 3588041"/>
                <a:gd name="connsiteX25" fmla="*/ 1432618 w 1432618"/>
                <a:gd name="connsiteY25" fmla="*/ 2626519 h 3588041"/>
                <a:gd name="connsiteX26" fmla="*/ 1188143 w 1432618"/>
                <a:gd name="connsiteY26" fmla="*/ 2590800 h 3588041"/>
                <a:gd name="connsiteX27" fmla="*/ 832543 w 1432618"/>
                <a:gd name="connsiteY27" fmla="*/ 2733675 h 3588041"/>
                <a:gd name="connsiteX28" fmla="*/ 689668 w 1432618"/>
                <a:gd name="connsiteY28" fmla="*/ 3086100 h 3588041"/>
                <a:gd name="connsiteX29" fmla="*/ 918268 w 1432618"/>
                <a:gd name="connsiteY29" fmla="*/ 3419475 h 3588041"/>
                <a:gd name="connsiteX30" fmla="*/ 1016693 w 1432618"/>
                <a:gd name="connsiteY30" fmla="*/ 3581400 h 3588041"/>
                <a:gd name="connsiteX0" fmla="*/ 1016693 w 1432618"/>
                <a:gd name="connsiteY0" fmla="*/ 3581400 h 3588041"/>
                <a:gd name="connsiteX1" fmla="*/ 591243 w 1432618"/>
                <a:gd name="connsiteY1" fmla="*/ 3587750 h 3588041"/>
                <a:gd name="connsiteX2" fmla="*/ 394393 w 1432618"/>
                <a:gd name="connsiteY2" fmla="*/ 3076575 h 3588041"/>
                <a:gd name="connsiteX3" fmla="*/ 746818 w 1432618"/>
                <a:gd name="connsiteY3" fmla="*/ 2381250 h 3588041"/>
                <a:gd name="connsiteX4" fmla="*/ 560128 w 1432618"/>
                <a:gd name="connsiteY4" fmla="*/ 1922145 h 3588041"/>
                <a:gd name="connsiteX5" fmla="*/ 58 w 1432618"/>
                <a:gd name="connsiteY5" fmla="*/ 1870710 h 3588041"/>
                <a:gd name="connsiteX6" fmla="*/ 394393 w 1432618"/>
                <a:gd name="connsiteY6" fmla="*/ 1743075 h 3588041"/>
                <a:gd name="connsiteX7" fmla="*/ 642043 w 1432618"/>
                <a:gd name="connsiteY7" fmla="*/ 1876425 h 3588041"/>
                <a:gd name="connsiteX8" fmla="*/ 823018 w 1432618"/>
                <a:gd name="connsiteY8" fmla="*/ 1333500 h 3588041"/>
                <a:gd name="connsiteX9" fmla="*/ 763487 w 1432618"/>
                <a:gd name="connsiteY9" fmla="*/ 823913 h 3588041"/>
                <a:gd name="connsiteX10" fmla="*/ 388043 w 1432618"/>
                <a:gd name="connsiteY10" fmla="*/ 695325 h 3588041"/>
                <a:gd name="connsiteX11" fmla="*/ 781744 w 1432618"/>
                <a:gd name="connsiteY11" fmla="*/ 724693 h 3588041"/>
                <a:gd name="connsiteX12" fmla="*/ 799206 w 1432618"/>
                <a:gd name="connsiteY12" fmla="*/ 441325 h 3588041"/>
                <a:gd name="connsiteX13" fmla="*/ 886518 w 1432618"/>
                <a:gd name="connsiteY13" fmla="*/ 0 h 3588041"/>
                <a:gd name="connsiteX14" fmla="*/ 857943 w 1432618"/>
                <a:gd name="connsiteY14" fmla="*/ 679450 h 3588041"/>
                <a:gd name="connsiteX15" fmla="*/ 921443 w 1432618"/>
                <a:gd name="connsiteY15" fmla="*/ 1047750 h 3588041"/>
                <a:gd name="connsiteX16" fmla="*/ 930968 w 1432618"/>
                <a:gd name="connsiteY16" fmla="*/ 1295400 h 3588041"/>
                <a:gd name="connsiteX17" fmla="*/ 1102418 w 1432618"/>
                <a:gd name="connsiteY17" fmla="*/ 1187450 h 3588041"/>
                <a:gd name="connsiteX18" fmla="*/ 1375468 w 1432618"/>
                <a:gd name="connsiteY18" fmla="*/ 1171575 h 3588041"/>
                <a:gd name="connsiteX19" fmla="*/ 1108768 w 1432618"/>
                <a:gd name="connsiteY19" fmla="*/ 1254125 h 3588041"/>
                <a:gd name="connsiteX20" fmla="*/ 889693 w 1432618"/>
                <a:gd name="connsiteY20" fmla="*/ 1527175 h 3588041"/>
                <a:gd name="connsiteX21" fmla="*/ 835718 w 1432618"/>
                <a:gd name="connsiteY21" fmla="*/ 1895475 h 3588041"/>
                <a:gd name="connsiteX22" fmla="*/ 1003993 w 1432618"/>
                <a:gd name="connsiteY22" fmla="*/ 2308225 h 3588041"/>
                <a:gd name="connsiteX23" fmla="*/ 896043 w 1432618"/>
                <a:gd name="connsiteY23" fmla="*/ 2578100 h 3588041"/>
                <a:gd name="connsiteX24" fmla="*/ 1213543 w 1432618"/>
                <a:gd name="connsiteY24" fmla="*/ 2533650 h 3588041"/>
                <a:gd name="connsiteX25" fmla="*/ 1432618 w 1432618"/>
                <a:gd name="connsiteY25" fmla="*/ 2626519 h 3588041"/>
                <a:gd name="connsiteX26" fmla="*/ 1188143 w 1432618"/>
                <a:gd name="connsiteY26" fmla="*/ 2590800 h 3588041"/>
                <a:gd name="connsiteX27" fmla="*/ 832543 w 1432618"/>
                <a:gd name="connsiteY27" fmla="*/ 2733675 h 3588041"/>
                <a:gd name="connsiteX28" fmla="*/ 689668 w 1432618"/>
                <a:gd name="connsiteY28" fmla="*/ 3086100 h 3588041"/>
                <a:gd name="connsiteX29" fmla="*/ 918268 w 1432618"/>
                <a:gd name="connsiteY29" fmla="*/ 3419475 h 3588041"/>
                <a:gd name="connsiteX30" fmla="*/ 1016693 w 1432618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394335 w 1432560"/>
                <a:gd name="connsiteY6" fmla="*/ 174307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394335 w 1432560"/>
                <a:gd name="connsiteY6" fmla="*/ 174307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394335 w 1432560"/>
                <a:gd name="connsiteY6" fmla="*/ 174307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394335 w 1432560"/>
                <a:gd name="connsiteY6" fmla="*/ 174307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394335 w 1432560"/>
                <a:gd name="connsiteY6" fmla="*/ 174307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400685 w 1432560"/>
                <a:gd name="connsiteY6" fmla="*/ 1771650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400685 w 1432560"/>
                <a:gd name="connsiteY6" fmla="*/ 1771650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0070 w 1432560"/>
                <a:gd name="connsiteY4" fmla="*/ 192214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69595 w 1432560"/>
                <a:gd name="connsiteY4" fmla="*/ 1925320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213485 w 1432560"/>
                <a:gd name="connsiteY24" fmla="*/ 2533650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1686 w 1432560"/>
                <a:gd name="connsiteY11" fmla="*/ 724693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4067 w 1432560"/>
                <a:gd name="connsiteY11" fmla="*/ 734218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4067 w 1432560"/>
                <a:gd name="connsiteY11" fmla="*/ 734218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16635 w 1432560"/>
                <a:gd name="connsiteY0" fmla="*/ 3581400 h 3588041"/>
                <a:gd name="connsiteX1" fmla="*/ 591185 w 1432560"/>
                <a:gd name="connsiteY1" fmla="*/ 3587750 h 3588041"/>
                <a:gd name="connsiteX2" fmla="*/ 394335 w 1432560"/>
                <a:gd name="connsiteY2" fmla="*/ 3076575 h 3588041"/>
                <a:gd name="connsiteX3" fmla="*/ 746760 w 1432560"/>
                <a:gd name="connsiteY3" fmla="*/ 2381250 h 3588041"/>
                <a:gd name="connsiteX4" fmla="*/ 582295 w 1432560"/>
                <a:gd name="connsiteY4" fmla="*/ 1953895 h 3588041"/>
                <a:gd name="connsiteX5" fmla="*/ 0 w 1432560"/>
                <a:gd name="connsiteY5" fmla="*/ 1870710 h 3588041"/>
                <a:gd name="connsiteX6" fmla="*/ 422910 w 1432560"/>
                <a:gd name="connsiteY6" fmla="*/ 1787525 h 3588041"/>
                <a:gd name="connsiteX7" fmla="*/ 641985 w 1432560"/>
                <a:gd name="connsiteY7" fmla="*/ 1876425 h 3588041"/>
                <a:gd name="connsiteX8" fmla="*/ 822960 w 1432560"/>
                <a:gd name="connsiteY8" fmla="*/ 1333500 h 3588041"/>
                <a:gd name="connsiteX9" fmla="*/ 763429 w 1432560"/>
                <a:gd name="connsiteY9" fmla="*/ 823913 h 3588041"/>
                <a:gd name="connsiteX10" fmla="*/ 387985 w 1432560"/>
                <a:gd name="connsiteY10" fmla="*/ 695325 h 3588041"/>
                <a:gd name="connsiteX11" fmla="*/ 784067 w 1432560"/>
                <a:gd name="connsiteY11" fmla="*/ 734218 h 3588041"/>
                <a:gd name="connsiteX12" fmla="*/ 799148 w 1432560"/>
                <a:gd name="connsiteY12" fmla="*/ 441325 h 3588041"/>
                <a:gd name="connsiteX13" fmla="*/ 886460 w 1432560"/>
                <a:gd name="connsiteY13" fmla="*/ 0 h 3588041"/>
                <a:gd name="connsiteX14" fmla="*/ 857885 w 1432560"/>
                <a:gd name="connsiteY14" fmla="*/ 679450 h 3588041"/>
                <a:gd name="connsiteX15" fmla="*/ 921385 w 1432560"/>
                <a:gd name="connsiteY15" fmla="*/ 1047750 h 3588041"/>
                <a:gd name="connsiteX16" fmla="*/ 930910 w 1432560"/>
                <a:gd name="connsiteY16" fmla="*/ 1295400 h 3588041"/>
                <a:gd name="connsiteX17" fmla="*/ 1102360 w 1432560"/>
                <a:gd name="connsiteY17" fmla="*/ 1187450 h 3588041"/>
                <a:gd name="connsiteX18" fmla="*/ 1375410 w 1432560"/>
                <a:gd name="connsiteY18" fmla="*/ 1171575 h 3588041"/>
                <a:gd name="connsiteX19" fmla="*/ 1108710 w 1432560"/>
                <a:gd name="connsiteY19" fmla="*/ 1254125 h 3588041"/>
                <a:gd name="connsiteX20" fmla="*/ 889635 w 1432560"/>
                <a:gd name="connsiteY20" fmla="*/ 1527175 h 3588041"/>
                <a:gd name="connsiteX21" fmla="*/ 835660 w 1432560"/>
                <a:gd name="connsiteY21" fmla="*/ 1895475 h 3588041"/>
                <a:gd name="connsiteX22" fmla="*/ 1003935 w 1432560"/>
                <a:gd name="connsiteY22" fmla="*/ 2308225 h 3588041"/>
                <a:gd name="connsiteX23" fmla="*/ 895985 w 1432560"/>
                <a:gd name="connsiteY23" fmla="*/ 2578100 h 3588041"/>
                <a:gd name="connsiteX24" fmla="*/ 1165860 w 1432560"/>
                <a:gd name="connsiteY24" fmla="*/ 2524125 h 3588041"/>
                <a:gd name="connsiteX25" fmla="*/ 1432560 w 1432560"/>
                <a:gd name="connsiteY25" fmla="*/ 2626519 h 3588041"/>
                <a:gd name="connsiteX26" fmla="*/ 1188085 w 1432560"/>
                <a:gd name="connsiteY26" fmla="*/ 2590800 h 3588041"/>
                <a:gd name="connsiteX27" fmla="*/ 832485 w 1432560"/>
                <a:gd name="connsiteY27" fmla="*/ 2733675 h 3588041"/>
                <a:gd name="connsiteX28" fmla="*/ 689610 w 1432560"/>
                <a:gd name="connsiteY28" fmla="*/ 3086100 h 3588041"/>
                <a:gd name="connsiteX29" fmla="*/ 918210 w 1432560"/>
                <a:gd name="connsiteY29" fmla="*/ 3419475 h 3588041"/>
                <a:gd name="connsiteX30" fmla="*/ 1016635 w 14325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410210 w 1419860"/>
                <a:gd name="connsiteY6" fmla="*/ 1787525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410210 w 1419860"/>
                <a:gd name="connsiteY6" fmla="*/ 1787525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410210 w 1419860"/>
                <a:gd name="connsiteY6" fmla="*/ 1787525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81635 w 1419860"/>
                <a:gd name="connsiteY6" fmla="*/ 1784350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81635 w 1419860"/>
                <a:gd name="connsiteY6" fmla="*/ 1784350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59410 w 1419860"/>
                <a:gd name="connsiteY6" fmla="*/ 1806575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59410 w 1419860"/>
                <a:gd name="connsiteY6" fmla="*/ 1806575 h 3588041"/>
                <a:gd name="connsiteX7" fmla="*/ 629285 w 1419860"/>
                <a:gd name="connsiteY7" fmla="*/ 1876425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59410 w 1419860"/>
                <a:gd name="connsiteY6" fmla="*/ 180657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18135 w 1419860"/>
                <a:gd name="connsiteY6" fmla="*/ 181292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18135 w 1419860"/>
                <a:gd name="connsiteY6" fmla="*/ 181292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18135 w 1419860"/>
                <a:gd name="connsiteY6" fmla="*/ 181292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18135 w 1419860"/>
                <a:gd name="connsiteY6" fmla="*/ 181292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03935 w 1419860"/>
                <a:gd name="connsiteY0" fmla="*/ 3581400 h 3588041"/>
                <a:gd name="connsiteX1" fmla="*/ 578485 w 1419860"/>
                <a:gd name="connsiteY1" fmla="*/ 3587750 h 3588041"/>
                <a:gd name="connsiteX2" fmla="*/ 381635 w 1419860"/>
                <a:gd name="connsiteY2" fmla="*/ 3076575 h 3588041"/>
                <a:gd name="connsiteX3" fmla="*/ 734060 w 1419860"/>
                <a:gd name="connsiteY3" fmla="*/ 2381250 h 3588041"/>
                <a:gd name="connsiteX4" fmla="*/ 569595 w 1419860"/>
                <a:gd name="connsiteY4" fmla="*/ 1953895 h 3588041"/>
                <a:gd name="connsiteX5" fmla="*/ 0 w 1419860"/>
                <a:gd name="connsiteY5" fmla="*/ 1902460 h 3588041"/>
                <a:gd name="connsiteX6" fmla="*/ 318135 w 1419860"/>
                <a:gd name="connsiteY6" fmla="*/ 1812925 h 3588041"/>
                <a:gd name="connsiteX7" fmla="*/ 622935 w 1419860"/>
                <a:gd name="connsiteY7" fmla="*/ 1879600 h 3588041"/>
                <a:gd name="connsiteX8" fmla="*/ 810260 w 1419860"/>
                <a:gd name="connsiteY8" fmla="*/ 1333500 h 3588041"/>
                <a:gd name="connsiteX9" fmla="*/ 750729 w 1419860"/>
                <a:gd name="connsiteY9" fmla="*/ 823913 h 3588041"/>
                <a:gd name="connsiteX10" fmla="*/ 375285 w 1419860"/>
                <a:gd name="connsiteY10" fmla="*/ 695325 h 3588041"/>
                <a:gd name="connsiteX11" fmla="*/ 771367 w 1419860"/>
                <a:gd name="connsiteY11" fmla="*/ 734218 h 3588041"/>
                <a:gd name="connsiteX12" fmla="*/ 786448 w 1419860"/>
                <a:gd name="connsiteY12" fmla="*/ 441325 h 3588041"/>
                <a:gd name="connsiteX13" fmla="*/ 873760 w 1419860"/>
                <a:gd name="connsiteY13" fmla="*/ 0 h 3588041"/>
                <a:gd name="connsiteX14" fmla="*/ 845185 w 1419860"/>
                <a:gd name="connsiteY14" fmla="*/ 679450 h 3588041"/>
                <a:gd name="connsiteX15" fmla="*/ 908685 w 1419860"/>
                <a:gd name="connsiteY15" fmla="*/ 1047750 h 3588041"/>
                <a:gd name="connsiteX16" fmla="*/ 918210 w 1419860"/>
                <a:gd name="connsiteY16" fmla="*/ 1295400 h 3588041"/>
                <a:gd name="connsiteX17" fmla="*/ 1089660 w 1419860"/>
                <a:gd name="connsiteY17" fmla="*/ 1187450 h 3588041"/>
                <a:gd name="connsiteX18" fmla="*/ 1362710 w 1419860"/>
                <a:gd name="connsiteY18" fmla="*/ 1171575 h 3588041"/>
                <a:gd name="connsiteX19" fmla="*/ 1096010 w 1419860"/>
                <a:gd name="connsiteY19" fmla="*/ 1254125 h 3588041"/>
                <a:gd name="connsiteX20" fmla="*/ 876935 w 1419860"/>
                <a:gd name="connsiteY20" fmla="*/ 1527175 h 3588041"/>
                <a:gd name="connsiteX21" fmla="*/ 822960 w 1419860"/>
                <a:gd name="connsiteY21" fmla="*/ 1895475 h 3588041"/>
                <a:gd name="connsiteX22" fmla="*/ 991235 w 1419860"/>
                <a:gd name="connsiteY22" fmla="*/ 2308225 h 3588041"/>
                <a:gd name="connsiteX23" fmla="*/ 883285 w 1419860"/>
                <a:gd name="connsiteY23" fmla="*/ 2578100 h 3588041"/>
                <a:gd name="connsiteX24" fmla="*/ 1153160 w 1419860"/>
                <a:gd name="connsiteY24" fmla="*/ 2524125 h 3588041"/>
                <a:gd name="connsiteX25" fmla="*/ 1419860 w 1419860"/>
                <a:gd name="connsiteY25" fmla="*/ 2626519 h 3588041"/>
                <a:gd name="connsiteX26" fmla="*/ 1175385 w 1419860"/>
                <a:gd name="connsiteY26" fmla="*/ 2590800 h 3588041"/>
                <a:gd name="connsiteX27" fmla="*/ 819785 w 1419860"/>
                <a:gd name="connsiteY27" fmla="*/ 2733675 h 3588041"/>
                <a:gd name="connsiteX28" fmla="*/ 676910 w 1419860"/>
                <a:gd name="connsiteY28" fmla="*/ 3086100 h 3588041"/>
                <a:gd name="connsiteX29" fmla="*/ 905510 w 1419860"/>
                <a:gd name="connsiteY29" fmla="*/ 3419475 h 3588041"/>
                <a:gd name="connsiteX30" fmla="*/ 1003935 w 141986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324485 w 1426210"/>
                <a:gd name="connsiteY6" fmla="*/ 1812925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324485 w 1426210"/>
                <a:gd name="connsiteY6" fmla="*/ 1812925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280035 w 1426210"/>
                <a:gd name="connsiteY6" fmla="*/ 1822450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308610 w 1426210"/>
                <a:gd name="connsiteY6" fmla="*/ 1828800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308610 w 1426210"/>
                <a:gd name="connsiteY6" fmla="*/ 1828800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  <a:gd name="connsiteX0" fmla="*/ 1010285 w 1426210"/>
                <a:gd name="connsiteY0" fmla="*/ 3581400 h 3588041"/>
                <a:gd name="connsiteX1" fmla="*/ 584835 w 1426210"/>
                <a:gd name="connsiteY1" fmla="*/ 3587750 h 3588041"/>
                <a:gd name="connsiteX2" fmla="*/ 387985 w 1426210"/>
                <a:gd name="connsiteY2" fmla="*/ 3076575 h 3588041"/>
                <a:gd name="connsiteX3" fmla="*/ 740410 w 1426210"/>
                <a:gd name="connsiteY3" fmla="*/ 2381250 h 3588041"/>
                <a:gd name="connsiteX4" fmla="*/ 575945 w 1426210"/>
                <a:gd name="connsiteY4" fmla="*/ 1953895 h 3588041"/>
                <a:gd name="connsiteX5" fmla="*/ 0 w 1426210"/>
                <a:gd name="connsiteY5" fmla="*/ 1937385 h 3588041"/>
                <a:gd name="connsiteX6" fmla="*/ 308610 w 1426210"/>
                <a:gd name="connsiteY6" fmla="*/ 1828800 h 3588041"/>
                <a:gd name="connsiteX7" fmla="*/ 629285 w 1426210"/>
                <a:gd name="connsiteY7" fmla="*/ 1879600 h 3588041"/>
                <a:gd name="connsiteX8" fmla="*/ 816610 w 1426210"/>
                <a:gd name="connsiteY8" fmla="*/ 1333500 h 3588041"/>
                <a:gd name="connsiteX9" fmla="*/ 757079 w 1426210"/>
                <a:gd name="connsiteY9" fmla="*/ 823913 h 3588041"/>
                <a:gd name="connsiteX10" fmla="*/ 381635 w 1426210"/>
                <a:gd name="connsiteY10" fmla="*/ 695325 h 3588041"/>
                <a:gd name="connsiteX11" fmla="*/ 777717 w 1426210"/>
                <a:gd name="connsiteY11" fmla="*/ 734218 h 3588041"/>
                <a:gd name="connsiteX12" fmla="*/ 792798 w 1426210"/>
                <a:gd name="connsiteY12" fmla="*/ 441325 h 3588041"/>
                <a:gd name="connsiteX13" fmla="*/ 880110 w 1426210"/>
                <a:gd name="connsiteY13" fmla="*/ 0 h 3588041"/>
                <a:gd name="connsiteX14" fmla="*/ 851535 w 1426210"/>
                <a:gd name="connsiteY14" fmla="*/ 679450 h 3588041"/>
                <a:gd name="connsiteX15" fmla="*/ 915035 w 1426210"/>
                <a:gd name="connsiteY15" fmla="*/ 1047750 h 3588041"/>
                <a:gd name="connsiteX16" fmla="*/ 924560 w 1426210"/>
                <a:gd name="connsiteY16" fmla="*/ 1295400 h 3588041"/>
                <a:gd name="connsiteX17" fmla="*/ 1096010 w 1426210"/>
                <a:gd name="connsiteY17" fmla="*/ 1187450 h 3588041"/>
                <a:gd name="connsiteX18" fmla="*/ 1369060 w 1426210"/>
                <a:gd name="connsiteY18" fmla="*/ 1171575 h 3588041"/>
                <a:gd name="connsiteX19" fmla="*/ 1102360 w 1426210"/>
                <a:gd name="connsiteY19" fmla="*/ 1254125 h 3588041"/>
                <a:gd name="connsiteX20" fmla="*/ 883285 w 1426210"/>
                <a:gd name="connsiteY20" fmla="*/ 1527175 h 3588041"/>
                <a:gd name="connsiteX21" fmla="*/ 829310 w 1426210"/>
                <a:gd name="connsiteY21" fmla="*/ 1895475 h 3588041"/>
                <a:gd name="connsiteX22" fmla="*/ 997585 w 1426210"/>
                <a:gd name="connsiteY22" fmla="*/ 2308225 h 3588041"/>
                <a:gd name="connsiteX23" fmla="*/ 889635 w 1426210"/>
                <a:gd name="connsiteY23" fmla="*/ 2578100 h 3588041"/>
                <a:gd name="connsiteX24" fmla="*/ 1159510 w 1426210"/>
                <a:gd name="connsiteY24" fmla="*/ 2524125 h 3588041"/>
                <a:gd name="connsiteX25" fmla="*/ 1426210 w 1426210"/>
                <a:gd name="connsiteY25" fmla="*/ 2626519 h 3588041"/>
                <a:gd name="connsiteX26" fmla="*/ 1181735 w 1426210"/>
                <a:gd name="connsiteY26" fmla="*/ 2590800 h 3588041"/>
                <a:gd name="connsiteX27" fmla="*/ 826135 w 1426210"/>
                <a:gd name="connsiteY27" fmla="*/ 2733675 h 3588041"/>
                <a:gd name="connsiteX28" fmla="*/ 683260 w 1426210"/>
                <a:gd name="connsiteY28" fmla="*/ 3086100 h 3588041"/>
                <a:gd name="connsiteX29" fmla="*/ 911860 w 1426210"/>
                <a:gd name="connsiteY29" fmla="*/ 3419475 h 3588041"/>
                <a:gd name="connsiteX30" fmla="*/ 1010285 w 1426210"/>
                <a:gd name="connsiteY30" fmla="*/ 3581400 h 3588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26210" h="3588041">
                  <a:moveTo>
                    <a:pt x="1010285" y="3581400"/>
                  </a:moveTo>
                  <a:cubicBezTo>
                    <a:pt x="949431" y="3584046"/>
                    <a:pt x="774277" y="3589337"/>
                    <a:pt x="584835" y="3587750"/>
                  </a:cubicBezTo>
                  <a:cubicBezTo>
                    <a:pt x="395393" y="3586163"/>
                    <a:pt x="346181" y="3245908"/>
                    <a:pt x="387985" y="3076575"/>
                  </a:cubicBezTo>
                  <a:cubicBezTo>
                    <a:pt x="429789" y="2907242"/>
                    <a:pt x="709083" y="2568363"/>
                    <a:pt x="740410" y="2381250"/>
                  </a:cubicBezTo>
                  <a:cubicBezTo>
                    <a:pt x="771737" y="2194137"/>
                    <a:pt x="699347" y="2027873"/>
                    <a:pt x="575945" y="1953895"/>
                  </a:cubicBezTo>
                  <a:cubicBezTo>
                    <a:pt x="452543" y="1879918"/>
                    <a:pt x="246062" y="1906270"/>
                    <a:pt x="0" y="1937385"/>
                  </a:cubicBezTo>
                  <a:cubicBezTo>
                    <a:pt x="176213" y="1860550"/>
                    <a:pt x="191029" y="1847956"/>
                    <a:pt x="308610" y="1828800"/>
                  </a:cubicBezTo>
                  <a:cubicBezTo>
                    <a:pt x="426191" y="1809644"/>
                    <a:pt x="531390" y="1839912"/>
                    <a:pt x="629285" y="1879600"/>
                  </a:cubicBezTo>
                  <a:cubicBezTo>
                    <a:pt x="628492" y="1689101"/>
                    <a:pt x="795311" y="1509448"/>
                    <a:pt x="816610" y="1333500"/>
                  </a:cubicBezTo>
                  <a:cubicBezTo>
                    <a:pt x="837909" y="1157552"/>
                    <a:pt x="829575" y="930275"/>
                    <a:pt x="757079" y="823913"/>
                  </a:cubicBezTo>
                  <a:cubicBezTo>
                    <a:pt x="684583" y="717551"/>
                    <a:pt x="502814" y="711861"/>
                    <a:pt x="381635" y="695325"/>
                  </a:cubicBezTo>
                  <a:cubicBezTo>
                    <a:pt x="496200" y="695457"/>
                    <a:pt x="688553" y="665427"/>
                    <a:pt x="777717" y="734218"/>
                  </a:cubicBezTo>
                  <a:cubicBezTo>
                    <a:pt x="771631" y="617272"/>
                    <a:pt x="775733" y="563695"/>
                    <a:pt x="792798" y="441325"/>
                  </a:cubicBezTo>
                  <a:cubicBezTo>
                    <a:pt x="809864" y="318955"/>
                    <a:pt x="839364" y="250296"/>
                    <a:pt x="880110" y="0"/>
                  </a:cubicBezTo>
                  <a:cubicBezTo>
                    <a:pt x="876406" y="171979"/>
                    <a:pt x="845714" y="504825"/>
                    <a:pt x="851535" y="679450"/>
                  </a:cubicBezTo>
                  <a:cubicBezTo>
                    <a:pt x="857356" y="854075"/>
                    <a:pt x="902864" y="945092"/>
                    <a:pt x="915035" y="1047750"/>
                  </a:cubicBezTo>
                  <a:cubicBezTo>
                    <a:pt x="927206" y="1150408"/>
                    <a:pt x="929852" y="1162579"/>
                    <a:pt x="924560" y="1295400"/>
                  </a:cubicBezTo>
                  <a:cubicBezTo>
                    <a:pt x="989118" y="1225021"/>
                    <a:pt x="1040977" y="1204912"/>
                    <a:pt x="1096010" y="1187450"/>
                  </a:cubicBezTo>
                  <a:cubicBezTo>
                    <a:pt x="1151043" y="1169988"/>
                    <a:pt x="1235710" y="1164167"/>
                    <a:pt x="1369060" y="1171575"/>
                  </a:cubicBezTo>
                  <a:cubicBezTo>
                    <a:pt x="1276985" y="1188508"/>
                    <a:pt x="1183322" y="1194858"/>
                    <a:pt x="1102360" y="1254125"/>
                  </a:cubicBezTo>
                  <a:cubicBezTo>
                    <a:pt x="1021398" y="1313392"/>
                    <a:pt x="928793" y="1420283"/>
                    <a:pt x="883285" y="1527175"/>
                  </a:cubicBezTo>
                  <a:cubicBezTo>
                    <a:pt x="837777" y="1634067"/>
                    <a:pt x="810260" y="1765300"/>
                    <a:pt x="829310" y="1895475"/>
                  </a:cubicBezTo>
                  <a:cubicBezTo>
                    <a:pt x="848360" y="2025650"/>
                    <a:pt x="987531" y="2194454"/>
                    <a:pt x="997585" y="2308225"/>
                  </a:cubicBezTo>
                  <a:cubicBezTo>
                    <a:pt x="1007639" y="2421996"/>
                    <a:pt x="957898" y="2484438"/>
                    <a:pt x="889635" y="2578100"/>
                  </a:cubicBezTo>
                  <a:cubicBezTo>
                    <a:pt x="997584" y="2532062"/>
                    <a:pt x="1072462" y="2520817"/>
                    <a:pt x="1159510" y="2524125"/>
                  </a:cubicBezTo>
                  <a:cubicBezTo>
                    <a:pt x="1246558" y="2527433"/>
                    <a:pt x="1354242" y="2576512"/>
                    <a:pt x="1426210" y="2626519"/>
                  </a:cubicBezTo>
                  <a:cubicBezTo>
                    <a:pt x="1360066" y="2600325"/>
                    <a:pt x="1281747" y="2572941"/>
                    <a:pt x="1181735" y="2590800"/>
                  </a:cubicBezTo>
                  <a:cubicBezTo>
                    <a:pt x="1081723" y="2608659"/>
                    <a:pt x="909214" y="2651125"/>
                    <a:pt x="826135" y="2733675"/>
                  </a:cubicBezTo>
                  <a:cubicBezTo>
                    <a:pt x="743056" y="2816225"/>
                    <a:pt x="688022" y="2917825"/>
                    <a:pt x="683260" y="3086100"/>
                  </a:cubicBezTo>
                  <a:cubicBezTo>
                    <a:pt x="684848" y="3232150"/>
                    <a:pt x="851006" y="3349625"/>
                    <a:pt x="911860" y="3419475"/>
                  </a:cubicBezTo>
                  <a:cubicBezTo>
                    <a:pt x="972714" y="3489325"/>
                    <a:pt x="1071139" y="3578754"/>
                    <a:pt x="1010285" y="358140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203200" dist="381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6155962" y="948690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073251" y="3717032"/>
            <a:ext cx="2880320" cy="1393269"/>
            <a:chOff x="3073251" y="3717032"/>
            <a:chExt cx="2880320" cy="1393269"/>
          </a:xfrm>
        </p:grpSpPr>
        <p:sp>
          <p:nvSpPr>
            <p:cNvPr id="59" name="文本框 9"/>
            <p:cNvSpPr txBox="1"/>
            <p:nvPr/>
          </p:nvSpPr>
          <p:spPr>
            <a:xfrm>
              <a:off x="3073251" y="3933056"/>
              <a:ext cx="954443" cy="117724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7200" b="1" dirty="0" smtClean="0">
                  <a:solidFill>
                    <a:srgbClr val="00B0F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“</a:t>
              </a:r>
              <a:endParaRPr lang="en-US" altLang="zh-CN" sz="7200" b="1" dirty="0" smtClean="0">
                <a:solidFill>
                  <a:srgbClr val="00B0F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0" name="文本框 9"/>
            <p:cNvSpPr txBox="1"/>
            <p:nvPr/>
          </p:nvSpPr>
          <p:spPr>
            <a:xfrm>
              <a:off x="3937347" y="4077072"/>
              <a:ext cx="1224136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3600" b="1" dirty="0">
                  <a:solidFill>
                    <a:srgbClr val="00B0F0"/>
                  </a:solidFill>
                  <a:latin typeface="Impact MT Std" pitchFamily="34" charset="0"/>
                  <a:ea typeface="微软雅黑" pitchFamily="34" charset="-122"/>
                </a:rPr>
                <a:t>专业</a:t>
              </a:r>
              <a:endParaRPr lang="en-US" altLang="zh-CN" sz="3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文本框 9"/>
            <p:cNvSpPr txBox="1"/>
            <p:nvPr/>
          </p:nvSpPr>
          <p:spPr>
            <a:xfrm rot="10800000">
              <a:off x="4999128" y="3717032"/>
              <a:ext cx="954443" cy="117724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7200" b="1" dirty="0">
                  <a:solidFill>
                    <a:srgbClr val="00B0F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“</a:t>
              </a:r>
              <a:endParaRPr lang="en-US" altLang="zh-CN" sz="7200" b="1" dirty="0" smtClean="0">
                <a:solidFill>
                  <a:srgbClr val="00B0F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953571" y="3933056"/>
            <a:ext cx="2880320" cy="1393269"/>
            <a:chOff x="5953571" y="3933056"/>
            <a:chExt cx="2880320" cy="1393269"/>
          </a:xfrm>
        </p:grpSpPr>
        <p:sp>
          <p:nvSpPr>
            <p:cNvPr id="62" name="文本框 9"/>
            <p:cNvSpPr txBox="1"/>
            <p:nvPr/>
          </p:nvSpPr>
          <p:spPr>
            <a:xfrm>
              <a:off x="5953571" y="4149080"/>
              <a:ext cx="954443" cy="117724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72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“</a:t>
              </a:r>
              <a:endParaRPr lang="en-US" altLang="zh-CN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3" name="文本框 9"/>
            <p:cNvSpPr txBox="1"/>
            <p:nvPr/>
          </p:nvSpPr>
          <p:spPr>
            <a:xfrm>
              <a:off x="6817667" y="4293096"/>
              <a:ext cx="1224136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36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Impact MT Std" pitchFamily="34" charset="0"/>
                  <a:ea typeface="微软雅黑" pitchFamily="34" charset="-122"/>
                </a:rPr>
                <a:t>激情</a:t>
              </a:r>
              <a:endParaRPr lang="en-US" altLang="zh-CN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文本框 9"/>
            <p:cNvSpPr txBox="1"/>
            <p:nvPr/>
          </p:nvSpPr>
          <p:spPr>
            <a:xfrm rot="10800000">
              <a:off x="7879448" y="3933056"/>
              <a:ext cx="954443" cy="117724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72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“</a:t>
              </a:r>
              <a:endParaRPr lang="en-US" altLang="zh-CN" sz="7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863224" y="2009889"/>
            <a:ext cx="2700974" cy="1254770"/>
            <a:chOff x="5863224" y="2009889"/>
            <a:chExt cx="2700974" cy="1254770"/>
          </a:xfrm>
        </p:grpSpPr>
        <p:sp>
          <p:nvSpPr>
            <p:cNvPr id="65" name="文本框 9"/>
            <p:cNvSpPr txBox="1"/>
            <p:nvPr/>
          </p:nvSpPr>
          <p:spPr>
            <a:xfrm>
              <a:off x="5863224" y="2179747"/>
              <a:ext cx="954443" cy="108491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6600" b="1" dirty="0" smtClean="0">
                  <a:solidFill>
                    <a:schemeClr val="accent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“</a:t>
              </a:r>
              <a:endParaRPr lang="en-US" altLang="zh-CN" sz="6600" b="1" dirty="0" smtClean="0">
                <a:solidFill>
                  <a:schemeClr val="accent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66" name="文本框 9"/>
            <p:cNvSpPr txBox="1"/>
            <p:nvPr/>
          </p:nvSpPr>
          <p:spPr>
            <a:xfrm>
              <a:off x="6601643" y="2323763"/>
              <a:ext cx="1224136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3200" b="1" dirty="0">
                  <a:solidFill>
                    <a:schemeClr val="accent1">
                      <a:lumMod val="75000"/>
                    </a:schemeClr>
                  </a:solidFill>
                  <a:latin typeface="Impact MT Std" pitchFamily="34" charset="0"/>
                  <a:ea typeface="微软雅黑" pitchFamily="34" charset="-122"/>
                </a:rPr>
                <a:t>年轻</a:t>
              </a:r>
              <a:endPara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文本框 9"/>
            <p:cNvSpPr txBox="1"/>
            <p:nvPr/>
          </p:nvSpPr>
          <p:spPr>
            <a:xfrm rot="10800000">
              <a:off x="7609755" y="2009889"/>
              <a:ext cx="954443" cy="108491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6600" b="1" dirty="0">
                  <a:solidFill>
                    <a:schemeClr val="accent1">
                      <a:lumMod val="7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“</a:t>
              </a:r>
              <a:endParaRPr lang="en-US" altLang="zh-CN" sz="6600" b="1" dirty="0" smtClean="0">
                <a:solidFill>
                  <a:schemeClr val="accent1">
                    <a:lumMod val="7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937347" y="1880681"/>
            <a:ext cx="2466611" cy="1116271"/>
            <a:chOff x="5988901" y="2056055"/>
            <a:chExt cx="2466611" cy="1116271"/>
          </a:xfrm>
        </p:grpSpPr>
        <p:sp>
          <p:nvSpPr>
            <p:cNvPr id="72" name="文本框 9"/>
            <p:cNvSpPr txBox="1"/>
            <p:nvPr/>
          </p:nvSpPr>
          <p:spPr>
            <a:xfrm>
              <a:off x="5988901" y="2179747"/>
              <a:ext cx="954443" cy="99257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6000" b="1" dirty="0" smtClean="0">
                  <a:solidFill>
                    <a:srgbClr val="2684E2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“</a:t>
              </a:r>
              <a:endParaRPr lang="en-US" altLang="zh-CN" sz="6000" b="1" dirty="0" smtClean="0">
                <a:solidFill>
                  <a:srgbClr val="2684E2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73" name="文本框 9"/>
            <p:cNvSpPr txBox="1"/>
            <p:nvPr/>
          </p:nvSpPr>
          <p:spPr>
            <a:xfrm>
              <a:off x="6601643" y="2323763"/>
              <a:ext cx="1224136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800" b="1" dirty="0">
                  <a:solidFill>
                    <a:srgbClr val="2684E2"/>
                  </a:solidFill>
                  <a:latin typeface="Impact MT Std" pitchFamily="34" charset="0"/>
                  <a:ea typeface="微软雅黑" pitchFamily="34" charset="-122"/>
                </a:rPr>
                <a:t>梦想</a:t>
              </a:r>
              <a:endParaRPr lang="en-US" altLang="zh-CN" sz="2800" b="1" dirty="0" smtClean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文本框 9"/>
            <p:cNvSpPr txBox="1"/>
            <p:nvPr/>
          </p:nvSpPr>
          <p:spPr>
            <a:xfrm rot="10800000">
              <a:off x="7501069" y="2056055"/>
              <a:ext cx="954443" cy="99257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6000" b="1" dirty="0">
                  <a:solidFill>
                    <a:srgbClr val="2684E2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“</a:t>
              </a:r>
              <a:endParaRPr lang="en-US" altLang="zh-CN" sz="6000" b="1" dirty="0" smtClean="0">
                <a:solidFill>
                  <a:srgbClr val="2684E2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825779" y="2131773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9" name="Freeform 268"/>
            <p:cNvSpPr>
              <a:spLocks/>
            </p:cNvSpPr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 flipH="1" flipV="1">
            <a:off x="2711281" y="4757319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3" name="Freeform 268"/>
            <p:cNvSpPr>
              <a:spLocks/>
            </p:cNvSpPr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rgbClr val="00B0F0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111881" y="3965231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6" name="Freeform 268"/>
            <p:cNvSpPr>
              <a:spLocks/>
            </p:cNvSpPr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 flipH="1" flipV="1">
            <a:off x="3431361" y="1916832"/>
            <a:ext cx="1154058" cy="47188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9" name="Freeform 268"/>
            <p:cNvSpPr>
              <a:spLocks/>
            </p:cNvSpPr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rgbClr val="2684E2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474267" y="2096125"/>
            <a:ext cx="210304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我们只为改变中国互联网状况！</a:t>
            </a:r>
            <a:endParaRPr lang="en-US" altLang="zh-CN" sz="2000" b="1" dirty="0" smtClean="0">
              <a:solidFill>
                <a:srgbClr val="2684E2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92" name="文本框 9"/>
          <p:cNvSpPr txBox="1"/>
          <p:nvPr/>
        </p:nvSpPr>
        <p:spPr>
          <a:xfrm>
            <a:off x="768995" y="4760421"/>
            <a:ext cx="210304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0B0F0"/>
                </a:solidFill>
                <a:latin typeface="Impact MT Std" pitchFamily="34" charset="0"/>
                <a:ea typeface="微软雅黑" pitchFamily="34" charset="-122"/>
              </a:rPr>
              <a:t>我们有着十年经验的专业人才！</a:t>
            </a:r>
            <a:endParaRPr lang="en-US" altLang="zh-CN" sz="2000" b="1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文本框 9"/>
          <p:cNvSpPr txBox="1"/>
          <p:nvPr/>
        </p:nvSpPr>
        <p:spPr>
          <a:xfrm>
            <a:off x="9035107" y="1808093"/>
            <a:ext cx="210304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itchFamily="34" charset="-122"/>
              </a:rPr>
              <a:t>我们的团队都是</a:t>
            </a:r>
            <a:r>
              <a:rPr lang="en-US" altLang="zh-CN" sz="2000" b="1" dirty="0" smtClean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itchFamily="34" charset="-122"/>
              </a:rPr>
              <a:t>90</a:t>
            </a:r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Impact MT Std" pitchFamily="34" charset="0"/>
                <a:ea typeface="微软雅黑" pitchFamily="34" charset="-122"/>
              </a:rPr>
              <a:t>后设计师！</a:t>
            </a:r>
            <a:endParaRPr lang="en-US" altLang="zh-CN" sz="2000" b="1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文本框 9"/>
          <p:cNvSpPr txBox="1"/>
          <p:nvPr/>
        </p:nvSpPr>
        <p:spPr>
          <a:xfrm>
            <a:off x="9395147" y="3717032"/>
            <a:ext cx="210304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Impact MT Std" pitchFamily="34" charset="0"/>
                <a:ea typeface="微软雅黑" pitchFamily="34" charset="-122"/>
              </a:rPr>
              <a:t>我们不仅仅是工作，更是兴趣！</a:t>
            </a:r>
            <a:endParaRPr lang="en-US" altLang="zh-CN" sz="2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415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1" grpId="0"/>
      <p:bldP spid="91" grpId="0"/>
      <p:bldP spid="92" grpId="0"/>
      <p:bldP spid="93" grpId="0"/>
      <p:bldP spid="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圆角矩形 85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88" name="燕尾形 8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9" name="燕尾形 8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90" name="燕尾形 8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92" name="燕尾形 9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93" name="燕尾形 92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94" name="燕尾形 93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98937" y="1359910"/>
            <a:ext cx="5964292" cy="5870382"/>
            <a:chOff x="1498937" y="1359910"/>
            <a:chExt cx="5964292" cy="5870382"/>
          </a:xfrm>
        </p:grpSpPr>
        <p:grpSp>
          <p:nvGrpSpPr>
            <p:cNvPr id="21" name="组合 20"/>
            <p:cNvGrpSpPr/>
            <p:nvPr/>
          </p:nvGrpSpPr>
          <p:grpSpPr>
            <a:xfrm>
              <a:off x="1498937" y="1359910"/>
              <a:ext cx="5964292" cy="5870382"/>
              <a:chOff x="1498937" y="1359910"/>
              <a:chExt cx="5964292" cy="5870382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1498937" y="1359910"/>
                <a:ext cx="5964292" cy="5870382"/>
                <a:chOff x="1498937" y="1359910"/>
                <a:chExt cx="5964292" cy="5870382"/>
              </a:xfrm>
            </p:grpSpPr>
            <p:sp>
              <p:nvSpPr>
                <p:cNvPr id="290" name="圆角矩形 41"/>
                <p:cNvSpPr/>
                <p:nvPr/>
              </p:nvSpPr>
              <p:spPr>
                <a:xfrm rot="2760000">
                  <a:off x="2028690" y="1795753"/>
                  <a:ext cx="4904786" cy="5964292"/>
                </a:xfrm>
                <a:custGeom>
                  <a:avLst/>
                  <a:gdLst>
                    <a:gd name="connsiteX0" fmla="*/ 0 w 7173915"/>
                    <a:gd name="connsiteY0" fmla="*/ 1374924 h 5961603"/>
                    <a:gd name="connsiteX1" fmla="*/ 1374924 w 7173915"/>
                    <a:gd name="connsiteY1" fmla="*/ 0 h 5961603"/>
                    <a:gd name="connsiteX2" fmla="*/ 5798991 w 7173915"/>
                    <a:gd name="connsiteY2" fmla="*/ 0 h 5961603"/>
                    <a:gd name="connsiteX3" fmla="*/ 7173915 w 7173915"/>
                    <a:gd name="connsiteY3" fmla="*/ 1374924 h 5961603"/>
                    <a:gd name="connsiteX4" fmla="*/ 7173915 w 7173915"/>
                    <a:gd name="connsiteY4" fmla="*/ 4586679 h 5961603"/>
                    <a:gd name="connsiteX5" fmla="*/ 5798991 w 7173915"/>
                    <a:gd name="connsiteY5" fmla="*/ 5961603 h 5961603"/>
                    <a:gd name="connsiteX6" fmla="*/ 1374924 w 7173915"/>
                    <a:gd name="connsiteY6" fmla="*/ 5961603 h 5961603"/>
                    <a:gd name="connsiteX7" fmla="*/ 0 w 7173915"/>
                    <a:gd name="connsiteY7" fmla="*/ 4586679 h 5961603"/>
                    <a:gd name="connsiteX8" fmla="*/ 0 w 7173915"/>
                    <a:gd name="connsiteY8" fmla="*/ 1374924 h 5961603"/>
                    <a:gd name="connsiteX0" fmla="*/ 692418 w 7866333"/>
                    <a:gd name="connsiteY0" fmla="*/ 1374924 h 5961603"/>
                    <a:gd name="connsiteX1" fmla="*/ 35627 w 7866333"/>
                    <a:gd name="connsiteY1" fmla="*/ 364012 h 5961603"/>
                    <a:gd name="connsiteX2" fmla="*/ 2067342 w 7866333"/>
                    <a:gd name="connsiteY2" fmla="*/ 0 h 5961603"/>
                    <a:gd name="connsiteX3" fmla="*/ 6491409 w 7866333"/>
                    <a:gd name="connsiteY3" fmla="*/ 0 h 5961603"/>
                    <a:gd name="connsiteX4" fmla="*/ 7866333 w 7866333"/>
                    <a:gd name="connsiteY4" fmla="*/ 1374924 h 5961603"/>
                    <a:gd name="connsiteX5" fmla="*/ 7866333 w 7866333"/>
                    <a:gd name="connsiteY5" fmla="*/ 4586679 h 5961603"/>
                    <a:gd name="connsiteX6" fmla="*/ 6491409 w 7866333"/>
                    <a:gd name="connsiteY6" fmla="*/ 5961603 h 5961603"/>
                    <a:gd name="connsiteX7" fmla="*/ 2067342 w 7866333"/>
                    <a:gd name="connsiteY7" fmla="*/ 5961603 h 5961603"/>
                    <a:gd name="connsiteX8" fmla="*/ 692418 w 7866333"/>
                    <a:gd name="connsiteY8" fmla="*/ 4586679 h 5961603"/>
                    <a:gd name="connsiteX9" fmla="*/ 692418 w 7866333"/>
                    <a:gd name="connsiteY9" fmla="*/ 1374924 h 5961603"/>
                    <a:gd name="connsiteX0" fmla="*/ 114358 w 7913056"/>
                    <a:gd name="connsiteY0" fmla="*/ 1857365 h 5961603"/>
                    <a:gd name="connsiteX1" fmla="*/ 82350 w 7913056"/>
                    <a:gd name="connsiteY1" fmla="*/ 364012 h 5961603"/>
                    <a:gd name="connsiteX2" fmla="*/ 2114065 w 7913056"/>
                    <a:gd name="connsiteY2" fmla="*/ 0 h 5961603"/>
                    <a:gd name="connsiteX3" fmla="*/ 6538132 w 7913056"/>
                    <a:gd name="connsiteY3" fmla="*/ 0 h 5961603"/>
                    <a:gd name="connsiteX4" fmla="*/ 7913056 w 7913056"/>
                    <a:gd name="connsiteY4" fmla="*/ 1374924 h 5961603"/>
                    <a:gd name="connsiteX5" fmla="*/ 7913056 w 7913056"/>
                    <a:gd name="connsiteY5" fmla="*/ 4586679 h 5961603"/>
                    <a:gd name="connsiteX6" fmla="*/ 6538132 w 7913056"/>
                    <a:gd name="connsiteY6" fmla="*/ 5961603 h 5961603"/>
                    <a:gd name="connsiteX7" fmla="*/ 2114065 w 7913056"/>
                    <a:gd name="connsiteY7" fmla="*/ 5961603 h 5961603"/>
                    <a:gd name="connsiteX8" fmla="*/ 739141 w 7913056"/>
                    <a:gd name="connsiteY8" fmla="*/ 4586679 h 5961603"/>
                    <a:gd name="connsiteX9" fmla="*/ 114358 w 7913056"/>
                    <a:gd name="connsiteY9" fmla="*/ 1857365 h 5961603"/>
                    <a:gd name="connsiteX0" fmla="*/ 147918 w 7946616"/>
                    <a:gd name="connsiteY0" fmla="*/ 1857365 h 5961603"/>
                    <a:gd name="connsiteX1" fmla="*/ 115910 w 7946616"/>
                    <a:gd name="connsiteY1" fmla="*/ 364012 h 5961603"/>
                    <a:gd name="connsiteX2" fmla="*/ 2147625 w 7946616"/>
                    <a:gd name="connsiteY2" fmla="*/ 0 h 5961603"/>
                    <a:gd name="connsiteX3" fmla="*/ 6571692 w 7946616"/>
                    <a:gd name="connsiteY3" fmla="*/ 0 h 5961603"/>
                    <a:gd name="connsiteX4" fmla="*/ 7946616 w 7946616"/>
                    <a:gd name="connsiteY4" fmla="*/ 1374924 h 5961603"/>
                    <a:gd name="connsiteX5" fmla="*/ 7946616 w 7946616"/>
                    <a:gd name="connsiteY5" fmla="*/ 4586679 h 5961603"/>
                    <a:gd name="connsiteX6" fmla="*/ 6571692 w 7946616"/>
                    <a:gd name="connsiteY6" fmla="*/ 5961603 h 5961603"/>
                    <a:gd name="connsiteX7" fmla="*/ 2147625 w 7946616"/>
                    <a:gd name="connsiteY7" fmla="*/ 5961603 h 5961603"/>
                    <a:gd name="connsiteX8" fmla="*/ 772701 w 7946616"/>
                    <a:gd name="connsiteY8" fmla="*/ 4586679 h 5961603"/>
                    <a:gd name="connsiteX9" fmla="*/ 147918 w 7946616"/>
                    <a:gd name="connsiteY9" fmla="*/ 1857365 h 5961603"/>
                    <a:gd name="connsiteX0" fmla="*/ 147918 w 7946616"/>
                    <a:gd name="connsiteY0" fmla="*/ 1857365 h 6003613"/>
                    <a:gd name="connsiteX1" fmla="*/ 115910 w 7946616"/>
                    <a:gd name="connsiteY1" fmla="*/ 364012 h 6003613"/>
                    <a:gd name="connsiteX2" fmla="*/ 2147625 w 7946616"/>
                    <a:gd name="connsiteY2" fmla="*/ 0 h 6003613"/>
                    <a:gd name="connsiteX3" fmla="*/ 6571692 w 7946616"/>
                    <a:gd name="connsiteY3" fmla="*/ 0 h 6003613"/>
                    <a:gd name="connsiteX4" fmla="*/ 7946616 w 7946616"/>
                    <a:gd name="connsiteY4" fmla="*/ 1374924 h 6003613"/>
                    <a:gd name="connsiteX5" fmla="*/ 7946616 w 7946616"/>
                    <a:gd name="connsiteY5" fmla="*/ 4586679 h 6003613"/>
                    <a:gd name="connsiteX6" fmla="*/ 6571692 w 7946616"/>
                    <a:gd name="connsiteY6" fmla="*/ 5961603 h 6003613"/>
                    <a:gd name="connsiteX7" fmla="*/ 3283845 w 7946616"/>
                    <a:gd name="connsiteY7" fmla="*/ 6003613 h 6003613"/>
                    <a:gd name="connsiteX8" fmla="*/ 772701 w 7946616"/>
                    <a:gd name="connsiteY8" fmla="*/ 4586679 h 6003613"/>
                    <a:gd name="connsiteX9" fmla="*/ 147918 w 7946616"/>
                    <a:gd name="connsiteY9" fmla="*/ 1857365 h 6003613"/>
                    <a:gd name="connsiteX0" fmla="*/ 147918 w 7946616"/>
                    <a:gd name="connsiteY0" fmla="*/ 1857365 h 6003613"/>
                    <a:gd name="connsiteX1" fmla="*/ 115910 w 7946616"/>
                    <a:gd name="connsiteY1" fmla="*/ 364012 h 6003613"/>
                    <a:gd name="connsiteX2" fmla="*/ 2147625 w 7946616"/>
                    <a:gd name="connsiteY2" fmla="*/ 0 h 6003613"/>
                    <a:gd name="connsiteX3" fmla="*/ 6571692 w 7946616"/>
                    <a:gd name="connsiteY3" fmla="*/ 0 h 6003613"/>
                    <a:gd name="connsiteX4" fmla="*/ 7946616 w 7946616"/>
                    <a:gd name="connsiteY4" fmla="*/ 1374924 h 6003613"/>
                    <a:gd name="connsiteX5" fmla="*/ 7946616 w 7946616"/>
                    <a:gd name="connsiteY5" fmla="*/ 4586679 h 6003613"/>
                    <a:gd name="connsiteX6" fmla="*/ 6571692 w 7946616"/>
                    <a:gd name="connsiteY6" fmla="*/ 5961603 h 6003613"/>
                    <a:gd name="connsiteX7" fmla="*/ 3283845 w 7946616"/>
                    <a:gd name="connsiteY7" fmla="*/ 6003613 h 6003613"/>
                    <a:gd name="connsiteX8" fmla="*/ 772701 w 7946616"/>
                    <a:gd name="connsiteY8" fmla="*/ 4586679 h 6003613"/>
                    <a:gd name="connsiteX9" fmla="*/ 147918 w 7946616"/>
                    <a:gd name="connsiteY9" fmla="*/ 1857365 h 6003613"/>
                    <a:gd name="connsiteX0" fmla="*/ 147918 w 7946616"/>
                    <a:gd name="connsiteY0" fmla="*/ 1857365 h 6024618"/>
                    <a:gd name="connsiteX1" fmla="*/ 115910 w 7946616"/>
                    <a:gd name="connsiteY1" fmla="*/ 364012 h 6024618"/>
                    <a:gd name="connsiteX2" fmla="*/ 2147625 w 7946616"/>
                    <a:gd name="connsiteY2" fmla="*/ 0 h 6024618"/>
                    <a:gd name="connsiteX3" fmla="*/ 6571692 w 7946616"/>
                    <a:gd name="connsiteY3" fmla="*/ 0 h 6024618"/>
                    <a:gd name="connsiteX4" fmla="*/ 7946616 w 7946616"/>
                    <a:gd name="connsiteY4" fmla="*/ 1374924 h 6024618"/>
                    <a:gd name="connsiteX5" fmla="*/ 7946616 w 7946616"/>
                    <a:gd name="connsiteY5" fmla="*/ 4586679 h 6024618"/>
                    <a:gd name="connsiteX6" fmla="*/ 6571692 w 7946616"/>
                    <a:gd name="connsiteY6" fmla="*/ 5961603 h 6024618"/>
                    <a:gd name="connsiteX7" fmla="*/ 3851956 w 7946616"/>
                    <a:gd name="connsiteY7" fmla="*/ 6024618 h 6024618"/>
                    <a:gd name="connsiteX8" fmla="*/ 772701 w 7946616"/>
                    <a:gd name="connsiteY8" fmla="*/ 4586679 h 6024618"/>
                    <a:gd name="connsiteX9" fmla="*/ 147918 w 7946616"/>
                    <a:gd name="connsiteY9" fmla="*/ 1857365 h 6024618"/>
                    <a:gd name="connsiteX0" fmla="*/ 147918 w 7946616"/>
                    <a:gd name="connsiteY0" fmla="*/ 1857365 h 6027463"/>
                    <a:gd name="connsiteX1" fmla="*/ 115910 w 7946616"/>
                    <a:gd name="connsiteY1" fmla="*/ 364012 h 6027463"/>
                    <a:gd name="connsiteX2" fmla="*/ 2147625 w 7946616"/>
                    <a:gd name="connsiteY2" fmla="*/ 0 h 6027463"/>
                    <a:gd name="connsiteX3" fmla="*/ 6571692 w 7946616"/>
                    <a:gd name="connsiteY3" fmla="*/ 0 h 6027463"/>
                    <a:gd name="connsiteX4" fmla="*/ 7946616 w 7946616"/>
                    <a:gd name="connsiteY4" fmla="*/ 1374924 h 6027463"/>
                    <a:gd name="connsiteX5" fmla="*/ 7946616 w 7946616"/>
                    <a:gd name="connsiteY5" fmla="*/ 4586679 h 6027463"/>
                    <a:gd name="connsiteX6" fmla="*/ 6571692 w 7946616"/>
                    <a:gd name="connsiteY6" fmla="*/ 5961603 h 6027463"/>
                    <a:gd name="connsiteX7" fmla="*/ 3590103 w 7946616"/>
                    <a:gd name="connsiteY7" fmla="*/ 6027463 h 6027463"/>
                    <a:gd name="connsiteX8" fmla="*/ 772701 w 7946616"/>
                    <a:gd name="connsiteY8" fmla="*/ 4586679 h 6027463"/>
                    <a:gd name="connsiteX9" fmla="*/ 147918 w 7946616"/>
                    <a:gd name="connsiteY9" fmla="*/ 1857365 h 6027463"/>
                    <a:gd name="connsiteX0" fmla="*/ 147918 w 7946616"/>
                    <a:gd name="connsiteY0" fmla="*/ 1857365 h 6016012"/>
                    <a:gd name="connsiteX1" fmla="*/ 115910 w 7946616"/>
                    <a:gd name="connsiteY1" fmla="*/ 364012 h 6016012"/>
                    <a:gd name="connsiteX2" fmla="*/ 2147625 w 7946616"/>
                    <a:gd name="connsiteY2" fmla="*/ 0 h 6016012"/>
                    <a:gd name="connsiteX3" fmla="*/ 6571692 w 7946616"/>
                    <a:gd name="connsiteY3" fmla="*/ 0 h 6016012"/>
                    <a:gd name="connsiteX4" fmla="*/ 7946616 w 7946616"/>
                    <a:gd name="connsiteY4" fmla="*/ 1374924 h 6016012"/>
                    <a:gd name="connsiteX5" fmla="*/ 7946616 w 7946616"/>
                    <a:gd name="connsiteY5" fmla="*/ 4586679 h 6016012"/>
                    <a:gd name="connsiteX6" fmla="*/ 6571692 w 7946616"/>
                    <a:gd name="connsiteY6" fmla="*/ 5961603 h 6016012"/>
                    <a:gd name="connsiteX7" fmla="*/ 3393334 w 7946616"/>
                    <a:gd name="connsiteY7" fmla="*/ 6016012 h 6016012"/>
                    <a:gd name="connsiteX8" fmla="*/ 772701 w 7946616"/>
                    <a:gd name="connsiteY8" fmla="*/ 4586679 h 6016012"/>
                    <a:gd name="connsiteX9" fmla="*/ 147918 w 7946616"/>
                    <a:gd name="connsiteY9" fmla="*/ 1857365 h 6016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946616" h="6016012">
                      <a:moveTo>
                        <a:pt x="147918" y="1857365"/>
                      </a:moveTo>
                      <a:cubicBezTo>
                        <a:pt x="51854" y="1020875"/>
                        <a:pt x="-113244" y="593166"/>
                        <a:pt x="115910" y="364012"/>
                      </a:cubicBezTo>
                      <a:cubicBezTo>
                        <a:pt x="345064" y="134858"/>
                        <a:pt x="1249034" y="59818"/>
                        <a:pt x="2147625" y="0"/>
                      </a:cubicBezTo>
                      <a:lnTo>
                        <a:pt x="6571692" y="0"/>
                      </a:lnTo>
                      <a:cubicBezTo>
                        <a:pt x="7331042" y="0"/>
                        <a:pt x="7946616" y="615574"/>
                        <a:pt x="7946616" y="1374924"/>
                      </a:cubicBezTo>
                      <a:lnTo>
                        <a:pt x="7946616" y="4586679"/>
                      </a:lnTo>
                      <a:cubicBezTo>
                        <a:pt x="7946616" y="5346029"/>
                        <a:pt x="7331042" y="5961603"/>
                        <a:pt x="6571692" y="5961603"/>
                      </a:cubicBezTo>
                      <a:lnTo>
                        <a:pt x="3393334" y="6016012"/>
                      </a:lnTo>
                      <a:cubicBezTo>
                        <a:pt x="2633984" y="6016012"/>
                        <a:pt x="772701" y="5346029"/>
                        <a:pt x="772701" y="4586679"/>
                      </a:cubicBezTo>
                      <a:lnTo>
                        <a:pt x="147918" y="1857365"/>
                      </a:lnTo>
                      <a:close/>
                    </a:path>
                  </a:pathLst>
                </a:custGeom>
                <a:gradFill>
                  <a:gsLst>
                    <a:gs pos="15000">
                      <a:schemeClr val="tx1">
                        <a:alpha val="27000"/>
                      </a:schemeClr>
                    </a:gs>
                    <a:gs pos="100000">
                      <a:srgbClr val="CBCBCB">
                        <a:alpha val="0"/>
                      </a:srgb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292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prstClr val="white"/>
                      </a:solidFill>
                    </a:rPr>
                    <a:t>%</a:t>
                  </a:r>
                  <a:endParaRPr lang="zh-CN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1" name="圆角矩形 300"/>
                <p:cNvSpPr/>
                <p:nvPr/>
              </p:nvSpPr>
              <p:spPr>
                <a:xfrm>
                  <a:off x="2063318" y="1359910"/>
                  <a:ext cx="2881540" cy="4907643"/>
                </a:xfrm>
                <a:prstGeom prst="roundRect">
                  <a:avLst>
                    <a:gd name="adj" fmla="val 12701"/>
                  </a:avLst>
                </a:prstGeom>
                <a:gradFill>
                  <a:gsLst>
                    <a:gs pos="0">
                      <a:srgbClr val="F1F1F1"/>
                    </a:gs>
                    <a:gs pos="100000">
                      <a:srgbClr val="C0C1C3"/>
                    </a:gs>
                  </a:gsLst>
                  <a:lin ang="2700000" scaled="1"/>
                </a:gradFill>
                <a:ln w="15875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685800" dist="203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02" name="圆角矩形 301"/>
              <p:cNvSpPr/>
              <p:nvPr/>
            </p:nvSpPr>
            <p:spPr>
              <a:xfrm>
                <a:off x="2988494" y="1573365"/>
                <a:ext cx="1032548" cy="66349"/>
              </a:xfrm>
              <a:prstGeom prst="roundRect">
                <a:avLst>
                  <a:gd name="adj" fmla="val 50000"/>
                </a:avLst>
              </a:prstGeom>
              <a:solidFill>
                <a:srgbClr val="4D4F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0" name="矩形 319"/>
            <p:cNvSpPr/>
            <p:nvPr/>
          </p:nvSpPr>
          <p:spPr>
            <a:xfrm rot="5400000" flipV="1">
              <a:off x="3426747" y="4173162"/>
              <a:ext cx="152392" cy="2715573"/>
            </a:xfrm>
            <a:prstGeom prst="rect">
              <a:avLst/>
            </a:prstGeom>
            <a:gradFill>
              <a:gsLst>
                <a:gs pos="61000">
                  <a:schemeClr val="tx1">
                    <a:alpha val="10000"/>
                  </a:schemeClr>
                </a:gs>
                <a:gs pos="100000">
                  <a:schemeClr val="tx1">
                    <a:alpha val="48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项目成员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145156" y="2003523"/>
            <a:ext cx="7336807" cy="910208"/>
            <a:chOff x="2145156" y="2003523"/>
            <a:chExt cx="7336807" cy="910208"/>
          </a:xfrm>
        </p:grpSpPr>
        <p:sp>
          <p:nvSpPr>
            <p:cNvPr id="305" name="矩形 304"/>
            <p:cNvSpPr/>
            <p:nvPr/>
          </p:nvSpPr>
          <p:spPr>
            <a:xfrm>
              <a:off x="2146549" y="2013731"/>
              <a:ext cx="7335414" cy="900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6" name="矩形 315"/>
            <p:cNvSpPr/>
            <p:nvPr/>
          </p:nvSpPr>
          <p:spPr>
            <a:xfrm rot="16200000">
              <a:off x="3409278" y="739401"/>
              <a:ext cx="187330" cy="2715573"/>
            </a:xfrm>
            <a:prstGeom prst="rect">
              <a:avLst/>
            </a:prstGeom>
            <a:gradFill>
              <a:gsLst>
                <a:gs pos="62000">
                  <a:schemeClr val="tx1">
                    <a:alpha val="10000"/>
                  </a:schemeClr>
                </a:gs>
                <a:gs pos="100000">
                  <a:schemeClr val="tx1">
                    <a:alpha val="34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45156" y="2913665"/>
            <a:ext cx="6356989" cy="900066"/>
            <a:chOff x="2145156" y="2913665"/>
            <a:chExt cx="6356989" cy="900066"/>
          </a:xfrm>
        </p:grpSpPr>
        <p:sp>
          <p:nvSpPr>
            <p:cNvPr id="306" name="矩形 305"/>
            <p:cNvSpPr/>
            <p:nvPr/>
          </p:nvSpPr>
          <p:spPr>
            <a:xfrm>
              <a:off x="2146549" y="2913731"/>
              <a:ext cx="6355596" cy="9000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7" name="矩形 316"/>
            <p:cNvSpPr/>
            <p:nvPr/>
          </p:nvSpPr>
          <p:spPr>
            <a:xfrm rot="16200000">
              <a:off x="3366735" y="1692086"/>
              <a:ext cx="272415" cy="2715573"/>
            </a:xfrm>
            <a:prstGeom prst="rect">
              <a:avLst/>
            </a:prstGeom>
            <a:gradFill>
              <a:gsLst>
                <a:gs pos="62000">
                  <a:schemeClr val="tx1">
                    <a:alpha val="10000"/>
                  </a:schemeClr>
                </a:gs>
                <a:gs pos="100000">
                  <a:schemeClr val="tx1">
                    <a:alpha val="34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145156" y="3809340"/>
            <a:ext cx="7336807" cy="904391"/>
            <a:chOff x="2145156" y="3809340"/>
            <a:chExt cx="7336807" cy="904391"/>
          </a:xfrm>
        </p:grpSpPr>
        <p:sp>
          <p:nvSpPr>
            <p:cNvPr id="307" name="矩形 306"/>
            <p:cNvSpPr/>
            <p:nvPr/>
          </p:nvSpPr>
          <p:spPr>
            <a:xfrm>
              <a:off x="2146549" y="3813731"/>
              <a:ext cx="7335414" cy="900000"/>
            </a:xfrm>
            <a:prstGeom prst="rect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8" name="矩形 317"/>
            <p:cNvSpPr/>
            <p:nvPr/>
          </p:nvSpPr>
          <p:spPr>
            <a:xfrm rot="16200000">
              <a:off x="3366735" y="2587761"/>
              <a:ext cx="272415" cy="2715573"/>
            </a:xfrm>
            <a:prstGeom prst="rect">
              <a:avLst/>
            </a:prstGeom>
            <a:gradFill>
              <a:gsLst>
                <a:gs pos="62000">
                  <a:schemeClr val="tx1">
                    <a:alpha val="10000"/>
                  </a:schemeClr>
                </a:gs>
                <a:gs pos="100000">
                  <a:schemeClr val="tx1">
                    <a:alpha val="34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45154" y="4712769"/>
            <a:ext cx="6356991" cy="900962"/>
            <a:chOff x="2145154" y="4712769"/>
            <a:chExt cx="6356991" cy="900962"/>
          </a:xfrm>
        </p:grpSpPr>
        <p:sp>
          <p:nvSpPr>
            <p:cNvPr id="308" name="矩形 307"/>
            <p:cNvSpPr/>
            <p:nvPr/>
          </p:nvSpPr>
          <p:spPr>
            <a:xfrm>
              <a:off x="2146549" y="4713731"/>
              <a:ext cx="6355596" cy="9000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9" name="矩形 318"/>
            <p:cNvSpPr/>
            <p:nvPr/>
          </p:nvSpPr>
          <p:spPr>
            <a:xfrm rot="16200000">
              <a:off x="3366733" y="3491190"/>
              <a:ext cx="272415" cy="2715573"/>
            </a:xfrm>
            <a:prstGeom prst="rect">
              <a:avLst/>
            </a:prstGeom>
            <a:gradFill>
              <a:gsLst>
                <a:gs pos="62000">
                  <a:schemeClr val="tx1">
                    <a:alpha val="10000"/>
                  </a:schemeClr>
                </a:gs>
                <a:gs pos="100000">
                  <a:schemeClr val="tx1">
                    <a:alpha val="34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61890" y="2172440"/>
            <a:ext cx="634418" cy="634418"/>
            <a:chOff x="4061890" y="2172440"/>
            <a:chExt cx="634418" cy="634418"/>
          </a:xfrm>
        </p:grpSpPr>
        <p:sp>
          <p:nvSpPr>
            <p:cNvPr id="358" name="椭圆 357"/>
            <p:cNvSpPr/>
            <p:nvPr/>
          </p:nvSpPr>
          <p:spPr>
            <a:xfrm>
              <a:off x="4061890" y="2172440"/>
              <a:ext cx="634418" cy="634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360" name="文本框 80"/>
            <p:cNvSpPr txBox="1"/>
            <p:nvPr/>
          </p:nvSpPr>
          <p:spPr>
            <a:xfrm>
              <a:off x="4103505" y="2228039"/>
              <a:ext cx="5511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2684E2"/>
                  </a:solidFill>
                  <a:latin typeface="Impact MT Std" pitchFamily="34" charset="0"/>
                </a:rPr>
                <a:t>01</a:t>
              </a:r>
              <a:endParaRPr lang="zh-CN" altLang="en-US" sz="2800" dirty="0">
                <a:solidFill>
                  <a:srgbClr val="2684E2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812258" y="1772816"/>
            <a:ext cx="1340160" cy="1340160"/>
            <a:chOff x="1677608" y="2996952"/>
            <a:chExt cx="1395643" cy="1395643"/>
          </a:xfrm>
        </p:grpSpPr>
        <p:sp>
          <p:nvSpPr>
            <p:cNvPr id="10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0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-100000"/>
                        </a14:imgEffect>
                        <a14:imgEffect>
                          <a14:brightnessContrast bright="9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833891" y="3645024"/>
            <a:ext cx="1340160" cy="1340160"/>
            <a:chOff x="1677608" y="2996952"/>
            <a:chExt cx="1395643" cy="1395643"/>
          </a:xfrm>
        </p:grpSpPr>
        <p:sp>
          <p:nvSpPr>
            <p:cNvPr id="10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0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-100000"/>
                        </a14:imgEffect>
                        <a14:imgEffect>
                          <a14:brightnessContrast bright="9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88995" t="-31435" r="-3525" b="-102803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537747" y="2664904"/>
            <a:ext cx="1340160" cy="1340160"/>
            <a:chOff x="1677608" y="2996952"/>
            <a:chExt cx="1395643" cy="1395643"/>
          </a:xfrm>
        </p:grpSpPr>
        <p:sp>
          <p:nvSpPr>
            <p:cNvPr id="11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1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-100000"/>
                        </a14:imgEffect>
                        <a14:imgEffect>
                          <a14:brightnessContrast bright="9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55096" t="-19467" r="-69540" b="-126751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565739" y="4509120"/>
            <a:ext cx="1340160" cy="1340160"/>
            <a:chOff x="1677608" y="2996952"/>
            <a:chExt cx="1395643" cy="1395643"/>
          </a:xfrm>
        </p:grpSpPr>
        <p:sp>
          <p:nvSpPr>
            <p:cNvPr id="11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1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-100000"/>
                        </a14:imgEffect>
                        <a14:imgEffect>
                          <a14:brightnessContrast bright="9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43385" t="4248" r="-186119" b="-138486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061890" y="3933056"/>
            <a:ext cx="634418" cy="634418"/>
            <a:chOff x="4061890" y="2172440"/>
            <a:chExt cx="634418" cy="634418"/>
          </a:xfrm>
        </p:grpSpPr>
        <p:sp>
          <p:nvSpPr>
            <p:cNvPr id="116" name="椭圆 115"/>
            <p:cNvSpPr/>
            <p:nvPr/>
          </p:nvSpPr>
          <p:spPr>
            <a:xfrm>
              <a:off x="4061890" y="2172440"/>
              <a:ext cx="634418" cy="634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17" name="文本框 80"/>
            <p:cNvSpPr txBox="1"/>
            <p:nvPr/>
          </p:nvSpPr>
          <p:spPr>
            <a:xfrm>
              <a:off x="4061890" y="2228039"/>
              <a:ext cx="5928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2684E2"/>
                  </a:solidFill>
                  <a:latin typeface="Impact MT Std" pitchFamily="34" charset="0"/>
                </a:rPr>
                <a:t>03</a:t>
              </a:r>
              <a:endParaRPr lang="zh-CN" altLang="en-US" sz="2800" dirty="0">
                <a:solidFill>
                  <a:srgbClr val="2684E2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061890" y="3068960"/>
            <a:ext cx="634418" cy="634418"/>
            <a:chOff x="4061890" y="2172440"/>
            <a:chExt cx="634418" cy="634418"/>
          </a:xfrm>
        </p:grpSpPr>
        <p:sp>
          <p:nvSpPr>
            <p:cNvPr id="119" name="椭圆 118"/>
            <p:cNvSpPr/>
            <p:nvPr/>
          </p:nvSpPr>
          <p:spPr>
            <a:xfrm>
              <a:off x="4061890" y="2172440"/>
              <a:ext cx="634418" cy="634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20" name="文本框 80"/>
            <p:cNvSpPr txBox="1"/>
            <p:nvPr/>
          </p:nvSpPr>
          <p:spPr>
            <a:xfrm>
              <a:off x="4103505" y="2228039"/>
              <a:ext cx="5511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2684E2"/>
                  </a:solidFill>
                  <a:latin typeface="Impact MT Std" pitchFamily="34" charset="0"/>
                </a:rPr>
                <a:t>02</a:t>
              </a:r>
              <a:endParaRPr lang="zh-CN" altLang="en-US" sz="2800" dirty="0">
                <a:solidFill>
                  <a:srgbClr val="2684E2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11840" y="2132856"/>
            <a:ext cx="1080121" cy="368288"/>
            <a:chOff x="2411840" y="2132856"/>
            <a:chExt cx="1080121" cy="368288"/>
          </a:xfrm>
        </p:grpSpPr>
        <p:sp>
          <p:nvSpPr>
            <p:cNvPr id="128" name="圆角矩形 127"/>
            <p:cNvSpPr/>
            <p:nvPr/>
          </p:nvSpPr>
          <p:spPr>
            <a:xfrm>
              <a:off x="2411840" y="2132856"/>
              <a:ext cx="1080121" cy="36828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1270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684E2"/>
                </a:solidFill>
              </a:endParaRPr>
            </a:p>
          </p:txBody>
        </p:sp>
        <p:sp>
          <p:nvSpPr>
            <p:cNvPr id="129" name="文本框 9"/>
            <p:cNvSpPr txBox="1"/>
            <p:nvPr/>
          </p:nvSpPr>
          <p:spPr>
            <a:xfrm>
              <a:off x="2532052" y="2179825"/>
              <a:ext cx="839697" cy="3154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1600" b="1" dirty="0">
                  <a:solidFill>
                    <a:srgbClr val="2684E2"/>
                  </a:solidFill>
                  <a:latin typeface="微软雅黑" pitchFamily="34" charset="-122"/>
                  <a:ea typeface="微软雅黑" pitchFamily="34" charset="-122"/>
                </a:rPr>
                <a:t>李大锤</a:t>
              </a:r>
            </a:p>
          </p:txBody>
        </p:sp>
      </p:grpSp>
      <p:sp>
        <p:nvSpPr>
          <p:cNvPr id="130" name="Rectangle 49"/>
          <p:cNvSpPr/>
          <p:nvPr/>
        </p:nvSpPr>
        <p:spPr>
          <a:xfrm>
            <a:off x="2442754" y="2573152"/>
            <a:ext cx="10182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Rectangle 60"/>
          <p:cNvSpPr/>
          <p:nvPr/>
        </p:nvSpPr>
        <p:spPr>
          <a:xfrm>
            <a:off x="5017467" y="2185700"/>
            <a:ext cx="2880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请在此输入日常工作简介信息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2425179" y="3977071"/>
            <a:ext cx="1080121" cy="368288"/>
            <a:chOff x="2411840" y="2132856"/>
            <a:chExt cx="1080121" cy="368288"/>
          </a:xfrm>
        </p:grpSpPr>
        <p:sp>
          <p:nvSpPr>
            <p:cNvPr id="134" name="圆角矩形 133"/>
            <p:cNvSpPr/>
            <p:nvPr/>
          </p:nvSpPr>
          <p:spPr>
            <a:xfrm>
              <a:off x="2411840" y="2132856"/>
              <a:ext cx="1080121" cy="36828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1270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684E2"/>
                </a:solidFill>
              </a:endParaRPr>
            </a:p>
          </p:txBody>
        </p:sp>
        <p:sp>
          <p:nvSpPr>
            <p:cNvPr id="135" name="文本框 9"/>
            <p:cNvSpPr txBox="1"/>
            <p:nvPr/>
          </p:nvSpPr>
          <p:spPr>
            <a:xfrm>
              <a:off x="2532052" y="2179825"/>
              <a:ext cx="839697" cy="3154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1600" b="1" dirty="0" smtClean="0">
                  <a:solidFill>
                    <a:srgbClr val="2684E2"/>
                  </a:solidFill>
                  <a:latin typeface="微软雅黑" pitchFamily="34" charset="-122"/>
                  <a:ea typeface="微软雅黑" pitchFamily="34" charset="-122"/>
                </a:rPr>
                <a:t>郝漂亮</a:t>
              </a:r>
              <a:endParaRPr lang="zh-CN" altLang="en-US" sz="1600" b="1" dirty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6" name="Rectangle 49"/>
          <p:cNvSpPr/>
          <p:nvPr/>
        </p:nvSpPr>
        <p:spPr>
          <a:xfrm>
            <a:off x="2456093" y="4417367"/>
            <a:ext cx="10182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Rectangle 60"/>
          <p:cNvSpPr/>
          <p:nvPr/>
        </p:nvSpPr>
        <p:spPr>
          <a:xfrm>
            <a:off x="5030806" y="4029915"/>
            <a:ext cx="2880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请在此输入日常工作简介信息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2425178" y="3040967"/>
            <a:ext cx="1080121" cy="368288"/>
            <a:chOff x="2411840" y="2132856"/>
            <a:chExt cx="1080121" cy="368288"/>
          </a:xfrm>
        </p:grpSpPr>
        <p:sp>
          <p:nvSpPr>
            <p:cNvPr id="139" name="圆角矩形 138"/>
            <p:cNvSpPr/>
            <p:nvPr/>
          </p:nvSpPr>
          <p:spPr>
            <a:xfrm>
              <a:off x="2411840" y="2132856"/>
              <a:ext cx="1080121" cy="36828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1270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684E2"/>
                </a:solidFill>
              </a:endParaRPr>
            </a:p>
          </p:txBody>
        </p:sp>
        <p:sp>
          <p:nvSpPr>
            <p:cNvPr id="140" name="文本框 9"/>
            <p:cNvSpPr txBox="1"/>
            <p:nvPr/>
          </p:nvSpPr>
          <p:spPr>
            <a:xfrm>
              <a:off x="2532052" y="2179825"/>
              <a:ext cx="839697" cy="3154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1600" b="1" dirty="0">
                  <a:solidFill>
                    <a:srgbClr val="2684E2"/>
                  </a:solidFill>
                  <a:latin typeface="微软雅黑" pitchFamily="34" charset="-122"/>
                  <a:ea typeface="微软雅黑" pitchFamily="34" charset="-122"/>
                </a:rPr>
                <a:t>郝美丽</a:t>
              </a:r>
            </a:p>
          </p:txBody>
        </p:sp>
      </p:grpSp>
      <p:sp>
        <p:nvSpPr>
          <p:cNvPr id="141" name="Rectangle 49"/>
          <p:cNvSpPr/>
          <p:nvPr/>
        </p:nvSpPr>
        <p:spPr>
          <a:xfrm>
            <a:off x="2456092" y="3481263"/>
            <a:ext cx="10182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Rectangle 60"/>
          <p:cNvSpPr/>
          <p:nvPr/>
        </p:nvSpPr>
        <p:spPr>
          <a:xfrm>
            <a:off x="5017467" y="3121804"/>
            <a:ext cx="2448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147" name="Rectangle 60"/>
          <p:cNvSpPr/>
          <p:nvPr/>
        </p:nvSpPr>
        <p:spPr>
          <a:xfrm>
            <a:off x="5017468" y="4922004"/>
            <a:ext cx="2448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4061890" y="4882814"/>
            <a:ext cx="634418" cy="634418"/>
            <a:chOff x="4061890" y="2172440"/>
            <a:chExt cx="634418" cy="634418"/>
          </a:xfrm>
        </p:grpSpPr>
        <p:sp>
          <p:nvSpPr>
            <p:cNvPr id="71" name="椭圆 70"/>
            <p:cNvSpPr/>
            <p:nvPr/>
          </p:nvSpPr>
          <p:spPr>
            <a:xfrm>
              <a:off x="4061890" y="2172440"/>
              <a:ext cx="634418" cy="634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2" name="文本框 80"/>
            <p:cNvSpPr txBox="1"/>
            <p:nvPr/>
          </p:nvSpPr>
          <p:spPr>
            <a:xfrm>
              <a:off x="4103505" y="2228039"/>
              <a:ext cx="5511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2684E2"/>
                  </a:solidFill>
                  <a:latin typeface="Impact MT Std" pitchFamily="34" charset="0"/>
                </a:rPr>
                <a:t>04</a:t>
              </a:r>
              <a:endParaRPr lang="zh-CN" altLang="en-US" sz="2800" dirty="0">
                <a:solidFill>
                  <a:srgbClr val="2684E2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425179" y="4841167"/>
            <a:ext cx="1080121" cy="368288"/>
            <a:chOff x="2411840" y="2132856"/>
            <a:chExt cx="1080121" cy="368288"/>
          </a:xfrm>
        </p:grpSpPr>
        <p:sp>
          <p:nvSpPr>
            <p:cNvPr id="74" name="圆角矩形 73"/>
            <p:cNvSpPr/>
            <p:nvPr/>
          </p:nvSpPr>
          <p:spPr>
            <a:xfrm>
              <a:off x="2411840" y="2132856"/>
              <a:ext cx="1080121" cy="36828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1270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2684E2"/>
                </a:solidFill>
              </a:endParaRPr>
            </a:p>
          </p:txBody>
        </p:sp>
        <p:sp>
          <p:nvSpPr>
            <p:cNvPr id="75" name="文本框 9"/>
            <p:cNvSpPr txBox="1"/>
            <p:nvPr/>
          </p:nvSpPr>
          <p:spPr>
            <a:xfrm>
              <a:off x="2532052" y="2179825"/>
              <a:ext cx="839697" cy="3154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1600" b="1" dirty="0" smtClean="0">
                  <a:solidFill>
                    <a:srgbClr val="2684E2"/>
                  </a:solidFill>
                  <a:latin typeface="微软雅黑" pitchFamily="34" charset="-122"/>
                  <a:ea typeface="微软雅黑" pitchFamily="34" charset="-122"/>
                </a:rPr>
                <a:t>郝看</a:t>
              </a:r>
              <a:endParaRPr lang="zh-CN" altLang="en-US" sz="1600" b="1" dirty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6" name="Rectangle 49"/>
          <p:cNvSpPr/>
          <p:nvPr/>
        </p:nvSpPr>
        <p:spPr>
          <a:xfrm>
            <a:off x="2456093" y="5281463"/>
            <a:ext cx="10182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职务名称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5" name="矩形 314"/>
          <p:cNvSpPr/>
          <p:nvPr/>
        </p:nvSpPr>
        <p:spPr>
          <a:xfrm>
            <a:off x="4697208" y="2009340"/>
            <a:ext cx="163519" cy="3600000"/>
          </a:xfrm>
          <a:prstGeom prst="rect">
            <a:avLst/>
          </a:prstGeom>
          <a:gradFill>
            <a:gsLst>
              <a:gs pos="62000">
                <a:schemeClr val="tx1">
                  <a:alpha val="10000"/>
                </a:schemeClr>
              </a:gs>
              <a:gs pos="100000">
                <a:schemeClr val="tx1">
                  <a:alpha val="34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70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11" grpId="0"/>
      <p:bldP spid="130" grpId="0"/>
      <p:bldP spid="131" grpId="0"/>
      <p:bldP spid="136" grpId="0"/>
      <p:bldP spid="137" grpId="0"/>
      <p:bldP spid="141" grpId="0"/>
      <p:bldP spid="142" grpId="0"/>
      <p:bldP spid="147" grpId="0"/>
      <p:bldP spid="76" grpId="0"/>
      <p:bldP spid="3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圆角矩形 74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77" name="燕尾形 76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8" name="燕尾形 77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79" name="燕尾形 78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81" name="燕尾形 80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2" name="燕尾形 81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83" name="燕尾形 82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核心</a:t>
            </a:r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成员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061454" y="1829897"/>
            <a:ext cx="1872208" cy="1872208"/>
            <a:chOff x="1677608" y="2996952"/>
            <a:chExt cx="1395643" cy="1395643"/>
          </a:xfrm>
        </p:grpSpPr>
        <p:sp>
          <p:nvSpPr>
            <p:cNvPr id="4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4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-100000"/>
                        </a14:imgEffect>
                        <a14:imgEffect>
                          <a14:brightnessContrast bright="9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01980" t="-13479" r="-127524" b="-120759"/>
              </a:stretch>
            </a:blip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47" name="圆角矩形 46"/>
          <p:cNvSpPr/>
          <p:nvPr/>
        </p:nvSpPr>
        <p:spPr>
          <a:xfrm>
            <a:off x="3433291" y="3852800"/>
            <a:ext cx="1080121" cy="3682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sp>
        <p:nvSpPr>
          <p:cNvPr id="48" name="文本框 9"/>
          <p:cNvSpPr txBox="1"/>
          <p:nvPr/>
        </p:nvSpPr>
        <p:spPr>
          <a:xfrm>
            <a:off x="3471029" y="3861048"/>
            <a:ext cx="104238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rgbClr val="2684E2"/>
                </a:solidFill>
                <a:latin typeface="微软雅黑" pitchFamily="34" charset="-122"/>
                <a:ea typeface="微软雅黑" pitchFamily="34" charset="-122"/>
              </a:rPr>
              <a:t>李大锤</a:t>
            </a:r>
          </a:p>
        </p:txBody>
      </p:sp>
      <p:sp>
        <p:nvSpPr>
          <p:cNvPr id="49" name="Rectangle 49"/>
          <p:cNvSpPr/>
          <p:nvPr/>
        </p:nvSpPr>
        <p:spPr>
          <a:xfrm>
            <a:off x="3292434" y="4293096"/>
            <a:ext cx="13783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项目经理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Rectangle 60"/>
          <p:cNvSpPr/>
          <p:nvPr/>
        </p:nvSpPr>
        <p:spPr>
          <a:xfrm>
            <a:off x="3073251" y="4689052"/>
            <a:ext cx="18504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Straight Connector 2"/>
          <p:cNvCxnSpPr/>
          <p:nvPr/>
        </p:nvCxnSpPr>
        <p:spPr>
          <a:xfrm>
            <a:off x="3126442" y="4654062"/>
            <a:ext cx="1744059" cy="0"/>
          </a:xfrm>
          <a:prstGeom prst="line">
            <a:avLst/>
          </a:prstGeom>
          <a:ln w="19050">
            <a:solidFill>
              <a:srgbClr val="BFBFBF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圆角矩形 51"/>
          <p:cNvSpPr/>
          <p:nvPr/>
        </p:nvSpPr>
        <p:spPr>
          <a:xfrm>
            <a:off x="5305499" y="2276872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圆角矩形 52"/>
          <p:cNvSpPr/>
          <p:nvPr/>
        </p:nvSpPr>
        <p:spPr>
          <a:xfrm>
            <a:off x="5305498" y="2276872"/>
            <a:ext cx="2443129" cy="14401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4" name="文本框 9"/>
          <p:cNvSpPr txBox="1"/>
          <p:nvPr/>
        </p:nvSpPr>
        <p:spPr>
          <a:xfrm>
            <a:off x="5305499" y="2420888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专业技能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601327" y="1966337"/>
            <a:ext cx="360040" cy="238527"/>
            <a:chOff x="4909455" y="1331912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矩形标注 55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9"/>
            <p:cNvSpPr txBox="1"/>
            <p:nvPr/>
          </p:nvSpPr>
          <p:spPr>
            <a:xfrm>
              <a:off x="4909455" y="1331912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8" name="圆角矩形 57"/>
          <p:cNvSpPr/>
          <p:nvPr/>
        </p:nvSpPr>
        <p:spPr>
          <a:xfrm>
            <a:off x="5305499" y="2837547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5305498" y="2837547"/>
            <a:ext cx="3214643" cy="144016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5305499" y="2981563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办事效率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401843" y="2470393"/>
            <a:ext cx="360040" cy="238527"/>
            <a:chOff x="4909455" y="1309410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2" name="矩形标注 61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9"/>
            <p:cNvSpPr txBox="1"/>
            <p:nvPr/>
          </p:nvSpPr>
          <p:spPr>
            <a:xfrm>
              <a:off x="4909455" y="1309410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4" name="圆角矩形 63"/>
          <p:cNvSpPr/>
          <p:nvPr/>
        </p:nvSpPr>
        <p:spPr>
          <a:xfrm>
            <a:off x="5305499" y="339110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圆角矩形 64"/>
          <p:cNvSpPr/>
          <p:nvPr/>
        </p:nvSpPr>
        <p:spPr>
          <a:xfrm>
            <a:off x="5305499" y="3391108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2684E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9"/>
          <p:cNvSpPr txBox="1"/>
          <p:nvPr/>
        </p:nvSpPr>
        <p:spPr>
          <a:xfrm>
            <a:off x="5305499" y="3535124"/>
            <a:ext cx="136815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领导评价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761883" y="3107215"/>
            <a:ext cx="360040" cy="247527"/>
            <a:chOff x="4919214" y="1331913"/>
            <a:chExt cx="360040" cy="247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矩形标注 67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9"/>
            <p:cNvSpPr txBox="1"/>
            <p:nvPr/>
          </p:nvSpPr>
          <p:spPr>
            <a:xfrm>
              <a:off x="4919214" y="1340913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0" name="TextBox 7"/>
          <p:cNvSpPr>
            <a:spLocks noChangeArrowheads="1"/>
          </p:cNvSpPr>
          <p:nvPr/>
        </p:nvSpPr>
        <p:spPr bwMode="auto">
          <a:xfrm>
            <a:off x="5305499" y="4223410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985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11" grpId="0"/>
      <p:bldP spid="47" grpId="0" animBg="1"/>
      <p:bldP spid="48" grpId="0"/>
      <p:bldP spid="49" grpId="0"/>
      <p:bldP spid="50" grpId="0"/>
      <p:bldP spid="52" grpId="0" animBg="1"/>
      <p:bldP spid="53" grpId="0" animBg="1"/>
      <p:bldP spid="54" grpId="0"/>
      <p:bldP spid="58" grpId="0" animBg="1"/>
      <p:bldP spid="59" grpId="0" animBg="1"/>
      <p:bldP spid="60" grpId="0"/>
      <p:bldP spid="64" grpId="0" animBg="1"/>
      <p:bldP spid="65" grpId="0" animBg="1"/>
      <p:bldP spid="66" grpId="0"/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圆角矩形 131"/>
          <p:cNvSpPr/>
          <p:nvPr/>
        </p:nvSpPr>
        <p:spPr>
          <a:xfrm>
            <a:off x="4657427" y="188640"/>
            <a:ext cx="2880320" cy="52104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84E2"/>
              </a:solidFill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7897787" y="341149"/>
            <a:ext cx="604358" cy="216024"/>
            <a:chOff x="264939" y="188640"/>
            <a:chExt cx="604358" cy="216024"/>
          </a:xfrm>
        </p:grpSpPr>
        <p:sp>
          <p:nvSpPr>
            <p:cNvPr id="134" name="燕尾形 133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35" name="燕尾形 134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36" name="燕尾形 135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 rot="10800000">
            <a:off x="3721323" y="341149"/>
            <a:ext cx="604358" cy="216024"/>
            <a:chOff x="264939" y="188640"/>
            <a:chExt cx="604358" cy="216024"/>
          </a:xfrm>
        </p:grpSpPr>
        <p:sp>
          <p:nvSpPr>
            <p:cNvPr id="138" name="燕尾形 137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268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39" name="燕尾形 138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2684E2">
                <a:alpha val="7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  <p:sp>
          <p:nvSpPr>
            <p:cNvPr id="140" name="燕尾形 139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2684E2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84E2"/>
                </a:solidFill>
              </a:endParaRPr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5017467" y="280327"/>
            <a:ext cx="210304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公司</a:t>
            </a:r>
            <a:r>
              <a:rPr lang="zh-CN" altLang="en-US" sz="2000" b="1" dirty="0" smtClean="0">
                <a:solidFill>
                  <a:srgbClr val="2684E2"/>
                </a:solidFill>
                <a:latin typeface="Impact MT Std" pitchFamily="34" charset="0"/>
                <a:ea typeface="微软雅黑" pitchFamily="34" charset="-122"/>
              </a:rPr>
              <a:t>结构</a:t>
            </a:r>
            <a:endParaRPr lang="en-US" altLang="zh-CN" sz="2000" b="1" dirty="0" smtClean="0">
              <a:solidFill>
                <a:srgbClr val="2684E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23182" y="1173968"/>
            <a:ext cx="2348811" cy="749005"/>
            <a:chOff x="4923182" y="885936"/>
            <a:chExt cx="2348811" cy="749005"/>
          </a:xfrm>
        </p:grpSpPr>
        <p:grpSp>
          <p:nvGrpSpPr>
            <p:cNvPr id="13" name="组合 12"/>
            <p:cNvGrpSpPr/>
            <p:nvPr/>
          </p:nvGrpSpPr>
          <p:grpSpPr>
            <a:xfrm>
              <a:off x="4923182" y="885936"/>
              <a:ext cx="2348811" cy="749005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圆角矩形 1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标题 4"/>
            <p:cNvSpPr txBox="1">
              <a:spLocks/>
            </p:cNvSpPr>
            <p:nvPr/>
          </p:nvSpPr>
          <p:spPr>
            <a:xfrm>
              <a:off x="5652488" y="1015924"/>
              <a:ext cx="949155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董事长</a:t>
              </a:r>
              <a:endParaRPr lang="zh-CN" altLang="en-US" sz="16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89275" y="2095101"/>
            <a:ext cx="1699070" cy="541811"/>
            <a:chOff x="3721323" y="1951085"/>
            <a:chExt cx="1699070" cy="541811"/>
          </a:xfrm>
        </p:grpSpPr>
        <p:grpSp>
          <p:nvGrpSpPr>
            <p:cNvPr id="18" name="组合 17"/>
            <p:cNvGrpSpPr/>
            <p:nvPr/>
          </p:nvGrpSpPr>
          <p:grpSpPr>
            <a:xfrm>
              <a:off x="3721323" y="1951085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圆角矩形 1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标题 4"/>
            <p:cNvSpPr txBox="1">
              <a:spLocks/>
            </p:cNvSpPr>
            <p:nvPr/>
          </p:nvSpPr>
          <p:spPr>
            <a:xfrm>
              <a:off x="3771053" y="1980010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合作伙伴</a:t>
              </a:r>
              <a:endPara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206829" y="2060848"/>
            <a:ext cx="1699070" cy="541811"/>
            <a:chOff x="6774781" y="1916832"/>
            <a:chExt cx="1699070" cy="541811"/>
          </a:xfrm>
        </p:grpSpPr>
        <p:grpSp>
          <p:nvGrpSpPr>
            <p:cNvPr id="23" name="组合 22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圆角矩形 2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标题 4"/>
            <p:cNvSpPr txBox="1">
              <a:spLocks/>
            </p:cNvSpPr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法务部</a:t>
              </a:r>
              <a:endPara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Line 104"/>
          <p:cNvSpPr>
            <a:spLocks noChangeShapeType="1"/>
          </p:cNvSpPr>
          <p:nvPr/>
        </p:nvSpPr>
        <p:spPr bwMode="auto">
          <a:xfrm>
            <a:off x="6097587" y="1938733"/>
            <a:ext cx="0" cy="943127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900238" y="3673524"/>
            <a:ext cx="7810500" cy="763588"/>
            <a:chOff x="1900238" y="2728913"/>
            <a:chExt cx="7810500" cy="763588"/>
          </a:xfrm>
        </p:grpSpPr>
        <p:sp>
          <p:nvSpPr>
            <p:cNvPr id="29" name="Line 106"/>
            <p:cNvSpPr>
              <a:spLocks noChangeShapeType="1"/>
            </p:cNvSpPr>
            <p:nvPr/>
          </p:nvSpPr>
          <p:spPr bwMode="auto">
            <a:xfrm flipH="1">
              <a:off x="1900238" y="2728913"/>
              <a:ext cx="7810500" cy="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Line 107"/>
            <p:cNvSpPr>
              <a:spLocks noChangeShapeType="1"/>
            </p:cNvSpPr>
            <p:nvPr/>
          </p:nvSpPr>
          <p:spPr bwMode="auto">
            <a:xfrm>
              <a:off x="9709151" y="2728913"/>
              <a:ext cx="0" cy="420576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Line 108"/>
            <p:cNvSpPr>
              <a:spLocks noChangeShapeType="1"/>
            </p:cNvSpPr>
            <p:nvPr/>
          </p:nvSpPr>
          <p:spPr bwMode="auto">
            <a:xfrm>
              <a:off x="4009355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Line 109"/>
            <p:cNvSpPr>
              <a:spLocks noChangeShapeType="1"/>
            </p:cNvSpPr>
            <p:nvPr/>
          </p:nvSpPr>
          <p:spPr bwMode="auto">
            <a:xfrm>
              <a:off x="3510160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Line 110"/>
            <p:cNvSpPr>
              <a:spLocks noChangeShapeType="1"/>
            </p:cNvSpPr>
            <p:nvPr/>
          </p:nvSpPr>
          <p:spPr bwMode="auto">
            <a:xfrm>
              <a:off x="3001243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Line 111"/>
            <p:cNvSpPr>
              <a:spLocks noChangeShapeType="1"/>
            </p:cNvSpPr>
            <p:nvPr/>
          </p:nvSpPr>
          <p:spPr bwMode="auto">
            <a:xfrm>
              <a:off x="2450306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Line 112"/>
            <p:cNvSpPr>
              <a:spLocks noChangeShapeType="1"/>
            </p:cNvSpPr>
            <p:nvPr/>
          </p:nvSpPr>
          <p:spPr bwMode="auto">
            <a:xfrm>
              <a:off x="1901826" y="2728913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Line 132"/>
          <p:cNvSpPr>
            <a:spLocks noChangeShapeType="1"/>
          </p:cNvSpPr>
          <p:nvPr/>
        </p:nvSpPr>
        <p:spPr bwMode="auto">
          <a:xfrm flipH="1">
            <a:off x="4945459" y="2348880"/>
            <a:ext cx="2261370" cy="0"/>
          </a:xfrm>
          <a:prstGeom prst="line">
            <a:avLst/>
          </a:prstGeom>
          <a:noFill/>
          <a:ln w="12700" cap="flat">
            <a:solidFill>
              <a:schemeClr val="bg1">
                <a:lumMod val="5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Line 104"/>
          <p:cNvSpPr>
            <a:spLocks noChangeShapeType="1"/>
          </p:cNvSpPr>
          <p:nvPr/>
        </p:nvSpPr>
        <p:spPr bwMode="auto">
          <a:xfrm>
            <a:off x="6097587" y="3167905"/>
            <a:ext cx="0" cy="943420"/>
          </a:xfrm>
          <a:prstGeom prst="line">
            <a:avLst/>
          </a:prstGeom>
          <a:noFill/>
          <a:ln w="12700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rgbClr val="2684E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233491" y="2671165"/>
            <a:ext cx="1699070" cy="541811"/>
            <a:chOff x="6774781" y="1916832"/>
            <a:chExt cx="1699070" cy="541811"/>
          </a:xfrm>
        </p:grpSpPr>
        <p:grpSp>
          <p:nvGrpSpPr>
            <p:cNvPr id="39" name="组合 38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圆角矩形 4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标题 4"/>
            <p:cNvSpPr txBox="1">
              <a:spLocks/>
            </p:cNvSpPr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</a:t>
              </a:r>
              <a:endPara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59930" y="4293096"/>
            <a:ext cx="477217" cy="1561182"/>
            <a:chOff x="2787784" y="3964744"/>
            <a:chExt cx="551222" cy="1699070"/>
          </a:xfrm>
        </p:grpSpPr>
        <p:grpSp>
          <p:nvGrpSpPr>
            <p:cNvPr id="44" name="组合 43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圆角矩形 4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209155" y="4293096"/>
            <a:ext cx="477217" cy="1561182"/>
            <a:chOff x="2787784" y="3964744"/>
            <a:chExt cx="551222" cy="1699070"/>
          </a:xfrm>
        </p:grpSpPr>
        <p:grpSp>
          <p:nvGrpSpPr>
            <p:cNvPr id="50" name="组合 49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圆角矩形 5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1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品质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785219" y="4293096"/>
            <a:ext cx="477217" cy="1561182"/>
            <a:chOff x="2787784" y="3964744"/>
            <a:chExt cx="551222" cy="1699070"/>
          </a:xfrm>
        </p:grpSpPr>
        <p:grpSp>
          <p:nvGrpSpPr>
            <p:cNvPr id="56" name="组合 55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9" name="圆角矩形 5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圆角矩形 59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316114" y="4293096"/>
            <a:ext cx="477217" cy="1561182"/>
            <a:chOff x="2787784" y="3964744"/>
            <a:chExt cx="551222" cy="1699070"/>
          </a:xfrm>
        </p:grpSpPr>
        <p:grpSp>
          <p:nvGrpSpPr>
            <p:cNvPr id="62" name="组合 61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5" name="圆角矩形 6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820170" y="4293096"/>
            <a:ext cx="477217" cy="1561182"/>
            <a:chOff x="2787784" y="3964744"/>
            <a:chExt cx="551222" cy="1699070"/>
          </a:xfrm>
        </p:grpSpPr>
        <p:grpSp>
          <p:nvGrpSpPr>
            <p:cNvPr id="68" name="组合 67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圆角矩形 7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圆角矩形 71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233491" y="4039317"/>
            <a:ext cx="1699070" cy="541811"/>
            <a:chOff x="6774781" y="1916832"/>
            <a:chExt cx="1699070" cy="541811"/>
          </a:xfrm>
        </p:grpSpPr>
        <p:grpSp>
          <p:nvGrpSpPr>
            <p:cNvPr id="74" name="组合 73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6" name="圆角矩形 7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圆角矩形 7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5" name="标题 4"/>
            <p:cNvSpPr txBox="1">
              <a:spLocks/>
            </p:cNvSpPr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研发部门</a:t>
              </a:r>
              <a:endPara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776390" y="4581128"/>
            <a:ext cx="2473325" cy="423862"/>
            <a:chOff x="5038726" y="3278188"/>
            <a:chExt cx="2473325" cy="423862"/>
          </a:xfrm>
        </p:grpSpPr>
        <p:sp>
          <p:nvSpPr>
            <p:cNvPr id="79" name="Line 116"/>
            <p:cNvSpPr>
              <a:spLocks noChangeShapeType="1"/>
            </p:cNvSpPr>
            <p:nvPr/>
          </p:nvSpPr>
          <p:spPr bwMode="auto">
            <a:xfrm>
              <a:off x="750887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Line 117"/>
            <p:cNvSpPr>
              <a:spLocks noChangeShapeType="1"/>
            </p:cNvSpPr>
            <p:nvPr/>
          </p:nvSpPr>
          <p:spPr bwMode="auto">
            <a:xfrm>
              <a:off x="5038726" y="3486150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Line 118"/>
            <p:cNvSpPr>
              <a:spLocks noChangeShapeType="1"/>
            </p:cNvSpPr>
            <p:nvPr/>
          </p:nvSpPr>
          <p:spPr bwMode="auto">
            <a:xfrm flipH="1">
              <a:off x="5040313" y="3492500"/>
              <a:ext cx="2471738" cy="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Line 119"/>
            <p:cNvSpPr>
              <a:spLocks noChangeShapeType="1"/>
            </p:cNvSpPr>
            <p:nvPr/>
          </p:nvSpPr>
          <p:spPr bwMode="auto">
            <a:xfrm>
              <a:off x="6357938" y="3278188"/>
              <a:ext cx="0" cy="214313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585419" y="4964162"/>
            <a:ext cx="477217" cy="1561182"/>
            <a:chOff x="2787784" y="3964744"/>
            <a:chExt cx="551222" cy="1699070"/>
          </a:xfrm>
        </p:grpSpPr>
        <p:grpSp>
          <p:nvGrpSpPr>
            <p:cNvPr id="84" name="组合 83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7" name="圆角矩形 8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圆角矩形 8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5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制造中心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988522" y="4941168"/>
            <a:ext cx="477217" cy="1561182"/>
            <a:chOff x="2787784" y="3964744"/>
            <a:chExt cx="551222" cy="1699070"/>
          </a:xfrm>
        </p:grpSpPr>
        <p:grpSp>
          <p:nvGrpSpPr>
            <p:cNvPr id="90" name="组合 89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圆角矩形 9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1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研究室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863013" y="4005064"/>
            <a:ext cx="1699070" cy="541811"/>
            <a:chOff x="6774781" y="1916832"/>
            <a:chExt cx="1699070" cy="541811"/>
          </a:xfrm>
        </p:grpSpPr>
        <p:grpSp>
          <p:nvGrpSpPr>
            <p:cNvPr id="96" name="组合 95"/>
            <p:cNvGrpSpPr/>
            <p:nvPr/>
          </p:nvGrpSpPr>
          <p:grpSpPr>
            <a:xfrm>
              <a:off x="6774781" y="1916832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8" name="圆角矩形 97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圆角矩形 98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7" name="标题 4"/>
            <p:cNvSpPr txBox="1">
              <a:spLocks/>
            </p:cNvSpPr>
            <p:nvPr/>
          </p:nvSpPr>
          <p:spPr>
            <a:xfrm>
              <a:off x="6824511" y="1945757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 smtClean="0">
                  <a:solidFill>
                    <a:srgbClr val="2684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市场营销部</a:t>
              </a:r>
              <a:endParaRPr lang="zh-CN" altLang="en-US" sz="1400" b="1" dirty="0">
                <a:solidFill>
                  <a:srgbClr val="2684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9004301" y="4537102"/>
            <a:ext cx="1339850" cy="476074"/>
            <a:chOff x="9004301" y="3221214"/>
            <a:chExt cx="1339850" cy="476074"/>
          </a:xfrm>
        </p:grpSpPr>
        <p:sp>
          <p:nvSpPr>
            <p:cNvPr id="101" name="Line 128"/>
            <p:cNvSpPr>
              <a:spLocks noChangeShapeType="1"/>
            </p:cNvSpPr>
            <p:nvPr/>
          </p:nvSpPr>
          <p:spPr bwMode="auto">
            <a:xfrm>
              <a:off x="9702801" y="3221214"/>
              <a:ext cx="0" cy="474487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Line 129"/>
            <p:cNvSpPr>
              <a:spLocks noChangeShapeType="1"/>
            </p:cNvSpPr>
            <p:nvPr/>
          </p:nvSpPr>
          <p:spPr bwMode="auto">
            <a:xfrm flipH="1">
              <a:off x="9004301" y="3492500"/>
              <a:ext cx="1339850" cy="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Line 130"/>
            <p:cNvSpPr>
              <a:spLocks noChangeShapeType="1"/>
            </p:cNvSpPr>
            <p:nvPr/>
          </p:nvSpPr>
          <p:spPr bwMode="auto">
            <a:xfrm>
              <a:off x="9005888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Line 131"/>
            <p:cNvSpPr>
              <a:spLocks noChangeShapeType="1"/>
            </p:cNvSpPr>
            <p:nvPr/>
          </p:nvSpPr>
          <p:spPr bwMode="auto">
            <a:xfrm>
              <a:off x="10334626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8761883" y="4964162"/>
            <a:ext cx="477217" cy="1561182"/>
            <a:chOff x="2787784" y="3964744"/>
            <a:chExt cx="551222" cy="1699070"/>
          </a:xfrm>
        </p:grpSpPr>
        <p:grpSp>
          <p:nvGrpSpPr>
            <p:cNvPr id="106" name="组合 105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9" name="圆角矩形 10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圆角矩形 109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7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436794" y="4941168"/>
            <a:ext cx="477217" cy="1561182"/>
            <a:chOff x="2787784" y="3964744"/>
            <a:chExt cx="551222" cy="1699070"/>
          </a:xfrm>
        </p:grpSpPr>
        <p:grpSp>
          <p:nvGrpSpPr>
            <p:cNvPr id="112" name="组合 111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5" name="圆角矩形 11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圆角矩形 115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3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0130035" y="4941168"/>
            <a:ext cx="477217" cy="1561182"/>
            <a:chOff x="2787784" y="3964744"/>
            <a:chExt cx="551222" cy="1699070"/>
          </a:xfrm>
        </p:grpSpPr>
        <p:grpSp>
          <p:nvGrpSpPr>
            <p:cNvPr id="118" name="组合 117"/>
            <p:cNvGrpSpPr/>
            <p:nvPr/>
          </p:nvGrpSpPr>
          <p:grpSpPr>
            <a:xfrm rot="5400000">
              <a:off x="2209155" y="4543373"/>
              <a:ext cx="1699070" cy="541811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1" name="圆角矩形 12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9" name="标题 4"/>
            <p:cNvSpPr txBox="1">
              <a:spLocks/>
            </p:cNvSpPr>
            <p:nvPr/>
          </p:nvSpPr>
          <p:spPr>
            <a:xfrm rot="5400000">
              <a:off x="2252170" y="4594114"/>
              <a:ext cx="1628141" cy="4688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标题 4"/>
            <p:cNvSpPr txBox="1">
              <a:spLocks/>
            </p:cNvSpPr>
            <p:nvPr/>
          </p:nvSpPr>
          <p:spPr>
            <a:xfrm>
              <a:off x="2787784" y="4014473"/>
              <a:ext cx="551222" cy="1628141"/>
            </a:xfrm>
            <a:prstGeom prst="rect">
              <a:avLst/>
            </a:prstGeom>
          </p:spPr>
          <p:txBody>
            <a:bodyPr vert="eaVert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</a:t>
              </a:r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9278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000"/>
                            </p:stCondLst>
                            <p:childTnLst>
                              <p:par>
                                <p:cTn id="1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animBg="1"/>
      <p:bldP spid="11" grpId="0"/>
      <p:bldP spid="27" grpId="0" animBg="1"/>
      <p:bldP spid="36" grpId="0" animBg="1"/>
      <p:bldP spid="37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926</TotalTime>
  <Words>2541</Words>
  <Application>Microsoft Office PowerPoint</Application>
  <PresentationFormat>自定义</PresentationFormat>
  <Paragraphs>528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8" baseType="lpstr">
      <vt:lpstr>Aharoni</vt:lpstr>
      <vt:lpstr>Arial Unicode MS</vt:lpstr>
      <vt:lpstr>DIN-BoldItalic</vt:lpstr>
      <vt:lpstr>Impact MT Std</vt:lpstr>
      <vt:lpstr>新細明體</vt:lpstr>
      <vt:lpstr>UKIJ Qolyazma</vt:lpstr>
      <vt:lpstr>方正超粗黑简体</vt:lpstr>
      <vt:lpstr>方正兰亭黑_GBK</vt:lpstr>
      <vt:lpstr>方正兰亭黑简体</vt:lpstr>
      <vt:lpstr>宋体</vt:lpstr>
      <vt:lpstr>微软雅黑</vt:lpstr>
      <vt:lpstr>Arial</vt:lpstr>
      <vt:lpstr>Calibri</vt:lpstr>
      <vt:lpstr>Impact</vt:lpstr>
      <vt:lpstr>Segoe UI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xiaobaoer</dc:creator>
  <cp:lastModifiedBy>Administrator</cp:lastModifiedBy>
  <cp:revision>242</cp:revision>
  <dcterms:created xsi:type="dcterms:W3CDTF">2016-01-14T08:47:33Z</dcterms:created>
  <dcterms:modified xsi:type="dcterms:W3CDTF">2016-08-14T15:12:18Z</dcterms:modified>
</cp:coreProperties>
</file>