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0" r:id="rId11"/>
  </p:sldIdLst>
  <p:sldSz cx="12192000" cy="6858000"/>
  <p:notesSz cx="6858000" cy="9144000"/>
  <p:embeddedFontLst>
    <p:embeddedFont>
      <p:font typeface="Calibri Light" panose="020F0302020204030204" pitchFamily="34" charset="0"/>
      <p:regular r:id="rId12"/>
      <p:italic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楷体" panose="02010609060101010101" pitchFamily="49" charset="-122"/>
      <p:regular r:id="rId20"/>
    </p:embeddedFont>
    <p:embeddedFont>
      <p:font typeface="时尚中黑简体" panose="02010600030101010101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ACA2"/>
    <a:srgbClr val="4ABEA0"/>
    <a:srgbClr val="56C6A5"/>
    <a:srgbClr val="3BB1A5"/>
    <a:srgbClr val="49B397"/>
    <a:srgbClr val="A020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25" autoAdjust="0"/>
    <p:restoredTop sz="94660"/>
  </p:normalViewPr>
  <p:slideViewPr>
    <p:cSldViewPr snapToGrid="0">
      <p:cViewPr varScale="1">
        <p:scale>
          <a:sx n="86" d="100"/>
          <a:sy n="86" d="100"/>
        </p:scale>
        <p:origin x="69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044815"/>
      </p:ext>
    </p:extLst>
  </p:cSld>
  <p:clrMapOvr>
    <a:masterClrMapping/>
  </p:clrMapOvr>
  <p:transition spd="med" advTm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82594"/>
      </p:ext>
    </p:extLst>
  </p:cSld>
  <p:clrMapOvr>
    <a:masterClrMapping/>
  </p:clrMapOvr>
  <p:transition spd="med" advTm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449304"/>
      </p:ext>
    </p:extLst>
  </p:cSld>
  <p:clrMapOvr>
    <a:masterClrMapping/>
  </p:clrMapOvr>
  <p:transition spd="med" advTm="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722838"/>
      </p:ext>
    </p:extLst>
  </p:cSld>
  <p:clrMapOvr>
    <a:masterClrMapping/>
  </p:clrMapOvr>
  <p:transition spd="med" advTm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644658"/>
      </p:ext>
    </p:extLst>
  </p:cSld>
  <p:clrMapOvr>
    <a:masterClrMapping/>
  </p:clrMapOvr>
  <p:transition spd="med" advTm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42955443"/>
      </p:ext>
    </p:extLst>
  </p:cSld>
  <p:clrMapOvr>
    <a:masterClrMapping/>
  </p:clrMapOvr>
  <p:transition spd="med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001786"/>
      </p:ext>
    </p:extLst>
  </p:cSld>
  <p:clrMapOvr>
    <a:masterClrMapping/>
  </p:clrMapOvr>
  <p:transition spd="med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074571"/>
      </p:ext>
    </p:extLst>
  </p:cSld>
  <p:clrMapOvr>
    <a:masterClrMapping/>
  </p:clrMapOvr>
  <p:transition spd="med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881996"/>
      </p:ext>
    </p:extLst>
  </p:cSld>
  <p:clrMapOvr>
    <a:masterClrMapping/>
  </p:clrMapOvr>
  <p:transition spd="med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452569"/>
      </p:ext>
    </p:extLst>
  </p:cSld>
  <p:clrMapOvr>
    <a:masterClrMapping/>
  </p:clrMapOvr>
  <p:transition spd="med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90700352"/>
      </p:ext>
    </p:extLst>
  </p:cSld>
  <p:clrMapOvr>
    <a:masterClrMapping/>
  </p:clrMapOvr>
  <p:transition spd="med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90464332"/>
      </p:ext>
    </p:extLst>
  </p:cSld>
  <p:clrMapOvr>
    <a:masterClrMapping/>
  </p:clrMapOvr>
  <p:transition spd="med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507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med" advTm="0">
    <p:fade/>
  </p:transition>
  <p:txStyles>
    <p:titleStyle>
      <a:lvl1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8" name="Group 7"/>
          <p:cNvGrpSpPr>
            <a:grpSpLocks/>
          </p:cNvGrpSpPr>
          <p:nvPr/>
        </p:nvGrpSpPr>
        <p:grpSpPr bwMode="auto">
          <a:xfrm>
            <a:off x="-265113" y="5703888"/>
            <a:ext cx="360363" cy="361950"/>
            <a:chOff x="0" y="0"/>
            <a:chExt cx="46" cy="46"/>
          </a:xfrm>
        </p:grpSpPr>
        <p:pic>
          <p:nvPicPr>
            <p:cNvPr id="3079" name="椭圆 1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080" name="Text Box 9"/>
            <p:cNvSpPr>
              <a:spLocks noChangeArrowheads="1"/>
            </p:cNvSpPr>
            <p:nvPr/>
          </p:nvSpPr>
          <p:spPr bwMode="auto">
            <a:xfrm>
              <a:off x="7" y="7"/>
              <a:ext cx="32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081" name="Group 10"/>
          <p:cNvGrpSpPr>
            <a:grpSpLocks/>
          </p:cNvGrpSpPr>
          <p:nvPr/>
        </p:nvGrpSpPr>
        <p:grpSpPr bwMode="auto">
          <a:xfrm>
            <a:off x="-173038" y="3325813"/>
            <a:ext cx="360363" cy="361950"/>
            <a:chOff x="0" y="0"/>
            <a:chExt cx="46" cy="46"/>
          </a:xfrm>
        </p:grpSpPr>
        <p:pic>
          <p:nvPicPr>
            <p:cNvPr id="3082" name="椭圆 12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083" name="Text Box 12"/>
            <p:cNvSpPr>
              <a:spLocks noChangeArrowheads="1"/>
            </p:cNvSpPr>
            <p:nvPr/>
          </p:nvSpPr>
          <p:spPr bwMode="auto">
            <a:xfrm>
              <a:off x="5" y="5"/>
              <a:ext cx="32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084" name="Group 13"/>
          <p:cNvGrpSpPr>
            <a:grpSpLocks/>
          </p:cNvGrpSpPr>
          <p:nvPr/>
        </p:nvGrpSpPr>
        <p:grpSpPr bwMode="auto">
          <a:xfrm>
            <a:off x="-252413" y="4167188"/>
            <a:ext cx="361951" cy="361950"/>
            <a:chOff x="0" y="0"/>
            <a:chExt cx="46" cy="46"/>
          </a:xfrm>
        </p:grpSpPr>
        <p:pic>
          <p:nvPicPr>
            <p:cNvPr id="3085" name="椭圆 13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086" name="Text Box 15"/>
            <p:cNvSpPr>
              <a:spLocks noChangeArrowheads="1"/>
            </p:cNvSpPr>
            <p:nvPr/>
          </p:nvSpPr>
          <p:spPr bwMode="auto">
            <a:xfrm>
              <a:off x="7" y="7"/>
              <a:ext cx="32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087" name="Group 16"/>
          <p:cNvGrpSpPr>
            <a:grpSpLocks/>
          </p:cNvGrpSpPr>
          <p:nvPr/>
        </p:nvGrpSpPr>
        <p:grpSpPr bwMode="auto">
          <a:xfrm>
            <a:off x="-136525" y="869950"/>
            <a:ext cx="360363" cy="361950"/>
            <a:chOff x="0" y="0"/>
            <a:chExt cx="46" cy="46"/>
          </a:xfrm>
        </p:grpSpPr>
        <p:pic>
          <p:nvPicPr>
            <p:cNvPr id="3088" name="椭圆 1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089" name="Text Box 18"/>
            <p:cNvSpPr>
              <a:spLocks noChangeArrowheads="1"/>
            </p:cNvSpPr>
            <p:nvPr/>
          </p:nvSpPr>
          <p:spPr bwMode="auto">
            <a:xfrm>
              <a:off x="5" y="7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090" name="Group 19"/>
          <p:cNvGrpSpPr>
            <a:grpSpLocks/>
          </p:cNvGrpSpPr>
          <p:nvPr/>
        </p:nvGrpSpPr>
        <p:grpSpPr bwMode="auto">
          <a:xfrm>
            <a:off x="-533400" y="1393825"/>
            <a:ext cx="363537" cy="361950"/>
            <a:chOff x="0" y="0"/>
            <a:chExt cx="46" cy="46"/>
          </a:xfrm>
        </p:grpSpPr>
        <p:pic>
          <p:nvPicPr>
            <p:cNvPr id="3091" name="椭圆 1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092" name="Text Box 21"/>
            <p:cNvSpPr>
              <a:spLocks noChangeArrowheads="1"/>
            </p:cNvSpPr>
            <p:nvPr/>
          </p:nvSpPr>
          <p:spPr bwMode="auto">
            <a:xfrm>
              <a:off x="7" y="5"/>
              <a:ext cx="32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093" name="Group 22"/>
          <p:cNvGrpSpPr>
            <a:grpSpLocks/>
          </p:cNvGrpSpPr>
          <p:nvPr/>
        </p:nvGrpSpPr>
        <p:grpSpPr bwMode="auto">
          <a:xfrm>
            <a:off x="-587375" y="4978400"/>
            <a:ext cx="363537" cy="361950"/>
            <a:chOff x="0" y="0"/>
            <a:chExt cx="46" cy="46"/>
          </a:xfrm>
        </p:grpSpPr>
        <p:pic>
          <p:nvPicPr>
            <p:cNvPr id="3094" name="椭圆 1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095" name="Text Box 24"/>
            <p:cNvSpPr>
              <a:spLocks noChangeArrowheads="1"/>
            </p:cNvSpPr>
            <p:nvPr/>
          </p:nvSpPr>
          <p:spPr bwMode="auto">
            <a:xfrm>
              <a:off x="7" y="8"/>
              <a:ext cx="32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096" name="Group 25"/>
          <p:cNvGrpSpPr>
            <a:grpSpLocks/>
          </p:cNvGrpSpPr>
          <p:nvPr/>
        </p:nvGrpSpPr>
        <p:grpSpPr bwMode="auto">
          <a:xfrm>
            <a:off x="-892175" y="2239963"/>
            <a:ext cx="363537" cy="369887"/>
            <a:chOff x="0" y="0"/>
            <a:chExt cx="46" cy="47"/>
          </a:xfrm>
        </p:grpSpPr>
        <p:pic>
          <p:nvPicPr>
            <p:cNvPr id="3097" name="椭圆 17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098" name="Text Box 27"/>
            <p:cNvSpPr>
              <a:spLocks noChangeArrowheads="1"/>
            </p:cNvSpPr>
            <p:nvPr/>
          </p:nvSpPr>
          <p:spPr bwMode="auto">
            <a:xfrm>
              <a:off x="8" y="8"/>
              <a:ext cx="32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099" name="Group 28"/>
          <p:cNvGrpSpPr>
            <a:grpSpLocks/>
          </p:cNvGrpSpPr>
          <p:nvPr/>
        </p:nvGrpSpPr>
        <p:grpSpPr bwMode="auto">
          <a:xfrm>
            <a:off x="-673100" y="4221163"/>
            <a:ext cx="363537" cy="369887"/>
            <a:chOff x="0" y="0"/>
            <a:chExt cx="46" cy="47"/>
          </a:xfrm>
        </p:grpSpPr>
        <p:pic>
          <p:nvPicPr>
            <p:cNvPr id="3100" name="椭圆 18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01" name="Text Box 30"/>
            <p:cNvSpPr>
              <a:spLocks noChangeArrowheads="1"/>
            </p:cNvSpPr>
            <p:nvPr/>
          </p:nvSpPr>
          <p:spPr bwMode="auto">
            <a:xfrm>
              <a:off x="5" y="6"/>
              <a:ext cx="32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02" name="Group 31"/>
          <p:cNvGrpSpPr>
            <a:grpSpLocks/>
          </p:cNvGrpSpPr>
          <p:nvPr/>
        </p:nvGrpSpPr>
        <p:grpSpPr bwMode="auto">
          <a:xfrm>
            <a:off x="-258763" y="2667000"/>
            <a:ext cx="360363" cy="361950"/>
            <a:chOff x="0" y="0"/>
            <a:chExt cx="46" cy="46"/>
          </a:xfrm>
        </p:grpSpPr>
        <p:pic>
          <p:nvPicPr>
            <p:cNvPr id="3103" name="椭圆 19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04" name="Text Box 33"/>
            <p:cNvSpPr>
              <a:spLocks noChangeArrowheads="1"/>
            </p:cNvSpPr>
            <p:nvPr/>
          </p:nvSpPr>
          <p:spPr bwMode="auto">
            <a:xfrm>
              <a:off x="6" y="5"/>
              <a:ext cx="32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05" name="Group 34"/>
          <p:cNvGrpSpPr>
            <a:grpSpLocks/>
          </p:cNvGrpSpPr>
          <p:nvPr/>
        </p:nvGrpSpPr>
        <p:grpSpPr bwMode="auto">
          <a:xfrm>
            <a:off x="-331788" y="3948113"/>
            <a:ext cx="360363" cy="361950"/>
            <a:chOff x="0" y="0"/>
            <a:chExt cx="46" cy="46"/>
          </a:xfrm>
        </p:grpSpPr>
        <p:pic>
          <p:nvPicPr>
            <p:cNvPr id="3106" name="椭圆 20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07" name="Text Box 36"/>
            <p:cNvSpPr>
              <a:spLocks noChangeArrowheads="1"/>
            </p:cNvSpPr>
            <p:nvPr/>
          </p:nvSpPr>
          <p:spPr bwMode="auto">
            <a:xfrm>
              <a:off x="7" y="8"/>
              <a:ext cx="32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08" name="Group 37"/>
          <p:cNvGrpSpPr>
            <a:grpSpLocks/>
          </p:cNvGrpSpPr>
          <p:nvPr/>
        </p:nvGrpSpPr>
        <p:grpSpPr bwMode="auto">
          <a:xfrm>
            <a:off x="-892175" y="960438"/>
            <a:ext cx="363537" cy="361950"/>
            <a:chOff x="0" y="0"/>
            <a:chExt cx="46" cy="46"/>
          </a:xfrm>
        </p:grpSpPr>
        <p:pic>
          <p:nvPicPr>
            <p:cNvPr id="3109" name="椭圆 2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10" name="Text Box 39"/>
            <p:cNvSpPr>
              <a:spLocks noChangeArrowheads="1"/>
            </p:cNvSpPr>
            <p:nvPr/>
          </p:nvSpPr>
          <p:spPr bwMode="auto">
            <a:xfrm>
              <a:off x="8" y="8"/>
              <a:ext cx="32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11" name="Group 40"/>
          <p:cNvGrpSpPr>
            <a:grpSpLocks/>
          </p:cNvGrpSpPr>
          <p:nvPr/>
        </p:nvGrpSpPr>
        <p:grpSpPr bwMode="auto">
          <a:xfrm>
            <a:off x="-320675" y="5014913"/>
            <a:ext cx="368300" cy="361950"/>
            <a:chOff x="0" y="0"/>
            <a:chExt cx="47" cy="46"/>
          </a:xfrm>
        </p:grpSpPr>
        <p:pic>
          <p:nvPicPr>
            <p:cNvPr id="3112" name="椭圆 22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7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13" name="Text Box 42"/>
            <p:cNvSpPr>
              <a:spLocks noChangeArrowheads="1"/>
            </p:cNvSpPr>
            <p:nvPr/>
          </p:nvSpPr>
          <p:spPr bwMode="auto">
            <a:xfrm>
              <a:off x="8" y="5"/>
              <a:ext cx="32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14" name="Group 43"/>
          <p:cNvGrpSpPr>
            <a:grpSpLocks/>
          </p:cNvGrpSpPr>
          <p:nvPr/>
        </p:nvGrpSpPr>
        <p:grpSpPr bwMode="auto">
          <a:xfrm>
            <a:off x="10637838" y="-785813"/>
            <a:ext cx="363537" cy="361950"/>
            <a:chOff x="0" y="0"/>
            <a:chExt cx="46" cy="46"/>
          </a:xfrm>
        </p:grpSpPr>
        <p:pic>
          <p:nvPicPr>
            <p:cNvPr id="3115" name="椭圆 23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16" name="Text Box 45"/>
            <p:cNvSpPr>
              <a:spLocks noChangeArrowheads="1"/>
            </p:cNvSpPr>
            <p:nvPr/>
          </p:nvSpPr>
          <p:spPr bwMode="auto">
            <a:xfrm>
              <a:off x="6" y="6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17" name="Group 46"/>
          <p:cNvGrpSpPr>
            <a:grpSpLocks/>
          </p:cNvGrpSpPr>
          <p:nvPr/>
        </p:nvGrpSpPr>
        <p:grpSpPr bwMode="auto">
          <a:xfrm>
            <a:off x="12606338" y="1801813"/>
            <a:ext cx="363537" cy="361950"/>
            <a:chOff x="0" y="0"/>
            <a:chExt cx="46" cy="46"/>
          </a:xfrm>
        </p:grpSpPr>
        <p:pic>
          <p:nvPicPr>
            <p:cNvPr id="3118" name="椭圆 2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19" name="Text Box 48"/>
            <p:cNvSpPr>
              <a:spLocks noChangeArrowheads="1"/>
            </p:cNvSpPr>
            <p:nvPr/>
          </p:nvSpPr>
          <p:spPr bwMode="auto">
            <a:xfrm>
              <a:off x="9" y="7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20" name="Group 49"/>
          <p:cNvGrpSpPr>
            <a:grpSpLocks/>
          </p:cNvGrpSpPr>
          <p:nvPr/>
        </p:nvGrpSpPr>
        <p:grpSpPr bwMode="auto">
          <a:xfrm>
            <a:off x="12557125" y="5392738"/>
            <a:ext cx="361950" cy="361950"/>
            <a:chOff x="0" y="0"/>
            <a:chExt cx="46" cy="46"/>
          </a:xfrm>
        </p:grpSpPr>
        <p:pic>
          <p:nvPicPr>
            <p:cNvPr id="3121" name="椭圆 2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22" name="Text Box 51"/>
            <p:cNvSpPr>
              <a:spLocks noChangeArrowheads="1"/>
            </p:cNvSpPr>
            <p:nvPr/>
          </p:nvSpPr>
          <p:spPr bwMode="auto">
            <a:xfrm>
              <a:off x="6" y="6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23" name="Group 52"/>
          <p:cNvGrpSpPr>
            <a:grpSpLocks/>
          </p:cNvGrpSpPr>
          <p:nvPr/>
        </p:nvGrpSpPr>
        <p:grpSpPr bwMode="auto">
          <a:xfrm>
            <a:off x="12234863" y="3606800"/>
            <a:ext cx="363537" cy="361950"/>
            <a:chOff x="0" y="0"/>
            <a:chExt cx="46" cy="46"/>
          </a:xfrm>
        </p:grpSpPr>
        <p:pic>
          <p:nvPicPr>
            <p:cNvPr id="3124" name="椭圆 2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25" name="Text Box 54"/>
            <p:cNvSpPr>
              <a:spLocks noChangeArrowheads="1"/>
            </p:cNvSpPr>
            <p:nvPr/>
          </p:nvSpPr>
          <p:spPr bwMode="auto">
            <a:xfrm>
              <a:off x="7" y="6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26" name="Group 55"/>
          <p:cNvGrpSpPr>
            <a:grpSpLocks/>
          </p:cNvGrpSpPr>
          <p:nvPr/>
        </p:nvGrpSpPr>
        <p:grpSpPr bwMode="auto">
          <a:xfrm>
            <a:off x="12252325" y="2662238"/>
            <a:ext cx="361950" cy="361950"/>
            <a:chOff x="0" y="0"/>
            <a:chExt cx="46" cy="46"/>
          </a:xfrm>
        </p:grpSpPr>
        <p:pic>
          <p:nvPicPr>
            <p:cNvPr id="3127" name="椭圆 27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28" name="Text Box 57"/>
            <p:cNvSpPr>
              <a:spLocks noChangeArrowheads="1"/>
            </p:cNvSpPr>
            <p:nvPr/>
          </p:nvSpPr>
          <p:spPr bwMode="auto">
            <a:xfrm>
              <a:off x="7" y="5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29" name="Group 58"/>
          <p:cNvGrpSpPr>
            <a:grpSpLocks/>
          </p:cNvGrpSpPr>
          <p:nvPr/>
        </p:nvGrpSpPr>
        <p:grpSpPr bwMode="auto">
          <a:xfrm>
            <a:off x="12880975" y="3076575"/>
            <a:ext cx="361950" cy="361950"/>
            <a:chOff x="0" y="0"/>
            <a:chExt cx="46" cy="46"/>
          </a:xfrm>
        </p:grpSpPr>
        <p:pic>
          <p:nvPicPr>
            <p:cNvPr id="3130" name="椭圆 28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31" name="Text Box 60"/>
            <p:cNvSpPr>
              <a:spLocks noChangeArrowheads="1"/>
            </p:cNvSpPr>
            <p:nvPr/>
          </p:nvSpPr>
          <p:spPr bwMode="auto">
            <a:xfrm>
              <a:off x="8" y="6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32" name="Group 61"/>
          <p:cNvGrpSpPr>
            <a:grpSpLocks/>
          </p:cNvGrpSpPr>
          <p:nvPr/>
        </p:nvGrpSpPr>
        <p:grpSpPr bwMode="auto">
          <a:xfrm>
            <a:off x="12325350" y="4448175"/>
            <a:ext cx="369888" cy="361950"/>
            <a:chOff x="0" y="0"/>
            <a:chExt cx="47" cy="46"/>
          </a:xfrm>
        </p:grpSpPr>
        <p:pic>
          <p:nvPicPr>
            <p:cNvPr id="3133" name="椭圆 29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7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34" name="Text Box 63"/>
            <p:cNvSpPr>
              <a:spLocks noChangeArrowheads="1"/>
            </p:cNvSpPr>
            <p:nvPr/>
          </p:nvSpPr>
          <p:spPr bwMode="auto">
            <a:xfrm>
              <a:off x="6" y="5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35" name="Group 64"/>
          <p:cNvGrpSpPr>
            <a:grpSpLocks/>
          </p:cNvGrpSpPr>
          <p:nvPr/>
        </p:nvGrpSpPr>
        <p:grpSpPr bwMode="auto">
          <a:xfrm>
            <a:off x="12814300" y="4362450"/>
            <a:ext cx="330200" cy="361950"/>
            <a:chOff x="0" y="0"/>
            <a:chExt cx="42" cy="46"/>
          </a:xfrm>
        </p:grpSpPr>
        <p:pic>
          <p:nvPicPr>
            <p:cNvPr id="3136" name="椭圆 30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37" name="Text Box 66"/>
            <p:cNvSpPr>
              <a:spLocks noChangeArrowheads="1"/>
            </p:cNvSpPr>
            <p:nvPr/>
          </p:nvSpPr>
          <p:spPr bwMode="auto">
            <a:xfrm>
              <a:off x="5" y="6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38" name="Group 67"/>
          <p:cNvGrpSpPr>
            <a:grpSpLocks/>
          </p:cNvGrpSpPr>
          <p:nvPr/>
        </p:nvGrpSpPr>
        <p:grpSpPr bwMode="auto">
          <a:xfrm>
            <a:off x="12252325" y="1374775"/>
            <a:ext cx="361950" cy="361950"/>
            <a:chOff x="0" y="0"/>
            <a:chExt cx="46" cy="46"/>
          </a:xfrm>
        </p:grpSpPr>
        <p:pic>
          <p:nvPicPr>
            <p:cNvPr id="3139" name="椭圆 3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40" name="Text Box 69"/>
            <p:cNvSpPr>
              <a:spLocks noChangeArrowheads="1"/>
            </p:cNvSpPr>
            <p:nvPr/>
          </p:nvSpPr>
          <p:spPr bwMode="auto">
            <a:xfrm>
              <a:off x="7" y="6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41" name="Group 70"/>
          <p:cNvGrpSpPr>
            <a:grpSpLocks/>
          </p:cNvGrpSpPr>
          <p:nvPr/>
        </p:nvGrpSpPr>
        <p:grpSpPr bwMode="auto">
          <a:xfrm>
            <a:off x="12825413" y="5422900"/>
            <a:ext cx="363537" cy="361950"/>
            <a:chOff x="0" y="0"/>
            <a:chExt cx="46" cy="46"/>
          </a:xfrm>
        </p:grpSpPr>
        <p:pic>
          <p:nvPicPr>
            <p:cNvPr id="3142" name="椭圆 32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43" name="Text Box 72"/>
            <p:cNvSpPr>
              <a:spLocks noChangeArrowheads="1"/>
            </p:cNvSpPr>
            <p:nvPr/>
          </p:nvSpPr>
          <p:spPr bwMode="auto">
            <a:xfrm>
              <a:off x="6" y="7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44" name="Group 73"/>
          <p:cNvGrpSpPr>
            <a:grpSpLocks/>
          </p:cNvGrpSpPr>
          <p:nvPr/>
        </p:nvGrpSpPr>
        <p:grpSpPr bwMode="auto">
          <a:xfrm>
            <a:off x="6918325" y="-650875"/>
            <a:ext cx="361950" cy="363537"/>
            <a:chOff x="0" y="0"/>
            <a:chExt cx="46" cy="46"/>
          </a:xfrm>
        </p:grpSpPr>
        <p:pic>
          <p:nvPicPr>
            <p:cNvPr id="3145" name="椭圆 33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46" name="Text Box 75"/>
            <p:cNvSpPr>
              <a:spLocks noChangeArrowheads="1"/>
            </p:cNvSpPr>
            <p:nvPr/>
          </p:nvSpPr>
          <p:spPr bwMode="auto">
            <a:xfrm>
              <a:off x="6" y="8"/>
              <a:ext cx="33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47" name="Group 76"/>
          <p:cNvGrpSpPr>
            <a:grpSpLocks/>
          </p:cNvGrpSpPr>
          <p:nvPr/>
        </p:nvGrpSpPr>
        <p:grpSpPr bwMode="auto">
          <a:xfrm>
            <a:off x="4986338" y="-577850"/>
            <a:ext cx="363537" cy="363537"/>
            <a:chOff x="0" y="0"/>
            <a:chExt cx="46" cy="46"/>
          </a:xfrm>
        </p:grpSpPr>
        <p:pic>
          <p:nvPicPr>
            <p:cNvPr id="3148" name="椭圆 3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49" name="Text Box 78"/>
            <p:cNvSpPr>
              <a:spLocks noChangeArrowheads="1"/>
            </p:cNvSpPr>
            <p:nvPr/>
          </p:nvSpPr>
          <p:spPr bwMode="auto">
            <a:xfrm>
              <a:off x="8" y="7"/>
              <a:ext cx="33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50" name="Group 79"/>
          <p:cNvGrpSpPr>
            <a:grpSpLocks/>
          </p:cNvGrpSpPr>
          <p:nvPr/>
        </p:nvGrpSpPr>
        <p:grpSpPr bwMode="auto">
          <a:xfrm>
            <a:off x="3829050" y="-534988"/>
            <a:ext cx="361950" cy="361950"/>
            <a:chOff x="0" y="0"/>
            <a:chExt cx="46" cy="46"/>
          </a:xfrm>
        </p:grpSpPr>
        <p:pic>
          <p:nvPicPr>
            <p:cNvPr id="3151" name="椭圆 3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52" name="Text Box 81"/>
            <p:cNvSpPr>
              <a:spLocks noChangeArrowheads="1"/>
            </p:cNvSpPr>
            <p:nvPr/>
          </p:nvSpPr>
          <p:spPr bwMode="auto">
            <a:xfrm>
              <a:off x="6" y="6"/>
              <a:ext cx="33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53" name="Group 82"/>
          <p:cNvGrpSpPr>
            <a:grpSpLocks/>
          </p:cNvGrpSpPr>
          <p:nvPr/>
        </p:nvGrpSpPr>
        <p:grpSpPr bwMode="auto">
          <a:xfrm>
            <a:off x="2755900" y="-395288"/>
            <a:ext cx="361950" cy="361950"/>
            <a:chOff x="0" y="0"/>
            <a:chExt cx="46" cy="46"/>
          </a:xfrm>
        </p:grpSpPr>
        <p:pic>
          <p:nvPicPr>
            <p:cNvPr id="3154" name="椭圆 3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55" name="Text Box 84"/>
            <p:cNvSpPr>
              <a:spLocks noChangeArrowheads="1"/>
            </p:cNvSpPr>
            <p:nvPr/>
          </p:nvSpPr>
          <p:spPr bwMode="auto">
            <a:xfrm>
              <a:off x="7" y="8"/>
              <a:ext cx="33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56" name="Group 85"/>
          <p:cNvGrpSpPr>
            <a:grpSpLocks/>
          </p:cNvGrpSpPr>
          <p:nvPr/>
        </p:nvGrpSpPr>
        <p:grpSpPr bwMode="auto">
          <a:xfrm>
            <a:off x="9399588" y="-523875"/>
            <a:ext cx="363537" cy="363537"/>
            <a:chOff x="0" y="0"/>
            <a:chExt cx="46" cy="46"/>
          </a:xfrm>
        </p:grpSpPr>
        <p:pic>
          <p:nvPicPr>
            <p:cNvPr id="3157" name="椭圆 37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58" name="Text Box 87"/>
            <p:cNvSpPr>
              <a:spLocks noChangeArrowheads="1"/>
            </p:cNvSpPr>
            <p:nvPr/>
          </p:nvSpPr>
          <p:spPr bwMode="auto">
            <a:xfrm>
              <a:off x="7" y="7"/>
              <a:ext cx="33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59" name="Group 88"/>
          <p:cNvGrpSpPr>
            <a:grpSpLocks/>
          </p:cNvGrpSpPr>
          <p:nvPr/>
        </p:nvGrpSpPr>
        <p:grpSpPr bwMode="auto">
          <a:xfrm>
            <a:off x="4791075" y="6848475"/>
            <a:ext cx="361950" cy="369888"/>
            <a:chOff x="0" y="0"/>
            <a:chExt cx="46" cy="47"/>
          </a:xfrm>
        </p:grpSpPr>
        <p:pic>
          <p:nvPicPr>
            <p:cNvPr id="3160" name="椭圆 38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61" name="Text Box 90"/>
            <p:cNvSpPr>
              <a:spLocks noChangeArrowheads="1"/>
            </p:cNvSpPr>
            <p:nvPr/>
          </p:nvSpPr>
          <p:spPr bwMode="auto">
            <a:xfrm>
              <a:off x="6" y="8"/>
              <a:ext cx="33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62" name="Group 91"/>
          <p:cNvGrpSpPr>
            <a:grpSpLocks/>
          </p:cNvGrpSpPr>
          <p:nvPr/>
        </p:nvGrpSpPr>
        <p:grpSpPr bwMode="auto">
          <a:xfrm>
            <a:off x="7888288" y="6848475"/>
            <a:ext cx="363537" cy="369888"/>
            <a:chOff x="0" y="0"/>
            <a:chExt cx="46" cy="47"/>
          </a:xfrm>
        </p:grpSpPr>
        <p:pic>
          <p:nvPicPr>
            <p:cNvPr id="3163" name="椭圆 39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64" name="Text Box 93"/>
            <p:cNvSpPr>
              <a:spLocks noChangeArrowheads="1"/>
            </p:cNvSpPr>
            <p:nvPr/>
          </p:nvSpPr>
          <p:spPr bwMode="auto">
            <a:xfrm>
              <a:off x="6" y="8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65" name="Group 94"/>
          <p:cNvGrpSpPr>
            <a:grpSpLocks/>
          </p:cNvGrpSpPr>
          <p:nvPr/>
        </p:nvGrpSpPr>
        <p:grpSpPr bwMode="auto">
          <a:xfrm>
            <a:off x="3060700" y="6867525"/>
            <a:ext cx="361950" cy="361950"/>
            <a:chOff x="0" y="0"/>
            <a:chExt cx="46" cy="46"/>
          </a:xfrm>
        </p:grpSpPr>
        <p:pic>
          <p:nvPicPr>
            <p:cNvPr id="3166" name="椭圆 40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67" name="Text Box 96"/>
            <p:cNvSpPr>
              <a:spLocks noChangeArrowheads="1"/>
            </p:cNvSpPr>
            <p:nvPr/>
          </p:nvSpPr>
          <p:spPr bwMode="auto">
            <a:xfrm>
              <a:off x="8" y="6"/>
              <a:ext cx="33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68" name="Group 97"/>
          <p:cNvGrpSpPr>
            <a:grpSpLocks/>
          </p:cNvGrpSpPr>
          <p:nvPr/>
        </p:nvGrpSpPr>
        <p:grpSpPr bwMode="auto">
          <a:xfrm>
            <a:off x="6229350" y="6642100"/>
            <a:ext cx="369888" cy="361950"/>
            <a:chOff x="0" y="0"/>
            <a:chExt cx="47" cy="46"/>
          </a:xfrm>
        </p:grpSpPr>
        <p:pic>
          <p:nvPicPr>
            <p:cNvPr id="3169" name="椭圆 4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7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70" name="Text Box 99"/>
            <p:cNvSpPr>
              <a:spLocks noChangeArrowheads="1"/>
            </p:cNvSpPr>
            <p:nvPr/>
          </p:nvSpPr>
          <p:spPr bwMode="auto">
            <a:xfrm>
              <a:off x="7" y="6"/>
              <a:ext cx="33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81500" y="2095500"/>
            <a:ext cx="342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2016</a:t>
            </a:r>
            <a:endParaRPr lang="zh-CN" altLang="en-US" sz="7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152775" y="3248025"/>
            <a:ext cx="5886450" cy="1390650"/>
            <a:chOff x="3152775" y="2657475"/>
            <a:chExt cx="5886450" cy="1390650"/>
          </a:xfrm>
        </p:grpSpPr>
        <p:sp>
          <p:nvSpPr>
            <p:cNvPr id="3" name="圆角矩形 2"/>
            <p:cNvSpPr/>
            <p:nvPr/>
          </p:nvSpPr>
          <p:spPr bwMode="auto">
            <a:xfrm>
              <a:off x="3152775" y="2657475"/>
              <a:ext cx="5886450" cy="1390650"/>
            </a:xfrm>
            <a:prstGeom prst="roundRect">
              <a:avLst>
                <a:gd name="adj" fmla="val 50000"/>
              </a:avLst>
            </a:prstGeom>
            <a:noFill/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81375" y="2968080"/>
              <a:ext cx="54292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荣耀之光</a:t>
              </a:r>
              <a:r>
                <a:rPr lang="en-US" altLang="zh-CN" sz="44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•</a:t>
              </a:r>
              <a:r>
                <a:rPr lang="zh-CN" altLang="en-US" sz="44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工作规划</a:t>
              </a:r>
              <a:endParaRPr lang="zh-CN" altLang="en-US" sz="4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103" name="Freeform 12"/>
          <p:cNvSpPr>
            <a:spLocks noEditPoints="1"/>
          </p:cNvSpPr>
          <p:nvPr/>
        </p:nvSpPr>
        <p:spPr bwMode="auto">
          <a:xfrm>
            <a:off x="5496040" y="429835"/>
            <a:ext cx="1199920" cy="1894265"/>
          </a:xfrm>
          <a:custGeom>
            <a:avLst/>
            <a:gdLst>
              <a:gd name="T0" fmla="*/ 352 w 413"/>
              <a:gd name="T1" fmla="*/ 61 h 652"/>
              <a:gd name="T2" fmla="*/ 384 w 413"/>
              <a:gd name="T3" fmla="*/ 311 h 652"/>
              <a:gd name="T4" fmla="*/ 317 w 413"/>
              <a:gd name="T5" fmla="*/ 402 h 652"/>
              <a:gd name="T6" fmla="*/ 340 w 413"/>
              <a:gd name="T7" fmla="*/ 400 h 652"/>
              <a:gd name="T8" fmla="*/ 353 w 413"/>
              <a:gd name="T9" fmla="*/ 449 h 652"/>
              <a:gd name="T10" fmla="*/ 344 w 413"/>
              <a:gd name="T11" fmla="*/ 487 h 652"/>
              <a:gd name="T12" fmla="*/ 353 w 413"/>
              <a:gd name="T13" fmla="*/ 526 h 652"/>
              <a:gd name="T14" fmla="*/ 341 w 413"/>
              <a:gd name="T15" fmla="*/ 572 h 652"/>
              <a:gd name="T16" fmla="*/ 95 w 413"/>
              <a:gd name="T17" fmla="*/ 594 h 652"/>
              <a:gd name="T18" fmla="*/ 73 w 413"/>
              <a:gd name="T19" fmla="*/ 580 h 652"/>
              <a:gd name="T20" fmla="*/ 74 w 413"/>
              <a:gd name="T21" fmla="*/ 511 h 652"/>
              <a:gd name="T22" fmla="*/ 73 w 413"/>
              <a:gd name="T23" fmla="*/ 503 h 652"/>
              <a:gd name="T24" fmla="*/ 74 w 413"/>
              <a:gd name="T25" fmla="*/ 434 h 652"/>
              <a:gd name="T26" fmla="*/ 91 w 413"/>
              <a:gd name="T27" fmla="*/ 422 h 652"/>
              <a:gd name="T28" fmla="*/ 100 w 413"/>
              <a:gd name="T29" fmla="*/ 383 h 652"/>
              <a:gd name="T30" fmla="*/ 0 w 413"/>
              <a:gd name="T31" fmla="*/ 206 h 652"/>
              <a:gd name="T32" fmla="*/ 206 w 413"/>
              <a:gd name="T33" fmla="*/ 0 h 652"/>
              <a:gd name="T34" fmla="*/ 171 w 413"/>
              <a:gd name="T35" fmla="*/ 248 h 652"/>
              <a:gd name="T36" fmla="*/ 187 w 413"/>
              <a:gd name="T37" fmla="*/ 241 h 652"/>
              <a:gd name="T38" fmla="*/ 206 w 413"/>
              <a:gd name="T39" fmla="*/ 250 h 652"/>
              <a:gd name="T40" fmla="*/ 222 w 413"/>
              <a:gd name="T41" fmla="*/ 240 h 652"/>
              <a:gd name="T42" fmla="*/ 243 w 413"/>
              <a:gd name="T43" fmla="*/ 250 h 652"/>
              <a:gd name="T44" fmla="*/ 265 w 413"/>
              <a:gd name="T45" fmla="*/ 232 h 652"/>
              <a:gd name="T46" fmla="*/ 239 w 413"/>
              <a:gd name="T47" fmla="*/ 315 h 652"/>
              <a:gd name="T48" fmla="*/ 274 w 413"/>
              <a:gd name="T49" fmla="*/ 406 h 652"/>
              <a:gd name="T50" fmla="*/ 274 w 413"/>
              <a:gd name="T51" fmla="*/ 356 h 652"/>
              <a:gd name="T52" fmla="*/ 347 w 413"/>
              <a:gd name="T53" fmla="*/ 290 h 652"/>
              <a:gd name="T54" fmla="*/ 322 w 413"/>
              <a:gd name="T55" fmla="*/ 91 h 652"/>
              <a:gd name="T56" fmla="*/ 91 w 413"/>
              <a:gd name="T57" fmla="*/ 91 h 652"/>
              <a:gd name="T58" fmla="*/ 67 w 413"/>
              <a:gd name="T59" fmla="*/ 291 h 652"/>
              <a:gd name="T60" fmla="*/ 143 w 413"/>
              <a:gd name="T61" fmla="*/ 358 h 652"/>
              <a:gd name="T62" fmla="*/ 143 w 413"/>
              <a:gd name="T63" fmla="*/ 410 h 652"/>
              <a:gd name="T64" fmla="*/ 179 w 413"/>
              <a:gd name="T65" fmla="*/ 315 h 652"/>
              <a:gd name="T66" fmla="*/ 153 w 413"/>
              <a:gd name="T67" fmla="*/ 232 h 652"/>
              <a:gd name="T68" fmla="*/ 248 w 413"/>
              <a:gd name="T69" fmla="*/ 260 h 652"/>
              <a:gd name="T70" fmla="*/ 223 w 413"/>
              <a:gd name="T71" fmla="*/ 254 h 652"/>
              <a:gd name="T72" fmla="*/ 187 w 413"/>
              <a:gd name="T73" fmla="*/ 254 h 652"/>
              <a:gd name="T74" fmla="*/ 169 w 413"/>
              <a:gd name="T75" fmla="*/ 259 h 652"/>
              <a:gd name="T76" fmla="*/ 200 w 413"/>
              <a:gd name="T77" fmla="*/ 309 h 652"/>
              <a:gd name="T78" fmla="*/ 200 w 413"/>
              <a:gd name="T79" fmla="*/ 410 h 652"/>
              <a:gd name="T80" fmla="*/ 218 w 413"/>
              <a:gd name="T81" fmla="*/ 312 h 652"/>
              <a:gd name="T82" fmla="*/ 219 w 413"/>
              <a:gd name="T83" fmla="*/ 306 h 652"/>
              <a:gd name="T84" fmla="*/ 268 w 413"/>
              <a:gd name="T85" fmla="*/ 591 h 652"/>
              <a:gd name="T86" fmla="*/ 209 w 413"/>
              <a:gd name="T87" fmla="*/ 652 h 652"/>
              <a:gd name="T88" fmla="*/ 268 w 413"/>
              <a:gd name="T89" fmla="*/ 591 h 652"/>
              <a:gd name="T90" fmla="*/ 109 w 413"/>
              <a:gd name="T91" fmla="*/ 540 h 652"/>
              <a:gd name="T92" fmla="*/ 109 w 413"/>
              <a:gd name="T93" fmla="*/ 549 h 652"/>
              <a:gd name="T94" fmla="*/ 311 w 413"/>
              <a:gd name="T95" fmla="*/ 526 h 652"/>
              <a:gd name="T96" fmla="*/ 311 w 413"/>
              <a:gd name="T97" fmla="*/ 445 h 652"/>
              <a:gd name="T98" fmla="*/ 109 w 413"/>
              <a:gd name="T99" fmla="*/ 469 h 652"/>
              <a:gd name="T100" fmla="*/ 310 w 413"/>
              <a:gd name="T101" fmla="*/ 455 h 652"/>
              <a:gd name="T102" fmla="*/ 311 w 413"/>
              <a:gd name="T103" fmla="*/ 445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13" h="652">
                <a:moveTo>
                  <a:pt x="206" y="0"/>
                </a:moveTo>
                <a:cubicBezTo>
                  <a:pt x="263" y="0"/>
                  <a:pt x="315" y="23"/>
                  <a:pt x="352" y="61"/>
                </a:cubicBezTo>
                <a:cubicBezTo>
                  <a:pt x="390" y="98"/>
                  <a:pt x="413" y="150"/>
                  <a:pt x="413" y="206"/>
                </a:cubicBezTo>
                <a:cubicBezTo>
                  <a:pt x="413" y="245"/>
                  <a:pt x="402" y="281"/>
                  <a:pt x="384" y="311"/>
                </a:cubicBezTo>
                <a:cubicBezTo>
                  <a:pt x="367" y="339"/>
                  <a:pt x="344" y="363"/>
                  <a:pt x="317" y="381"/>
                </a:cubicBezTo>
                <a:cubicBezTo>
                  <a:pt x="317" y="402"/>
                  <a:pt x="317" y="402"/>
                  <a:pt x="317" y="402"/>
                </a:cubicBezTo>
                <a:cubicBezTo>
                  <a:pt x="325" y="401"/>
                  <a:pt x="325" y="401"/>
                  <a:pt x="325" y="401"/>
                </a:cubicBezTo>
                <a:cubicBezTo>
                  <a:pt x="340" y="400"/>
                  <a:pt x="340" y="400"/>
                  <a:pt x="340" y="400"/>
                </a:cubicBezTo>
                <a:cubicBezTo>
                  <a:pt x="346" y="414"/>
                  <a:pt x="346" y="414"/>
                  <a:pt x="346" y="414"/>
                </a:cubicBezTo>
                <a:cubicBezTo>
                  <a:pt x="351" y="426"/>
                  <a:pt x="354" y="438"/>
                  <a:pt x="353" y="449"/>
                </a:cubicBezTo>
                <a:cubicBezTo>
                  <a:pt x="353" y="461"/>
                  <a:pt x="351" y="472"/>
                  <a:pt x="346" y="483"/>
                </a:cubicBezTo>
                <a:cubicBezTo>
                  <a:pt x="344" y="487"/>
                  <a:pt x="344" y="487"/>
                  <a:pt x="344" y="487"/>
                </a:cubicBezTo>
                <a:cubicBezTo>
                  <a:pt x="346" y="491"/>
                  <a:pt x="346" y="491"/>
                  <a:pt x="346" y="491"/>
                </a:cubicBezTo>
                <a:cubicBezTo>
                  <a:pt x="351" y="503"/>
                  <a:pt x="354" y="515"/>
                  <a:pt x="353" y="526"/>
                </a:cubicBezTo>
                <a:cubicBezTo>
                  <a:pt x="353" y="538"/>
                  <a:pt x="351" y="549"/>
                  <a:pt x="346" y="560"/>
                </a:cubicBezTo>
                <a:cubicBezTo>
                  <a:pt x="341" y="572"/>
                  <a:pt x="341" y="572"/>
                  <a:pt x="341" y="572"/>
                </a:cubicBezTo>
                <a:cubicBezTo>
                  <a:pt x="328" y="573"/>
                  <a:pt x="328" y="573"/>
                  <a:pt x="328" y="573"/>
                </a:cubicBezTo>
                <a:cubicBezTo>
                  <a:pt x="95" y="594"/>
                  <a:pt x="95" y="594"/>
                  <a:pt x="95" y="594"/>
                </a:cubicBezTo>
                <a:cubicBezTo>
                  <a:pt x="79" y="595"/>
                  <a:pt x="79" y="595"/>
                  <a:pt x="79" y="595"/>
                </a:cubicBezTo>
                <a:cubicBezTo>
                  <a:pt x="73" y="580"/>
                  <a:pt x="73" y="580"/>
                  <a:pt x="73" y="580"/>
                </a:cubicBezTo>
                <a:cubicBezTo>
                  <a:pt x="69" y="570"/>
                  <a:pt x="66" y="559"/>
                  <a:pt x="66" y="548"/>
                </a:cubicBezTo>
                <a:cubicBezTo>
                  <a:pt x="65" y="536"/>
                  <a:pt x="68" y="524"/>
                  <a:pt x="74" y="511"/>
                </a:cubicBezTo>
                <a:cubicBezTo>
                  <a:pt x="75" y="508"/>
                  <a:pt x="75" y="508"/>
                  <a:pt x="75" y="508"/>
                </a:cubicBezTo>
                <a:cubicBezTo>
                  <a:pt x="73" y="503"/>
                  <a:pt x="73" y="503"/>
                  <a:pt x="73" y="503"/>
                </a:cubicBezTo>
                <a:cubicBezTo>
                  <a:pt x="69" y="493"/>
                  <a:pt x="66" y="482"/>
                  <a:pt x="66" y="471"/>
                </a:cubicBezTo>
                <a:cubicBezTo>
                  <a:pt x="65" y="459"/>
                  <a:pt x="68" y="447"/>
                  <a:pt x="74" y="434"/>
                </a:cubicBezTo>
                <a:cubicBezTo>
                  <a:pt x="79" y="423"/>
                  <a:pt x="79" y="423"/>
                  <a:pt x="79" y="423"/>
                </a:cubicBezTo>
                <a:cubicBezTo>
                  <a:pt x="91" y="422"/>
                  <a:pt x="91" y="422"/>
                  <a:pt x="91" y="422"/>
                </a:cubicBezTo>
                <a:cubicBezTo>
                  <a:pt x="100" y="421"/>
                  <a:pt x="100" y="421"/>
                  <a:pt x="100" y="421"/>
                </a:cubicBezTo>
                <a:cubicBezTo>
                  <a:pt x="100" y="383"/>
                  <a:pt x="100" y="383"/>
                  <a:pt x="100" y="383"/>
                </a:cubicBezTo>
                <a:cubicBezTo>
                  <a:pt x="72" y="366"/>
                  <a:pt x="48" y="342"/>
                  <a:pt x="30" y="313"/>
                </a:cubicBezTo>
                <a:cubicBezTo>
                  <a:pt x="11" y="282"/>
                  <a:pt x="0" y="245"/>
                  <a:pt x="0" y="206"/>
                </a:cubicBezTo>
                <a:cubicBezTo>
                  <a:pt x="0" y="150"/>
                  <a:pt x="23" y="98"/>
                  <a:pt x="61" y="61"/>
                </a:cubicBezTo>
                <a:cubicBezTo>
                  <a:pt x="98" y="23"/>
                  <a:pt x="149" y="0"/>
                  <a:pt x="206" y="0"/>
                </a:cubicBezTo>
                <a:close/>
                <a:moveTo>
                  <a:pt x="161" y="246"/>
                </a:moveTo>
                <a:cubicBezTo>
                  <a:pt x="165" y="247"/>
                  <a:pt x="168" y="248"/>
                  <a:pt x="171" y="248"/>
                </a:cubicBezTo>
                <a:cubicBezTo>
                  <a:pt x="176" y="248"/>
                  <a:pt x="180" y="247"/>
                  <a:pt x="184" y="243"/>
                </a:cubicBezTo>
                <a:cubicBezTo>
                  <a:pt x="187" y="241"/>
                  <a:pt x="187" y="241"/>
                  <a:pt x="187" y="241"/>
                </a:cubicBezTo>
                <a:cubicBezTo>
                  <a:pt x="190" y="243"/>
                  <a:pt x="190" y="243"/>
                  <a:pt x="190" y="243"/>
                </a:cubicBezTo>
                <a:cubicBezTo>
                  <a:pt x="196" y="248"/>
                  <a:pt x="201" y="250"/>
                  <a:pt x="206" y="250"/>
                </a:cubicBezTo>
                <a:cubicBezTo>
                  <a:pt x="210" y="250"/>
                  <a:pt x="214" y="248"/>
                  <a:pt x="218" y="244"/>
                </a:cubicBezTo>
                <a:cubicBezTo>
                  <a:pt x="222" y="240"/>
                  <a:pt x="222" y="240"/>
                  <a:pt x="222" y="240"/>
                </a:cubicBezTo>
                <a:cubicBezTo>
                  <a:pt x="226" y="243"/>
                  <a:pt x="226" y="243"/>
                  <a:pt x="226" y="243"/>
                </a:cubicBezTo>
                <a:cubicBezTo>
                  <a:pt x="232" y="249"/>
                  <a:pt x="237" y="250"/>
                  <a:pt x="243" y="250"/>
                </a:cubicBezTo>
                <a:cubicBezTo>
                  <a:pt x="248" y="249"/>
                  <a:pt x="253" y="247"/>
                  <a:pt x="258" y="245"/>
                </a:cubicBezTo>
                <a:cubicBezTo>
                  <a:pt x="265" y="232"/>
                  <a:pt x="265" y="232"/>
                  <a:pt x="265" y="232"/>
                </a:cubicBezTo>
                <a:cubicBezTo>
                  <a:pt x="283" y="244"/>
                  <a:pt x="283" y="244"/>
                  <a:pt x="283" y="244"/>
                </a:cubicBezTo>
                <a:cubicBezTo>
                  <a:pt x="239" y="315"/>
                  <a:pt x="239" y="315"/>
                  <a:pt x="239" y="315"/>
                </a:cubicBezTo>
                <a:cubicBezTo>
                  <a:pt x="239" y="409"/>
                  <a:pt x="239" y="409"/>
                  <a:pt x="239" y="409"/>
                </a:cubicBezTo>
                <a:cubicBezTo>
                  <a:pt x="274" y="406"/>
                  <a:pt x="274" y="406"/>
                  <a:pt x="274" y="406"/>
                </a:cubicBezTo>
                <a:cubicBezTo>
                  <a:pt x="274" y="368"/>
                  <a:pt x="274" y="368"/>
                  <a:pt x="274" y="368"/>
                </a:cubicBezTo>
                <a:cubicBezTo>
                  <a:pt x="274" y="356"/>
                  <a:pt x="274" y="356"/>
                  <a:pt x="274" y="356"/>
                </a:cubicBezTo>
                <a:cubicBezTo>
                  <a:pt x="285" y="350"/>
                  <a:pt x="285" y="350"/>
                  <a:pt x="285" y="350"/>
                </a:cubicBezTo>
                <a:cubicBezTo>
                  <a:pt x="311" y="336"/>
                  <a:pt x="332" y="315"/>
                  <a:pt x="347" y="290"/>
                </a:cubicBezTo>
                <a:cubicBezTo>
                  <a:pt x="361" y="265"/>
                  <a:pt x="370" y="237"/>
                  <a:pt x="370" y="206"/>
                </a:cubicBezTo>
                <a:cubicBezTo>
                  <a:pt x="370" y="161"/>
                  <a:pt x="351" y="121"/>
                  <a:pt x="322" y="91"/>
                </a:cubicBezTo>
                <a:cubicBezTo>
                  <a:pt x="292" y="61"/>
                  <a:pt x="252" y="43"/>
                  <a:pt x="206" y="43"/>
                </a:cubicBezTo>
                <a:cubicBezTo>
                  <a:pt x="161" y="43"/>
                  <a:pt x="120" y="61"/>
                  <a:pt x="91" y="91"/>
                </a:cubicBezTo>
                <a:cubicBezTo>
                  <a:pt x="61" y="121"/>
                  <a:pt x="43" y="161"/>
                  <a:pt x="43" y="206"/>
                </a:cubicBezTo>
                <a:cubicBezTo>
                  <a:pt x="43" y="238"/>
                  <a:pt x="52" y="267"/>
                  <a:pt x="67" y="291"/>
                </a:cubicBezTo>
                <a:cubicBezTo>
                  <a:pt x="82" y="317"/>
                  <a:pt x="105" y="338"/>
                  <a:pt x="131" y="352"/>
                </a:cubicBezTo>
                <a:cubicBezTo>
                  <a:pt x="143" y="358"/>
                  <a:pt x="143" y="358"/>
                  <a:pt x="143" y="358"/>
                </a:cubicBezTo>
                <a:cubicBezTo>
                  <a:pt x="143" y="370"/>
                  <a:pt x="143" y="370"/>
                  <a:pt x="143" y="370"/>
                </a:cubicBezTo>
                <a:cubicBezTo>
                  <a:pt x="143" y="410"/>
                  <a:pt x="143" y="410"/>
                  <a:pt x="143" y="410"/>
                </a:cubicBezTo>
                <a:cubicBezTo>
                  <a:pt x="179" y="410"/>
                  <a:pt x="179" y="410"/>
                  <a:pt x="179" y="410"/>
                </a:cubicBezTo>
                <a:cubicBezTo>
                  <a:pt x="179" y="315"/>
                  <a:pt x="179" y="315"/>
                  <a:pt x="179" y="315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61" y="246"/>
                  <a:pt x="161" y="246"/>
                  <a:pt x="161" y="246"/>
                </a:cubicBezTo>
                <a:close/>
                <a:moveTo>
                  <a:pt x="248" y="260"/>
                </a:moveTo>
                <a:cubicBezTo>
                  <a:pt x="247" y="260"/>
                  <a:pt x="245" y="260"/>
                  <a:pt x="244" y="260"/>
                </a:cubicBezTo>
                <a:cubicBezTo>
                  <a:pt x="237" y="261"/>
                  <a:pt x="230" y="259"/>
                  <a:pt x="223" y="254"/>
                </a:cubicBezTo>
                <a:cubicBezTo>
                  <a:pt x="217" y="259"/>
                  <a:pt x="211" y="261"/>
                  <a:pt x="205" y="261"/>
                </a:cubicBezTo>
                <a:cubicBezTo>
                  <a:pt x="199" y="261"/>
                  <a:pt x="193" y="258"/>
                  <a:pt x="187" y="254"/>
                </a:cubicBezTo>
                <a:cubicBezTo>
                  <a:pt x="182" y="258"/>
                  <a:pt x="177" y="259"/>
                  <a:pt x="171" y="259"/>
                </a:cubicBezTo>
                <a:cubicBezTo>
                  <a:pt x="171" y="259"/>
                  <a:pt x="170" y="259"/>
                  <a:pt x="169" y="259"/>
                </a:cubicBezTo>
                <a:cubicBezTo>
                  <a:pt x="199" y="306"/>
                  <a:pt x="199" y="306"/>
                  <a:pt x="199" y="306"/>
                </a:cubicBezTo>
                <a:cubicBezTo>
                  <a:pt x="200" y="309"/>
                  <a:pt x="200" y="309"/>
                  <a:pt x="200" y="309"/>
                </a:cubicBezTo>
                <a:cubicBezTo>
                  <a:pt x="200" y="312"/>
                  <a:pt x="200" y="312"/>
                  <a:pt x="200" y="312"/>
                </a:cubicBezTo>
                <a:cubicBezTo>
                  <a:pt x="200" y="410"/>
                  <a:pt x="200" y="410"/>
                  <a:pt x="200" y="410"/>
                </a:cubicBezTo>
                <a:cubicBezTo>
                  <a:pt x="218" y="410"/>
                  <a:pt x="218" y="410"/>
                  <a:pt x="218" y="410"/>
                </a:cubicBezTo>
                <a:cubicBezTo>
                  <a:pt x="218" y="312"/>
                  <a:pt x="218" y="312"/>
                  <a:pt x="218" y="312"/>
                </a:cubicBezTo>
                <a:cubicBezTo>
                  <a:pt x="218" y="309"/>
                  <a:pt x="218" y="309"/>
                  <a:pt x="218" y="309"/>
                </a:cubicBezTo>
                <a:cubicBezTo>
                  <a:pt x="219" y="306"/>
                  <a:pt x="219" y="306"/>
                  <a:pt x="219" y="306"/>
                </a:cubicBezTo>
                <a:cubicBezTo>
                  <a:pt x="248" y="260"/>
                  <a:pt x="248" y="260"/>
                  <a:pt x="248" y="260"/>
                </a:cubicBezTo>
                <a:close/>
                <a:moveTo>
                  <a:pt x="268" y="591"/>
                </a:moveTo>
                <a:cubicBezTo>
                  <a:pt x="150" y="601"/>
                  <a:pt x="150" y="601"/>
                  <a:pt x="150" y="601"/>
                </a:cubicBezTo>
                <a:cubicBezTo>
                  <a:pt x="154" y="630"/>
                  <a:pt x="178" y="652"/>
                  <a:pt x="209" y="652"/>
                </a:cubicBezTo>
                <a:cubicBezTo>
                  <a:pt x="241" y="652"/>
                  <a:pt x="268" y="626"/>
                  <a:pt x="268" y="593"/>
                </a:cubicBezTo>
                <a:cubicBezTo>
                  <a:pt x="268" y="592"/>
                  <a:pt x="268" y="592"/>
                  <a:pt x="268" y="591"/>
                </a:cubicBezTo>
                <a:close/>
                <a:moveTo>
                  <a:pt x="311" y="522"/>
                </a:moveTo>
                <a:cubicBezTo>
                  <a:pt x="109" y="540"/>
                  <a:pt x="109" y="540"/>
                  <a:pt x="109" y="540"/>
                </a:cubicBezTo>
                <a:cubicBezTo>
                  <a:pt x="109" y="542"/>
                  <a:pt x="109" y="544"/>
                  <a:pt x="109" y="546"/>
                </a:cubicBezTo>
                <a:cubicBezTo>
                  <a:pt x="109" y="547"/>
                  <a:pt x="109" y="548"/>
                  <a:pt x="109" y="549"/>
                </a:cubicBezTo>
                <a:cubicBezTo>
                  <a:pt x="310" y="531"/>
                  <a:pt x="310" y="531"/>
                  <a:pt x="310" y="531"/>
                </a:cubicBezTo>
                <a:cubicBezTo>
                  <a:pt x="311" y="530"/>
                  <a:pt x="311" y="528"/>
                  <a:pt x="311" y="526"/>
                </a:cubicBezTo>
                <a:cubicBezTo>
                  <a:pt x="311" y="525"/>
                  <a:pt x="311" y="524"/>
                  <a:pt x="311" y="522"/>
                </a:cubicBezTo>
                <a:close/>
                <a:moveTo>
                  <a:pt x="311" y="445"/>
                </a:moveTo>
                <a:cubicBezTo>
                  <a:pt x="109" y="463"/>
                  <a:pt x="109" y="463"/>
                  <a:pt x="109" y="463"/>
                </a:cubicBezTo>
                <a:cubicBezTo>
                  <a:pt x="109" y="465"/>
                  <a:pt x="109" y="467"/>
                  <a:pt x="109" y="469"/>
                </a:cubicBezTo>
                <a:cubicBezTo>
                  <a:pt x="109" y="470"/>
                  <a:pt x="109" y="471"/>
                  <a:pt x="109" y="472"/>
                </a:cubicBezTo>
                <a:cubicBezTo>
                  <a:pt x="310" y="455"/>
                  <a:pt x="310" y="455"/>
                  <a:pt x="310" y="455"/>
                </a:cubicBezTo>
                <a:cubicBezTo>
                  <a:pt x="311" y="453"/>
                  <a:pt x="311" y="451"/>
                  <a:pt x="311" y="449"/>
                </a:cubicBezTo>
                <a:cubicBezTo>
                  <a:pt x="311" y="448"/>
                  <a:pt x="311" y="447"/>
                  <a:pt x="311" y="445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600700" y="614967"/>
            <a:ext cx="990600" cy="990600"/>
            <a:chOff x="1581150" y="3295650"/>
            <a:chExt cx="876300" cy="876300"/>
          </a:xfrm>
        </p:grpSpPr>
        <p:sp>
          <p:nvSpPr>
            <p:cNvPr id="6" name="椭圆 5"/>
            <p:cNvSpPr/>
            <p:nvPr/>
          </p:nvSpPr>
          <p:spPr bwMode="auto">
            <a:xfrm>
              <a:off x="1581150" y="3295650"/>
              <a:ext cx="876300" cy="876300"/>
            </a:xfrm>
            <a:prstGeom prst="ellipse">
              <a:avLst/>
            </a:prstGeom>
            <a:solidFill>
              <a:srgbClr val="37AB9E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2"/>
              </a:outerShdw>
              <a:softEdge rad="2159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5" name="椭圆 104"/>
            <p:cNvSpPr/>
            <p:nvPr/>
          </p:nvSpPr>
          <p:spPr bwMode="auto">
            <a:xfrm>
              <a:off x="1695450" y="3359395"/>
              <a:ext cx="647700" cy="647700"/>
            </a:xfrm>
            <a:prstGeom prst="ellipse">
              <a:avLst/>
            </a:prstGeom>
            <a:solidFill>
              <a:srgbClr val="C2EDB4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2"/>
              </a:outerShdw>
              <a:softEdge rad="2159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3560659" y="4806434"/>
            <a:ext cx="50706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8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glory of the light </a:t>
            </a:r>
            <a:r>
              <a:rPr lang="en-US" altLang="zh-CN" sz="2400" dirty="0" smtClean="0">
                <a:solidFill>
                  <a:schemeClr val="bg1">
                    <a:lumMod val="8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2400" dirty="0" smtClean="0">
                <a:solidFill>
                  <a:schemeClr val="bg1">
                    <a:lumMod val="8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work plan</a:t>
            </a:r>
            <a:endParaRPr lang="zh-CN" altLang="en-US" sz="2400" dirty="0">
              <a:solidFill>
                <a:schemeClr val="bg1">
                  <a:lumMod val="85000"/>
                  <a:alpha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IfimnottheOn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11045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344904"/>
      </p:ext>
    </p:ext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528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0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0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3" presetClass="entr" presetSubtype="528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3" presetClass="entr" presetSubtype="528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3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3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0" fill="hold"/>
                                        <p:tgtEl>
                                          <p:spTgt spid="3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0" fill="hold"/>
                                        <p:tgtEl>
                                          <p:spTgt spid="3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3000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0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000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0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3" presetClass="entr" presetSubtype="528" repeatCount="indefinite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3000" fill="hold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00" fill="hold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000" fill="hold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3" presetClass="entr" presetSubtype="528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300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00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00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00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000" fill="hold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0" fill="hold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0" fill="hold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3000" fill="hold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000" fill="hold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000" fill="hold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0" fill="hold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0" fill="hold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000" fill="hold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000" fill="hold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2500" fill="hold"/>
                                        <p:tgtEl>
                                          <p:spTgt spid="3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500" fill="hold"/>
                                        <p:tgtEl>
                                          <p:spTgt spid="3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0" fill="hold"/>
                                        <p:tgtEl>
                                          <p:spTgt spid="3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500" fill="hold"/>
                                        <p:tgtEl>
                                          <p:spTgt spid="3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000" fill="hold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000" fill="hold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3000" fill="hold"/>
                                        <p:tgtEl>
                                          <p:spTgt spid="3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000" fill="hold"/>
                                        <p:tgtEl>
                                          <p:spTgt spid="3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3000" fill="hold"/>
                                        <p:tgtEl>
                                          <p:spTgt spid="3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000" fill="hold"/>
                                        <p:tgtEl>
                                          <p:spTgt spid="3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3000" fill="hold"/>
                                        <p:tgtEl>
                                          <p:spTgt spid="3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000" fill="hold"/>
                                        <p:tgtEl>
                                          <p:spTgt spid="3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000" fill="hold"/>
                                        <p:tgtEl>
                                          <p:spTgt spid="3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000" fill="hold"/>
                                        <p:tgtEl>
                                          <p:spTgt spid="3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3000" fill="hold"/>
                                        <p:tgtEl>
                                          <p:spTgt spid="3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000" fill="hold"/>
                                        <p:tgtEl>
                                          <p:spTgt spid="3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000" fill="hold"/>
                                        <p:tgtEl>
                                          <p:spTgt spid="3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000" fill="hold"/>
                                        <p:tgtEl>
                                          <p:spTgt spid="3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3" presetClass="entr" presetSubtype="528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3000" fill="hold"/>
                                        <p:tgtEl>
                                          <p:spTgt spid="3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000" fill="hold"/>
                                        <p:tgtEl>
                                          <p:spTgt spid="3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3000" fill="hold"/>
                                        <p:tgtEl>
                                          <p:spTgt spid="3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3000" fill="hold"/>
                                        <p:tgtEl>
                                          <p:spTgt spid="3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3" presetClass="entr" presetSubtype="528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3000" fill="hold"/>
                                        <p:tgtEl>
                                          <p:spTgt spid="3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000" fill="hold"/>
                                        <p:tgtEl>
                                          <p:spTgt spid="3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000" fill="hold"/>
                                        <p:tgtEl>
                                          <p:spTgt spid="3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000" fill="hold"/>
                                        <p:tgtEl>
                                          <p:spTgt spid="3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3000" fill="hold"/>
                                        <p:tgtEl>
                                          <p:spTgt spid="3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000" fill="hold"/>
                                        <p:tgtEl>
                                          <p:spTgt spid="3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000" fill="hold"/>
                                        <p:tgtEl>
                                          <p:spTgt spid="3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000" fill="hold"/>
                                        <p:tgtEl>
                                          <p:spTgt spid="3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3" presetClass="entr" presetSubtype="528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3000" fill="hold"/>
                                        <p:tgtEl>
                                          <p:spTgt spid="3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3000" fill="hold"/>
                                        <p:tgtEl>
                                          <p:spTgt spid="3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3000" fill="hold"/>
                                        <p:tgtEl>
                                          <p:spTgt spid="3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3000" fill="hold"/>
                                        <p:tgtEl>
                                          <p:spTgt spid="3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3000" fill="hold"/>
                                        <p:tgtEl>
                                          <p:spTgt spid="3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000" fill="hold"/>
                                        <p:tgtEl>
                                          <p:spTgt spid="3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3000" fill="hold"/>
                                        <p:tgtEl>
                                          <p:spTgt spid="3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000" fill="hold"/>
                                        <p:tgtEl>
                                          <p:spTgt spid="3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2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103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8" name="Group 7"/>
          <p:cNvGrpSpPr>
            <a:grpSpLocks/>
          </p:cNvGrpSpPr>
          <p:nvPr/>
        </p:nvGrpSpPr>
        <p:grpSpPr bwMode="auto">
          <a:xfrm>
            <a:off x="-265113" y="5703888"/>
            <a:ext cx="360363" cy="361950"/>
            <a:chOff x="0" y="0"/>
            <a:chExt cx="46" cy="46"/>
          </a:xfrm>
        </p:grpSpPr>
        <p:pic>
          <p:nvPicPr>
            <p:cNvPr id="3079" name="椭圆 1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080" name="Text Box 9"/>
            <p:cNvSpPr>
              <a:spLocks noChangeArrowheads="1"/>
            </p:cNvSpPr>
            <p:nvPr/>
          </p:nvSpPr>
          <p:spPr bwMode="auto">
            <a:xfrm>
              <a:off x="7" y="7"/>
              <a:ext cx="32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081" name="Group 10"/>
          <p:cNvGrpSpPr>
            <a:grpSpLocks/>
          </p:cNvGrpSpPr>
          <p:nvPr/>
        </p:nvGrpSpPr>
        <p:grpSpPr bwMode="auto">
          <a:xfrm>
            <a:off x="-173038" y="3325813"/>
            <a:ext cx="360363" cy="361950"/>
            <a:chOff x="0" y="0"/>
            <a:chExt cx="46" cy="46"/>
          </a:xfrm>
        </p:grpSpPr>
        <p:pic>
          <p:nvPicPr>
            <p:cNvPr id="3082" name="椭圆 12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083" name="Text Box 12"/>
            <p:cNvSpPr>
              <a:spLocks noChangeArrowheads="1"/>
            </p:cNvSpPr>
            <p:nvPr/>
          </p:nvSpPr>
          <p:spPr bwMode="auto">
            <a:xfrm>
              <a:off x="5" y="5"/>
              <a:ext cx="32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084" name="Group 13"/>
          <p:cNvGrpSpPr>
            <a:grpSpLocks/>
          </p:cNvGrpSpPr>
          <p:nvPr/>
        </p:nvGrpSpPr>
        <p:grpSpPr bwMode="auto">
          <a:xfrm>
            <a:off x="-252413" y="4167188"/>
            <a:ext cx="361951" cy="361950"/>
            <a:chOff x="0" y="0"/>
            <a:chExt cx="46" cy="46"/>
          </a:xfrm>
        </p:grpSpPr>
        <p:pic>
          <p:nvPicPr>
            <p:cNvPr id="3085" name="椭圆 1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086" name="Text Box 15"/>
            <p:cNvSpPr>
              <a:spLocks noChangeArrowheads="1"/>
            </p:cNvSpPr>
            <p:nvPr/>
          </p:nvSpPr>
          <p:spPr bwMode="auto">
            <a:xfrm>
              <a:off x="7" y="7"/>
              <a:ext cx="32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087" name="Group 16"/>
          <p:cNvGrpSpPr>
            <a:grpSpLocks/>
          </p:cNvGrpSpPr>
          <p:nvPr/>
        </p:nvGrpSpPr>
        <p:grpSpPr bwMode="auto">
          <a:xfrm>
            <a:off x="-136525" y="869950"/>
            <a:ext cx="360363" cy="361950"/>
            <a:chOff x="0" y="0"/>
            <a:chExt cx="46" cy="46"/>
          </a:xfrm>
        </p:grpSpPr>
        <p:pic>
          <p:nvPicPr>
            <p:cNvPr id="3088" name="椭圆 1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089" name="Text Box 18"/>
            <p:cNvSpPr>
              <a:spLocks noChangeArrowheads="1"/>
            </p:cNvSpPr>
            <p:nvPr/>
          </p:nvSpPr>
          <p:spPr bwMode="auto">
            <a:xfrm>
              <a:off x="5" y="7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090" name="Group 19"/>
          <p:cNvGrpSpPr>
            <a:grpSpLocks/>
          </p:cNvGrpSpPr>
          <p:nvPr/>
        </p:nvGrpSpPr>
        <p:grpSpPr bwMode="auto">
          <a:xfrm>
            <a:off x="-533400" y="1393825"/>
            <a:ext cx="363537" cy="361950"/>
            <a:chOff x="0" y="0"/>
            <a:chExt cx="46" cy="46"/>
          </a:xfrm>
        </p:grpSpPr>
        <p:pic>
          <p:nvPicPr>
            <p:cNvPr id="3091" name="椭圆 1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092" name="Text Box 21"/>
            <p:cNvSpPr>
              <a:spLocks noChangeArrowheads="1"/>
            </p:cNvSpPr>
            <p:nvPr/>
          </p:nvSpPr>
          <p:spPr bwMode="auto">
            <a:xfrm>
              <a:off x="7" y="5"/>
              <a:ext cx="32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093" name="Group 22"/>
          <p:cNvGrpSpPr>
            <a:grpSpLocks/>
          </p:cNvGrpSpPr>
          <p:nvPr/>
        </p:nvGrpSpPr>
        <p:grpSpPr bwMode="auto">
          <a:xfrm>
            <a:off x="-587375" y="4978400"/>
            <a:ext cx="363537" cy="361950"/>
            <a:chOff x="0" y="0"/>
            <a:chExt cx="46" cy="46"/>
          </a:xfrm>
        </p:grpSpPr>
        <p:pic>
          <p:nvPicPr>
            <p:cNvPr id="3094" name="椭圆 16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095" name="Text Box 24"/>
            <p:cNvSpPr>
              <a:spLocks noChangeArrowheads="1"/>
            </p:cNvSpPr>
            <p:nvPr/>
          </p:nvSpPr>
          <p:spPr bwMode="auto">
            <a:xfrm>
              <a:off x="7" y="8"/>
              <a:ext cx="32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096" name="Group 25"/>
          <p:cNvGrpSpPr>
            <a:grpSpLocks/>
          </p:cNvGrpSpPr>
          <p:nvPr/>
        </p:nvGrpSpPr>
        <p:grpSpPr bwMode="auto">
          <a:xfrm>
            <a:off x="-892175" y="2239963"/>
            <a:ext cx="363537" cy="369887"/>
            <a:chOff x="0" y="0"/>
            <a:chExt cx="46" cy="47"/>
          </a:xfrm>
        </p:grpSpPr>
        <p:pic>
          <p:nvPicPr>
            <p:cNvPr id="3097" name="椭圆 17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098" name="Text Box 27"/>
            <p:cNvSpPr>
              <a:spLocks noChangeArrowheads="1"/>
            </p:cNvSpPr>
            <p:nvPr/>
          </p:nvSpPr>
          <p:spPr bwMode="auto">
            <a:xfrm>
              <a:off x="8" y="8"/>
              <a:ext cx="32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099" name="Group 28"/>
          <p:cNvGrpSpPr>
            <a:grpSpLocks/>
          </p:cNvGrpSpPr>
          <p:nvPr/>
        </p:nvGrpSpPr>
        <p:grpSpPr bwMode="auto">
          <a:xfrm>
            <a:off x="-673100" y="4221163"/>
            <a:ext cx="363537" cy="369887"/>
            <a:chOff x="0" y="0"/>
            <a:chExt cx="46" cy="47"/>
          </a:xfrm>
        </p:grpSpPr>
        <p:pic>
          <p:nvPicPr>
            <p:cNvPr id="3100" name="椭圆 18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01" name="Text Box 30"/>
            <p:cNvSpPr>
              <a:spLocks noChangeArrowheads="1"/>
            </p:cNvSpPr>
            <p:nvPr/>
          </p:nvSpPr>
          <p:spPr bwMode="auto">
            <a:xfrm>
              <a:off x="5" y="6"/>
              <a:ext cx="32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02" name="Group 31"/>
          <p:cNvGrpSpPr>
            <a:grpSpLocks/>
          </p:cNvGrpSpPr>
          <p:nvPr/>
        </p:nvGrpSpPr>
        <p:grpSpPr bwMode="auto">
          <a:xfrm>
            <a:off x="-258763" y="2667000"/>
            <a:ext cx="360363" cy="361950"/>
            <a:chOff x="0" y="0"/>
            <a:chExt cx="46" cy="46"/>
          </a:xfrm>
        </p:grpSpPr>
        <p:pic>
          <p:nvPicPr>
            <p:cNvPr id="3103" name="椭圆 1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04" name="Text Box 33"/>
            <p:cNvSpPr>
              <a:spLocks noChangeArrowheads="1"/>
            </p:cNvSpPr>
            <p:nvPr/>
          </p:nvSpPr>
          <p:spPr bwMode="auto">
            <a:xfrm>
              <a:off x="6" y="5"/>
              <a:ext cx="32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05" name="Group 34"/>
          <p:cNvGrpSpPr>
            <a:grpSpLocks/>
          </p:cNvGrpSpPr>
          <p:nvPr/>
        </p:nvGrpSpPr>
        <p:grpSpPr bwMode="auto">
          <a:xfrm>
            <a:off x="-331788" y="3948113"/>
            <a:ext cx="360363" cy="361950"/>
            <a:chOff x="0" y="0"/>
            <a:chExt cx="46" cy="46"/>
          </a:xfrm>
        </p:grpSpPr>
        <p:pic>
          <p:nvPicPr>
            <p:cNvPr id="3106" name="椭圆 20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07" name="Text Box 36"/>
            <p:cNvSpPr>
              <a:spLocks noChangeArrowheads="1"/>
            </p:cNvSpPr>
            <p:nvPr/>
          </p:nvSpPr>
          <p:spPr bwMode="auto">
            <a:xfrm>
              <a:off x="7" y="8"/>
              <a:ext cx="32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08" name="Group 37"/>
          <p:cNvGrpSpPr>
            <a:grpSpLocks/>
          </p:cNvGrpSpPr>
          <p:nvPr/>
        </p:nvGrpSpPr>
        <p:grpSpPr bwMode="auto">
          <a:xfrm>
            <a:off x="-892175" y="960438"/>
            <a:ext cx="363537" cy="361950"/>
            <a:chOff x="0" y="0"/>
            <a:chExt cx="46" cy="46"/>
          </a:xfrm>
        </p:grpSpPr>
        <p:pic>
          <p:nvPicPr>
            <p:cNvPr id="3109" name="椭圆 2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10" name="Text Box 39"/>
            <p:cNvSpPr>
              <a:spLocks noChangeArrowheads="1"/>
            </p:cNvSpPr>
            <p:nvPr/>
          </p:nvSpPr>
          <p:spPr bwMode="auto">
            <a:xfrm>
              <a:off x="8" y="8"/>
              <a:ext cx="32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11" name="Group 40"/>
          <p:cNvGrpSpPr>
            <a:grpSpLocks/>
          </p:cNvGrpSpPr>
          <p:nvPr/>
        </p:nvGrpSpPr>
        <p:grpSpPr bwMode="auto">
          <a:xfrm>
            <a:off x="-320675" y="5014913"/>
            <a:ext cx="368300" cy="361950"/>
            <a:chOff x="0" y="0"/>
            <a:chExt cx="47" cy="46"/>
          </a:xfrm>
        </p:grpSpPr>
        <p:pic>
          <p:nvPicPr>
            <p:cNvPr id="3112" name="椭圆 22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7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13" name="Text Box 42"/>
            <p:cNvSpPr>
              <a:spLocks noChangeArrowheads="1"/>
            </p:cNvSpPr>
            <p:nvPr/>
          </p:nvSpPr>
          <p:spPr bwMode="auto">
            <a:xfrm>
              <a:off x="8" y="5"/>
              <a:ext cx="32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14" name="Group 43"/>
          <p:cNvGrpSpPr>
            <a:grpSpLocks/>
          </p:cNvGrpSpPr>
          <p:nvPr/>
        </p:nvGrpSpPr>
        <p:grpSpPr bwMode="auto">
          <a:xfrm>
            <a:off x="10637838" y="-785813"/>
            <a:ext cx="363537" cy="361950"/>
            <a:chOff x="0" y="0"/>
            <a:chExt cx="46" cy="46"/>
          </a:xfrm>
        </p:grpSpPr>
        <p:pic>
          <p:nvPicPr>
            <p:cNvPr id="3115" name="椭圆 2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16" name="Text Box 45"/>
            <p:cNvSpPr>
              <a:spLocks noChangeArrowheads="1"/>
            </p:cNvSpPr>
            <p:nvPr/>
          </p:nvSpPr>
          <p:spPr bwMode="auto">
            <a:xfrm>
              <a:off x="6" y="6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17" name="Group 46"/>
          <p:cNvGrpSpPr>
            <a:grpSpLocks/>
          </p:cNvGrpSpPr>
          <p:nvPr/>
        </p:nvGrpSpPr>
        <p:grpSpPr bwMode="auto">
          <a:xfrm>
            <a:off x="12606338" y="1801813"/>
            <a:ext cx="363537" cy="361950"/>
            <a:chOff x="0" y="0"/>
            <a:chExt cx="46" cy="46"/>
          </a:xfrm>
        </p:grpSpPr>
        <p:pic>
          <p:nvPicPr>
            <p:cNvPr id="3118" name="椭圆 2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19" name="Text Box 48"/>
            <p:cNvSpPr>
              <a:spLocks noChangeArrowheads="1"/>
            </p:cNvSpPr>
            <p:nvPr/>
          </p:nvSpPr>
          <p:spPr bwMode="auto">
            <a:xfrm>
              <a:off x="9" y="7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20" name="Group 49"/>
          <p:cNvGrpSpPr>
            <a:grpSpLocks/>
          </p:cNvGrpSpPr>
          <p:nvPr/>
        </p:nvGrpSpPr>
        <p:grpSpPr bwMode="auto">
          <a:xfrm>
            <a:off x="12557125" y="5392738"/>
            <a:ext cx="361950" cy="361950"/>
            <a:chOff x="0" y="0"/>
            <a:chExt cx="46" cy="46"/>
          </a:xfrm>
        </p:grpSpPr>
        <p:pic>
          <p:nvPicPr>
            <p:cNvPr id="3121" name="椭圆 2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22" name="Text Box 51"/>
            <p:cNvSpPr>
              <a:spLocks noChangeArrowheads="1"/>
            </p:cNvSpPr>
            <p:nvPr/>
          </p:nvSpPr>
          <p:spPr bwMode="auto">
            <a:xfrm>
              <a:off x="6" y="6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23" name="Group 52"/>
          <p:cNvGrpSpPr>
            <a:grpSpLocks/>
          </p:cNvGrpSpPr>
          <p:nvPr/>
        </p:nvGrpSpPr>
        <p:grpSpPr bwMode="auto">
          <a:xfrm>
            <a:off x="12234863" y="3606800"/>
            <a:ext cx="363537" cy="361950"/>
            <a:chOff x="0" y="0"/>
            <a:chExt cx="46" cy="46"/>
          </a:xfrm>
        </p:grpSpPr>
        <p:pic>
          <p:nvPicPr>
            <p:cNvPr id="3124" name="椭圆 26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25" name="Text Box 54"/>
            <p:cNvSpPr>
              <a:spLocks noChangeArrowheads="1"/>
            </p:cNvSpPr>
            <p:nvPr/>
          </p:nvSpPr>
          <p:spPr bwMode="auto">
            <a:xfrm>
              <a:off x="7" y="6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26" name="Group 55"/>
          <p:cNvGrpSpPr>
            <a:grpSpLocks/>
          </p:cNvGrpSpPr>
          <p:nvPr/>
        </p:nvGrpSpPr>
        <p:grpSpPr bwMode="auto">
          <a:xfrm>
            <a:off x="12252325" y="2662238"/>
            <a:ext cx="361950" cy="361950"/>
            <a:chOff x="0" y="0"/>
            <a:chExt cx="46" cy="46"/>
          </a:xfrm>
        </p:grpSpPr>
        <p:pic>
          <p:nvPicPr>
            <p:cNvPr id="3127" name="椭圆 27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28" name="Text Box 57"/>
            <p:cNvSpPr>
              <a:spLocks noChangeArrowheads="1"/>
            </p:cNvSpPr>
            <p:nvPr/>
          </p:nvSpPr>
          <p:spPr bwMode="auto">
            <a:xfrm>
              <a:off x="7" y="5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29" name="Group 58"/>
          <p:cNvGrpSpPr>
            <a:grpSpLocks/>
          </p:cNvGrpSpPr>
          <p:nvPr/>
        </p:nvGrpSpPr>
        <p:grpSpPr bwMode="auto">
          <a:xfrm>
            <a:off x="12880975" y="3076575"/>
            <a:ext cx="361950" cy="361950"/>
            <a:chOff x="0" y="0"/>
            <a:chExt cx="46" cy="46"/>
          </a:xfrm>
        </p:grpSpPr>
        <p:pic>
          <p:nvPicPr>
            <p:cNvPr id="3130" name="椭圆 28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31" name="Text Box 60"/>
            <p:cNvSpPr>
              <a:spLocks noChangeArrowheads="1"/>
            </p:cNvSpPr>
            <p:nvPr/>
          </p:nvSpPr>
          <p:spPr bwMode="auto">
            <a:xfrm>
              <a:off x="8" y="6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32" name="Group 61"/>
          <p:cNvGrpSpPr>
            <a:grpSpLocks/>
          </p:cNvGrpSpPr>
          <p:nvPr/>
        </p:nvGrpSpPr>
        <p:grpSpPr bwMode="auto">
          <a:xfrm>
            <a:off x="12325350" y="4448175"/>
            <a:ext cx="369888" cy="361950"/>
            <a:chOff x="0" y="0"/>
            <a:chExt cx="47" cy="46"/>
          </a:xfrm>
        </p:grpSpPr>
        <p:pic>
          <p:nvPicPr>
            <p:cNvPr id="3133" name="椭圆 2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7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34" name="Text Box 63"/>
            <p:cNvSpPr>
              <a:spLocks noChangeArrowheads="1"/>
            </p:cNvSpPr>
            <p:nvPr/>
          </p:nvSpPr>
          <p:spPr bwMode="auto">
            <a:xfrm>
              <a:off x="6" y="5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35" name="Group 64"/>
          <p:cNvGrpSpPr>
            <a:grpSpLocks/>
          </p:cNvGrpSpPr>
          <p:nvPr/>
        </p:nvGrpSpPr>
        <p:grpSpPr bwMode="auto">
          <a:xfrm>
            <a:off x="12814300" y="4362450"/>
            <a:ext cx="330200" cy="361950"/>
            <a:chOff x="0" y="0"/>
            <a:chExt cx="42" cy="46"/>
          </a:xfrm>
        </p:grpSpPr>
        <p:pic>
          <p:nvPicPr>
            <p:cNvPr id="3136" name="椭圆 30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2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37" name="Text Box 66"/>
            <p:cNvSpPr>
              <a:spLocks noChangeArrowheads="1"/>
            </p:cNvSpPr>
            <p:nvPr/>
          </p:nvSpPr>
          <p:spPr bwMode="auto">
            <a:xfrm>
              <a:off x="5" y="6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38" name="Group 67"/>
          <p:cNvGrpSpPr>
            <a:grpSpLocks/>
          </p:cNvGrpSpPr>
          <p:nvPr/>
        </p:nvGrpSpPr>
        <p:grpSpPr bwMode="auto">
          <a:xfrm>
            <a:off x="12252325" y="1374775"/>
            <a:ext cx="361950" cy="361950"/>
            <a:chOff x="0" y="0"/>
            <a:chExt cx="46" cy="46"/>
          </a:xfrm>
        </p:grpSpPr>
        <p:pic>
          <p:nvPicPr>
            <p:cNvPr id="3139" name="椭圆 3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40" name="Text Box 69"/>
            <p:cNvSpPr>
              <a:spLocks noChangeArrowheads="1"/>
            </p:cNvSpPr>
            <p:nvPr/>
          </p:nvSpPr>
          <p:spPr bwMode="auto">
            <a:xfrm>
              <a:off x="7" y="6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41" name="Group 70"/>
          <p:cNvGrpSpPr>
            <a:grpSpLocks/>
          </p:cNvGrpSpPr>
          <p:nvPr/>
        </p:nvGrpSpPr>
        <p:grpSpPr bwMode="auto">
          <a:xfrm>
            <a:off x="12825413" y="5422900"/>
            <a:ext cx="363537" cy="361950"/>
            <a:chOff x="0" y="0"/>
            <a:chExt cx="46" cy="46"/>
          </a:xfrm>
        </p:grpSpPr>
        <p:pic>
          <p:nvPicPr>
            <p:cNvPr id="3142" name="椭圆 32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43" name="Text Box 72"/>
            <p:cNvSpPr>
              <a:spLocks noChangeArrowheads="1"/>
            </p:cNvSpPr>
            <p:nvPr/>
          </p:nvSpPr>
          <p:spPr bwMode="auto">
            <a:xfrm>
              <a:off x="6" y="7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44" name="Group 73"/>
          <p:cNvGrpSpPr>
            <a:grpSpLocks/>
          </p:cNvGrpSpPr>
          <p:nvPr/>
        </p:nvGrpSpPr>
        <p:grpSpPr bwMode="auto">
          <a:xfrm>
            <a:off x="6918325" y="-650875"/>
            <a:ext cx="361950" cy="363537"/>
            <a:chOff x="0" y="0"/>
            <a:chExt cx="46" cy="46"/>
          </a:xfrm>
        </p:grpSpPr>
        <p:pic>
          <p:nvPicPr>
            <p:cNvPr id="3145" name="椭圆 3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46" name="Text Box 75"/>
            <p:cNvSpPr>
              <a:spLocks noChangeArrowheads="1"/>
            </p:cNvSpPr>
            <p:nvPr/>
          </p:nvSpPr>
          <p:spPr bwMode="auto">
            <a:xfrm>
              <a:off x="6" y="8"/>
              <a:ext cx="33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47" name="Group 76"/>
          <p:cNvGrpSpPr>
            <a:grpSpLocks/>
          </p:cNvGrpSpPr>
          <p:nvPr/>
        </p:nvGrpSpPr>
        <p:grpSpPr bwMode="auto">
          <a:xfrm>
            <a:off x="4986338" y="-577850"/>
            <a:ext cx="363537" cy="363537"/>
            <a:chOff x="0" y="0"/>
            <a:chExt cx="46" cy="46"/>
          </a:xfrm>
        </p:grpSpPr>
        <p:pic>
          <p:nvPicPr>
            <p:cNvPr id="3148" name="椭圆 3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49" name="Text Box 78"/>
            <p:cNvSpPr>
              <a:spLocks noChangeArrowheads="1"/>
            </p:cNvSpPr>
            <p:nvPr/>
          </p:nvSpPr>
          <p:spPr bwMode="auto">
            <a:xfrm>
              <a:off x="8" y="7"/>
              <a:ext cx="33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50" name="Group 79"/>
          <p:cNvGrpSpPr>
            <a:grpSpLocks/>
          </p:cNvGrpSpPr>
          <p:nvPr/>
        </p:nvGrpSpPr>
        <p:grpSpPr bwMode="auto">
          <a:xfrm>
            <a:off x="3829050" y="-534988"/>
            <a:ext cx="361950" cy="361950"/>
            <a:chOff x="0" y="0"/>
            <a:chExt cx="46" cy="46"/>
          </a:xfrm>
        </p:grpSpPr>
        <p:pic>
          <p:nvPicPr>
            <p:cNvPr id="3151" name="椭圆 3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52" name="Text Box 81"/>
            <p:cNvSpPr>
              <a:spLocks noChangeArrowheads="1"/>
            </p:cNvSpPr>
            <p:nvPr/>
          </p:nvSpPr>
          <p:spPr bwMode="auto">
            <a:xfrm>
              <a:off x="6" y="6"/>
              <a:ext cx="33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53" name="Group 82"/>
          <p:cNvGrpSpPr>
            <a:grpSpLocks/>
          </p:cNvGrpSpPr>
          <p:nvPr/>
        </p:nvGrpSpPr>
        <p:grpSpPr bwMode="auto">
          <a:xfrm>
            <a:off x="2755900" y="-395288"/>
            <a:ext cx="361950" cy="361950"/>
            <a:chOff x="0" y="0"/>
            <a:chExt cx="46" cy="46"/>
          </a:xfrm>
        </p:grpSpPr>
        <p:pic>
          <p:nvPicPr>
            <p:cNvPr id="3154" name="椭圆 36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55" name="Text Box 84"/>
            <p:cNvSpPr>
              <a:spLocks noChangeArrowheads="1"/>
            </p:cNvSpPr>
            <p:nvPr/>
          </p:nvSpPr>
          <p:spPr bwMode="auto">
            <a:xfrm>
              <a:off x="7" y="8"/>
              <a:ext cx="33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56" name="Group 85"/>
          <p:cNvGrpSpPr>
            <a:grpSpLocks/>
          </p:cNvGrpSpPr>
          <p:nvPr/>
        </p:nvGrpSpPr>
        <p:grpSpPr bwMode="auto">
          <a:xfrm>
            <a:off x="9399588" y="-523875"/>
            <a:ext cx="363537" cy="363537"/>
            <a:chOff x="0" y="0"/>
            <a:chExt cx="46" cy="46"/>
          </a:xfrm>
        </p:grpSpPr>
        <p:pic>
          <p:nvPicPr>
            <p:cNvPr id="3157" name="椭圆 37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58" name="Text Box 87"/>
            <p:cNvSpPr>
              <a:spLocks noChangeArrowheads="1"/>
            </p:cNvSpPr>
            <p:nvPr/>
          </p:nvSpPr>
          <p:spPr bwMode="auto">
            <a:xfrm>
              <a:off x="7" y="7"/>
              <a:ext cx="33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59" name="Group 88"/>
          <p:cNvGrpSpPr>
            <a:grpSpLocks/>
          </p:cNvGrpSpPr>
          <p:nvPr/>
        </p:nvGrpSpPr>
        <p:grpSpPr bwMode="auto">
          <a:xfrm>
            <a:off x="4791075" y="6848475"/>
            <a:ext cx="361950" cy="369888"/>
            <a:chOff x="0" y="0"/>
            <a:chExt cx="46" cy="47"/>
          </a:xfrm>
        </p:grpSpPr>
        <p:pic>
          <p:nvPicPr>
            <p:cNvPr id="3160" name="椭圆 38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61" name="Text Box 90"/>
            <p:cNvSpPr>
              <a:spLocks noChangeArrowheads="1"/>
            </p:cNvSpPr>
            <p:nvPr/>
          </p:nvSpPr>
          <p:spPr bwMode="auto">
            <a:xfrm>
              <a:off x="6" y="8"/>
              <a:ext cx="33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62" name="Group 91"/>
          <p:cNvGrpSpPr>
            <a:grpSpLocks/>
          </p:cNvGrpSpPr>
          <p:nvPr/>
        </p:nvGrpSpPr>
        <p:grpSpPr bwMode="auto">
          <a:xfrm>
            <a:off x="7888288" y="6848475"/>
            <a:ext cx="363537" cy="369888"/>
            <a:chOff x="0" y="0"/>
            <a:chExt cx="46" cy="47"/>
          </a:xfrm>
        </p:grpSpPr>
        <p:pic>
          <p:nvPicPr>
            <p:cNvPr id="3163" name="椭圆 3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64" name="Text Box 93"/>
            <p:cNvSpPr>
              <a:spLocks noChangeArrowheads="1"/>
            </p:cNvSpPr>
            <p:nvPr/>
          </p:nvSpPr>
          <p:spPr bwMode="auto">
            <a:xfrm>
              <a:off x="6" y="8"/>
              <a:ext cx="32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65" name="Group 94"/>
          <p:cNvGrpSpPr>
            <a:grpSpLocks/>
          </p:cNvGrpSpPr>
          <p:nvPr/>
        </p:nvGrpSpPr>
        <p:grpSpPr bwMode="auto">
          <a:xfrm>
            <a:off x="3060700" y="6867525"/>
            <a:ext cx="361950" cy="361950"/>
            <a:chOff x="0" y="0"/>
            <a:chExt cx="46" cy="46"/>
          </a:xfrm>
        </p:grpSpPr>
        <p:pic>
          <p:nvPicPr>
            <p:cNvPr id="3166" name="椭圆 40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6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67" name="Text Box 96"/>
            <p:cNvSpPr>
              <a:spLocks noChangeArrowheads="1"/>
            </p:cNvSpPr>
            <p:nvPr/>
          </p:nvSpPr>
          <p:spPr bwMode="auto">
            <a:xfrm>
              <a:off x="8" y="6"/>
              <a:ext cx="33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3168" name="Group 97"/>
          <p:cNvGrpSpPr>
            <a:grpSpLocks/>
          </p:cNvGrpSpPr>
          <p:nvPr/>
        </p:nvGrpSpPr>
        <p:grpSpPr bwMode="auto">
          <a:xfrm>
            <a:off x="6229350" y="6642100"/>
            <a:ext cx="369888" cy="361950"/>
            <a:chOff x="0" y="0"/>
            <a:chExt cx="47" cy="46"/>
          </a:xfrm>
        </p:grpSpPr>
        <p:pic>
          <p:nvPicPr>
            <p:cNvPr id="3169" name="椭圆 4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7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</p:pic>
        <p:sp>
          <p:nvSpPr>
            <p:cNvPr id="3170" name="Text Box 99"/>
            <p:cNvSpPr>
              <a:spLocks noChangeArrowheads="1"/>
            </p:cNvSpPr>
            <p:nvPr/>
          </p:nvSpPr>
          <p:spPr bwMode="auto">
            <a:xfrm>
              <a:off x="7" y="6"/>
              <a:ext cx="33" cy="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81500" y="2095500"/>
            <a:ext cx="342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2016</a:t>
            </a:r>
            <a:endParaRPr lang="zh-CN" altLang="en-US" sz="72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152775" y="3248025"/>
            <a:ext cx="5886450" cy="1390650"/>
            <a:chOff x="3152775" y="2657475"/>
            <a:chExt cx="5886450" cy="1390650"/>
          </a:xfrm>
        </p:grpSpPr>
        <p:sp>
          <p:nvSpPr>
            <p:cNvPr id="3" name="圆角矩形 2"/>
            <p:cNvSpPr/>
            <p:nvPr/>
          </p:nvSpPr>
          <p:spPr bwMode="auto">
            <a:xfrm>
              <a:off x="3152775" y="2657475"/>
              <a:ext cx="5886450" cy="1390650"/>
            </a:xfrm>
            <a:prstGeom prst="roundRect">
              <a:avLst>
                <a:gd name="adj" fmla="val 50000"/>
              </a:avLst>
            </a:prstGeom>
            <a:noFill/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81375" y="2968080"/>
              <a:ext cx="54292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荣耀之光</a:t>
              </a:r>
              <a:r>
                <a:rPr lang="en-US" altLang="zh-CN" sz="44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•</a:t>
              </a:r>
              <a:r>
                <a:rPr lang="zh-CN" altLang="en-US" sz="44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谢谢观赏</a:t>
              </a:r>
              <a:endParaRPr lang="zh-CN" altLang="en-US" sz="4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103" name="Freeform 12"/>
          <p:cNvSpPr>
            <a:spLocks noEditPoints="1"/>
          </p:cNvSpPr>
          <p:nvPr/>
        </p:nvSpPr>
        <p:spPr bwMode="auto">
          <a:xfrm>
            <a:off x="5496040" y="429835"/>
            <a:ext cx="1199920" cy="1894265"/>
          </a:xfrm>
          <a:custGeom>
            <a:avLst/>
            <a:gdLst>
              <a:gd name="T0" fmla="*/ 352 w 413"/>
              <a:gd name="T1" fmla="*/ 61 h 652"/>
              <a:gd name="T2" fmla="*/ 384 w 413"/>
              <a:gd name="T3" fmla="*/ 311 h 652"/>
              <a:gd name="T4" fmla="*/ 317 w 413"/>
              <a:gd name="T5" fmla="*/ 402 h 652"/>
              <a:gd name="T6" fmla="*/ 340 w 413"/>
              <a:gd name="T7" fmla="*/ 400 h 652"/>
              <a:gd name="T8" fmla="*/ 353 w 413"/>
              <a:gd name="T9" fmla="*/ 449 h 652"/>
              <a:gd name="T10" fmla="*/ 344 w 413"/>
              <a:gd name="T11" fmla="*/ 487 h 652"/>
              <a:gd name="T12" fmla="*/ 353 w 413"/>
              <a:gd name="T13" fmla="*/ 526 h 652"/>
              <a:gd name="T14" fmla="*/ 341 w 413"/>
              <a:gd name="T15" fmla="*/ 572 h 652"/>
              <a:gd name="T16" fmla="*/ 95 w 413"/>
              <a:gd name="T17" fmla="*/ 594 h 652"/>
              <a:gd name="T18" fmla="*/ 73 w 413"/>
              <a:gd name="T19" fmla="*/ 580 h 652"/>
              <a:gd name="T20" fmla="*/ 74 w 413"/>
              <a:gd name="T21" fmla="*/ 511 h 652"/>
              <a:gd name="T22" fmla="*/ 73 w 413"/>
              <a:gd name="T23" fmla="*/ 503 h 652"/>
              <a:gd name="T24" fmla="*/ 74 w 413"/>
              <a:gd name="T25" fmla="*/ 434 h 652"/>
              <a:gd name="T26" fmla="*/ 91 w 413"/>
              <a:gd name="T27" fmla="*/ 422 h 652"/>
              <a:gd name="T28" fmla="*/ 100 w 413"/>
              <a:gd name="T29" fmla="*/ 383 h 652"/>
              <a:gd name="T30" fmla="*/ 0 w 413"/>
              <a:gd name="T31" fmla="*/ 206 h 652"/>
              <a:gd name="T32" fmla="*/ 206 w 413"/>
              <a:gd name="T33" fmla="*/ 0 h 652"/>
              <a:gd name="T34" fmla="*/ 171 w 413"/>
              <a:gd name="T35" fmla="*/ 248 h 652"/>
              <a:gd name="T36" fmla="*/ 187 w 413"/>
              <a:gd name="T37" fmla="*/ 241 h 652"/>
              <a:gd name="T38" fmla="*/ 206 w 413"/>
              <a:gd name="T39" fmla="*/ 250 h 652"/>
              <a:gd name="T40" fmla="*/ 222 w 413"/>
              <a:gd name="T41" fmla="*/ 240 h 652"/>
              <a:gd name="T42" fmla="*/ 243 w 413"/>
              <a:gd name="T43" fmla="*/ 250 h 652"/>
              <a:gd name="T44" fmla="*/ 265 w 413"/>
              <a:gd name="T45" fmla="*/ 232 h 652"/>
              <a:gd name="T46" fmla="*/ 239 w 413"/>
              <a:gd name="T47" fmla="*/ 315 h 652"/>
              <a:gd name="T48" fmla="*/ 274 w 413"/>
              <a:gd name="T49" fmla="*/ 406 h 652"/>
              <a:gd name="T50" fmla="*/ 274 w 413"/>
              <a:gd name="T51" fmla="*/ 356 h 652"/>
              <a:gd name="T52" fmla="*/ 347 w 413"/>
              <a:gd name="T53" fmla="*/ 290 h 652"/>
              <a:gd name="T54" fmla="*/ 322 w 413"/>
              <a:gd name="T55" fmla="*/ 91 h 652"/>
              <a:gd name="T56" fmla="*/ 91 w 413"/>
              <a:gd name="T57" fmla="*/ 91 h 652"/>
              <a:gd name="T58" fmla="*/ 67 w 413"/>
              <a:gd name="T59" fmla="*/ 291 h 652"/>
              <a:gd name="T60" fmla="*/ 143 w 413"/>
              <a:gd name="T61" fmla="*/ 358 h 652"/>
              <a:gd name="T62" fmla="*/ 143 w 413"/>
              <a:gd name="T63" fmla="*/ 410 h 652"/>
              <a:gd name="T64" fmla="*/ 179 w 413"/>
              <a:gd name="T65" fmla="*/ 315 h 652"/>
              <a:gd name="T66" fmla="*/ 153 w 413"/>
              <a:gd name="T67" fmla="*/ 232 h 652"/>
              <a:gd name="T68" fmla="*/ 248 w 413"/>
              <a:gd name="T69" fmla="*/ 260 h 652"/>
              <a:gd name="T70" fmla="*/ 223 w 413"/>
              <a:gd name="T71" fmla="*/ 254 h 652"/>
              <a:gd name="T72" fmla="*/ 187 w 413"/>
              <a:gd name="T73" fmla="*/ 254 h 652"/>
              <a:gd name="T74" fmla="*/ 169 w 413"/>
              <a:gd name="T75" fmla="*/ 259 h 652"/>
              <a:gd name="T76" fmla="*/ 200 w 413"/>
              <a:gd name="T77" fmla="*/ 309 h 652"/>
              <a:gd name="T78" fmla="*/ 200 w 413"/>
              <a:gd name="T79" fmla="*/ 410 h 652"/>
              <a:gd name="T80" fmla="*/ 218 w 413"/>
              <a:gd name="T81" fmla="*/ 312 h 652"/>
              <a:gd name="T82" fmla="*/ 219 w 413"/>
              <a:gd name="T83" fmla="*/ 306 h 652"/>
              <a:gd name="T84" fmla="*/ 268 w 413"/>
              <a:gd name="T85" fmla="*/ 591 h 652"/>
              <a:gd name="T86" fmla="*/ 209 w 413"/>
              <a:gd name="T87" fmla="*/ 652 h 652"/>
              <a:gd name="T88" fmla="*/ 268 w 413"/>
              <a:gd name="T89" fmla="*/ 591 h 652"/>
              <a:gd name="T90" fmla="*/ 109 w 413"/>
              <a:gd name="T91" fmla="*/ 540 h 652"/>
              <a:gd name="T92" fmla="*/ 109 w 413"/>
              <a:gd name="T93" fmla="*/ 549 h 652"/>
              <a:gd name="T94" fmla="*/ 311 w 413"/>
              <a:gd name="T95" fmla="*/ 526 h 652"/>
              <a:gd name="T96" fmla="*/ 311 w 413"/>
              <a:gd name="T97" fmla="*/ 445 h 652"/>
              <a:gd name="T98" fmla="*/ 109 w 413"/>
              <a:gd name="T99" fmla="*/ 469 h 652"/>
              <a:gd name="T100" fmla="*/ 310 w 413"/>
              <a:gd name="T101" fmla="*/ 455 h 652"/>
              <a:gd name="T102" fmla="*/ 311 w 413"/>
              <a:gd name="T103" fmla="*/ 445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13" h="652">
                <a:moveTo>
                  <a:pt x="206" y="0"/>
                </a:moveTo>
                <a:cubicBezTo>
                  <a:pt x="263" y="0"/>
                  <a:pt x="315" y="23"/>
                  <a:pt x="352" y="61"/>
                </a:cubicBezTo>
                <a:cubicBezTo>
                  <a:pt x="390" y="98"/>
                  <a:pt x="413" y="150"/>
                  <a:pt x="413" y="206"/>
                </a:cubicBezTo>
                <a:cubicBezTo>
                  <a:pt x="413" y="245"/>
                  <a:pt x="402" y="281"/>
                  <a:pt x="384" y="311"/>
                </a:cubicBezTo>
                <a:cubicBezTo>
                  <a:pt x="367" y="339"/>
                  <a:pt x="344" y="363"/>
                  <a:pt x="317" y="381"/>
                </a:cubicBezTo>
                <a:cubicBezTo>
                  <a:pt x="317" y="402"/>
                  <a:pt x="317" y="402"/>
                  <a:pt x="317" y="402"/>
                </a:cubicBezTo>
                <a:cubicBezTo>
                  <a:pt x="325" y="401"/>
                  <a:pt x="325" y="401"/>
                  <a:pt x="325" y="401"/>
                </a:cubicBezTo>
                <a:cubicBezTo>
                  <a:pt x="340" y="400"/>
                  <a:pt x="340" y="400"/>
                  <a:pt x="340" y="400"/>
                </a:cubicBezTo>
                <a:cubicBezTo>
                  <a:pt x="346" y="414"/>
                  <a:pt x="346" y="414"/>
                  <a:pt x="346" y="414"/>
                </a:cubicBezTo>
                <a:cubicBezTo>
                  <a:pt x="351" y="426"/>
                  <a:pt x="354" y="438"/>
                  <a:pt x="353" y="449"/>
                </a:cubicBezTo>
                <a:cubicBezTo>
                  <a:pt x="353" y="461"/>
                  <a:pt x="351" y="472"/>
                  <a:pt x="346" y="483"/>
                </a:cubicBezTo>
                <a:cubicBezTo>
                  <a:pt x="344" y="487"/>
                  <a:pt x="344" y="487"/>
                  <a:pt x="344" y="487"/>
                </a:cubicBezTo>
                <a:cubicBezTo>
                  <a:pt x="346" y="491"/>
                  <a:pt x="346" y="491"/>
                  <a:pt x="346" y="491"/>
                </a:cubicBezTo>
                <a:cubicBezTo>
                  <a:pt x="351" y="503"/>
                  <a:pt x="354" y="515"/>
                  <a:pt x="353" y="526"/>
                </a:cubicBezTo>
                <a:cubicBezTo>
                  <a:pt x="353" y="538"/>
                  <a:pt x="351" y="549"/>
                  <a:pt x="346" y="560"/>
                </a:cubicBezTo>
                <a:cubicBezTo>
                  <a:pt x="341" y="572"/>
                  <a:pt x="341" y="572"/>
                  <a:pt x="341" y="572"/>
                </a:cubicBezTo>
                <a:cubicBezTo>
                  <a:pt x="328" y="573"/>
                  <a:pt x="328" y="573"/>
                  <a:pt x="328" y="573"/>
                </a:cubicBezTo>
                <a:cubicBezTo>
                  <a:pt x="95" y="594"/>
                  <a:pt x="95" y="594"/>
                  <a:pt x="95" y="594"/>
                </a:cubicBezTo>
                <a:cubicBezTo>
                  <a:pt x="79" y="595"/>
                  <a:pt x="79" y="595"/>
                  <a:pt x="79" y="595"/>
                </a:cubicBezTo>
                <a:cubicBezTo>
                  <a:pt x="73" y="580"/>
                  <a:pt x="73" y="580"/>
                  <a:pt x="73" y="580"/>
                </a:cubicBezTo>
                <a:cubicBezTo>
                  <a:pt x="69" y="570"/>
                  <a:pt x="66" y="559"/>
                  <a:pt x="66" y="548"/>
                </a:cubicBezTo>
                <a:cubicBezTo>
                  <a:pt x="65" y="536"/>
                  <a:pt x="68" y="524"/>
                  <a:pt x="74" y="511"/>
                </a:cubicBezTo>
                <a:cubicBezTo>
                  <a:pt x="75" y="508"/>
                  <a:pt x="75" y="508"/>
                  <a:pt x="75" y="508"/>
                </a:cubicBezTo>
                <a:cubicBezTo>
                  <a:pt x="73" y="503"/>
                  <a:pt x="73" y="503"/>
                  <a:pt x="73" y="503"/>
                </a:cubicBezTo>
                <a:cubicBezTo>
                  <a:pt x="69" y="493"/>
                  <a:pt x="66" y="482"/>
                  <a:pt x="66" y="471"/>
                </a:cubicBezTo>
                <a:cubicBezTo>
                  <a:pt x="65" y="459"/>
                  <a:pt x="68" y="447"/>
                  <a:pt x="74" y="434"/>
                </a:cubicBezTo>
                <a:cubicBezTo>
                  <a:pt x="79" y="423"/>
                  <a:pt x="79" y="423"/>
                  <a:pt x="79" y="423"/>
                </a:cubicBezTo>
                <a:cubicBezTo>
                  <a:pt x="91" y="422"/>
                  <a:pt x="91" y="422"/>
                  <a:pt x="91" y="422"/>
                </a:cubicBezTo>
                <a:cubicBezTo>
                  <a:pt x="100" y="421"/>
                  <a:pt x="100" y="421"/>
                  <a:pt x="100" y="421"/>
                </a:cubicBezTo>
                <a:cubicBezTo>
                  <a:pt x="100" y="383"/>
                  <a:pt x="100" y="383"/>
                  <a:pt x="100" y="383"/>
                </a:cubicBezTo>
                <a:cubicBezTo>
                  <a:pt x="72" y="366"/>
                  <a:pt x="48" y="342"/>
                  <a:pt x="30" y="313"/>
                </a:cubicBezTo>
                <a:cubicBezTo>
                  <a:pt x="11" y="282"/>
                  <a:pt x="0" y="245"/>
                  <a:pt x="0" y="206"/>
                </a:cubicBezTo>
                <a:cubicBezTo>
                  <a:pt x="0" y="150"/>
                  <a:pt x="23" y="98"/>
                  <a:pt x="61" y="61"/>
                </a:cubicBezTo>
                <a:cubicBezTo>
                  <a:pt x="98" y="23"/>
                  <a:pt x="149" y="0"/>
                  <a:pt x="206" y="0"/>
                </a:cubicBezTo>
                <a:close/>
                <a:moveTo>
                  <a:pt x="161" y="246"/>
                </a:moveTo>
                <a:cubicBezTo>
                  <a:pt x="165" y="247"/>
                  <a:pt x="168" y="248"/>
                  <a:pt x="171" y="248"/>
                </a:cubicBezTo>
                <a:cubicBezTo>
                  <a:pt x="176" y="248"/>
                  <a:pt x="180" y="247"/>
                  <a:pt x="184" y="243"/>
                </a:cubicBezTo>
                <a:cubicBezTo>
                  <a:pt x="187" y="241"/>
                  <a:pt x="187" y="241"/>
                  <a:pt x="187" y="241"/>
                </a:cubicBezTo>
                <a:cubicBezTo>
                  <a:pt x="190" y="243"/>
                  <a:pt x="190" y="243"/>
                  <a:pt x="190" y="243"/>
                </a:cubicBezTo>
                <a:cubicBezTo>
                  <a:pt x="196" y="248"/>
                  <a:pt x="201" y="250"/>
                  <a:pt x="206" y="250"/>
                </a:cubicBezTo>
                <a:cubicBezTo>
                  <a:pt x="210" y="250"/>
                  <a:pt x="214" y="248"/>
                  <a:pt x="218" y="244"/>
                </a:cubicBezTo>
                <a:cubicBezTo>
                  <a:pt x="222" y="240"/>
                  <a:pt x="222" y="240"/>
                  <a:pt x="222" y="240"/>
                </a:cubicBezTo>
                <a:cubicBezTo>
                  <a:pt x="226" y="243"/>
                  <a:pt x="226" y="243"/>
                  <a:pt x="226" y="243"/>
                </a:cubicBezTo>
                <a:cubicBezTo>
                  <a:pt x="232" y="249"/>
                  <a:pt x="237" y="250"/>
                  <a:pt x="243" y="250"/>
                </a:cubicBezTo>
                <a:cubicBezTo>
                  <a:pt x="248" y="249"/>
                  <a:pt x="253" y="247"/>
                  <a:pt x="258" y="245"/>
                </a:cubicBezTo>
                <a:cubicBezTo>
                  <a:pt x="265" y="232"/>
                  <a:pt x="265" y="232"/>
                  <a:pt x="265" y="232"/>
                </a:cubicBezTo>
                <a:cubicBezTo>
                  <a:pt x="283" y="244"/>
                  <a:pt x="283" y="244"/>
                  <a:pt x="283" y="244"/>
                </a:cubicBezTo>
                <a:cubicBezTo>
                  <a:pt x="239" y="315"/>
                  <a:pt x="239" y="315"/>
                  <a:pt x="239" y="315"/>
                </a:cubicBezTo>
                <a:cubicBezTo>
                  <a:pt x="239" y="409"/>
                  <a:pt x="239" y="409"/>
                  <a:pt x="239" y="409"/>
                </a:cubicBezTo>
                <a:cubicBezTo>
                  <a:pt x="274" y="406"/>
                  <a:pt x="274" y="406"/>
                  <a:pt x="274" y="406"/>
                </a:cubicBezTo>
                <a:cubicBezTo>
                  <a:pt x="274" y="368"/>
                  <a:pt x="274" y="368"/>
                  <a:pt x="274" y="368"/>
                </a:cubicBezTo>
                <a:cubicBezTo>
                  <a:pt x="274" y="356"/>
                  <a:pt x="274" y="356"/>
                  <a:pt x="274" y="356"/>
                </a:cubicBezTo>
                <a:cubicBezTo>
                  <a:pt x="285" y="350"/>
                  <a:pt x="285" y="350"/>
                  <a:pt x="285" y="350"/>
                </a:cubicBezTo>
                <a:cubicBezTo>
                  <a:pt x="311" y="336"/>
                  <a:pt x="332" y="315"/>
                  <a:pt x="347" y="290"/>
                </a:cubicBezTo>
                <a:cubicBezTo>
                  <a:pt x="361" y="265"/>
                  <a:pt x="370" y="237"/>
                  <a:pt x="370" y="206"/>
                </a:cubicBezTo>
                <a:cubicBezTo>
                  <a:pt x="370" y="161"/>
                  <a:pt x="351" y="121"/>
                  <a:pt x="322" y="91"/>
                </a:cubicBezTo>
                <a:cubicBezTo>
                  <a:pt x="292" y="61"/>
                  <a:pt x="252" y="43"/>
                  <a:pt x="206" y="43"/>
                </a:cubicBezTo>
                <a:cubicBezTo>
                  <a:pt x="161" y="43"/>
                  <a:pt x="120" y="61"/>
                  <a:pt x="91" y="91"/>
                </a:cubicBezTo>
                <a:cubicBezTo>
                  <a:pt x="61" y="121"/>
                  <a:pt x="43" y="161"/>
                  <a:pt x="43" y="206"/>
                </a:cubicBezTo>
                <a:cubicBezTo>
                  <a:pt x="43" y="238"/>
                  <a:pt x="52" y="267"/>
                  <a:pt x="67" y="291"/>
                </a:cubicBezTo>
                <a:cubicBezTo>
                  <a:pt x="82" y="317"/>
                  <a:pt x="105" y="338"/>
                  <a:pt x="131" y="352"/>
                </a:cubicBezTo>
                <a:cubicBezTo>
                  <a:pt x="143" y="358"/>
                  <a:pt x="143" y="358"/>
                  <a:pt x="143" y="358"/>
                </a:cubicBezTo>
                <a:cubicBezTo>
                  <a:pt x="143" y="370"/>
                  <a:pt x="143" y="370"/>
                  <a:pt x="143" y="370"/>
                </a:cubicBezTo>
                <a:cubicBezTo>
                  <a:pt x="143" y="410"/>
                  <a:pt x="143" y="410"/>
                  <a:pt x="143" y="410"/>
                </a:cubicBezTo>
                <a:cubicBezTo>
                  <a:pt x="179" y="410"/>
                  <a:pt x="179" y="410"/>
                  <a:pt x="179" y="410"/>
                </a:cubicBezTo>
                <a:cubicBezTo>
                  <a:pt x="179" y="315"/>
                  <a:pt x="179" y="315"/>
                  <a:pt x="179" y="315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61" y="246"/>
                  <a:pt x="161" y="246"/>
                  <a:pt x="161" y="246"/>
                </a:cubicBezTo>
                <a:close/>
                <a:moveTo>
                  <a:pt x="248" y="260"/>
                </a:moveTo>
                <a:cubicBezTo>
                  <a:pt x="247" y="260"/>
                  <a:pt x="245" y="260"/>
                  <a:pt x="244" y="260"/>
                </a:cubicBezTo>
                <a:cubicBezTo>
                  <a:pt x="237" y="261"/>
                  <a:pt x="230" y="259"/>
                  <a:pt x="223" y="254"/>
                </a:cubicBezTo>
                <a:cubicBezTo>
                  <a:pt x="217" y="259"/>
                  <a:pt x="211" y="261"/>
                  <a:pt x="205" y="261"/>
                </a:cubicBezTo>
                <a:cubicBezTo>
                  <a:pt x="199" y="261"/>
                  <a:pt x="193" y="258"/>
                  <a:pt x="187" y="254"/>
                </a:cubicBezTo>
                <a:cubicBezTo>
                  <a:pt x="182" y="258"/>
                  <a:pt x="177" y="259"/>
                  <a:pt x="171" y="259"/>
                </a:cubicBezTo>
                <a:cubicBezTo>
                  <a:pt x="171" y="259"/>
                  <a:pt x="170" y="259"/>
                  <a:pt x="169" y="259"/>
                </a:cubicBezTo>
                <a:cubicBezTo>
                  <a:pt x="199" y="306"/>
                  <a:pt x="199" y="306"/>
                  <a:pt x="199" y="306"/>
                </a:cubicBezTo>
                <a:cubicBezTo>
                  <a:pt x="200" y="309"/>
                  <a:pt x="200" y="309"/>
                  <a:pt x="200" y="309"/>
                </a:cubicBezTo>
                <a:cubicBezTo>
                  <a:pt x="200" y="312"/>
                  <a:pt x="200" y="312"/>
                  <a:pt x="200" y="312"/>
                </a:cubicBezTo>
                <a:cubicBezTo>
                  <a:pt x="200" y="410"/>
                  <a:pt x="200" y="410"/>
                  <a:pt x="200" y="410"/>
                </a:cubicBezTo>
                <a:cubicBezTo>
                  <a:pt x="218" y="410"/>
                  <a:pt x="218" y="410"/>
                  <a:pt x="218" y="410"/>
                </a:cubicBezTo>
                <a:cubicBezTo>
                  <a:pt x="218" y="312"/>
                  <a:pt x="218" y="312"/>
                  <a:pt x="218" y="312"/>
                </a:cubicBezTo>
                <a:cubicBezTo>
                  <a:pt x="218" y="309"/>
                  <a:pt x="218" y="309"/>
                  <a:pt x="218" y="309"/>
                </a:cubicBezTo>
                <a:cubicBezTo>
                  <a:pt x="219" y="306"/>
                  <a:pt x="219" y="306"/>
                  <a:pt x="219" y="306"/>
                </a:cubicBezTo>
                <a:cubicBezTo>
                  <a:pt x="248" y="260"/>
                  <a:pt x="248" y="260"/>
                  <a:pt x="248" y="260"/>
                </a:cubicBezTo>
                <a:close/>
                <a:moveTo>
                  <a:pt x="268" y="591"/>
                </a:moveTo>
                <a:cubicBezTo>
                  <a:pt x="150" y="601"/>
                  <a:pt x="150" y="601"/>
                  <a:pt x="150" y="601"/>
                </a:cubicBezTo>
                <a:cubicBezTo>
                  <a:pt x="154" y="630"/>
                  <a:pt x="178" y="652"/>
                  <a:pt x="209" y="652"/>
                </a:cubicBezTo>
                <a:cubicBezTo>
                  <a:pt x="241" y="652"/>
                  <a:pt x="268" y="626"/>
                  <a:pt x="268" y="593"/>
                </a:cubicBezTo>
                <a:cubicBezTo>
                  <a:pt x="268" y="592"/>
                  <a:pt x="268" y="592"/>
                  <a:pt x="268" y="591"/>
                </a:cubicBezTo>
                <a:close/>
                <a:moveTo>
                  <a:pt x="311" y="522"/>
                </a:moveTo>
                <a:cubicBezTo>
                  <a:pt x="109" y="540"/>
                  <a:pt x="109" y="540"/>
                  <a:pt x="109" y="540"/>
                </a:cubicBezTo>
                <a:cubicBezTo>
                  <a:pt x="109" y="542"/>
                  <a:pt x="109" y="544"/>
                  <a:pt x="109" y="546"/>
                </a:cubicBezTo>
                <a:cubicBezTo>
                  <a:pt x="109" y="547"/>
                  <a:pt x="109" y="548"/>
                  <a:pt x="109" y="549"/>
                </a:cubicBezTo>
                <a:cubicBezTo>
                  <a:pt x="310" y="531"/>
                  <a:pt x="310" y="531"/>
                  <a:pt x="310" y="531"/>
                </a:cubicBezTo>
                <a:cubicBezTo>
                  <a:pt x="311" y="530"/>
                  <a:pt x="311" y="528"/>
                  <a:pt x="311" y="526"/>
                </a:cubicBezTo>
                <a:cubicBezTo>
                  <a:pt x="311" y="525"/>
                  <a:pt x="311" y="524"/>
                  <a:pt x="311" y="522"/>
                </a:cubicBezTo>
                <a:close/>
                <a:moveTo>
                  <a:pt x="311" y="445"/>
                </a:moveTo>
                <a:cubicBezTo>
                  <a:pt x="109" y="463"/>
                  <a:pt x="109" y="463"/>
                  <a:pt x="109" y="463"/>
                </a:cubicBezTo>
                <a:cubicBezTo>
                  <a:pt x="109" y="465"/>
                  <a:pt x="109" y="467"/>
                  <a:pt x="109" y="469"/>
                </a:cubicBezTo>
                <a:cubicBezTo>
                  <a:pt x="109" y="470"/>
                  <a:pt x="109" y="471"/>
                  <a:pt x="109" y="472"/>
                </a:cubicBezTo>
                <a:cubicBezTo>
                  <a:pt x="310" y="455"/>
                  <a:pt x="310" y="455"/>
                  <a:pt x="310" y="455"/>
                </a:cubicBezTo>
                <a:cubicBezTo>
                  <a:pt x="311" y="453"/>
                  <a:pt x="311" y="451"/>
                  <a:pt x="311" y="449"/>
                </a:cubicBezTo>
                <a:cubicBezTo>
                  <a:pt x="311" y="448"/>
                  <a:pt x="311" y="447"/>
                  <a:pt x="311" y="445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600700" y="614967"/>
            <a:ext cx="990600" cy="990600"/>
            <a:chOff x="1581150" y="3295650"/>
            <a:chExt cx="876300" cy="876300"/>
          </a:xfrm>
        </p:grpSpPr>
        <p:sp>
          <p:nvSpPr>
            <p:cNvPr id="6" name="椭圆 5"/>
            <p:cNvSpPr/>
            <p:nvPr/>
          </p:nvSpPr>
          <p:spPr bwMode="auto">
            <a:xfrm>
              <a:off x="1581150" y="3295650"/>
              <a:ext cx="876300" cy="876300"/>
            </a:xfrm>
            <a:prstGeom prst="ellipse">
              <a:avLst/>
            </a:prstGeom>
            <a:solidFill>
              <a:srgbClr val="37AB9E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2"/>
              </a:outerShdw>
              <a:softEdge rad="2159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5" name="椭圆 104"/>
            <p:cNvSpPr/>
            <p:nvPr/>
          </p:nvSpPr>
          <p:spPr bwMode="auto">
            <a:xfrm>
              <a:off x="1695450" y="3359395"/>
              <a:ext cx="647700" cy="647700"/>
            </a:xfrm>
            <a:prstGeom prst="ellipse">
              <a:avLst/>
            </a:prstGeom>
            <a:solidFill>
              <a:srgbClr val="C2EDB4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2"/>
              </a:outerShdw>
              <a:softEdge rad="2159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3521770" y="4806434"/>
            <a:ext cx="51484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8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glory of the light </a:t>
            </a:r>
            <a:r>
              <a:rPr lang="en-US" altLang="zh-CN" sz="2400" dirty="0" smtClean="0">
                <a:solidFill>
                  <a:schemeClr val="bg1">
                    <a:lumMod val="8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2400" dirty="0" smtClean="0">
                <a:solidFill>
                  <a:schemeClr val="bg1">
                    <a:lumMod val="8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chemeClr val="bg1">
                    <a:lumMod val="85000"/>
                    <a:alpha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2400" dirty="0">
              <a:solidFill>
                <a:schemeClr val="bg1">
                  <a:lumMod val="85000"/>
                  <a:alpha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4168292"/>
      </p:ext>
    </p:ext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528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3" presetClass="entr" presetSubtype="528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3" presetClass="entr" presetSubtype="528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3000" fill="hold"/>
                                        <p:tgtEl>
                                          <p:spTgt spid="3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0" fill="hold"/>
                                        <p:tgtEl>
                                          <p:spTgt spid="3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3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0" fill="hold"/>
                                        <p:tgtEl>
                                          <p:spTgt spid="3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3000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000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000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000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3" presetClass="entr" presetSubtype="528" repeatCount="indefinite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3000" fill="hold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000" fill="hold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000" fill="hold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0" fill="hold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3" presetClass="entr" presetSubtype="528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300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00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3000" fill="hold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000" fill="hold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000" fill="hold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 fill="hold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3000" fill="hold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000" fill="hold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000" fill="hold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000" fill="hold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3000" fill="hold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000" fill="hold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000" fill="hold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000" fill="hold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2500" fill="hold"/>
                                        <p:tgtEl>
                                          <p:spTgt spid="3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500" fill="hold"/>
                                        <p:tgtEl>
                                          <p:spTgt spid="3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0" fill="hold"/>
                                        <p:tgtEl>
                                          <p:spTgt spid="3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500" fill="hold"/>
                                        <p:tgtEl>
                                          <p:spTgt spid="3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3000" fill="hold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000" fill="hold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3000" fill="hold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000" fill="hold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3000" fill="hold"/>
                                        <p:tgtEl>
                                          <p:spTgt spid="3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000" fill="hold"/>
                                        <p:tgtEl>
                                          <p:spTgt spid="3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3000" fill="hold"/>
                                        <p:tgtEl>
                                          <p:spTgt spid="3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000" fill="hold"/>
                                        <p:tgtEl>
                                          <p:spTgt spid="3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3000" fill="hold"/>
                                        <p:tgtEl>
                                          <p:spTgt spid="3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3000" fill="hold"/>
                                        <p:tgtEl>
                                          <p:spTgt spid="3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3000" fill="hold"/>
                                        <p:tgtEl>
                                          <p:spTgt spid="3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3000" fill="hold"/>
                                        <p:tgtEl>
                                          <p:spTgt spid="3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3000" fill="hold"/>
                                        <p:tgtEl>
                                          <p:spTgt spid="3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000" fill="hold"/>
                                        <p:tgtEl>
                                          <p:spTgt spid="3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000" fill="hold"/>
                                        <p:tgtEl>
                                          <p:spTgt spid="3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000" fill="hold"/>
                                        <p:tgtEl>
                                          <p:spTgt spid="3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3" presetClass="entr" presetSubtype="528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3000" fill="hold"/>
                                        <p:tgtEl>
                                          <p:spTgt spid="3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000" fill="hold"/>
                                        <p:tgtEl>
                                          <p:spTgt spid="3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3000" fill="hold"/>
                                        <p:tgtEl>
                                          <p:spTgt spid="3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000" fill="hold"/>
                                        <p:tgtEl>
                                          <p:spTgt spid="3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3" presetClass="entr" presetSubtype="528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000" fill="hold"/>
                                        <p:tgtEl>
                                          <p:spTgt spid="3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000" fill="hold"/>
                                        <p:tgtEl>
                                          <p:spTgt spid="3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3000" fill="hold"/>
                                        <p:tgtEl>
                                          <p:spTgt spid="3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000" fill="hold"/>
                                        <p:tgtEl>
                                          <p:spTgt spid="3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3000" fill="hold"/>
                                        <p:tgtEl>
                                          <p:spTgt spid="3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3000" fill="hold"/>
                                        <p:tgtEl>
                                          <p:spTgt spid="3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3000" fill="hold"/>
                                        <p:tgtEl>
                                          <p:spTgt spid="3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3000" fill="hold"/>
                                        <p:tgtEl>
                                          <p:spTgt spid="3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3" presetClass="entr" presetSubtype="528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3000" fill="hold"/>
                                        <p:tgtEl>
                                          <p:spTgt spid="3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000" fill="hold"/>
                                        <p:tgtEl>
                                          <p:spTgt spid="3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3000" fill="hold"/>
                                        <p:tgtEl>
                                          <p:spTgt spid="3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3000" fill="hold"/>
                                        <p:tgtEl>
                                          <p:spTgt spid="3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3" presetClass="entr" presetSubtype="528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3000" fill="hold"/>
                                        <p:tgtEl>
                                          <p:spTgt spid="3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3000" fill="hold"/>
                                        <p:tgtEl>
                                          <p:spTgt spid="3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3000" fill="hold"/>
                                        <p:tgtEl>
                                          <p:spTgt spid="3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3000" fill="hold"/>
                                        <p:tgtEl>
                                          <p:spTgt spid="3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3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Freeform 12"/>
          <p:cNvSpPr>
            <a:spLocks noEditPoints="1"/>
          </p:cNvSpPr>
          <p:nvPr/>
        </p:nvSpPr>
        <p:spPr bwMode="auto">
          <a:xfrm>
            <a:off x="128644" y="105985"/>
            <a:ext cx="676160" cy="1067427"/>
          </a:xfrm>
          <a:custGeom>
            <a:avLst/>
            <a:gdLst>
              <a:gd name="T0" fmla="*/ 352 w 413"/>
              <a:gd name="T1" fmla="*/ 61 h 652"/>
              <a:gd name="T2" fmla="*/ 384 w 413"/>
              <a:gd name="T3" fmla="*/ 311 h 652"/>
              <a:gd name="T4" fmla="*/ 317 w 413"/>
              <a:gd name="T5" fmla="*/ 402 h 652"/>
              <a:gd name="T6" fmla="*/ 340 w 413"/>
              <a:gd name="T7" fmla="*/ 400 h 652"/>
              <a:gd name="T8" fmla="*/ 353 w 413"/>
              <a:gd name="T9" fmla="*/ 449 h 652"/>
              <a:gd name="T10" fmla="*/ 344 w 413"/>
              <a:gd name="T11" fmla="*/ 487 h 652"/>
              <a:gd name="T12" fmla="*/ 353 w 413"/>
              <a:gd name="T13" fmla="*/ 526 h 652"/>
              <a:gd name="T14" fmla="*/ 341 w 413"/>
              <a:gd name="T15" fmla="*/ 572 h 652"/>
              <a:gd name="T16" fmla="*/ 95 w 413"/>
              <a:gd name="T17" fmla="*/ 594 h 652"/>
              <a:gd name="T18" fmla="*/ 73 w 413"/>
              <a:gd name="T19" fmla="*/ 580 h 652"/>
              <a:gd name="T20" fmla="*/ 74 w 413"/>
              <a:gd name="T21" fmla="*/ 511 h 652"/>
              <a:gd name="T22" fmla="*/ 73 w 413"/>
              <a:gd name="T23" fmla="*/ 503 h 652"/>
              <a:gd name="T24" fmla="*/ 74 w 413"/>
              <a:gd name="T25" fmla="*/ 434 h 652"/>
              <a:gd name="T26" fmla="*/ 91 w 413"/>
              <a:gd name="T27" fmla="*/ 422 h 652"/>
              <a:gd name="T28" fmla="*/ 100 w 413"/>
              <a:gd name="T29" fmla="*/ 383 h 652"/>
              <a:gd name="T30" fmla="*/ 0 w 413"/>
              <a:gd name="T31" fmla="*/ 206 h 652"/>
              <a:gd name="T32" fmla="*/ 206 w 413"/>
              <a:gd name="T33" fmla="*/ 0 h 652"/>
              <a:gd name="T34" fmla="*/ 171 w 413"/>
              <a:gd name="T35" fmla="*/ 248 h 652"/>
              <a:gd name="T36" fmla="*/ 187 w 413"/>
              <a:gd name="T37" fmla="*/ 241 h 652"/>
              <a:gd name="T38" fmla="*/ 206 w 413"/>
              <a:gd name="T39" fmla="*/ 250 h 652"/>
              <a:gd name="T40" fmla="*/ 222 w 413"/>
              <a:gd name="T41" fmla="*/ 240 h 652"/>
              <a:gd name="T42" fmla="*/ 243 w 413"/>
              <a:gd name="T43" fmla="*/ 250 h 652"/>
              <a:gd name="T44" fmla="*/ 265 w 413"/>
              <a:gd name="T45" fmla="*/ 232 h 652"/>
              <a:gd name="T46" fmla="*/ 239 w 413"/>
              <a:gd name="T47" fmla="*/ 315 h 652"/>
              <a:gd name="T48" fmla="*/ 274 w 413"/>
              <a:gd name="T49" fmla="*/ 406 h 652"/>
              <a:gd name="T50" fmla="*/ 274 w 413"/>
              <a:gd name="T51" fmla="*/ 356 h 652"/>
              <a:gd name="T52" fmla="*/ 347 w 413"/>
              <a:gd name="T53" fmla="*/ 290 h 652"/>
              <a:gd name="T54" fmla="*/ 322 w 413"/>
              <a:gd name="T55" fmla="*/ 91 h 652"/>
              <a:gd name="T56" fmla="*/ 91 w 413"/>
              <a:gd name="T57" fmla="*/ 91 h 652"/>
              <a:gd name="T58" fmla="*/ 67 w 413"/>
              <a:gd name="T59" fmla="*/ 291 h 652"/>
              <a:gd name="T60" fmla="*/ 143 w 413"/>
              <a:gd name="T61" fmla="*/ 358 h 652"/>
              <a:gd name="T62" fmla="*/ 143 w 413"/>
              <a:gd name="T63" fmla="*/ 410 h 652"/>
              <a:gd name="T64" fmla="*/ 179 w 413"/>
              <a:gd name="T65" fmla="*/ 315 h 652"/>
              <a:gd name="T66" fmla="*/ 153 w 413"/>
              <a:gd name="T67" fmla="*/ 232 h 652"/>
              <a:gd name="T68" fmla="*/ 248 w 413"/>
              <a:gd name="T69" fmla="*/ 260 h 652"/>
              <a:gd name="T70" fmla="*/ 223 w 413"/>
              <a:gd name="T71" fmla="*/ 254 h 652"/>
              <a:gd name="T72" fmla="*/ 187 w 413"/>
              <a:gd name="T73" fmla="*/ 254 h 652"/>
              <a:gd name="T74" fmla="*/ 169 w 413"/>
              <a:gd name="T75" fmla="*/ 259 h 652"/>
              <a:gd name="T76" fmla="*/ 200 w 413"/>
              <a:gd name="T77" fmla="*/ 309 h 652"/>
              <a:gd name="T78" fmla="*/ 200 w 413"/>
              <a:gd name="T79" fmla="*/ 410 h 652"/>
              <a:gd name="T80" fmla="*/ 218 w 413"/>
              <a:gd name="T81" fmla="*/ 312 h 652"/>
              <a:gd name="T82" fmla="*/ 219 w 413"/>
              <a:gd name="T83" fmla="*/ 306 h 652"/>
              <a:gd name="T84" fmla="*/ 268 w 413"/>
              <a:gd name="T85" fmla="*/ 591 h 652"/>
              <a:gd name="T86" fmla="*/ 209 w 413"/>
              <a:gd name="T87" fmla="*/ 652 h 652"/>
              <a:gd name="T88" fmla="*/ 268 w 413"/>
              <a:gd name="T89" fmla="*/ 591 h 652"/>
              <a:gd name="T90" fmla="*/ 109 w 413"/>
              <a:gd name="T91" fmla="*/ 540 h 652"/>
              <a:gd name="T92" fmla="*/ 109 w 413"/>
              <a:gd name="T93" fmla="*/ 549 h 652"/>
              <a:gd name="T94" fmla="*/ 311 w 413"/>
              <a:gd name="T95" fmla="*/ 526 h 652"/>
              <a:gd name="T96" fmla="*/ 311 w 413"/>
              <a:gd name="T97" fmla="*/ 445 h 652"/>
              <a:gd name="T98" fmla="*/ 109 w 413"/>
              <a:gd name="T99" fmla="*/ 469 h 652"/>
              <a:gd name="T100" fmla="*/ 310 w 413"/>
              <a:gd name="T101" fmla="*/ 455 h 652"/>
              <a:gd name="T102" fmla="*/ 311 w 413"/>
              <a:gd name="T103" fmla="*/ 445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13" h="652">
                <a:moveTo>
                  <a:pt x="206" y="0"/>
                </a:moveTo>
                <a:cubicBezTo>
                  <a:pt x="263" y="0"/>
                  <a:pt x="315" y="23"/>
                  <a:pt x="352" y="61"/>
                </a:cubicBezTo>
                <a:cubicBezTo>
                  <a:pt x="390" y="98"/>
                  <a:pt x="413" y="150"/>
                  <a:pt x="413" y="206"/>
                </a:cubicBezTo>
                <a:cubicBezTo>
                  <a:pt x="413" y="245"/>
                  <a:pt x="402" y="281"/>
                  <a:pt x="384" y="311"/>
                </a:cubicBezTo>
                <a:cubicBezTo>
                  <a:pt x="367" y="339"/>
                  <a:pt x="344" y="363"/>
                  <a:pt x="317" y="381"/>
                </a:cubicBezTo>
                <a:cubicBezTo>
                  <a:pt x="317" y="402"/>
                  <a:pt x="317" y="402"/>
                  <a:pt x="317" y="402"/>
                </a:cubicBezTo>
                <a:cubicBezTo>
                  <a:pt x="325" y="401"/>
                  <a:pt x="325" y="401"/>
                  <a:pt x="325" y="401"/>
                </a:cubicBezTo>
                <a:cubicBezTo>
                  <a:pt x="340" y="400"/>
                  <a:pt x="340" y="400"/>
                  <a:pt x="340" y="400"/>
                </a:cubicBezTo>
                <a:cubicBezTo>
                  <a:pt x="346" y="414"/>
                  <a:pt x="346" y="414"/>
                  <a:pt x="346" y="414"/>
                </a:cubicBezTo>
                <a:cubicBezTo>
                  <a:pt x="351" y="426"/>
                  <a:pt x="354" y="438"/>
                  <a:pt x="353" y="449"/>
                </a:cubicBezTo>
                <a:cubicBezTo>
                  <a:pt x="353" y="461"/>
                  <a:pt x="351" y="472"/>
                  <a:pt x="346" y="483"/>
                </a:cubicBezTo>
                <a:cubicBezTo>
                  <a:pt x="344" y="487"/>
                  <a:pt x="344" y="487"/>
                  <a:pt x="344" y="487"/>
                </a:cubicBezTo>
                <a:cubicBezTo>
                  <a:pt x="346" y="491"/>
                  <a:pt x="346" y="491"/>
                  <a:pt x="346" y="491"/>
                </a:cubicBezTo>
                <a:cubicBezTo>
                  <a:pt x="351" y="503"/>
                  <a:pt x="354" y="515"/>
                  <a:pt x="353" y="526"/>
                </a:cubicBezTo>
                <a:cubicBezTo>
                  <a:pt x="353" y="538"/>
                  <a:pt x="351" y="549"/>
                  <a:pt x="346" y="560"/>
                </a:cubicBezTo>
                <a:cubicBezTo>
                  <a:pt x="341" y="572"/>
                  <a:pt x="341" y="572"/>
                  <a:pt x="341" y="572"/>
                </a:cubicBezTo>
                <a:cubicBezTo>
                  <a:pt x="328" y="573"/>
                  <a:pt x="328" y="573"/>
                  <a:pt x="328" y="573"/>
                </a:cubicBezTo>
                <a:cubicBezTo>
                  <a:pt x="95" y="594"/>
                  <a:pt x="95" y="594"/>
                  <a:pt x="95" y="594"/>
                </a:cubicBezTo>
                <a:cubicBezTo>
                  <a:pt x="79" y="595"/>
                  <a:pt x="79" y="595"/>
                  <a:pt x="79" y="595"/>
                </a:cubicBezTo>
                <a:cubicBezTo>
                  <a:pt x="73" y="580"/>
                  <a:pt x="73" y="580"/>
                  <a:pt x="73" y="580"/>
                </a:cubicBezTo>
                <a:cubicBezTo>
                  <a:pt x="69" y="570"/>
                  <a:pt x="66" y="559"/>
                  <a:pt x="66" y="548"/>
                </a:cubicBezTo>
                <a:cubicBezTo>
                  <a:pt x="65" y="536"/>
                  <a:pt x="68" y="524"/>
                  <a:pt x="74" y="511"/>
                </a:cubicBezTo>
                <a:cubicBezTo>
                  <a:pt x="75" y="508"/>
                  <a:pt x="75" y="508"/>
                  <a:pt x="75" y="508"/>
                </a:cubicBezTo>
                <a:cubicBezTo>
                  <a:pt x="73" y="503"/>
                  <a:pt x="73" y="503"/>
                  <a:pt x="73" y="503"/>
                </a:cubicBezTo>
                <a:cubicBezTo>
                  <a:pt x="69" y="493"/>
                  <a:pt x="66" y="482"/>
                  <a:pt x="66" y="471"/>
                </a:cubicBezTo>
                <a:cubicBezTo>
                  <a:pt x="65" y="459"/>
                  <a:pt x="68" y="447"/>
                  <a:pt x="74" y="434"/>
                </a:cubicBezTo>
                <a:cubicBezTo>
                  <a:pt x="79" y="423"/>
                  <a:pt x="79" y="423"/>
                  <a:pt x="79" y="423"/>
                </a:cubicBezTo>
                <a:cubicBezTo>
                  <a:pt x="91" y="422"/>
                  <a:pt x="91" y="422"/>
                  <a:pt x="91" y="422"/>
                </a:cubicBezTo>
                <a:cubicBezTo>
                  <a:pt x="100" y="421"/>
                  <a:pt x="100" y="421"/>
                  <a:pt x="100" y="421"/>
                </a:cubicBezTo>
                <a:cubicBezTo>
                  <a:pt x="100" y="383"/>
                  <a:pt x="100" y="383"/>
                  <a:pt x="100" y="383"/>
                </a:cubicBezTo>
                <a:cubicBezTo>
                  <a:pt x="72" y="366"/>
                  <a:pt x="48" y="342"/>
                  <a:pt x="30" y="313"/>
                </a:cubicBezTo>
                <a:cubicBezTo>
                  <a:pt x="11" y="282"/>
                  <a:pt x="0" y="245"/>
                  <a:pt x="0" y="206"/>
                </a:cubicBezTo>
                <a:cubicBezTo>
                  <a:pt x="0" y="150"/>
                  <a:pt x="23" y="98"/>
                  <a:pt x="61" y="61"/>
                </a:cubicBezTo>
                <a:cubicBezTo>
                  <a:pt x="98" y="23"/>
                  <a:pt x="149" y="0"/>
                  <a:pt x="206" y="0"/>
                </a:cubicBezTo>
                <a:close/>
                <a:moveTo>
                  <a:pt x="161" y="246"/>
                </a:moveTo>
                <a:cubicBezTo>
                  <a:pt x="165" y="247"/>
                  <a:pt x="168" y="248"/>
                  <a:pt x="171" y="248"/>
                </a:cubicBezTo>
                <a:cubicBezTo>
                  <a:pt x="176" y="248"/>
                  <a:pt x="180" y="247"/>
                  <a:pt x="184" y="243"/>
                </a:cubicBezTo>
                <a:cubicBezTo>
                  <a:pt x="187" y="241"/>
                  <a:pt x="187" y="241"/>
                  <a:pt x="187" y="241"/>
                </a:cubicBezTo>
                <a:cubicBezTo>
                  <a:pt x="190" y="243"/>
                  <a:pt x="190" y="243"/>
                  <a:pt x="190" y="243"/>
                </a:cubicBezTo>
                <a:cubicBezTo>
                  <a:pt x="196" y="248"/>
                  <a:pt x="201" y="250"/>
                  <a:pt x="206" y="250"/>
                </a:cubicBezTo>
                <a:cubicBezTo>
                  <a:pt x="210" y="250"/>
                  <a:pt x="214" y="248"/>
                  <a:pt x="218" y="244"/>
                </a:cubicBezTo>
                <a:cubicBezTo>
                  <a:pt x="222" y="240"/>
                  <a:pt x="222" y="240"/>
                  <a:pt x="222" y="240"/>
                </a:cubicBezTo>
                <a:cubicBezTo>
                  <a:pt x="226" y="243"/>
                  <a:pt x="226" y="243"/>
                  <a:pt x="226" y="243"/>
                </a:cubicBezTo>
                <a:cubicBezTo>
                  <a:pt x="232" y="249"/>
                  <a:pt x="237" y="250"/>
                  <a:pt x="243" y="250"/>
                </a:cubicBezTo>
                <a:cubicBezTo>
                  <a:pt x="248" y="249"/>
                  <a:pt x="253" y="247"/>
                  <a:pt x="258" y="245"/>
                </a:cubicBezTo>
                <a:cubicBezTo>
                  <a:pt x="265" y="232"/>
                  <a:pt x="265" y="232"/>
                  <a:pt x="265" y="232"/>
                </a:cubicBezTo>
                <a:cubicBezTo>
                  <a:pt x="283" y="244"/>
                  <a:pt x="283" y="244"/>
                  <a:pt x="283" y="244"/>
                </a:cubicBezTo>
                <a:cubicBezTo>
                  <a:pt x="239" y="315"/>
                  <a:pt x="239" y="315"/>
                  <a:pt x="239" y="315"/>
                </a:cubicBezTo>
                <a:cubicBezTo>
                  <a:pt x="239" y="409"/>
                  <a:pt x="239" y="409"/>
                  <a:pt x="239" y="409"/>
                </a:cubicBezTo>
                <a:cubicBezTo>
                  <a:pt x="274" y="406"/>
                  <a:pt x="274" y="406"/>
                  <a:pt x="274" y="406"/>
                </a:cubicBezTo>
                <a:cubicBezTo>
                  <a:pt x="274" y="368"/>
                  <a:pt x="274" y="368"/>
                  <a:pt x="274" y="368"/>
                </a:cubicBezTo>
                <a:cubicBezTo>
                  <a:pt x="274" y="356"/>
                  <a:pt x="274" y="356"/>
                  <a:pt x="274" y="356"/>
                </a:cubicBezTo>
                <a:cubicBezTo>
                  <a:pt x="285" y="350"/>
                  <a:pt x="285" y="350"/>
                  <a:pt x="285" y="350"/>
                </a:cubicBezTo>
                <a:cubicBezTo>
                  <a:pt x="311" y="336"/>
                  <a:pt x="332" y="315"/>
                  <a:pt x="347" y="290"/>
                </a:cubicBezTo>
                <a:cubicBezTo>
                  <a:pt x="361" y="265"/>
                  <a:pt x="370" y="237"/>
                  <a:pt x="370" y="206"/>
                </a:cubicBezTo>
                <a:cubicBezTo>
                  <a:pt x="370" y="161"/>
                  <a:pt x="351" y="121"/>
                  <a:pt x="322" y="91"/>
                </a:cubicBezTo>
                <a:cubicBezTo>
                  <a:pt x="292" y="61"/>
                  <a:pt x="252" y="43"/>
                  <a:pt x="206" y="43"/>
                </a:cubicBezTo>
                <a:cubicBezTo>
                  <a:pt x="161" y="43"/>
                  <a:pt x="120" y="61"/>
                  <a:pt x="91" y="91"/>
                </a:cubicBezTo>
                <a:cubicBezTo>
                  <a:pt x="61" y="121"/>
                  <a:pt x="43" y="161"/>
                  <a:pt x="43" y="206"/>
                </a:cubicBezTo>
                <a:cubicBezTo>
                  <a:pt x="43" y="238"/>
                  <a:pt x="52" y="267"/>
                  <a:pt x="67" y="291"/>
                </a:cubicBezTo>
                <a:cubicBezTo>
                  <a:pt x="82" y="317"/>
                  <a:pt x="105" y="338"/>
                  <a:pt x="131" y="352"/>
                </a:cubicBezTo>
                <a:cubicBezTo>
                  <a:pt x="143" y="358"/>
                  <a:pt x="143" y="358"/>
                  <a:pt x="143" y="358"/>
                </a:cubicBezTo>
                <a:cubicBezTo>
                  <a:pt x="143" y="370"/>
                  <a:pt x="143" y="370"/>
                  <a:pt x="143" y="370"/>
                </a:cubicBezTo>
                <a:cubicBezTo>
                  <a:pt x="143" y="410"/>
                  <a:pt x="143" y="410"/>
                  <a:pt x="143" y="410"/>
                </a:cubicBezTo>
                <a:cubicBezTo>
                  <a:pt x="179" y="410"/>
                  <a:pt x="179" y="410"/>
                  <a:pt x="179" y="410"/>
                </a:cubicBezTo>
                <a:cubicBezTo>
                  <a:pt x="179" y="315"/>
                  <a:pt x="179" y="315"/>
                  <a:pt x="179" y="315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61" y="246"/>
                  <a:pt x="161" y="246"/>
                  <a:pt x="161" y="246"/>
                </a:cubicBezTo>
                <a:close/>
                <a:moveTo>
                  <a:pt x="248" y="260"/>
                </a:moveTo>
                <a:cubicBezTo>
                  <a:pt x="247" y="260"/>
                  <a:pt x="245" y="260"/>
                  <a:pt x="244" y="260"/>
                </a:cubicBezTo>
                <a:cubicBezTo>
                  <a:pt x="237" y="261"/>
                  <a:pt x="230" y="259"/>
                  <a:pt x="223" y="254"/>
                </a:cubicBezTo>
                <a:cubicBezTo>
                  <a:pt x="217" y="259"/>
                  <a:pt x="211" y="261"/>
                  <a:pt x="205" y="261"/>
                </a:cubicBezTo>
                <a:cubicBezTo>
                  <a:pt x="199" y="261"/>
                  <a:pt x="193" y="258"/>
                  <a:pt x="187" y="254"/>
                </a:cubicBezTo>
                <a:cubicBezTo>
                  <a:pt x="182" y="258"/>
                  <a:pt x="177" y="259"/>
                  <a:pt x="171" y="259"/>
                </a:cubicBezTo>
                <a:cubicBezTo>
                  <a:pt x="171" y="259"/>
                  <a:pt x="170" y="259"/>
                  <a:pt x="169" y="259"/>
                </a:cubicBezTo>
                <a:cubicBezTo>
                  <a:pt x="199" y="306"/>
                  <a:pt x="199" y="306"/>
                  <a:pt x="199" y="306"/>
                </a:cubicBezTo>
                <a:cubicBezTo>
                  <a:pt x="200" y="309"/>
                  <a:pt x="200" y="309"/>
                  <a:pt x="200" y="309"/>
                </a:cubicBezTo>
                <a:cubicBezTo>
                  <a:pt x="200" y="312"/>
                  <a:pt x="200" y="312"/>
                  <a:pt x="200" y="312"/>
                </a:cubicBezTo>
                <a:cubicBezTo>
                  <a:pt x="200" y="410"/>
                  <a:pt x="200" y="410"/>
                  <a:pt x="200" y="410"/>
                </a:cubicBezTo>
                <a:cubicBezTo>
                  <a:pt x="218" y="410"/>
                  <a:pt x="218" y="410"/>
                  <a:pt x="218" y="410"/>
                </a:cubicBezTo>
                <a:cubicBezTo>
                  <a:pt x="218" y="312"/>
                  <a:pt x="218" y="312"/>
                  <a:pt x="218" y="312"/>
                </a:cubicBezTo>
                <a:cubicBezTo>
                  <a:pt x="218" y="309"/>
                  <a:pt x="218" y="309"/>
                  <a:pt x="218" y="309"/>
                </a:cubicBezTo>
                <a:cubicBezTo>
                  <a:pt x="219" y="306"/>
                  <a:pt x="219" y="306"/>
                  <a:pt x="219" y="306"/>
                </a:cubicBezTo>
                <a:cubicBezTo>
                  <a:pt x="248" y="260"/>
                  <a:pt x="248" y="260"/>
                  <a:pt x="248" y="260"/>
                </a:cubicBezTo>
                <a:close/>
                <a:moveTo>
                  <a:pt x="268" y="591"/>
                </a:moveTo>
                <a:cubicBezTo>
                  <a:pt x="150" y="601"/>
                  <a:pt x="150" y="601"/>
                  <a:pt x="150" y="601"/>
                </a:cubicBezTo>
                <a:cubicBezTo>
                  <a:pt x="154" y="630"/>
                  <a:pt x="178" y="652"/>
                  <a:pt x="209" y="652"/>
                </a:cubicBezTo>
                <a:cubicBezTo>
                  <a:pt x="241" y="652"/>
                  <a:pt x="268" y="626"/>
                  <a:pt x="268" y="593"/>
                </a:cubicBezTo>
                <a:cubicBezTo>
                  <a:pt x="268" y="592"/>
                  <a:pt x="268" y="592"/>
                  <a:pt x="268" y="591"/>
                </a:cubicBezTo>
                <a:close/>
                <a:moveTo>
                  <a:pt x="311" y="522"/>
                </a:moveTo>
                <a:cubicBezTo>
                  <a:pt x="109" y="540"/>
                  <a:pt x="109" y="540"/>
                  <a:pt x="109" y="540"/>
                </a:cubicBezTo>
                <a:cubicBezTo>
                  <a:pt x="109" y="542"/>
                  <a:pt x="109" y="544"/>
                  <a:pt x="109" y="546"/>
                </a:cubicBezTo>
                <a:cubicBezTo>
                  <a:pt x="109" y="547"/>
                  <a:pt x="109" y="548"/>
                  <a:pt x="109" y="549"/>
                </a:cubicBezTo>
                <a:cubicBezTo>
                  <a:pt x="310" y="531"/>
                  <a:pt x="310" y="531"/>
                  <a:pt x="310" y="531"/>
                </a:cubicBezTo>
                <a:cubicBezTo>
                  <a:pt x="311" y="530"/>
                  <a:pt x="311" y="528"/>
                  <a:pt x="311" y="526"/>
                </a:cubicBezTo>
                <a:cubicBezTo>
                  <a:pt x="311" y="525"/>
                  <a:pt x="311" y="524"/>
                  <a:pt x="311" y="522"/>
                </a:cubicBezTo>
                <a:close/>
                <a:moveTo>
                  <a:pt x="311" y="445"/>
                </a:moveTo>
                <a:cubicBezTo>
                  <a:pt x="109" y="463"/>
                  <a:pt x="109" y="463"/>
                  <a:pt x="109" y="463"/>
                </a:cubicBezTo>
                <a:cubicBezTo>
                  <a:pt x="109" y="465"/>
                  <a:pt x="109" y="467"/>
                  <a:pt x="109" y="469"/>
                </a:cubicBezTo>
                <a:cubicBezTo>
                  <a:pt x="109" y="470"/>
                  <a:pt x="109" y="471"/>
                  <a:pt x="109" y="472"/>
                </a:cubicBezTo>
                <a:cubicBezTo>
                  <a:pt x="310" y="455"/>
                  <a:pt x="310" y="455"/>
                  <a:pt x="310" y="455"/>
                </a:cubicBezTo>
                <a:cubicBezTo>
                  <a:pt x="311" y="453"/>
                  <a:pt x="311" y="451"/>
                  <a:pt x="311" y="449"/>
                </a:cubicBezTo>
                <a:cubicBezTo>
                  <a:pt x="311" y="448"/>
                  <a:pt x="311" y="447"/>
                  <a:pt x="311" y="445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76200" y="134873"/>
            <a:ext cx="781049" cy="781050"/>
            <a:chOff x="2663687" y="668273"/>
            <a:chExt cx="781049" cy="781050"/>
          </a:xfrm>
        </p:grpSpPr>
        <p:sp>
          <p:nvSpPr>
            <p:cNvPr id="107" name="椭圆 106"/>
            <p:cNvSpPr/>
            <p:nvPr/>
          </p:nvSpPr>
          <p:spPr bwMode="auto">
            <a:xfrm>
              <a:off x="2663687" y="668273"/>
              <a:ext cx="781049" cy="781050"/>
            </a:xfrm>
            <a:prstGeom prst="ellipse">
              <a:avLst/>
            </a:prstGeom>
            <a:solidFill>
              <a:srgbClr val="37AB9E">
                <a:alpha val="8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2"/>
              </a:outerShdw>
              <a:softEdge rad="2159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8" name="椭圆 107"/>
            <p:cNvSpPr/>
            <p:nvPr/>
          </p:nvSpPr>
          <p:spPr bwMode="auto">
            <a:xfrm>
              <a:off x="2765563" y="751098"/>
              <a:ext cx="577297" cy="577301"/>
            </a:xfrm>
            <a:prstGeom prst="ellipse">
              <a:avLst/>
            </a:prstGeom>
            <a:solidFill>
              <a:srgbClr val="C2EDB4">
                <a:alpha val="92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2"/>
              </a:outerShdw>
              <a:softEdge rad="2159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876300" y="178033"/>
            <a:ext cx="3390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目</a:t>
            </a:r>
            <a:r>
              <a:rPr lang="zh-CN" altLang="en-US" sz="5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录</a:t>
            </a:r>
            <a:endParaRPr lang="zh-CN" altLang="en-US" sz="54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44100" y="6135469"/>
            <a:ext cx="2190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Contents</a:t>
            </a:r>
            <a:endParaRPr lang="zh-CN" altLang="en-US" sz="36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71988" y="1763190"/>
            <a:ext cx="2361812" cy="1086303"/>
            <a:chOff x="1886338" y="1714047"/>
            <a:chExt cx="2361812" cy="1086303"/>
          </a:xfrm>
        </p:grpSpPr>
        <p:sp>
          <p:nvSpPr>
            <p:cNvPr id="112" name="Freeform 21"/>
            <p:cNvSpPr>
              <a:spLocks noEditPoints="1"/>
            </p:cNvSpPr>
            <p:nvPr/>
          </p:nvSpPr>
          <p:spPr bwMode="auto">
            <a:xfrm>
              <a:off x="1886338" y="1714047"/>
              <a:ext cx="1111032" cy="1086303"/>
            </a:xfrm>
            <a:custGeom>
              <a:avLst/>
              <a:gdLst>
                <a:gd name="T0" fmla="*/ 132 w 266"/>
                <a:gd name="T1" fmla="*/ 0 h 260"/>
                <a:gd name="T2" fmla="*/ 214 w 266"/>
                <a:gd name="T3" fmla="*/ 0 h 260"/>
                <a:gd name="T4" fmla="*/ 205 w 266"/>
                <a:gd name="T5" fmla="*/ 25 h 260"/>
                <a:gd name="T6" fmla="*/ 265 w 266"/>
                <a:gd name="T7" fmla="*/ 25 h 260"/>
                <a:gd name="T8" fmla="*/ 257 w 266"/>
                <a:gd name="T9" fmla="*/ 86 h 260"/>
                <a:gd name="T10" fmla="*/ 210 w 266"/>
                <a:gd name="T11" fmla="*/ 140 h 260"/>
                <a:gd name="T12" fmla="*/ 224 w 266"/>
                <a:gd name="T13" fmla="*/ 151 h 260"/>
                <a:gd name="T14" fmla="*/ 196 w 266"/>
                <a:gd name="T15" fmla="*/ 160 h 260"/>
                <a:gd name="T16" fmla="*/ 195 w 266"/>
                <a:gd name="T17" fmla="*/ 143 h 260"/>
                <a:gd name="T18" fmla="*/ 170 w 266"/>
                <a:gd name="T19" fmla="*/ 185 h 260"/>
                <a:gd name="T20" fmla="*/ 171 w 266"/>
                <a:gd name="T21" fmla="*/ 228 h 260"/>
                <a:gd name="T22" fmla="*/ 205 w 266"/>
                <a:gd name="T23" fmla="*/ 260 h 260"/>
                <a:gd name="T24" fmla="*/ 78 w 266"/>
                <a:gd name="T25" fmla="*/ 228 h 260"/>
                <a:gd name="T26" fmla="*/ 101 w 266"/>
                <a:gd name="T27" fmla="*/ 228 h 260"/>
                <a:gd name="T28" fmla="*/ 131 w 266"/>
                <a:gd name="T29" fmla="*/ 222 h 260"/>
                <a:gd name="T30" fmla="*/ 116 w 266"/>
                <a:gd name="T31" fmla="*/ 185 h 260"/>
                <a:gd name="T32" fmla="*/ 104 w 266"/>
                <a:gd name="T33" fmla="*/ 162 h 260"/>
                <a:gd name="T34" fmla="*/ 70 w 266"/>
                <a:gd name="T35" fmla="*/ 150 h 260"/>
                <a:gd name="T36" fmla="*/ 61 w 266"/>
                <a:gd name="T37" fmla="*/ 158 h 260"/>
                <a:gd name="T38" fmla="*/ 46 w 266"/>
                <a:gd name="T39" fmla="*/ 137 h 260"/>
                <a:gd name="T40" fmla="*/ 56 w 266"/>
                <a:gd name="T41" fmla="*/ 133 h 260"/>
                <a:gd name="T42" fmla="*/ 0 w 266"/>
                <a:gd name="T43" fmla="*/ 32 h 260"/>
                <a:gd name="T44" fmla="*/ 8 w 266"/>
                <a:gd name="T45" fmla="*/ 25 h 260"/>
                <a:gd name="T46" fmla="*/ 63 w 266"/>
                <a:gd name="T47" fmla="*/ 25 h 260"/>
                <a:gd name="T48" fmla="*/ 91 w 266"/>
                <a:gd name="T49" fmla="*/ 16 h 260"/>
                <a:gd name="T50" fmla="*/ 112 w 266"/>
                <a:gd name="T51" fmla="*/ 135 h 260"/>
                <a:gd name="T52" fmla="*/ 91 w 266"/>
                <a:gd name="T53" fmla="*/ 16 h 260"/>
                <a:gd name="T54" fmla="*/ 204 w 266"/>
                <a:gd name="T55" fmla="*/ 118 h 260"/>
                <a:gd name="T56" fmla="*/ 251 w 266"/>
                <a:gd name="T57" fmla="*/ 40 h 260"/>
                <a:gd name="T58" fmla="*/ 212 w 266"/>
                <a:gd name="T59" fmla="*/ 60 h 260"/>
                <a:gd name="T60" fmla="*/ 63 w 266"/>
                <a:gd name="T61" fmla="*/ 119 h 260"/>
                <a:gd name="T62" fmla="*/ 53 w 266"/>
                <a:gd name="T63" fmla="*/ 60 h 260"/>
                <a:gd name="T64" fmla="*/ 15 w 266"/>
                <a:gd name="T65" fmla="*/ 40 h 260"/>
                <a:gd name="T66" fmla="*/ 63 w 266"/>
                <a:gd name="T67" fmla="*/ 11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6" h="260">
                  <a:moveTo>
                    <a:pt x="53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0" y="9"/>
                    <a:pt x="206" y="17"/>
                    <a:pt x="204" y="25"/>
                  </a:cubicBezTo>
                  <a:cubicBezTo>
                    <a:pt x="205" y="25"/>
                    <a:pt x="205" y="25"/>
                    <a:pt x="205" y="25"/>
                  </a:cubicBezTo>
                  <a:cubicBezTo>
                    <a:pt x="258" y="25"/>
                    <a:pt x="258" y="25"/>
                    <a:pt x="258" y="25"/>
                  </a:cubicBezTo>
                  <a:cubicBezTo>
                    <a:pt x="265" y="25"/>
                    <a:pt x="265" y="25"/>
                    <a:pt x="265" y="25"/>
                  </a:cubicBezTo>
                  <a:cubicBezTo>
                    <a:pt x="265" y="32"/>
                    <a:pt x="265" y="32"/>
                    <a:pt x="265" y="32"/>
                  </a:cubicBezTo>
                  <a:cubicBezTo>
                    <a:pt x="266" y="47"/>
                    <a:pt x="265" y="67"/>
                    <a:pt x="257" y="86"/>
                  </a:cubicBezTo>
                  <a:cubicBezTo>
                    <a:pt x="250" y="105"/>
                    <a:pt x="236" y="122"/>
                    <a:pt x="210" y="133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196" y="160"/>
                    <a:pt x="196" y="160"/>
                    <a:pt x="196" y="160"/>
                  </a:cubicBezTo>
                  <a:cubicBezTo>
                    <a:pt x="195" y="150"/>
                    <a:pt x="195" y="150"/>
                    <a:pt x="195" y="150"/>
                  </a:cubicBezTo>
                  <a:cubicBezTo>
                    <a:pt x="195" y="143"/>
                    <a:pt x="195" y="143"/>
                    <a:pt x="195" y="143"/>
                  </a:cubicBezTo>
                  <a:cubicBezTo>
                    <a:pt x="190" y="149"/>
                    <a:pt x="182" y="154"/>
                    <a:pt x="170" y="159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5" y="200"/>
                    <a:pt x="161" y="219"/>
                    <a:pt x="171" y="228"/>
                  </a:cubicBezTo>
                  <a:cubicBezTo>
                    <a:pt x="193" y="228"/>
                    <a:pt x="193" y="228"/>
                    <a:pt x="193" y="228"/>
                  </a:cubicBezTo>
                  <a:cubicBezTo>
                    <a:pt x="205" y="260"/>
                    <a:pt x="205" y="260"/>
                    <a:pt x="205" y="260"/>
                  </a:cubicBezTo>
                  <a:cubicBezTo>
                    <a:pt x="69" y="260"/>
                    <a:pt x="69" y="260"/>
                    <a:pt x="69" y="260"/>
                  </a:cubicBezTo>
                  <a:cubicBezTo>
                    <a:pt x="78" y="228"/>
                    <a:pt x="78" y="228"/>
                    <a:pt x="78" y="228"/>
                  </a:cubicBezTo>
                  <a:cubicBezTo>
                    <a:pt x="94" y="228"/>
                    <a:pt x="94" y="228"/>
                    <a:pt x="94" y="228"/>
                  </a:cubicBezTo>
                  <a:cubicBezTo>
                    <a:pt x="101" y="228"/>
                    <a:pt x="101" y="228"/>
                    <a:pt x="101" y="228"/>
                  </a:cubicBezTo>
                  <a:cubicBezTo>
                    <a:pt x="131" y="228"/>
                    <a:pt x="131" y="228"/>
                    <a:pt x="131" y="228"/>
                  </a:cubicBezTo>
                  <a:cubicBezTo>
                    <a:pt x="131" y="222"/>
                    <a:pt x="131" y="222"/>
                    <a:pt x="131" y="222"/>
                  </a:cubicBezTo>
                  <a:cubicBezTo>
                    <a:pt x="110" y="217"/>
                    <a:pt x="110" y="217"/>
                    <a:pt x="110" y="217"/>
                  </a:cubicBezTo>
                  <a:cubicBezTo>
                    <a:pt x="116" y="207"/>
                    <a:pt x="116" y="197"/>
                    <a:pt x="116" y="185"/>
                  </a:cubicBezTo>
                  <a:cubicBezTo>
                    <a:pt x="104" y="185"/>
                    <a:pt x="104" y="185"/>
                    <a:pt x="104" y="185"/>
                  </a:cubicBezTo>
                  <a:cubicBezTo>
                    <a:pt x="104" y="162"/>
                    <a:pt x="104" y="162"/>
                    <a:pt x="104" y="162"/>
                  </a:cubicBezTo>
                  <a:cubicBezTo>
                    <a:pt x="87" y="156"/>
                    <a:pt x="76" y="149"/>
                    <a:pt x="70" y="141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6" y="137"/>
                    <a:pt x="46" y="137"/>
                    <a:pt x="46" y="137"/>
                  </a:cubicBezTo>
                  <a:cubicBezTo>
                    <a:pt x="56" y="140"/>
                    <a:pt x="56" y="140"/>
                    <a:pt x="56" y="1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30" y="122"/>
                    <a:pt x="16" y="105"/>
                    <a:pt x="8" y="86"/>
                  </a:cubicBezTo>
                  <a:cubicBezTo>
                    <a:pt x="1" y="67"/>
                    <a:pt x="0" y="47"/>
                    <a:pt x="0" y="3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1" y="17"/>
                    <a:pt x="57" y="9"/>
                    <a:pt x="53" y="0"/>
                  </a:cubicBezTo>
                  <a:close/>
                  <a:moveTo>
                    <a:pt x="91" y="16"/>
                  </a:moveTo>
                  <a:cubicBezTo>
                    <a:pt x="92" y="52"/>
                    <a:pt x="91" y="81"/>
                    <a:pt x="86" y="113"/>
                  </a:cubicBezTo>
                  <a:cubicBezTo>
                    <a:pt x="89" y="128"/>
                    <a:pt x="101" y="131"/>
                    <a:pt x="112" y="13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05" y="16"/>
                    <a:pt x="99" y="16"/>
                    <a:pt x="91" y="16"/>
                  </a:cubicBezTo>
                  <a:close/>
                  <a:moveTo>
                    <a:pt x="199" y="60"/>
                  </a:moveTo>
                  <a:cubicBezTo>
                    <a:pt x="199" y="83"/>
                    <a:pt x="205" y="102"/>
                    <a:pt x="204" y="118"/>
                  </a:cubicBezTo>
                  <a:cubicBezTo>
                    <a:pt x="226" y="110"/>
                    <a:pt x="238" y="95"/>
                    <a:pt x="244" y="80"/>
                  </a:cubicBezTo>
                  <a:cubicBezTo>
                    <a:pt x="250" y="67"/>
                    <a:pt x="251" y="52"/>
                    <a:pt x="251" y="40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199" y="60"/>
                    <a:pt x="199" y="60"/>
                    <a:pt x="199" y="60"/>
                  </a:cubicBezTo>
                  <a:close/>
                  <a:moveTo>
                    <a:pt x="63" y="119"/>
                  </a:moveTo>
                  <a:cubicBezTo>
                    <a:pt x="62" y="103"/>
                    <a:pt x="68" y="83"/>
                    <a:pt x="68" y="60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52"/>
                    <a:pt x="16" y="67"/>
                    <a:pt x="22" y="80"/>
                  </a:cubicBezTo>
                  <a:cubicBezTo>
                    <a:pt x="28" y="96"/>
                    <a:pt x="40" y="110"/>
                    <a:pt x="63" y="119"/>
                  </a:cubicBezTo>
                  <a:close/>
                </a:path>
              </a:pathLst>
            </a:custGeom>
            <a:solidFill>
              <a:srgbClr val="3BB1A5"/>
            </a:solidFill>
            <a:ln>
              <a:noFill/>
            </a:ln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067050" y="1872478"/>
              <a:ext cx="11811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01</a:t>
              </a:r>
              <a:endParaRPr lang="zh-CN" altLang="en-US" sz="4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3124200" y="1983176"/>
            <a:ext cx="8115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点击此处添加标题 </a:t>
            </a:r>
            <a:r>
              <a:rPr lang="en-US" altLang="zh-CN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ADD YOUR TITLE HERE</a:t>
            </a:r>
            <a:endParaRPr lang="en-US" altLang="zh-CN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1371988" y="3153840"/>
            <a:ext cx="2361812" cy="1086303"/>
            <a:chOff x="1886338" y="1714047"/>
            <a:chExt cx="2361812" cy="1086303"/>
          </a:xfrm>
        </p:grpSpPr>
        <p:sp>
          <p:nvSpPr>
            <p:cNvPr id="127" name="Freeform 21"/>
            <p:cNvSpPr>
              <a:spLocks noEditPoints="1"/>
            </p:cNvSpPr>
            <p:nvPr/>
          </p:nvSpPr>
          <p:spPr bwMode="auto">
            <a:xfrm>
              <a:off x="1886338" y="1714047"/>
              <a:ext cx="1111032" cy="1086303"/>
            </a:xfrm>
            <a:custGeom>
              <a:avLst/>
              <a:gdLst>
                <a:gd name="T0" fmla="*/ 132 w 266"/>
                <a:gd name="T1" fmla="*/ 0 h 260"/>
                <a:gd name="T2" fmla="*/ 214 w 266"/>
                <a:gd name="T3" fmla="*/ 0 h 260"/>
                <a:gd name="T4" fmla="*/ 205 w 266"/>
                <a:gd name="T5" fmla="*/ 25 h 260"/>
                <a:gd name="T6" fmla="*/ 265 w 266"/>
                <a:gd name="T7" fmla="*/ 25 h 260"/>
                <a:gd name="T8" fmla="*/ 257 w 266"/>
                <a:gd name="T9" fmla="*/ 86 h 260"/>
                <a:gd name="T10" fmla="*/ 210 w 266"/>
                <a:gd name="T11" fmla="*/ 140 h 260"/>
                <a:gd name="T12" fmla="*/ 224 w 266"/>
                <a:gd name="T13" fmla="*/ 151 h 260"/>
                <a:gd name="T14" fmla="*/ 196 w 266"/>
                <a:gd name="T15" fmla="*/ 160 h 260"/>
                <a:gd name="T16" fmla="*/ 195 w 266"/>
                <a:gd name="T17" fmla="*/ 143 h 260"/>
                <a:gd name="T18" fmla="*/ 170 w 266"/>
                <a:gd name="T19" fmla="*/ 185 h 260"/>
                <a:gd name="T20" fmla="*/ 171 w 266"/>
                <a:gd name="T21" fmla="*/ 228 h 260"/>
                <a:gd name="T22" fmla="*/ 205 w 266"/>
                <a:gd name="T23" fmla="*/ 260 h 260"/>
                <a:gd name="T24" fmla="*/ 78 w 266"/>
                <a:gd name="T25" fmla="*/ 228 h 260"/>
                <a:gd name="T26" fmla="*/ 101 w 266"/>
                <a:gd name="T27" fmla="*/ 228 h 260"/>
                <a:gd name="T28" fmla="*/ 131 w 266"/>
                <a:gd name="T29" fmla="*/ 222 h 260"/>
                <a:gd name="T30" fmla="*/ 116 w 266"/>
                <a:gd name="T31" fmla="*/ 185 h 260"/>
                <a:gd name="T32" fmla="*/ 104 w 266"/>
                <a:gd name="T33" fmla="*/ 162 h 260"/>
                <a:gd name="T34" fmla="*/ 70 w 266"/>
                <a:gd name="T35" fmla="*/ 150 h 260"/>
                <a:gd name="T36" fmla="*/ 61 w 266"/>
                <a:gd name="T37" fmla="*/ 158 h 260"/>
                <a:gd name="T38" fmla="*/ 46 w 266"/>
                <a:gd name="T39" fmla="*/ 137 h 260"/>
                <a:gd name="T40" fmla="*/ 56 w 266"/>
                <a:gd name="T41" fmla="*/ 133 h 260"/>
                <a:gd name="T42" fmla="*/ 0 w 266"/>
                <a:gd name="T43" fmla="*/ 32 h 260"/>
                <a:gd name="T44" fmla="*/ 8 w 266"/>
                <a:gd name="T45" fmla="*/ 25 h 260"/>
                <a:gd name="T46" fmla="*/ 63 w 266"/>
                <a:gd name="T47" fmla="*/ 25 h 260"/>
                <a:gd name="T48" fmla="*/ 91 w 266"/>
                <a:gd name="T49" fmla="*/ 16 h 260"/>
                <a:gd name="T50" fmla="*/ 112 w 266"/>
                <a:gd name="T51" fmla="*/ 135 h 260"/>
                <a:gd name="T52" fmla="*/ 91 w 266"/>
                <a:gd name="T53" fmla="*/ 16 h 260"/>
                <a:gd name="T54" fmla="*/ 204 w 266"/>
                <a:gd name="T55" fmla="*/ 118 h 260"/>
                <a:gd name="T56" fmla="*/ 251 w 266"/>
                <a:gd name="T57" fmla="*/ 40 h 260"/>
                <a:gd name="T58" fmla="*/ 212 w 266"/>
                <a:gd name="T59" fmla="*/ 60 h 260"/>
                <a:gd name="T60" fmla="*/ 63 w 266"/>
                <a:gd name="T61" fmla="*/ 119 h 260"/>
                <a:gd name="T62" fmla="*/ 53 w 266"/>
                <a:gd name="T63" fmla="*/ 60 h 260"/>
                <a:gd name="T64" fmla="*/ 15 w 266"/>
                <a:gd name="T65" fmla="*/ 40 h 260"/>
                <a:gd name="T66" fmla="*/ 63 w 266"/>
                <a:gd name="T67" fmla="*/ 11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6" h="260">
                  <a:moveTo>
                    <a:pt x="53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0" y="9"/>
                    <a:pt x="206" y="17"/>
                    <a:pt x="204" y="25"/>
                  </a:cubicBezTo>
                  <a:cubicBezTo>
                    <a:pt x="205" y="25"/>
                    <a:pt x="205" y="25"/>
                    <a:pt x="205" y="25"/>
                  </a:cubicBezTo>
                  <a:cubicBezTo>
                    <a:pt x="258" y="25"/>
                    <a:pt x="258" y="25"/>
                    <a:pt x="258" y="25"/>
                  </a:cubicBezTo>
                  <a:cubicBezTo>
                    <a:pt x="265" y="25"/>
                    <a:pt x="265" y="25"/>
                    <a:pt x="265" y="25"/>
                  </a:cubicBezTo>
                  <a:cubicBezTo>
                    <a:pt x="265" y="32"/>
                    <a:pt x="265" y="32"/>
                    <a:pt x="265" y="32"/>
                  </a:cubicBezTo>
                  <a:cubicBezTo>
                    <a:pt x="266" y="47"/>
                    <a:pt x="265" y="67"/>
                    <a:pt x="257" y="86"/>
                  </a:cubicBezTo>
                  <a:cubicBezTo>
                    <a:pt x="250" y="105"/>
                    <a:pt x="236" y="122"/>
                    <a:pt x="210" y="133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196" y="160"/>
                    <a:pt x="196" y="160"/>
                    <a:pt x="196" y="160"/>
                  </a:cubicBezTo>
                  <a:cubicBezTo>
                    <a:pt x="195" y="150"/>
                    <a:pt x="195" y="150"/>
                    <a:pt x="195" y="150"/>
                  </a:cubicBezTo>
                  <a:cubicBezTo>
                    <a:pt x="195" y="143"/>
                    <a:pt x="195" y="143"/>
                    <a:pt x="195" y="143"/>
                  </a:cubicBezTo>
                  <a:cubicBezTo>
                    <a:pt x="190" y="149"/>
                    <a:pt x="182" y="154"/>
                    <a:pt x="170" y="159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5" y="200"/>
                    <a:pt x="161" y="219"/>
                    <a:pt x="171" y="228"/>
                  </a:cubicBezTo>
                  <a:cubicBezTo>
                    <a:pt x="193" y="228"/>
                    <a:pt x="193" y="228"/>
                    <a:pt x="193" y="228"/>
                  </a:cubicBezTo>
                  <a:cubicBezTo>
                    <a:pt x="205" y="260"/>
                    <a:pt x="205" y="260"/>
                    <a:pt x="205" y="260"/>
                  </a:cubicBezTo>
                  <a:cubicBezTo>
                    <a:pt x="69" y="260"/>
                    <a:pt x="69" y="260"/>
                    <a:pt x="69" y="260"/>
                  </a:cubicBezTo>
                  <a:cubicBezTo>
                    <a:pt x="78" y="228"/>
                    <a:pt x="78" y="228"/>
                    <a:pt x="78" y="228"/>
                  </a:cubicBezTo>
                  <a:cubicBezTo>
                    <a:pt x="94" y="228"/>
                    <a:pt x="94" y="228"/>
                    <a:pt x="94" y="228"/>
                  </a:cubicBezTo>
                  <a:cubicBezTo>
                    <a:pt x="101" y="228"/>
                    <a:pt x="101" y="228"/>
                    <a:pt x="101" y="228"/>
                  </a:cubicBezTo>
                  <a:cubicBezTo>
                    <a:pt x="131" y="228"/>
                    <a:pt x="131" y="228"/>
                    <a:pt x="131" y="228"/>
                  </a:cubicBezTo>
                  <a:cubicBezTo>
                    <a:pt x="131" y="222"/>
                    <a:pt x="131" y="222"/>
                    <a:pt x="131" y="222"/>
                  </a:cubicBezTo>
                  <a:cubicBezTo>
                    <a:pt x="110" y="217"/>
                    <a:pt x="110" y="217"/>
                    <a:pt x="110" y="217"/>
                  </a:cubicBezTo>
                  <a:cubicBezTo>
                    <a:pt x="116" y="207"/>
                    <a:pt x="116" y="197"/>
                    <a:pt x="116" y="185"/>
                  </a:cubicBezTo>
                  <a:cubicBezTo>
                    <a:pt x="104" y="185"/>
                    <a:pt x="104" y="185"/>
                    <a:pt x="104" y="185"/>
                  </a:cubicBezTo>
                  <a:cubicBezTo>
                    <a:pt x="104" y="162"/>
                    <a:pt x="104" y="162"/>
                    <a:pt x="104" y="162"/>
                  </a:cubicBezTo>
                  <a:cubicBezTo>
                    <a:pt x="87" y="156"/>
                    <a:pt x="76" y="149"/>
                    <a:pt x="70" y="141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6" y="137"/>
                    <a:pt x="46" y="137"/>
                    <a:pt x="46" y="137"/>
                  </a:cubicBezTo>
                  <a:cubicBezTo>
                    <a:pt x="56" y="140"/>
                    <a:pt x="56" y="140"/>
                    <a:pt x="56" y="1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30" y="122"/>
                    <a:pt x="16" y="105"/>
                    <a:pt x="8" y="86"/>
                  </a:cubicBezTo>
                  <a:cubicBezTo>
                    <a:pt x="1" y="67"/>
                    <a:pt x="0" y="47"/>
                    <a:pt x="0" y="3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1" y="17"/>
                    <a:pt x="57" y="9"/>
                    <a:pt x="53" y="0"/>
                  </a:cubicBezTo>
                  <a:close/>
                  <a:moveTo>
                    <a:pt x="91" y="16"/>
                  </a:moveTo>
                  <a:cubicBezTo>
                    <a:pt x="92" y="52"/>
                    <a:pt x="91" y="81"/>
                    <a:pt x="86" y="113"/>
                  </a:cubicBezTo>
                  <a:cubicBezTo>
                    <a:pt x="89" y="128"/>
                    <a:pt x="101" y="131"/>
                    <a:pt x="112" y="13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05" y="16"/>
                    <a:pt x="99" y="16"/>
                    <a:pt x="91" y="16"/>
                  </a:cubicBezTo>
                  <a:close/>
                  <a:moveTo>
                    <a:pt x="199" y="60"/>
                  </a:moveTo>
                  <a:cubicBezTo>
                    <a:pt x="199" y="83"/>
                    <a:pt x="205" y="102"/>
                    <a:pt x="204" y="118"/>
                  </a:cubicBezTo>
                  <a:cubicBezTo>
                    <a:pt x="226" y="110"/>
                    <a:pt x="238" y="95"/>
                    <a:pt x="244" y="80"/>
                  </a:cubicBezTo>
                  <a:cubicBezTo>
                    <a:pt x="250" y="67"/>
                    <a:pt x="251" y="52"/>
                    <a:pt x="251" y="40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199" y="60"/>
                    <a:pt x="199" y="60"/>
                    <a:pt x="199" y="60"/>
                  </a:cubicBezTo>
                  <a:close/>
                  <a:moveTo>
                    <a:pt x="63" y="119"/>
                  </a:moveTo>
                  <a:cubicBezTo>
                    <a:pt x="62" y="103"/>
                    <a:pt x="68" y="83"/>
                    <a:pt x="68" y="60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52"/>
                    <a:pt x="16" y="67"/>
                    <a:pt x="22" y="80"/>
                  </a:cubicBezTo>
                  <a:cubicBezTo>
                    <a:pt x="28" y="96"/>
                    <a:pt x="40" y="110"/>
                    <a:pt x="63" y="119"/>
                  </a:cubicBezTo>
                  <a:close/>
                </a:path>
              </a:pathLst>
            </a:custGeom>
            <a:solidFill>
              <a:srgbClr val="3BB1A5"/>
            </a:solidFill>
            <a:ln>
              <a:noFill/>
            </a:ln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3067050" y="1872478"/>
              <a:ext cx="11811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126" name="矩形 125"/>
          <p:cNvSpPr/>
          <p:nvPr/>
        </p:nvSpPr>
        <p:spPr>
          <a:xfrm>
            <a:off x="3124200" y="3373826"/>
            <a:ext cx="8115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点击此处添加标题 </a:t>
            </a:r>
            <a:r>
              <a:rPr lang="en-US" altLang="zh-CN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ADD YOUR TITLE HERE</a:t>
            </a:r>
            <a:endParaRPr lang="en-US" altLang="zh-CN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1371988" y="4544490"/>
            <a:ext cx="2361812" cy="1086303"/>
            <a:chOff x="1886338" y="1714047"/>
            <a:chExt cx="2361812" cy="1086303"/>
          </a:xfrm>
        </p:grpSpPr>
        <p:sp>
          <p:nvSpPr>
            <p:cNvPr id="132" name="Freeform 21"/>
            <p:cNvSpPr>
              <a:spLocks noEditPoints="1"/>
            </p:cNvSpPr>
            <p:nvPr/>
          </p:nvSpPr>
          <p:spPr bwMode="auto">
            <a:xfrm>
              <a:off x="1886338" y="1714047"/>
              <a:ext cx="1111032" cy="1086303"/>
            </a:xfrm>
            <a:custGeom>
              <a:avLst/>
              <a:gdLst>
                <a:gd name="T0" fmla="*/ 132 w 266"/>
                <a:gd name="T1" fmla="*/ 0 h 260"/>
                <a:gd name="T2" fmla="*/ 214 w 266"/>
                <a:gd name="T3" fmla="*/ 0 h 260"/>
                <a:gd name="T4" fmla="*/ 205 w 266"/>
                <a:gd name="T5" fmla="*/ 25 h 260"/>
                <a:gd name="T6" fmla="*/ 265 w 266"/>
                <a:gd name="T7" fmla="*/ 25 h 260"/>
                <a:gd name="T8" fmla="*/ 257 w 266"/>
                <a:gd name="T9" fmla="*/ 86 h 260"/>
                <a:gd name="T10" fmla="*/ 210 w 266"/>
                <a:gd name="T11" fmla="*/ 140 h 260"/>
                <a:gd name="T12" fmla="*/ 224 w 266"/>
                <a:gd name="T13" fmla="*/ 151 h 260"/>
                <a:gd name="T14" fmla="*/ 196 w 266"/>
                <a:gd name="T15" fmla="*/ 160 h 260"/>
                <a:gd name="T16" fmla="*/ 195 w 266"/>
                <a:gd name="T17" fmla="*/ 143 h 260"/>
                <a:gd name="T18" fmla="*/ 170 w 266"/>
                <a:gd name="T19" fmla="*/ 185 h 260"/>
                <a:gd name="T20" fmla="*/ 171 w 266"/>
                <a:gd name="T21" fmla="*/ 228 h 260"/>
                <a:gd name="T22" fmla="*/ 205 w 266"/>
                <a:gd name="T23" fmla="*/ 260 h 260"/>
                <a:gd name="T24" fmla="*/ 78 w 266"/>
                <a:gd name="T25" fmla="*/ 228 h 260"/>
                <a:gd name="T26" fmla="*/ 101 w 266"/>
                <a:gd name="T27" fmla="*/ 228 h 260"/>
                <a:gd name="T28" fmla="*/ 131 w 266"/>
                <a:gd name="T29" fmla="*/ 222 h 260"/>
                <a:gd name="T30" fmla="*/ 116 w 266"/>
                <a:gd name="T31" fmla="*/ 185 h 260"/>
                <a:gd name="T32" fmla="*/ 104 w 266"/>
                <a:gd name="T33" fmla="*/ 162 h 260"/>
                <a:gd name="T34" fmla="*/ 70 w 266"/>
                <a:gd name="T35" fmla="*/ 150 h 260"/>
                <a:gd name="T36" fmla="*/ 61 w 266"/>
                <a:gd name="T37" fmla="*/ 158 h 260"/>
                <a:gd name="T38" fmla="*/ 46 w 266"/>
                <a:gd name="T39" fmla="*/ 137 h 260"/>
                <a:gd name="T40" fmla="*/ 56 w 266"/>
                <a:gd name="T41" fmla="*/ 133 h 260"/>
                <a:gd name="T42" fmla="*/ 0 w 266"/>
                <a:gd name="T43" fmla="*/ 32 h 260"/>
                <a:gd name="T44" fmla="*/ 8 w 266"/>
                <a:gd name="T45" fmla="*/ 25 h 260"/>
                <a:gd name="T46" fmla="*/ 63 w 266"/>
                <a:gd name="T47" fmla="*/ 25 h 260"/>
                <a:gd name="T48" fmla="*/ 91 w 266"/>
                <a:gd name="T49" fmla="*/ 16 h 260"/>
                <a:gd name="T50" fmla="*/ 112 w 266"/>
                <a:gd name="T51" fmla="*/ 135 h 260"/>
                <a:gd name="T52" fmla="*/ 91 w 266"/>
                <a:gd name="T53" fmla="*/ 16 h 260"/>
                <a:gd name="T54" fmla="*/ 204 w 266"/>
                <a:gd name="T55" fmla="*/ 118 h 260"/>
                <a:gd name="T56" fmla="*/ 251 w 266"/>
                <a:gd name="T57" fmla="*/ 40 h 260"/>
                <a:gd name="T58" fmla="*/ 212 w 266"/>
                <a:gd name="T59" fmla="*/ 60 h 260"/>
                <a:gd name="T60" fmla="*/ 63 w 266"/>
                <a:gd name="T61" fmla="*/ 119 h 260"/>
                <a:gd name="T62" fmla="*/ 53 w 266"/>
                <a:gd name="T63" fmla="*/ 60 h 260"/>
                <a:gd name="T64" fmla="*/ 15 w 266"/>
                <a:gd name="T65" fmla="*/ 40 h 260"/>
                <a:gd name="T66" fmla="*/ 63 w 266"/>
                <a:gd name="T67" fmla="*/ 11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6" h="260">
                  <a:moveTo>
                    <a:pt x="53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0" y="9"/>
                    <a:pt x="206" y="17"/>
                    <a:pt x="204" y="25"/>
                  </a:cubicBezTo>
                  <a:cubicBezTo>
                    <a:pt x="205" y="25"/>
                    <a:pt x="205" y="25"/>
                    <a:pt x="205" y="25"/>
                  </a:cubicBezTo>
                  <a:cubicBezTo>
                    <a:pt x="258" y="25"/>
                    <a:pt x="258" y="25"/>
                    <a:pt x="258" y="25"/>
                  </a:cubicBezTo>
                  <a:cubicBezTo>
                    <a:pt x="265" y="25"/>
                    <a:pt x="265" y="25"/>
                    <a:pt x="265" y="25"/>
                  </a:cubicBezTo>
                  <a:cubicBezTo>
                    <a:pt x="265" y="32"/>
                    <a:pt x="265" y="32"/>
                    <a:pt x="265" y="32"/>
                  </a:cubicBezTo>
                  <a:cubicBezTo>
                    <a:pt x="266" y="47"/>
                    <a:pt x="265" y="67"/>
                    <a:pt x="257" y="86"/>
                  </a:cubicBezTo>
                  <a:cubicBezTo>
                    <a:pt x="250" y="105"/>
                    <a:pt x="236" y="122"/>
                    <a:pt x="210" y="133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196" y="160"/>
                    <a:pt x="196" y="160"/>
                    <a:pt x="196" y="160"/>
                  </a:cubicBezTo>
                  <a:cubicBezTo>
                    <a:pt x="195" y="150"/>
                    <a:pt x="195" y="150"/>
                    <a:pt x="195" y="150"/>
                  </a:cubicBezTo>
                  <a:cubicBezTo>
                    <a:pt x="195" y="143"/>
                    <a:pt x="195" y="143"/>
                    <a:pt x="195" y="143"/>
                  </a:cubicBezTo>
                  <a:cubicBezTo>
                    <a:pt x="190" y="149"/>
                    <a:pt x="182" y="154"/>
                    <a:pt x="170" y="159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5" y="200"/>
                    <a:pt x="161" y="219"/>
                    <a:pt x="171" y="228"/>
                  </a:cubicBezTo>
                  <a:cubicBezTo>
                    <a:pt x="193" y="228"/>
                    <a:pt x="193" y="228"/>
                    <a:pt x="193" y="228"/>
                  </a:cubicBezTo>
                  <a:cubicBezTo>
                    <a:pt x="205" y="260"/>
                    <a:pt x="205" y="260"/>
                    <a:pt x="205" y="260"/>
                  </a:cubicBezTo>
                  <a:cubicBezTo>
                    <a:pt x="69" y="260"/>
                    <a:pt x="69" y="260"/>
                    <a:pt x="69" y="260"/>
                  </a:cubicBezTo>
                  <a:cubicBezTo>
                    <a:pt x="78" y="228"/>
                    <a:pt x="78" y="228"/>
                    <a:pt x="78" y="228"/>
                  </a:cubicBezTo>
                  <a:cubicBezTo>
                    <a:pt x="94" y="228"/>
                    <a:pt x="94" y="228"/>
                    <a:pt x="94" y="228"/>
                  </a:cubicBezTo>
                  <a:cubicBezTo>
                    <a:pt x="101" y="228"/>
                    <a:pt x="101" y="228"/>
                    <a:pt x="101" y="228"/>
                  </a:cubicBezTo>
                  <a:cubicBezTo>
                    <a:pt x="131" y="228"/>
                    <a:pt x="131" y="228"/>
                    <a:pt x="131" y="228"/>
                  </a:cubicBezTo>
                  <a:cubicBezTo>
                    <a:pt x="131" y="222"/>
                    <a:pt x="131" y="222"/>
                    <a:pt x="131" y="222"/>
                  </a:cubicBezTo>
                  <a:cubicBezTo>
                    <a:pt x="110" y="217"/>
                    <a:pt x="110" y="217"/>
                    <a:pt x="110" y="217"/>
                  </a:cubicBezTo>
                  <a:cubicBezTo>
                    <a:pt x="116" y="207"/>
                    <a:pt x="116" y="197"/>
                    <a:pt x="116" y="185"/>
                  </a:cubicBezTo>
                  <a:cubicBezTo>
                    <a:pt x="104" y="185"/>
                    <a:pt x="104" y="185"/>
                    <a:pt x="104" y="185"/>
                  </a:cubicBezTo>
                  <a:cubicBezTo>
                    <a:pt x="104" y="162"/>
                    <a:pt x="104" y="162"/>
                    <a:pt x="104" y="162"/>
                  </a:cubicBezTo>
                  <a:cubicBezTo>
                    <a:pt x="87" y="156"/>
                    <a:pt x="76" y="149"/>
                    <a:pt x="70" y="141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6" y="137"/>
                    <a:pt x="46" y="137"/>
                    <a:pt x="46" y="137"/>
                  </a:cubicBezTo>
                  <a:cubicBezTo>
                    <a:pt x="56" y="140"/>
                    <a:pt x="56" y="140"/>
                    <a:pt x="56" y="1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30" y="122"/>
                    <a:pt x="16" y="105"/>
                    <a:pt x="8" y="86"/>
                  </a:cubicBezTo>
                  <a:cubicBezTo>
                    <a:pt x="1" y="67"/>
                    <a:pt x="0" y="47"/>
                    <a:pt x="0" y="3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1" y="17"/>
                    <a:pt x="57" y="9"/>
                    <a:pt x="53" y="0"/>
                  </a:cubicBezTo>
                  <a:close/>
                  <a:moveTo>
                    <a:pt x="91" y="16"/>
                  </a:moveTo>
                  <a:cubicBezTo>
                    <a:pt x="92" y="52"/>
                    <a:pt x="91" y="81"/>
                    <a:pt x="86" y="113"/>
                  </a:cubicBezTo>
                  <a:cubicBezTo>
                    <a:pt x="89" y="128"/>
                    <a:pt x="101" y="131"/>
                    <a:pt x="112" y="13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05" y="16"/>
                    <a:pt x="99" y="16"/>
                    <a:pt x="91" y="16"/>
                  </a:cubicBezTo>
                  <a:close/>
                  <a:moveTo>
                    <a:pt x="199" y="60"/>
                  </a:moveTo>
                  <a:cubicBezTo>
                    <a:pt x="199" y="83"/>
                    <a:pt x="205" y="102"/>
                    <a:pt x="204" y="118"/>
                  </a:cubicBezTo>
                  <a:cubicBezTo>
                    <a:pt x="226" y="110"/>
                    <a:pt x="238" y="95"/>
                    <a:pt x="244" y="80"/>
                  </a:cubicBezTo>
                  <a:cubicBezTo>
                    <a:pt x="250" y="67"/>
                    <a:pt x="251" y="52"/>
                    <a:pt x="251" y="40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199" y="60"/>
                    <a:pt x="199" y="60"/>
                    <a:pt x="199" y="60"/>
                  </a:cubicBezTo>
                  <a:close/>
                  <a:moveTo>
                    <a:pt x="63" y="119"/>
                  </a:moveTo>
                  <a:cubicBezTo>
                    <a:pt x="62" y="103"/>
                    <a:pt x="68" y="83"/>
                    <a:pt x="68" y="60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52"/>
                    <a:pt x="16" y="67"/>
                    <a:pt x="22" y="80"/>
                  </a:cubicBezTo>
                  <a:cubicBezTo>
                    <a:pt x="28" y="96"/>
                    <a:pt x="40" y="110"/>
                    <a:pt x="63" y="119"/>
                  </a:cubicBezTo>
                  <a:close/>
                </a:path>
              </a:pathLst>
            </a:custGeom>
            <a:solidFill>
              <a:srgbClr val="3BB1A5"/>
            </a:solidFill>
            <a:ln>
              <a:noFill/>
            </a:ln>
            <a:effectLst>
              <a:glow rad="139700">
                <a:schemeClr val="accent5">
                  <a:satMod val="175000"/>
                  <a:alpha val="40000"/>
                </a:scheme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3067050" y="1872478"/>
              <a:ext cx="11811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03</a:t>
              </a:r>
              <a:endParaRPr lang="zh-CN" altLang="en-US" sz="4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131" name="矩形 130"/>
          <p:cNvSpPr/>
          <p:nvPr/>
        </p:nvSpPr>
        <p:spPr>
          <a:xfrm>
            <a:off x="3124200" y="4764476"/>
            <a:ext cx="81153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点击此处添加标题 </a:t>
            </a:r>
            <a:r>
              <a:rPr lang="en-US" altLang="zh-CN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ADD YOUR TITLE HERE</a:t>
            </a:r>
            <a:endParaRPr lang="en-US" altLang="zh-CN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2110906"/>
      </p:ext>
    </p:ext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0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1" grpId="0"/>
      <p:bldP spid="12" grpId="0"/>
      <p:bldP spid="16" grpId="0"/>
      <p:bldP spid="126" grpId="0"/>
      <p:bldP spid="1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Freeform 12"/>
          <p:cNvSpPr>
            <a:spLocks noEditPoints="1"/>
          </p:cNvSpPr>
          <p:nvPr/>
        </p:nvSpPr>
        <p:spPr bwMode="auto">
          <a:xfrm>
            <a:off x="128644" y="105985"/>
            <a:ext cx="676160" cy="1067427"/>
          </a:xfrm>
          <a:custGeom>
            <a:avLst/>
            <a:gdLst>
              <a:gd name="T0" fmla="*/ 352 w 413"/>
              <a:gd name="T1" fmla="*/ 61 h 652"/>
              <a:gd name="T2" fmla="*/ 384 w 413"/>
              <a:gd name="T3" fmla="*/ 311 h 652"/>
              <a:gd name="T4" fmla="*/ 317 w 413"/>
              <a:gd name="T5" fmla="*/ 402 h 652"/>
              <a:gd name="T6" fmla="*/ 340 w 413"/>
              <a:gd name="T7" fmla="*/ 400 h 652"/>
              <a:gd name="T8" fmla="*/ 353 w 413"/>
              <a:gd name="T9" fmla="*/ 449 h 652"/>
              <a:gd name="T10" fmla="*/ 344 w 413"/>
              <a:gd name="T11" fmla="*/ 487 h 652"/>
              <a:gd name="T12" fmla="*/ 353 w 413"/>
              <a:gd name="T13" fmla="*/ 526 h 652"/>
              <a:gd name="T14" fmla="*/ 341 w 413"/>
              <a:gd name="T15" fmla="*/ 572 h 652"/>
              <a:gd name="T16" fmla="*/ 95 w 413"/>
              <a:gd name="T17" fmla="*/ 594 h 652"/>
              <a:gd name="T18" fmla="*/ 73 w 413"/>
              <a:gd name="T19" fmla="*/ 580 h 652"/>
              <a:gd name="T20" fmla="*/ 74 w 413"/>
              <a:gd name="T21" fmla="*/ 511 h 652"/>
              <a:gd name="T22" fmla="*/ 73 w 413"/>
              <a:gd name="T23" fmla="*/ 503 h 652"/>
              <a:gd name="T24" fmla="*/ 74 w 413"/>
              <a:gd name="T25" fmla="*/ 434 h 652"/>
              <a:gd name="T26" fmla="*/ 91 w 413"/>
              <a:gd name="T27" fmla="*/ 422 h 652"/>
              <a:gd name="T28" fmla="*/ 100 w 413"/>
              <a:gd name="T29" fmla="*/ 383 h 652"/>
              <a:gd name="T30" fmla="*/ 0 w 413"/>
              <a:gd name="T31" fmla="*/ 206 h 652"/>
              <a:gd name="T32" fmla="*/ 206 w 413"/>
              <a:gd name="T33" fmla="*/ 0 h 652"/>
              <a:gd name="T34" fmla="*/ 171 w 413"/>
              <a:gd name="T35" fmla="*/ 248 h 652"/>
              <a:gd name="T36" fmla="*/ 187 w 413"/>
              <a:gd name="T37" fmla="*/ 241 h 652"/>
              <a:gd name="T38" fmla="*/ 206 w 413"/>
              <a:gd name="T39" fmla="*/ 250 h 652"/>
              <a:gd name="T40" fmla="*/ 222 w 413"/>
              <a:gd name="T41" fmla="*/ 240 h 652"/>
              <a:gd name="T42" fmla="*/ 243 w 413"/>
              <a:gd name="T43" fmla="*/ 250 h 652"/>
              <a:gd name="T44" fmla="*/ 265 w 413"/>
              <a:gd name="T45" fmla="*/ 232 h 652"/>
              <a:gd name="T46" fmla="*/ 239 w 413"/>
              <a:gd name="T47" fmla="*/ 315 h 652"/>
              <a:gd name="T48" fmla="*/ 274 w 413"/>
              <a:gd name="T49" fmla="*/ 406 h 652"/>
              <a:gd name="T50" fmla="*/ 274 w 413"/>
              <a:gd name="T51" fmla="*/ 356 h 652"/>
              <a:gd name="T52" fmla="*/ 347 w 413"/>
              <a:gd name="T53" fmla="*/ 290 h 652"/>
              <a:gd name="T54" fmla="*/ 322 w 413"/>
              <a:gd name="T55" fmla="*/ 91 h 652"/>
              <a:gd name="T56" fmla="*/ 91 w 413"/>
              <a:gd name="T57" fmla="*/ 91 h 652"/>
              <a:gd name="T58" fmla="*/ 67 w 413"/>
              <a:gd name="T59" fmla="*/ 291 h 652"/>
              <a:gd name="T60" fmla="*/ 143 w 413"/>
              <a:gd name="T61" fmla="*/ 358 h 652"/>
              <a:gd name="T62" fmla="*/ 143 w 413"/>
              <a:gd name="T63" fmla="*/ 410 h 652"/>
              <a:gd name="T64" fmla="*/ 179 w 413"/>
              <a:gd name="T65" fmla="*/ 315 h 652"/>
              <a:gd name="T66" fmla="*/ 153 w 413"/>
              <a:gd name="T67" fmla="*/ 232 h 652"/>
              <a:gd name="T68" fmla="*/ 248 w 413"/>
              <a:gd name="T69" fmla="*/ 260 h 652"/>
              <a:gd name="T70" fmla="*/ 223 w 413"/>
              <a:gd name="T71" fmla="*/ 254 h 652"/>
              <a:gd name="T72" fmla="*/ 187 w 413"/>
              <a:gd name="T73" fmla="*/ 254 h 652"/>
              <a:gd name="T74" fmla="*/ 169 w 413"/>
              <a:gd name="T75" fmla="*/ 259 h 652"/>
              <a:gd name="T76" fmla="*/ 200 w 413"/>
              <a:gd name="T77" fmla="*/ 309 h 652"/>
              <a:gd name="T78" fmla="*/ 200 w 413"/>
              <a:gd name="T79" fmla="*/ 410 h 652"/>
              <a:gd name="T80" fmla="*/ 218 w 413"/>
              <a:gd name="T81" fmla="*/ 312 h 652"/>
              <a:gd name="T82" fmla="*/ 219 w 413"/>
              <a:gd name="T83" fmla="*/ 306 h 652"/>
              <a:gd name="T84" fmla="*/ 268 w 413"/>
              <a:gd name="T85" fmla="*/ 591 h 652"/>
              <a:gd name="T86" fmla="*/ 209 w 413"/>
              <a:gd name="T87" fmla="*/ 652 h 652"/>
              <a:gd name="T88" fmla="*/ 268 w 413"/>
              <a:gd name="T89" fmla="*/ 591 h 652"/>
              <a:gd name="T90" fmla="*/ 109 w 413"/>
              <a:gd name="T91" fmla="*/ 540 h 652"/>
              <a:gd name="T92" fmla="*/ 109 w 413"/>
              <a:gd name="T93" fmla="*/ 549 h 652"/>
              <a:gd name="T94" fmla="*/ 311 w 413"/>
              <a:gd name="T95" fmla="*/ 526 h 652"/>
              <a:gd name="T96" fmla="*/ 311 w 413"/>
              <a:gd name="T97" fmla="*/ 445 h 652"/>
              <a:gd name="T98" fmla="*/ 109 w 413"/>
              <a:gd name="T99" fmla="*/ 469 h 652"/>
              <a:gd name="T100" fmla="*/ 310 w 413"/>
              <a:gd name="T101" fmla="*/ 455 h 652"/>
              <a:gd name="T102" fmla="*/ 311 w 413"/>
              <a:gd name="T103" fmla="*/ 445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13" h="652">
                <a:moveTo>
                  <a:pt x="206" y="0"/>
                </a:moveTo>
                <a:cubicBezTo>
                  <a:pt x="263" y="0"/>
                  <a:pt x="315" y="23"/>
                  <a:pt x="352" y="61"/>
                </a:cubicBezTo>
                <a:cubicBezTo>
                  <a:pt x="390" y="98"/>
                  <a:pt x="413" y="150"/>
                  <a:pt x="413" y="206"/>
                </a:cubicBezTo>
                <a:cubicBezTo>
                  <a:pt x="413" y="245"/>
                  <a:pt x="402" y="281"/>
                  <a:pt x="384" y="311"/>
                </a:cubicBezTo>
                <a:cubicBezTo>
                  <a:pt x="367" y="339"/>
                  <a:pt x="344" y="363"/>
                  <a:pt x="317" y="381"/>
                </a:cubicBezTo>
                <a:cubicBezTo>
                  <a:pt x="317" y="402"/>
                  <a:pt x="317" y="402"/>
                  <a:pt x="317" y="402"/>
                </a:cubicBezTo>
                <a:cubicBezTo>
                  <a:pt x="325" y="401"/>
                  <a:pt x="325" y="401"/>
                  <a:pt x="325" y="401"/>
                </a:cubicBezTo>
                <a:cubicBezTo>
                  <a:pt x="340" y="400"/>
                  <a:pt x="340" y="400"/>
                  <a:pt x="340" y="400"/>
                </a:cubicBezTo>
                <a:cubicBezTo>
                  <a:pt x="346" y="414"/>
                  <a:pt x="346" y="414"/>
                  <a:pt x="346" y="414"/>
                </a:cubicBezTo>
                <a:cubicBezTo>
                  <a:pt x="351" y="426"/>
                  <a:pt x="354" y="438"/>
                  <a:pt x="353" y="449"/>
                </a:cubicBezTo>
                <a:cubicBezTo>
                  <a:pt x="353" y="461"/>
                  <a:pt x="351" y="472"/>
                  <a:pt x="346" y="483"/>
                </a:cubicBezTo>
                <a:cubicBezTo>
                  <a:pt x="344" y="487"/>
                  <a:pt x="344" y="487"/>
                  <a:pt x="344" y="487"/>
                </a:cubicBezTo>
                <a:cubicBezTo>
                  <a:pt x="346" y="491"/>
                  <a:pt x="346" y="491"/>
                  <a:pt x="346" y="491"/>
                </a:cubicBezTo>
                <a:cubicBezTo>
                  <a:pt x="351" y="503"/>
                  <a:pt x="354" y="515"/>
                  <a:pt x="353" y="526"/>
                </a:cubicBezTo>
                <a:cubicBezTo>
                  <a:pt x="353" y="538"/>
                  <a:pt x="351" y="549"/>
                  <a:pt x="346" y="560"/>
                </a:cubicBezTo>
                <a:cubicBezTo>
                  <a:pt x="341" y="572"/>
                  <a:pt x="341" y="572"/>
                  <a:pt x="341" y="572"/>
                </a:cubicBezTo>
                <a:cubicBezTo>
                  <a:pt x="328" y="573"/>
                  <a:pt x="328" y="573"/>
                  <a:pt x="328" y="573"/>
                </a:cubicBezTo>
                <a:cubicBezTo>
                  <a:pt x="95" y="594"/>
                  <a:pt x="95" y="594"/>
                  <a:pt x="95" y="594"/>
                </a:cubicBezTo>
                <a:cubicBezTo>
                  <a:pt x="79" y="595"/>
                  <a:pt x="79" y="595"/>
                  <a:pt x="79" y="595"/>
                </a:cubicBezTo>
                <a:cubicBezTo>
                  <a:pt x="73" y="580"/>
                  <a:pt x="73" y="580"/>
                  <a:pt x="73" y="580"/>
                </a:cubicBezTo>
                <a:cubicBezTo>
                  <a:pt x="69" y="570"/>
                  <a:pt x="66" y="559"/>
                  <a:pt x="66" y="548"/>
                </a:cubicBezTo>
                <a:cubicBezTo>
                  <a:pt x="65" y="536"/>
                  <a:pt x="68" y="524"/>
                  <a:pt x="74" y="511"/>
                </a:cubicBezTo>
                <a:cubicBezTo>
                  <a:pt x="75" y="508"/>
                  <a:pt x="75" y="508"/>
                  <a:pt x="75" y="508"/>
                </a:cubicBezTo>
                <a:cubicBezTo>
                  <a:pt x="73" y="503"/>
                  <a:pt x="73" y="503"/>
                  <a:pt x="73" y="503"/>
                </a:cubicBezTo>
                <a:cubicBezTo>
                  <a:pt x="69" y="493"/>
                  <a:pt x="66" y="482"/>
                  <a:pt x="66" y="471"/>
                </a:cubicBezTo>
                <a:cubicBezTo>
                  <a:pt x="65" y="459"/>
                  <a:pt x="68" y="447"/>
                  <a:pt x="74" y="434"/>
                </a:cubicBezTo>
                <a:cubicBezTo>
                  <a:pt x="79" y="423"/>
                  <a:pt x="79" y="423"/>
                  <a:pt x="79" y="423"/>
                </a:cubicBezTo>
                <a:cubicBezTo>
                  <a:pt x="91" y="422"/>
                  <a:pt x="91" y="422"/>
                  <a:pt x="91" y="422"/>
                </a:cubicBezTo>
                <a:cubicBezTo>
                  <a:pt x="100" y="421"/>
                  <a:pt x="100" y="421"/>
                  <a:pt x="100" y="421"/>
                </a:cubicBezTo>
                <a:cubicBezTo>
                  <a:pt x="100" y="383"/>
                  <a:pt x="100" y="383"/>
                  <a:pt x="100" y="383"/>
                </a:cubicBezTo>
                <a:cubicBezTo>
                  <a:pt x="72" y="366"/>
                  <a:pt x="48" y="342"/>
                  <a:pt x="30" y="313"/>
                </a:cubicBezTo>
                <a:cubicBezTo>
                  <a:pt x="11" y="282"/>
                  <a:pt x="0" y="245"/>
                  <a:pt x="0" y="206"/>
                </a:cubicBezTo>
                <a:cubicBezTo>
                  <a:pt x="0" y="150"/>
                  <a:pt x="23" y="98"/>
                  <a:pt x="61" y="61"/>
                </a:cubicBezTo>
                <a:cubicBezTo>
                  <a:pt x="98" y="23"/>
                  <a:pt x="149" y="0"/>
                  <a:pt x="206" y="0"/>
                </a:cubicBezTo>
                <a:close/>
                <a:moveTo>
                  <a:pt x="161" y="246"/>
                </a:moveTo>
                <a:cubicBezTo>
                  <a:pt x="165" y="247"/>
                  <a:pt x="168" y="248"/>
                  <a:pt x="171" y="248"/>
                </a:cubicBezTo>
                <a:cubicBezTo>
                  <a:pt x="176" y="248"/>
                  <a:pt x="180" y="247"/>
                  <a:pt x="184" y="243"/>
                </a:cubicBezTo>
                <a:cubicBezTo>
                  <a:pt x="187" y="241"/>
                  <a:pt x="187" y="241"/>
                  <a:pt x="187" y="241"/>
                </a:cubicBezTo>
                <a:cubicBezTo>
                  <a:pt x="190" y="243"/>
                  <a:pt x="190" y="243"/>
                  <a:pt x="190" y="243"/>
                </a:cubicBezTo>
                <a:cubicBezTo>
                  <a:pt x="196" y="248"/>
                  <a:pt x="201" y="250"/>
                  <a:pt x="206" y="250"/>
                </a:cubicBezTo>
                <a:cubicBezTo>
                  <a:pt x="210" y="250"/>
                  <a:pt x="214" y="248"/>
                  <a:pt x="218" y="244"/>
                </a:cubicBezTo>
                <a:cubicBezTo>
                  <a:pt x="222" y="240"/>
                  <a:pt x="222" y="240"/>
                  <a:pt x="222" y="240"/>
                </a:cubicBezTo>
                <a:cubicBezTo>
                  <a:pt x="226" y="243"/>
                  <a:pt x="226" y="243"/>
                  <a:pt x="226" y="243"/>
                </a:cubicBezTo>
                <a:cubicBezTo>
                  <a:pt x="232" y="249"/>
                  <a:pt x="237" y="250"/>
                  <a:pt x="243" y="250"/>
                </a:cubicBezTo>
                <a:cubicBezTo>
                  <a:pt x="248" y="249"/>
                  <a:pt x="253" y="247"/>
                  <a:pt x="258" y="245"/>
                </a:cubicBezTo>
                <a:cubicBezTo>
                  <a:pt x="265" y="232"/>
                  <a:pt x="265" y="232"/>
                  <a:pt x="265" y="232"/>
                </a:cubicBezTo>
                <a:cubicBezTo>
                  <a:pt x="283" y="244"/>
                  <a:pt x="283" y="244"/>
                  <a:pt x="283" y="244"/>
                </a:cubicBezTo>
                <a:cubicBezTo>
                  <a:pt x="239" y="315"/>
                  <a:pt x="239" y="315"/>
                  <a:pt x="239" y="315"/>
                </a:cubicBezTo>
                <a:cubicBezTo>
                  <a:pt x="239" y="409"/>
                  <a:pt x="239" y="409"/>
                  <a:pt x="239" y="409"/>
                </a:cubicBezTo>
                <a:cubicBezTo>
                  <a:pt x="274" y="406"/>
                  <a:pt x="274" y="406"/>
                  <a:pt x="274" y="406"/>
                </a:cubicBezTo>
                <a:cubicBezTo>
                  <a:pt x="274" y="368"/>
                  <a:pt x="274" y="368"/>
                  <a:pt x="274" y="368"/>
                </a:cubicBezTo>
                <a:cubicBezTo>
                  <a:pt x="274" y="356"/>
                  <a:pt x="274" y="356"/>
                  <a:pt x="274" y="356"/>
                </a:cubicBezTo>
                <a:cubicBezTo>
                  <a:pt x="285" y="350"/>
                  <a:pt x="285" y="350"/>
                  <a:pt x="285" y="350"/>
                </a:cubicBezTo>
                <a:cubicBezTo>
                  <a:pt x="311" y="336"/>
                  <a:pt x="332" y="315"/>
                  <a:pt x="347" y="290"/>
                </a:cubicBezTo>
                <a:cubicBezTo>
                  <a:pt x="361" y="265"/>
                  <a:pt x="370" y="237"/>
                  <a:pt x="370" y="206"/>
                </a:cubicBezTo>
                <a:cubicBezTo>
                  <a:pt x="370" y="161"/>
                  <a:pt x="351" y="121"/>
                  <a:pt x="322" y="91"/>
                </a:cubicBezTo>
                <a:cubicBezTo>
                  <a:pt x="292" y="61"/>
                  <a:pt x="252" y="43"/>
                  <a:pt x="206" y="43"/>
                </a:cubicBezTo>
                <a:cubicBezTo>
                  <a:pt x="161" y="43"/>
                  <a:pt x="120" y="61"/>
                  <a:pt x="91" y="91"/>
                </a:cubicBezTo>
                <a:cubicBezTo>
                  <a:pt x="61" y="121"/>
                  <a:pt x="43" y="161"/>
                  <a:pt x="43" y="206"/>
                </a:cubicBezTo>
                <a:cubicBezTo>
                  <a:pt x="43" y="238"/>
                  <a:pt x="52" y="267"/>
                  <a:pt x="67" y="291"/>
                </a:cubicBezTo>
                <a:cubicBezTo>
                  <a:pt x="82" y="317"/>
                  <a:pt x="105" y="338"/>
                  <a:pt x="131" y="352"/>
                </a:cubicBezTo>
                <a:cubicBezTo>
                  <a:pt x="143" y="358"/>
                  <a:pt x="143" y="358"/>
                  <a:pt x="143" y="358"/>
                </a:cubicBezTo>
                <a:cubicBezTo>
                  <a:pt x="143" y="370"/>
                  <a:pt x="143" y="370"/>
                  <a:pt x="143" y="370"/>
                </a:cubicBezTo>
                <a:cubicBezTo>
                  <a:pt x="143" y="410"/>
                  <a:pt x="143" y="410"/>
                  <a:pt x="143" y="410"/>
                </a:cubicBezTo>
                <a:cubicBezTo>
                  <a:pt x="179" y="410"/>
                  <a:pt x="179" y="410"/>
                  <a:pt x="179" y="410"/>
                </a:cubicBezTo>
                <a:cubicBezTo>
                  <a:pt x="179" y="315"/>
                  <a:pt x="179" y="315"/>
                  <a:pt x="179" y="315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61" y="246"/>
                  <a:pt x="161" y="246"/>
                  <a:pt x="161" y="246"/>
                </a:cubicBezTo>
                <a:close/>
                <a:moveTo>
                  <a:pt x="248" y="260"/>
                </a:moveTo>
                <a:cubicBezTo>
                  <a:pt x="247" y="260"/>
                  <a:pt x="245" y="260"/>
                  <a:pt x="244" y="260"/>
                </a:cubicBezTo>
                <a:cubicBezTo>
                  <a:pt x="237" y="261"/>
                  <a:pt x="230" y="259"/>
                  <a:pt x="223" y="254"/>
                </a:cubicBezTo>
                <a:cubicBezTo>
                  <a:pt x="217" y="259"/>
                  <a:pt x="211" y="261"/>
                  <a:pt x="205" y="261"/>
                </a:cubicBezTo>
                <a:cubicBezTo>
                  <a:pt x="199" y="261"/>
                  <a:pt x="193" y="258"/>
                  <a:pt x="187" y="254"/>
                </a:cubicBezTo>
                <a:cubicBezTo>
                  <a:pt x="182" y="258"/>
                  <a:pt x="177" y="259"/>
                  <a:pt x="171" y="259"/>
                </a:cubicBezTo>
                <a:cubicBezTo>
                  <a:pt x="171" y="259"/>
                  <a:pt x="170" y="259"/>
                  <a:pt x="169" y="259"/>
                </a:cubicBezTo>
                <a:cubicBezTo>
                  <a:pt x="199" y="306"/>
                  <a:pt x="199" y="306"/>
                  <a:pt x="199" y="306"/>
                </a:cubicBezTo>
                <a:cubicBezTo>
                  <a:pt x="200" y="309"/>
                  <a:pt x="200" y="309"/>
                  <a:pt x="200" y="309"/>
                </a:cubicBezTo>
                <a:cubicBezTo>
                  <a:pt x="200" y="312"/>
                  <a:pt x="200" y="312"/>
                  <a:pt x="200" y="312"/>
                </a:cubicBezTo>
                <a:cubicBezTo>
                  <a:pt x="200" y="410"/>
                  <a:pt x="200" y="410"/>
                  <a:pt x="200" y="410"/>
                </a:cubicBezTo>
                <a:cubicBezTo>
                  <a:pt x="218" y="410"/>
                  <a:pt x="218" y="410"/>
                  <a:pt x="218" y="410"/>
                </a:cubicBezTo>
                <a:cubicBezTo>
                  <a:pt x="218" y="312"/>
                  <a:pt x="218" y="312"/>
                  <a:pt x="218" y="312"/>
                </a:cubicBezTo>
                <a:cubicBezTo>
                  <a:pt x="218" y="309"/>
                  <a:pt x="218" y="309"/>
                  <a:pt x="218" y="309"/>
                </a:cubicBezTo>
                <a:cubicBezTo>
                  <a:pt x="219" y="306"/>
                  <a:pt x="219" y="306"/>
                  <a:pt x="219" y="306"/>
                </a:cubicBezTo>
                <a:cubicBezTo>
                  <a:pt x="248" y="260"/>
                  <a:pt x="248" y="260"/>
                  <a:pt x="248" y="260"/>
                </a:cubicBezTo>
                <a:close/>
                <a:moveTo>
                  <a:pt x="268" y="591"/>
                </a:moveTo>
                <a:cubicBezTo>
                  <a:pt x="150" y="601"/>
                  <a:pt x="150" y="601"/>
                  <a:pt x="150" y="601"/>
                </a:cubicBezTo>
                <a:cubicBezTo>
                  <a:pt x="154" y="630"/>
                  <a:pt x="178" y="652"/>
                  <a:pt x="209" y="652"/>
                </a:cubicBezTo>
                <a:cubicBezTo>
                  <a:pt x="241" y="652"/>
                  <a:pt x="268" y="626"/>
                  <a:pt x="268" y="593"/>
                </a:cubicBezTo>
                <a:cubicBezTo>
                  <a:pt x="268" y="592"/>
                  <a:pt x="268" y="592"/>
                  <a:pt x="268" y="591"/>
                </a:cubicBezTo>
                <a:close/>
                <a:moveTo>
                  <a:pt x="311" y="522"/>
                </a:moveTo>
                <a:cubicBezTo>
                  <a:pt x="109" y="540"/>
                  <a:pt x="109" y="540"/>
                  <a:pt x="109" y="540"/>
                </a:cubicBezTo>
                <a:cubicBezTo>
                  <a:pt x="109" y="542"/>
                  <a:pt x="109" y="544"/>
                  <a:pt x="109" y="546"/>
                </a:cubicBezTo>
                <a:cubicBezTo>
                  <a:pt x="109" y="547"/>
                  <a:pt x="109" y="548"/>
                  <a:pt x="109" y="549"/>
                </a:cubicBezTo>
                <a:cubicBezTo>
                  <a:pt x="310" y="531"/>
                  <a:pt x="310" y="531"/>
                  <a:pt x="310" y="531"/>
                </a:cubicBezTo>
                <a:cubicBezTo>
                  <a:pt x="311" y="530"/>
                  <a:pt x="311" y="528"/>
                  <a:pt x="311" y="526"/>
                </a:cubicBezTo>
                <a:cubicBezTo>
                  <a:pt x="311" y="525"/>
                  <a:pt x="311" y="524"/>
                  <a:pt x="311" y="522"/>
                </a:cubicBezTo>
                <a:close/>
                <a:moveTo>
                  <a:pt x="311" y="445"/>
                </a:moveTo>
                <a:cubicBezTo>
                  <a:pt x="109" y="463"/>
                  <a:pt x="109" y="463"/>
                  <a:pt x="109" y="463"/>
                </a:cubicBezTo>
                <a:cubicBezTo>
                  <a:pt x="109" y="465"/>
                  <a:pt x="109" y="467"/>
                  <a:pt x="109" y="469"/>
                </a:cubicBezTo>
                <a:cubicBezTo>
                  <a:pt x="109" y="470"/>
                  <a:pt x="109" y="471"/>
                  <a:pt x="109" y="472"/>
                </a:cubicBezTo>
                <a:cubicBezTo>
                  <a:pt x="310" y="455"/>
                  <a:pt x="310" y="455"/>
                  <a:pt x="310" y="455"/>
                </a:cubicBezTo>
                <a:cubicBezTo>
                  <a:pt x="311" y="453"/>
                  <a:pt x="311" y="451"/>
                  <a:pt x="311" y="449"/>
                </a:cubicBezTo>
                <a:cubicBezTo>
                  <a:pt x="311" y="448"/>
                  <a:pt x="311" y="447"/>
                  <a:pt x="311" y="445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76200" y="134873"/>
            <a:ext cx="781049" cy="781050"/>
            <a:chOff x="2663687" y="668273"/>
            <a:chExt cx="781049" cy="781050"/>
          </a:xfrm>
        </p:grpSpPr>
        <p:sp>
          <p:nvSpPr>
            <p:cNvPr id="107" name="椭圆 106"/>
            <p:cNvSpPr/>
            <p:nvPr/>
          </p:nvSpPr>
          <p:spPr bwMode="auto">
            <a:xfrm>
              <a:off x="2663687" y="668273"/>
              <a:ext cx="781049" cy="781050"/>
            </a:xfrm>
            <a:prstGeom prst="ellipse">
              <a:avLst/>
            </a:prstGeom>
            <a:solidFill>
              <a:srgbClr val="37AB9E">
                <a:alpha val="8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2"/>
              </a:outerShdw>
              <a:softEdge rad="2159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8" name="椭圆 107"/>
            <p:cNvSpPr/>
            <p:nvPr/>
          </p:nvSpPr>
          <p:spPr bwMode="auto">
            <a:xfrm>
              <a:off x="2765563" y="751098"/>
              <a:ext cx="577297" cy="577301"/>
            </a:xfrm>
            <a:prstGeom prst="ellipse">
              <a:avLst/>
            </a:prstGeom>
            <a:solidFill>
              <a:srgbClr val="C2EDB4">
                <a:alpha val="92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2"/>
              </a:outerShdw>
              <a:softEdge rad="2159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57250" y="314331"/>
            <a:ext cx="5445093" cy="672703"/>
            <a:chOff x="857250" y="314331"/>
            <a:chExt cx="5445093" cy="672703"/>
          </a:xfrm>
        </p:grpSpPr>
        <p:sp>
          <p:nvSpPr>
            <p:cNvPr id="11" name="文本框 10"/>
            <p:cNvSpPr txBox="1"/>
            <p:nvPr/>
          </p:nvSpPr>
          <p:spPr>
            <a:xfrm>
              <a:off x="857250" y="314331"/>
              <a:ext cx="33909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Part 01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615115" y="402259"/>
              <a:ext cx="368722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点击此处添加标题 </a:t>
              </a:r>
              <a:endParaRPr lang="zh-CN" altLang="en-US" sz="3200" dirty="0"/>
            </a:p>
          </p:txBody>
        </p:sp>
      </p:grpSp>
      <p:sp>
        <p:nvSpPr>
          <p:cNvPr id="9" name="Freeform 21"/>
          <p:cNvSpPr>
            <a:spLocks noEditPoints="1"/>
          </p:cNvSpPr>
          <p:nvPr/>
        </p:nvSpPr>
        <p:spPr bwMode="auto">
          <a:xfrm>
            <a:off x="5234775" y="2848198"/>
            <a:ext cx="1722450" cy="1684111"/>
          </a:xfrm>
          <a:custGeom>
            <a:avLst/>
            <a:gdLst>
              <a:gd name="T0" fmla="*/ 132 w 266"/>
              <a:gd name="T1" fmla="*/ 0 h 260"/>
              <a:gd name="T2" fmla="*/ 214 w 266"/>
              <a:gd name="T3" fmla="*/ 0 h 260"/>
              <a:gd name="T4" fmla="*/ 205 w 266"/>
              <a:gd name="T5" fmla="*/ 25 h 260"/>
              <a:gd name="T6" fmla="*/ 265 w 266"/>
              <a:gd name="T7" fmla="*/ 25 h 260"/>
              <a:gd name="T8" fmla="*/ 257 w 266"/>
              <a:gd name="T9" fmla="*/ 86 h 260"/>
              <a:gd name="T10" fmla="*/ 210 w 266"/>
              <a:gd name="T11" fmla="*/ 140 h 260"/>
              <a:gd name="T12" fmla="*/ 224 w 266"/>
              <a:gd name="T13" fmla="*/ 151 h 260"/>
              <a:gd name="T14" fmla="*/ 196 w 266"/>
              <a:gd name="T15" fmla="*/ 160 h 260"/>
              <a:gd name="T16" fmla="*/ 195 w 266"/>
              <a:gd name="T17" fmla="*/ 143 h 260"/>
              <a:gd name="T18" fmla="*/ 170 w 266"/>
              <a:gd name="T19" fmla="*/ 185 h 260"/>
              <a:gd name="T20" fmla="*/ 171 w 266"/>
              <a:gd name="T21" fmla="*/ 228 h 260"/>
              <a:gd name="T22" fmla="*/ 205 w 266"/>
              <a:gd name="T23" fmla="*/ 260 h 260"/>
              <a:gd name="T24" fmla="*/ 78 w 266"/>
              <a:gd name="T25" fmla="*/ 228 h 260"/>
              <a:gd name="T26" fmla="*/ 101 w 266"/>
              <a:gd name="T27" fmla="*/ 228 h 260"/>
              <a:gd name="T28" fmla="*/ 131 w 266"/>
              <a:gd name="T29" fmla="*/ 222 h 260"/>
              <a:gd name="T30" fmla="*/ 116 w 266"/>
              <a:gd name="T31" fmla="*/ 185 h 260"/>
              <a:gd name="T32" fmla="*/ 104 w 266"/>
              <a:gd name="T33" fmla="*/ 162 h 260"/>
              <a:gd name="T34" fmla="*/ 70 w 266"/>
              <a:gd name="T35" fmla="*/ 150 h 260"/>
              <a:gd name="T36" fmla="*/ 61 w 266"/>
              <a:gd name="T37" fmla="*/ 158 h 260"/>
              <a:gd name="T38" fmla="*/ 46 w 266"/>
              <a:gd name="T39" fmla="*/ 137 h 260"/>
              <a:gd name="T40" fmla="*/ 56 w 266"/>
              <a:gd name="T41" fmla="*/ 133 h 260"/>
              <a:gd name="T42" fmla="*/ 0 w 266"/>
              <a:gd name="T43" fmla="*/ 32 h 260"/>
              <a:gd name="T44" fmla="*/ 8 w 266"/>
              <a:gd name="T45" fmla="*/ 25 h 260"/>
              <a:gd name="T46" fmla="*/ 63 w 266"/>
              <a:gd name="T47" fmla="*/ 25 h 260"/>
              <a:gd name="T48" fmla="*/ 91 w 266"/>
              <a:gd name="T49" fmla="*/ 16 h 260"/>
              <a:gd name="T50" fmla="*/ 112 w 266"/>
              <a:gd name="T51" fmla="*/ 135 h 260"/>
              <a:gd name="T52" fmla="*/ 91 w 266"/>
              <a:gd name="T53" fmla="*/ 16 h 260"/>
              <a:gd name="T54" fmla="*/ 204 w 266"/>
              <a:gd name="T55" fmla="*/ 118 h 260"/>
              <a:gd name="T56" fmla="*/ 251 w 266"/>
              <a:gd name="T57" fmla="*/ 40 h 260"/>
              <a:gd name="T58" fmla="*/ 212 w 266"/>
              <a:gd name="T59" fmla="*/ 60 h 260"/>
              <a:gd name="T60" fmla="*/ 63 w 266"/>
              <a:gd name="T61" fmla="*/ 119 h 260"/>
              <a:gd name="T62" fmla="*/ 53 w 266"/>
              <a:gd name="T63" fmla="*/ 60 h 260"/>
              <a:gd name="T64" fmla="*/ 15 w 266"/>
              <a:gd name="T65" fmla="*/ 40 h 260"/>
              <a:gd name="T66" fmla="*/ 63 w 266"/>
              <a:gd name="T67" fmla="*/ 119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66" h="260">
                <a:moveTo>
                  <a:pt x="53" y="0"/>
                </a:moveTo>
                <a:cubicBezTo>
                  <a:pt x="132" y="0"/>
                  <a:pt x="132" y="0"/>
                  <a:pt x="132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214" y="0"/>
                  <a:pt x="214" y="0"/>
                  <a:pt x="214" y="0"/>
                </a:cubicBezTo>
                <a:cubicBezTo>
                  <a:pt x="210" y="9"/>
                  <a:pt x="206" y="17"/>
                  <a:pt x="204" y="25"/>
                </a:cubicBezTo>
                <a:cubicBezTo>
                  <a:pt x="205" y="25"/>
                  <a:pt x="205" y="25"/>
                  <a:pt x="205" y="25"/>
                </a:cubicBezTo>
                <a:cubicBezTo>
                  <a:pt x="258" y="25"/>
                  <a:pt x="258" y="25"/>
                  <a:pt x="258" y="25"/>
                </a:cubicBezTo>
                <a:cubicBezTo>
                  <a:pt x="265" y="25"/>
                  <a:pt x="265" y="25"/>
                  <a:pt x="265" y="25"/>
                </a:cubicBezTo>
                <a:cubicBezTo>
                  <a:pt x="265" y="32"/>
                  <a:pt x="265" y="32"/>
                  <a:pt x="265" y="32"/>
                </a:cubicBezTo>
                <a:cubicBezTo>
                  <a:pt x="266" y="47"/>
                  <a:pt x="265" y="67"/>
                  <a:pt x="257" y="86"/>
                </a:cubicBezTo>
                <a:cubicBezTo>
                  <a:pt x="250" y="105"/>
                  <a:pt x="236" y="122"/>
                  <a:pt x="210" y="133"/>
                </a:cubicBezTo>
                <a:cubicBezTo>
                  <a:pt x="210" y="140"/>
                  <a:pt x="210" y="140"/>
                  <a:pt x="210" y="140"/>
                </a:cubicBezTo>
                <a:cubicBezTo>
                  <a:pt x="220" y="137"/>
                  <a:pt x="220" y="137"/>
                  <a:pt x="220" y="137"/>
                </a:cubicBezTo>
                <a:cubicBezTo>
                  <a:pt x="224" y="151"/>
                  <a:pt x="224" y="151"/>
                  <a:pt x="224" y="151"/>
                </a:cubicBezTo>
                <a:cubicBezTo>
                  <a:pt x="205" y="158"/>
                  <a:pt x="205" y="158"/>
                  <a:pt x="205" y="158"/>
                </a:cubicBezTo>
                <a:cubicBezTo>
                  <a:pt x="196" y="160"/>
                  <a:pt x="196" y="160"/>
                  <a:pt x="196" y="160"/>
                </a:cubicBezTo>
                <a:cubicBezTo>
                  <a:pt x="195" y="150"/>
                  <a:pt x="195" y="150"/>
                  <a:pt x="195" y="150"/>
                </a:cubicBezTo>
                <a:cubicBezTo>
                  <a:pt x="195" y="143"/>
                  <a:pt x="195" y="143"/>
                  <a:pt x="195" y="143"/>
                </a:cubicBezTo>
                <a:cubicBezTo>
                  <a:pt x="190" y="149"/>
                  <a:pt x="182" y="154"/>
                  <a:pt x="170" y="159"/>
                </a:cubicBezTo>
                <a:cubicBezTo>
                  <a:pt x="170" y="185"/>
                  <a:pt x="170" y="185"/>
                  <a:pt x="170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5" y="200"/>
                  <a:pt x="161" y="219"/>
                  <a:pt x="171" y="228"/>
                </a:cubicBezTo>
                <a:cubicBezTo>
                  <a:pt x="193" y="228"/>
                  <a:pt x="193" y="228"/>
                  <a:pt x="193" y="228"/>
                </a:cubicBezTo>
                <a:cubicBezTo>
                  <a:pt x="205" y="260"/>
                  <a:pt x="205" y="260"/>
                  <a:pt x="205" y="260"/>
                </a:cubicBezTo>
                <a:cubicBezTo>
                  <a:pt x="69" y="260"/>
                  <a:pt x="69" y="260"/>
                  <a:pt x="69" y="260"/>
                </a:cubicBezTo>
                <a:cubicBezTo>
                  <a:pt x="78" y="228"/>
                  <a:pt x="78" y="228"/>
                  <a:pt x="78" y="228"/>
                </a:cubicBezTo>
                <a:cubicBezTo>
                  <a:pt x="94" y="228"/>
                  <a:pt x="94" y="228"/>
                  <a:pt x="94" y="228"/>
                </a:cubicBezTo>
                <a:cubicBezTo>
                  <a:pt x="101" y="228"/>
                  <a:pt x="101" y="228"/>
                  <a:pt x="101" y="228"/>
                </a:cubicBezTo>
                <a:cubicBezTo>
                  <a:pt x="131" y="228"/>
                  <a:pt x="131" y="228"/>
                  <a:pt x="131" y="228"/>
                </a:cubicBezTo>
                <a:cubicBezTo>
                  <a:pt x="131" y="222"/>
                  <a:pt x="131" y="222"/>
                  <a:pt x="131" y="222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6" y="207"/>
                  <a:pt x="116" y="197"/>
                  <a:pt x="116" y="185"/>
                </a:cubicBezTo>
                <a:cubicBezTo>
                  <a:pt x="104" y="185"/>
                  <a:pt x="104" y="185"/>
                  <a:pt x="104" y="185"/>
                </a:cubicBezTo>
                <a:cubicBezTo>
                  <a:pt x="104" y="162"/>
                  <a:pt x="104" y="162"/>
                  <a:pt x="104" y="162"/>
                </a:cubicBezTo>
                <a:cubicBezTo>
                  <a:pt x="87" y="156"/>
                  <a:pt x="76" y="149"/>
                  <a:pt x="70" y="141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70" y="160"/>
                  <a:pt x="70" y="160"/>
                  <a:pt x="70" y="160"/>
                </a:cubicBezTo>
                <a:cubicBezTo>
                  <a:pt x="61" y="158"/>
                  <a:pt x="61" y="158"/>
                  <a:pt x="61" y="158"/>
                </a:cubicBezTo>
                <a:cubicBezTo>
                  <a:pt x="42" y="151"/>
                  <a:pt x="42" y="151"/>
                  <a:pt x="42" y="151"/>
                </a:cubicBezTo>
                <a:cubicBezTo>
                  <a:pt x="46" y="137"/>
                  <a:pt x="46" y="137"/>
                  <a:pt x="46" y="137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30" y="122"/>
                  <a:pt x="16" y="105"/>
                  <a:pt x="8" y="86"/>
                </a:cubicBezTo>
                <a:cubicBezTo>
                  <a:pt x="1" y="67"/>
                  <a:pt x="0" y="47"/>
                  <a:pt x="0" y="32"/>
                </a:cubicBezTo>
                <a:cubicBezTo>
                  <a:pt x="0" y="25"/>
                  <a:pt x="0" y="25"/>
                  <a:pt x="0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61" y="25"/>
                  <a:pt x="61" y="25"/>
                  <a:pt x="61" y="25"/>
                </a:cubicBezTo>
                <a:cubicBezTo>
                  <a:pt x="63" y="25"/>
                  <a:pt x="63" y="25"/>
                  <a:pt x="63" y="25"/>
                </a:cubicBezTo>
                <a:cubicBezTo>
                  <a:pt x="61" y="17"/>
                  <a:pt x="57" y="9"/>
                  <a:pt x="53" y="0"/>
                </a:cubicBezTo>
                <a:close/>
                <a:moveTo>
                  <a:pt x="91" y="16"/>
                </a:moveTo>
                <a:cubicBezTo>
                  <a:pt x="92" y="52"/>
                  <a:pt x="91" y="81"/>
                  <a:pt x="86" y="113"/>
                </a:cubicBezTo>
                <a:cubicBezTo>
                  <a:pt x="89" y="128"/>
                  <a:pt x="101" y="131"/>
                  <a:pt x="112" y="13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5" y="16"/>
                  <a:pt x="99" y="16"/>
                  <a:pt x="91" y="16"/>
                </a:cubicBezTo>
                <a:close/>
                <a:moveTo>
                  <a:pt x="199" y="60"/>
                </a:moveTo>
                <a:cubicBezTo>
                  <a:pt x="199" y="83"/>
                  <a:pt x="205" y="102"/>
                  <a:pt x="204" y="118"/>
                </a:cubicBezTo>
                <a:cubicBezTo>
                  <a:pt x="226" y="110"/>
                  <a:pt x="238" y="95"/>
                  <a:pt x="244" y="80"/>
                </a:cubicBezTo>
                <a:cubicBezTo>
                  <a:pt x="250" y="67"/>
                  <a:pt x="251" y="52"/>
                  <a:pt x="251" y="40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199" y="60"/>
                  <a:pt x="199" y="60"/>
                  <a:pt x="199" y="60"/>
                </a:cubicBezTo>
                <a:close/>
                <a:moveTo>
                  <a:pt x="63" y="119"/>
                </a:moveTo>
                <a:cubicBezTo>
                  <a:pt x="62" y="103"/>
                  <a:pt x="68" y="83"/>
                  <a:pt x="68" y="60"/>
                </a:cubicBezTo>
                <a:cubicBezTo>
                  <a:pt x="53" y="60"/>
                  <a:pt x="53" y="60"/>
                  <a:pt x="53" y="60"/>
                </a:cubicBezTo>
                <a:cubicBezTo>
                  <a:pt x="53" y="40"/>
                  <a:pt x="53" y="40"/>
                  <a:pt x="53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5" y="52"/>
                  <a:pt x="16" y="67"/>
                  <a:pt x="22" y="80"/>
                </a:cubicBezTo>
                <a:cubicBezTo>
                  <a:pt x="28" y="96"/>
                  <a:pt x="40" y="110"/>
                  <a:pt x="63" y="119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832149" y="1426404"/>
            <a:ext cx="4527703" cy="4527698"/>
            <a:chOff x="3629326" y="1473898"/>
            <a:chExt cx="4527703" cy="4527698"/>
          </a:xfrm>
        </p:grpSpPr>
        <p:sp>
          <p:nvSpPr>
            <p:cNvPr id="12" name="Freeform 55"/>
            <p:cNvSpPr>
              <a:spLocks/>
            </p:cNvSpPr>
            <p:nvPr/>
          </p:nvSpPr>
          <p:spPr bwMode="auto">
            <a:xfrm>
              <a:off x="3629326" y="2398495"/>
              <a:ext cx="1319845" cy="2692621"/>
            </a:xfrm>
            <a:custGeom>
              <a:avLst/>
              <a:gdLst>
                <a:gd name="T0" fmla="*/ 4712 w 100"/>
                <a:gd name="T1" fmla="*/ 16633 h 204"/>
                <a:gd name="T2" fmla="*/ 0 w 100"/>
                <a:gd name="T3" fmla="*/ 20145 h 204"/>
                <a:gd name="T4" fmla="*/ 4712 w 100"/>
                <a:gd name="T5" fmla="*/ 23698 h 204"/>
                <a:gd name="T6" fmla="*/ 11931 w 100"/>
                <a:gd name="T7" fmla="*/ 39927 h 204"/>
                <a:gd name="T8" fmla="*/ 18995 w 100"/>
                <a:gd name="T9" fmla="*/ 32708 h 204"/>
                <a:gd name="T10" fmla="*/ 14493 w 100"/>
                <a:gd name="T11" fmla="*/ 20145 h 204"/>
                <a:gd name="T12" fmla="*/ 19568 w 100"/>
                <a:gd name="T13" fmla="*/ 7065 h 204"/>
                <a:gd name="T14" fmla="*/ 12507 w 100"/>
                <a:gd name="T15" fmla="*/ 0 h 204"/>
                <a:gd name="T16" fmla="*/ 4712 w 100"/>
                <a:gd name="T17" fmla="*/ 16633 h 2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0" h="204">
                  <a:moveTo>
                    <a:pt x="24" y="85"/>
                  </a:moveTo>
                  <a:cubicBezTo>
                    <a:pt x="0" y="103"/>
                    <a:pt x="0" y="103"/>
                    <a:pt x="0" y="103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8" y="153"/>
                    <a:pt x="41" y="181"/>
                    <a:pt x="61" y="204"/>
                  </a:cubicBezTo>
                  <a:cubicBezTo>
                    <a:pt x="97" y="167"/>
                    <a:pt x="97" y="167"/>
                    <a:pt x="97" y="167"/>
                  </a:cubicBezTo>
                  <a:cubicBezTo>
                    <a:pt x="83" y="150"/>
                    <a:pt x="74" y="128"/>
                    <a:pt x="74" y="103"/>
                  </a:cubicBezTo>
                  <a:cubicBezTo>
                    <a:pt x="74" y="78"/>
                    <a:pt x="84" y="54"/>
                    <a:pt x="100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2" y="23"/>
                    <a:pt x="28" y="53"/>
                    <a:pt x="24" y="85"/>
                  </a:cubicBez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6"/>
            <p:cNvSpPr>
              <a:spLocks/>
            </p:cNvSpPr>
            <p:nvPr/>
          </p:nvSpPr>
          <p:spPr bwMode="auto">
            <a:xfrm>
              <a:off x="4515105" y="4681752"/>
              <a:ext cx="2756148" cy="1319844"/>
            </a:xfrm>
            <a:custGeom>
              <a:avLst/>
              <a:gdLst>
                <a:gd name="T0" fmla="*/ 7036 w 209"/>
                <a:gd name="T1" fmla="*/ 0 h 100"/>
                <a:gd name="T2" fmla="*/ 0 w 209"/>
                <a:gd name="T3" fmla="*/ 7065 h 100"/>
                <a:gd name="T4" fmla="*/ 17373 w 209"/>
                <a:gd name="T5" fmla="*/ 15637 h 100"/>
                <a:gd name="T6" fmla="*/ 20302 w 209"/>
                <a:gd name="T7" fmla="*/ 19568 h 100"/>
                <a:gd name="T8" fmla="*/ 23374 w 209"/>
                <a:gd name="T9" fmla="*/ 15637 h 100"/>
                <a:gd name="T10" fmla="*/ 40747 w 209"/>
                <a:gd name="T11" fmla="*/ 7847 h 100"/>
                <a:gd name="T12" fmla="*/ 33710 w 209"/>
                <a:gd name="T13" fmla="*/ 782 h 100"/>
                <a:gd name="T14" fmla="*/ 20668 w 209"/>
                <a:gd name="T15" fmla="*/ 5861 h 100"/>
                <a:gd name="T16" fmla="*/ 7036 w 209"/>
                <a:gd name="T17" fmla="*/ 0 h 1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9" h="100">
                  <a:moveTo>
                    <a:pt x="36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3" y="60"/>
                    <a:pt x="54" y="76"/>
                    <a:pt x="89" y="80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20" y="80"/>
                    <a:pt x="120" y="80"/>
                    <a:pt x="120" y="80"/>
                  </a:cubicBezTo>
                  <a:cubicBezTo>
                    <a:pt x="154" y="77"/>
                    <a:pt x="185" y="62"/>
                    <a:pt x="209" y="4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55" y="20"/>
                    <a:pt x="132" y="30"/>
                    <a:pt x="106" y="30"/>
                  </a:cubicBezTo>
                  <a:cubicBezTo>
                    <a:pt x="79" y="30"/>
                    <a:pt x="54" y="18"/>
                    <a:pt x="36" y="0"/>
                  </a:cubicBezTo>
                  <a:close/>
                </a:path>
              </a:pathLst>
            </a:custGeom>
            <a:solidFill>
              <a:srgbClr val="56C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7"/>
            <p:cNvSpPr>
              <a:spLocks/>
            </p:cNvSpPr>
            <p:nvPr/>
          </p:nvSpPr>
          <p:spPr bwMode="auto">
            <a:xfrm>
              <a:off x="4539806" y="1473898"/>
              <a:ext cx="2692625" cy="1333960"/>
            </a:xfrm>
            <a:custGeom>
              <a:avLst/>
              <a:gdLst>
                <a:gd name="T0" fmla="*/ 19991 w 204"/>
                <a:gd name="T1" fmla="*/ 0 h 101"/>
                <a:gd name="T2" fmla="*/ 16423 w 204"/>
                <a:gd name="T3" fmla="*/ 4719 h 101"/>
                <a:gd name="T4" fmla="*/ 0 w 204"/>
                <a:gd name="T5" fmla="*/ 12732 h 101"/>
                <a:gd name="T6" fmla="*/ 7065 w 204"/>
                <a:gd name="T7" fmla="*/ 19821 h 101"/>
                <a:gd name="T8" fmla="*/ 20354 w 204"/>
                <a:gd name="T9" fmla="*/ 14525 h 101"/>
                <a:gd name="T10" fmla="*/ 32861 w 204"/>
                <a:gd name="T11" fmla="*/ 19035 h 101"/>
                <a:gd name="T12" fmla="*/ 39927 w 204"/>
                <a:gd name="T13" fmla="*/ 11946 h 101"/>
                <a:gd name="T14" fmla="*/ 23488 w 204"/>
                <a:gd name="T15" fmla="*/ 4719 h 101"/>
                <a:gd name="T16" fmla="*/ 19991 w 204"/>
                <a:gd name="T17" fmla="*/ 0 h 10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4" h="101">
                  <a:moveTo>
                    <a:pt x="10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52" y="29"/>
                    <a:pt x="23" y="43"/>
                    <a:pt x="0" y="65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54" y="84"/>
                    <a:pt x="78" y="74"/>
                    <a:pt x="104" y="74"/>
                  </a:cubicBezTo>
                  <a:cubicBezTo>
                    <a:pt x="129" y="74"/>
                    <a:pt x="151" y="83"/>
                    <a:pt x="168" y="97"/>
                  </a:cubicBezTo>
                  <a:cubicBezTo>
                    <a:pt x="204" y="61"/>
                    <a:pt x="204" y="61"/>
                    <a:pt x="204" y="61"/>
                  </a:cubicBezTo>
                  <a:cubicBezTo>
                    <a:pt x="182" y="41"/>
                    <a:pt x="152" y="27"/>
                    <a:pt x="120" y="24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56C6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58"/>
            <p:cNvSpPr>
              <a:spLocks/>
            </p:cNvSpPr>
            <p:nvPr/>
          </p:nvSpPr>
          <p:spPr bwMode="auto">
            <a:xfrm>
              <a:off x="6837184" y="2359674"/>
              <a:ext cx="1319845" cy="2770258"/>
            </a:xfrm>
            <a:custGeom>
              <a:avLst/>
              <a:gdLst>
                <a:gd name="T0" fmla="*/ 15637 w 100"/>
                <a:gd name="T1" fmla="*/ 17760 h 210"/>
                <a:gd name="T2" fmla="*/ 7065 w 100"/>
                <a:gd name="T3" fmla="*/ 0 h 210"/>
                <a:gd name="T4" fmla="*/ 0 w 100"/>
                <a:gd name="T5" fmla="*/ 7058 h 210"/>
                <a:gd name="T6" fmla="*/ 5861 w 100"/>
                <a:gd name="T7" fmla="*/ 20679 h 210"/>
                <a:gd name="T8" fmla="*/ 572 w 100"/>
                <a:gd name="T9" fmla="*/ 33957 h 210"/>
                <a:gd name="T10" fmla="*/ 7637 w 100"/>
                <a:gd name="T11" fmla="*/ 40999 h 210"/>
                <a:gd name="T12" fmla="*/ 15637 w 100"/>
                <a:gd name="T13" fmla="*/ 23823 h 210"/>
                <a:gd name="T14" fmla="*/ 19568 w 100"/>
                <a:gd name="T15" fmla="*/ 20679 h 210"/>
                <a:gd name="T16" fmla="*/ 15637 w 100"/>
                <a:gd name="T17" fmla="*/ 17760 h 2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0" h="210">
                  <a:moveTo>
                    <a:pt x="80" y="91"/>
                  </a:moveTo>
                  <a:cubicBezTo>
                    <a:pt x="76" y="55"/>
                    <a:pt x="60" y="24"/>
                    <a:pt x="36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8" y="54"/>
                    <a:pt x="30" y="79"/>
                    <a:pt x="30" y="106"/>
                  </a:cubicBezTo>
                  <a:cubicBezTo>
                    <a:pt x="30" y="133"/>
                    <a:pt x="19" y="156"/>
                    <a:pt x="3" y="174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61" y="187"/>
                    <a:pt x="76" y="156"/>
                    <a:pt x="80" y="122"/>
                  </a:cubicBezTo>
                  <a:cubicBezTo>
                    <a:pt x="100" y="106"/>
                    <a:pt x="100" y="106"/>
                    <a:pt x="100" y="106"/>
                  </a:cubicBezTo>
                  <a:lnTo>
                    <a:pt x="80" y="91"/>
                  </a:ln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421086" y="1814286"/>
            <a:ext cx="1349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25%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21086" y="5036458"/>
            <a:ext cx="1349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40%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66458" y="3397866"/>
            <a:ext cx="1349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56C6A5"/>
                </a:solidFill>
              </a:rPr>
              <a:t>60%</a:t>
            </a:r>
            <a:endParaRPr lang="zh-CN" altLang="en-US" sz="3200" b="1" dirty="0">
              <a:solidFill>
                <a:srgbClr val="56C6A5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33772" y="3397866"/>
            <a:ext cx="1349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56C6A5"/>
                </a:solidFill>
              </a:rPr>
              <a:t>30%</a:t>
            </a:r>
            <a:endParaRPr lang="zh-CN" altLang="en-US" sz="3200" b="1" dirty="0">
              <a:solidFill>
                <a:srgbClr val="56C6A5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4458" y="1630128"/>
            <a:ext cx="3541485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01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345715" y="1630128"/>
            <a:ext cx="3541485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02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4458" y="4387842"/>
            <a:ext cx="3541485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03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345715" y="4387842"/>
            <a:ext cx="3541485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04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5006109"/>
      </p:ext>
    </p:ext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9" grpId="0" animBg="1"/>
      <p:bldP spid="7" grpId="0"/>
      <p:bldP spid="18" grpId="0"/>
      <p:bldP spid="20" grpId="0"/>
      <p:bldP spid="21" grpId="0"/>
      <p:bldP spid="16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Freeform 12"/>
          <p:cNvSpPr>
            <a:spLocks noEditPoints="1"/>
          </p:cNvSpPr>
          <p:nvPr/>
        </p:nvSpPr>
        <p:spPr bwMode="auto">
          <a:xfrm>
            <a:off x="128644" y="105985"/>
            <a:ext cx="676160" cy="1067427"/>
          </a:xfrm>
          <a:custGeom>
            <a:avLst/>
            <a:gdLst>
              <a:gd name="T0" fmla="*/ 352 w 413"/>
              <a:gd name="T1" fmla="*/ 61 h 652"/>
              <a:gd name="T2" fmla="*/ 384 w 413"/>
              <a:gd name="T3" fmla="*/ 311 h 652"/>
              <a:gd name="T4" fmla="*/ 317 w 413"/>
              <a:gd name="T5" fmla="*/ 402 h 652"/>
              <a:gd name="T6" fmla="*/ 340 w 413"/>
              <a:gd name="T7" fmla="*/ 400 h 652"/>
              <a:gd name="T8" fmla="*/ 353 w 413"/>
              <a:gd name="T9" fmla="*/ 449 h 652"/>
              <a:gd name="T10" fmla="*/ 344 w 413"/>
              <a:gd name="T11" fmla="*/ 487 h 652"/>
              <a:gd name="T12" fmla="*/ 353 w 413"/>
              <a:gd name="T13" fmla="*/ 526 h 652"/>
              <a:gd name="T14" fmla="*/ 341 w 413"/>
              <a:gd name="T15" fmla="*/ 572 h 652"/>
              <a:gd name="T16" fmla="*/ 95 w 413"/>
              <a:gd name="T17" fmla="*/ 594 h 652"/>
              <a:gd name="T18" fmla="*/ 73 w 413"/>
              <a:gd name="T19" fmla="*/ 580 h 652"/>
              <a:gd name="T20" fmla="*/ 74 w 413"/>
              <a:gd name="T21" fmla="*/ 511 h 652"/>
              <a:gd name="T22" fmla="*/ 73 w 413"/>
              <a:gd name="T23" fmla="*/ 503 h 652"/>
              <a:gd name="T24" fmla="*/ 74 w 413"/>
              <a:gd name="T25" fmla="*/ 434 h 652"/>
              <a:gd name="T26" fmla="*/ 91 w 413"/>
              <a:gd name="T27" fmla="*/ 422 h 652"/>
              <a:gd name="T28" fmla="*/ 100 w 413"/>
              <a:gd name="T29" fmla="*/ 383 h 652"/>
              <a:gd name="T30" fmla="*/ 0 w 413"/>
              <a:gd name="T31" fmla="*/ 206 h 652"/>
              <a:gd name="T32" fmla="*/ 206 w 413"/>
              <a:gd name="T33" fmla="*/ 0 h 652"/>
              <a:gd name="T34" fmla="*/ 171 w 413"/>
              <a:gd name="T35" fmla="*/ 248 h 652"/>
              <a:gd name="T36" fmla="*/ 187 w 413"/>
              <a:gd name="T37" fmla="*/ 241 h 652"/>
              <a:gd name="T38" fmla="*/ 206 w 413"/>
              <a:gd name="T39" fmla="*/ 250 h 652"/>
              <a:gd name="T40" fmla="*/ 222 w 413"/>
              <a:gd name="T41" fmla="*/ 240 h 652"/>
              <a:gd name="T42" fmla="*/ 243 w 413"/>
              <a:gd name="T43" fmla="*/ 250 h 652"/>
              <a:gd name="T44" fmla="*/ 265 w 413"/>
              <a:gd name="T45" fmla="*/ 232 h 652"/>
              <a:gd name="T46" fmla="*/ 239 w 413"/>
              <a:gd name="T47" fmla="*/ 315 h 652"/>
              <a:gd name="T48" fmla="*/ 274 w 413"/>
              <a:gd name="T49" fmla="*/ 406 h 652"/>
              <a:gd name="T50" fmla="*/ 274 w 413"/>
              <a:gd name="T51" fmla="*/ 356 h 652"/>
              <a:gd name="T52" fmla="*/ 347 w 413"/>
              <a:gd name="T53" fmla="*/ 290 h 652"/>
              <a:gd name="T54" fmla="*/ 322 w 413"/>
              <a:gd name="T55" fmla="*/ 91 h 652"/>
              <a:gd name="T56" fmla="*/ 91 w 413"/>
              <a:gd name="T57" fmla="*/ 91 h 652"/>
              <a:gd name="T58" fmla="*/ 67 w 413"/>
              <a:gd name="T59" fmla="*/ 291 h 652"/>
              <a:gd name="T60" fmla="*/ 143 w 413"/>
              <a:gd name="T61" fmla="*/ 358 h 652"/>
              <a:gd name="T62" fmla="*/ 143 w 413"/>
              <a:gd name="T63" fmla="*/ 410 h 652"/>
              <a:gd name="T64" fmla="*/ 179 w 413"/>
              <a:gd name="T65" fmla="*/ 315 h 652"/>
              <a:gd name="T66" fmla="*/ 153 w 413"/>
              <a:gd name="T67" fmla="*/ 232 h 652"/>
              <a:gd name="T68" fmla="*/ 248 w 413"/>
              <a:gd name="T69" fmla="*/ 260 h 652"/>
              <a:gd name="T70" fmla="*/ 223 w 413"/>
              <a:gd name="T71" fmla="*/ 254 h 652"/>
              <a:gd name="T72" fmla="*/ 187 w 413"/>
              <a:gd name="T73" fmla="*/ 254 h 652"/>
              <a:gd name="T74" fmla="*/ 169 w 413"/>
              <a:gd name="T75" fmla="*/ 259 h 652"/>
              <a:gd name="T76" fmla="*/ 200 w 413"/>
              <a:gd name="T77" fmla="*/ 309 h 652"/>
              <a:gd name="T78" fmla="*/ 200 w 413"/>
              <a:gd name="T79" fmla="*/ 410 h 652"/>
              <a:gd name="T80" fmla="*/ 218 w 413"/>
              <a:gd name="T81" fmla="*/ 312 h 652"/>
              <a:gd name="T82" fmla="*/ 219 w 413"/>
              <a:gd name="T83" fmla="*/ 306 h 652"/>
              <a:gd name="T84" fmla="*/ 268 w 413"/>
              <a:gd name="T85" fmla="*/ 591 h 652"/>
              <a:gd name="T86" fmla="*/ 209 w 413"/>
              <a:gd name="T87" fmla="*/ 652 h 652"/>
              <a:gd name="T88" fmla="*/ 268 w 413"/>
              <a:gd name="T89" fmla="*/ 591 h 652"/>
              <a:gd name="T90" fmla="*/ 109 w 413"/>
              <a:gd name="T91" fmla="*/ 540 h 652"/>
              <a:gd name="T92" fmla="*/ 109 w 413"/>
              <a:gd name="T93" fmla="*/ 549 h 652"/>
              <a:gd name="T94" fmla="*/ 311 w 413"/>
              <a:gd name="T95" fmla="*/ 526 h 652"/>
              <a:gd name="T96" fmla="*/ 311 w 413"/>
              <a:gd name="T97" fmla="*/ 445 h 652"/>
              <a:gd name="T98" fmla="*/ 109 w 413"/>
              <a:gd name="T99" fmla="*/ 469 h 652"/>
              <a:gd name="T100" fmla="*/ 310 w 413"/>
              <a:gd name="T101" fmla="*/ 455 h 652"/>
              <a:gd name="T102" fmla="*/ 311 w 413"/>
              <a:gd name="T103" fmla="*/ 445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13" h="652">
                <a:moveTo>
                  <a:pt x="206" y="0"/>
                </a:moveTo>
                <a:cubicBezTo>
                  <a:pt x="263" y="0"/>
                  <a:pt x="315" y="23"/>
                  <a:pt x="352" y="61"/>
                </a:cubicBezTo>
                <a:cubicBezTo>
                  <a:pt x="390" y="98"/>
                  <a:pt x="413" y="150"/>
                  <a:pt x="413" y="206"/>
                </a:cubicBezTo>
                <a:cubicBezTo>
                  <a:pt x="413" y="245"/>
                  <a:pt x="402" y="281"/>
                  <a:pt x="384" y="311"/>
                </a:cubicBezTo>
                <a:cubicBezTo>
                  <a:pt x="367" y="339"/>
                  <a:pt x="344" y="363"/>
                  <a:pt x="317" y="381"/>
                </a:cubicBezTo>
                <a:cubicBezTo>
                  <a:pt x="317" y="402"/>
                  <a:pt x="317" y="402"/>
                  <a:pt x="317" y="402"/>
                </a:cubicBezTo>
                <a:cubicBezTo>
                  <a:pt x="325" y="401"/>
                  <a:pt x="325" y="401"/>
                  <a:pt x="325" y="401"/>
                </a:cubicBezTo>
                <a:cubicBezTo>
                  <a:pt x="340" y="400"/>
                  <a:pt x="340" y="400"/>
                  <a:pt x="340" y="400"/>
                </a:cubicBezTo>
                <a:cubicBezTo>
                  <a:pt x="346" y="414"/>
                  <a:pt x="346" y="414"/>
                  <a:pt x="346" y="414"/>
                </a:cubicBezTo>
                <a:cubicBezTo>
                  <a:pt x="351" y="426"/>
                  <a:pt x="354" y="438"/>
                  <a:pt x="353" y="449"/>
                </a:cubicBezTo>
                <a:cubicBezTo>
                  <a:pt x="353" y="461"/>
                  <a:pt x="351" y="472"/>
                  <a:pt x="346" y="483"/>
                </a:cubicBezTo>
                <a:cubicBezTo>
                  <a:pt x="344" y="487"/>
                  <a:pt x="344" y="487"/>
                  <a:pt x="344" y="487"/>
                </a:cubicBezTo>
                <a:cubicBezTo>
                  <a:pt x="346" y="491"/>
                  <a:pt x="346" y="491"/>
                  <a:pt x="346" y="491"/>
                </a:cubicBezTo>
                <a:cubicBezTo>
                  <a:pt x="351" y="503"/>
                  <a:pt x="354" y="515"/>
                  <a:pt x="353" y="526"/>
                </a:cubicBezTo>
                <a:cubicBezTo>
                  <a:pt x="353" y="538"/>
                  <a:pt x="351" y="549"/>
                  <a:pt x="346" y="560"/>
                </a:cubicBezTo>
                <a:cubicBezTo>
                  <a:pt x="341" y="572"/>
                  <a:pt x="341" y="572"/>
                  <a:pt x="341" y="572"/>
                </a:cubicBezTo>
                <a:cubicBezTo>
                  <a:pt x="328" y="573"/>
                  <a:pt x="328" y="573"/>
                  <a:pt x="328" y="573"/>
                </a:cubicBezTo>
                <a:cubicBezTo>
                  <a:pt x="95" y="594"/>
                  <a:pt x="95" y="594"/>
                  <a:pt x="95" y="594"/>
                </a:cubicBezTo>
                <a:cubicBezTo>
                  <a:pt x="79" y="595"/>
                  <a:pt x="79" y="595"/>
                  <a:pt x="79" y="595"/>
                </a:cubicBezTo>
                <a:cubicBezTo>
                  <a:pt x="73" y="580"/>
                  <a:pt x="73" y="580"/>
                  <a:pt x="73" y="580"/>
                </a:cubicBezTo>
                <a:cubicBezTo>
                  <a:pt x="69" y="570"/>
                  <a:pt x="66" y="559"/>
                  <a:pt x="66" y="548"/>
                </a:cubicBezTo>
                <a:cubicBezTo>
                  <a:pt x="65" y="536"/>
                  <a:pt x="68" y="524"/>
                  <a:pt x="74" y="511"/>
                </a:cubicBezTo>
                <a:cubicBezTo>
                  <a:pt x="75" y="508"/>
                  <a:pt x="75" y="508"/>
                  <a:pt x="75" y="508"/>
                </a:cubicBezTo>
                <a:cubicBezTo>
                  <a:pt x="73" y="503"/>
                  <a:pt x="73" y="503"/>
                  <a:pt x="73" y="503"/>
                </a:cubicBezTo>
                <a:cubicBezTo>
                  <a:pt x="69" y="493"/>
                  <a:pt x="66" y="482"/>
                  <a:pt x="66" y="471"/>
                </a:cubicBezTo>
                <a:cubicBezTo>
                  <a:pt x="65" y="459"/>
                  <a:pt x="68" y="447"/>
                  <a:pt x="74" y="434"/>
                </a:cubicBezTo>
                <a:cubicBezTo>
                  <a:pt x="79" y="423"/>
                  <a:pt x="79" y="423"/>
                  <a:pt x="79" y="423"/>
                </a:cubicBezTo>
                <a:cubicBezTo>
                  <a:pt x="91" y="422"/>
                  <a:pt x="91" y="422"/>
                  <a:pt x="91" y="422"/>
                </a:cubicBezTo>
                <a:cubicBezTo>
                  <a:pt x="100" y="421"/>
                  <a:pt x="100" y="421"/>
                  <a:pt x="100" y="421"/>
                </a:cubicBezTo>
                <a:cubicBezTo>
                  <a:pt x="100" y="383"/>
                  <a:pt x="100" y="383"/>
                  <a:pt x="100" y="383"/>
                </a:cubicBezTo>
                <a:cubicBezTo>
                  <a:pt x="72" y="366"/>
                  <a:pt x="48" y="342"/>
                  <a:pt x="30" y="313"/>
                </a:cubicBezTo>
                <a:cubicBezTo>
                  <a:pt x="11" y="282"/>
                  <a:pt x="0" y="245"/>
                  <a:pt x="0" y="206"/>
                </a:cubicBezTo>
                <a:cubicBezTo>
                  <a:pt x="0" y="150"/>
                  <a:pt x="23" y="98"/>
                  <a:pt x="61" y="61"/>
                </a:cubicBezTo>
                <a:cubicBezTo>
                  <a:pt x="98" y="23"/>
                  <a:pt x="149" y="0"/>
                  <a:pt x="206" y="0"/>
                </a:cubicBezTo>
                <a:close/>
                <a:moveTo>
                  <a:pt x="161" y="246"/>
                </a:moveTo>
                <a:cubicBezTo>
                  <a:pt x="165" y="247"/>
                  <a:pt x="168" y="248"/>
                  <a:pt x="171" y="248"/>
                </a:cubicBezTo>
                <a:cubicBezTo>
                  <a:pt x="176" y="248"/>
                  <a:pt x="180" y="247"/>
                  <a:pt x="184" y="243"/>
                </a:cubicBezTo>
                <a:cubicBezTo>
                  <a:pt x="187" y="241"/>
                  <a:pt x="187" y="241"/>
                  <a:pt x="187" y="241"/>
                </a:cubicBezTo>
                <a:cubicBezTo>
                  <a:pt x="190" y="243"/>
                  <a:pt x="190" y="243"/>
                  <a:pt x="190" y="243"/>
                </a:cubicBezTo>
                <a:cubicBezTo>
                  <a:pt x="196" y="248"/>
                  <a:pt x="201" y="250"/>
                  <a:pt x="206" y="250"/>
                </a:cubicBezTo>
                <a:cubicBezTo>
                  <a:pt x="210" y="250"/>
                  <a:pt x="214" y="248"/>
                  <a:pt x="218" y="244"/>
                </a:cubicBezTo>
                <a:cubicBezTo>
                  <a:pt x="222" y="240"/>
                  <a:pt x="222" y="240"/>
                  <a:pt x="222" y="240"/>
                </a:cubicBezTo>
                <a:cubicBezTo>
                  <a:pt x="226" y="243"/>
                  <a:pt x="226" y="243"/>
                  <a:pt x="226" y="243"/>
                </a:cubicBezTo>
                <a:cubicBezTo>
                  <a:pt x="232" y="249"/>
                  <a:pt x="237" y="250"/>
                  <a:pt x="243" y="250"/>
                </a:cubicBezTo>
                <a:cubicBezTo>
                  <a:pt x="248" y="249"/>
                  <a:pt x="253" y="247"/>
                  <a:pt x="258" y="245"/>
                </a:cubicBezTo>
                <a:cubicBezTo>
                  <a:pt x="265" y="232"/>
                  <a:pt x="265" y="232"/>
                  <a:pt x="265" y="232"/>
                </a:cubicBezTo>
                <a:cubicBezTo>
                  <a:pt x="283" y="244"/>
                  <a:pt x="283" y="244"/>
                  <a:pt x="283" y="244"/>
                </a:cubicBezTo>
                <a:cubicBezTo>
                  <a:pt x="239" y="315"/>
                  <a:pt x="239" y="315"/>
                  <a:pt x="239" y="315"/>
                </a:cubicBezTo>
                <a:cubicBezTo>
                  <a:pt x="239" y="409"/>
                  <a:pt x="239" y="409"/>
                  <a:pt x="239" y="409"/>
                </a:cubicBezTo>
                <a:cubicBezTo>
                  <a:pt x="274" y="406"/>
                  <a:pt x="274" y="406"/>
                  <a:pt x="274" y="406"/>
                </a:cubicBezTo>
                <a:cubicBezTo>
                  <a:pt x="274" y="368"/>
                  <a:pt x="274" y="368"/>
                  <a:pt x="274" y="368"/>
                </a:cubicBezTo>
                <a:cubicBezTo>
                  <a:pt x="274" y="356"/>
                  <a:pt x="274" y="356"/>
                  <a:pt x="274" y="356"/>
                </a:cubicBezTo>
                <a:cubicBezTo>
                  <a:pt x="285" y="350"/>
                  <a:pt x="285" y="350"/>
                  <a:pt x="285" y="350"/>
                </a:cubicBezTo>
                <a:cubicBezTo>
                  <a:pt x="311" y="336"/>
                  <a:pt x="332" y="315"/>
                  <a:pt x="347" y="290"/>
                </a:cubicBezTo>
                <a:cubicBezTo>
                  <a:pt x="361" y="265"/>
                  <a:pt x="370" y="237"/>
                  <a:pt x="370" y="206"/>
                </a:cubicBezTo>
                <a:cubicBezTo>
                  <a:pt x="370" y="161"/>
                  <a:pt x="351" y="121"/>
                  <a:pt x="322" y="91"/>
                </a:cubicBezTo>
                <a:cubicBezTo>
                  <a:pt x="292" y="61"/>
                  <a:pt x="252" y="43"/>
                  <a:pt x="206" y="43"/>
                </a:cubicBezTo>
                <a:cubicBezTo>
                  <a:pt x="161" y="43"/>
                  <a:pt x="120" y="61"/>
                  <a:pt x="91" y="91"/>
                </a:cubicBezTo>
                <a:cubicBezTo>
                  <a:pt x="61" y="121"/>
                  <a:pt x="43" y="161"/>
                  <a:pt x="43" y="206"/>
                </a:cubicBezTo>
                <a:cubicBezTo>
                  <a:pt x="43" y="238"/>
                  <a:pt x="52" y="267"/>
                  <a:pt x="67" y="291"/>
                </a:cubicBezTo>
                <a:cubicBezTo>
                  <a:pt x="82" y="317"/>
                  <a:pt x="105" y="338"/>
                  <a:pt x="131" y="352"/>
                </a:cubicBezTo>
                <a:cubicBezTo>
                  <a:pt x="143" y="358"/>
                  <a:pt x="143" y="358"/>
                  <a:pt x="143" y="358"/>
                </a:cubicBezTo>
                <a:cubicBezTo>
                  <a:pt x="143" y="370"/>
                  <a:pt x="143" y="370"/>
                  <a:pt x="143" y="370"/>
                </a:cubicBezTo>
                <a:cubicBezTo>
                  <a:pt x="143" y="410"/>
                  <a:pt x="143" y="410"/>
                  <a:pt x="143" y="410"/>
                </a:cubicBezTo>
                <a:cubicBezTo>
                  <a:pt x="179" y="410"/>
                  <a:pt x="179" y="410"/>
                  <a:pt x="179" y="410"/>
                </a:cubicBezTo>
                <a:cubicBezTo>
                  <a:pt x="179" y="315"/>
                  <a:pt x="179" y="315"/>
                  <a:pt x="179" y="315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61" y="246"/>
                  <a:pt x="161" y="246"/>
                  <a:pt x="161" y="246"/>
                </a:cubicBezTo>
                <a:close/>
                <a:moveTo>
                  <a:pt x="248" y="260"/>
                </a:moveTo>
                <a:cubicBezTo>
                  <a:pt x="247" y="260"/>
                  <a:pt x="245" y="260"/>
                  <a:pt x="244" y="260"/>
                </a:cubicBezTo>
                <a:cubicBezTo>
                  <a:pt x="237" y="261"/>
                  <a:pt x="230" y="259"/>
                  <a:pt x="223" y="254"/>
                </a:cubicBezTo>
                <a:cubicBezTo>
                  <a:pt x="217" y="259"/>
                  <a:pt x="211" y="261"/>
                  <a:pt x="205" y="261"/>
                </a:cubicBezTo>
                <a:cubicBezTo>
                  <a:pt x="199" y="261"/>
                  <a:pt x="193" y="258"/>
                  <a:pt x="187" y="254"/>
                </a:cubicBezTo>
                <a:cubicBezTo>
                  <a:pt x="182" y="258"/>
                  <a:pt x="177" y="259"/>
                  <a:pt x="171" y="259"/>
                </a:cubicBezTo>
                <a:cubicBezTo>
                  <a:pt x="171" y="259"/>
                  <a:pt x="170" y="259"/>
                  <a:pt x="169" y="259"/>
                </a:cubicBezTo>
                <a:cubicBezTo>
                  <a:pt x="199" y="306"/>
                  <a:pt x="199" y="306"/>
                  <a:pt x="199" y="306"/>
                </a:cubicBezTo>
                <a:cubicBezTo>
                  <a:pt x="200" y="309"/>
                  <a:pt x="200" y="309"/>
                  <a:pt x="200" y="309"/>
                </a:cubicBezTo>
                <a:cubicBezTo>
                  <a:pt x="200" y="312"/>
                  <a:pt x="200" y="312"/>
                  <a:pt x="200" y="312"/>
                </a:cubicBezTo>
                <a:cubicBezTo>
                  <a:pt x="200" y="410"/>
                  <a:pt x="200" y="410"/>
                  <a:pt x="200" y="410"/>
                </a:cubicBezTo>
                <a:cubicBezTo>
                  <a:pt x="218" y="410"/>
                  <a:pt x="218" y="410"/>
                  <a:pt x="218" y="410"/>
                </a:cubicBezTo>
                <a:cubicBezTo>
                  <a:pt x="218" y="312"/>
                  <a:pt x="218" y="312"/>
                  <a:pt x="218" y="312"/>
                </a:cubicBezTo>
                <a:cubicBezTo>
                  <a:pt x="218" y="309"/>
                  <a:pt x="218" y="309"/>
                  <a:pt x="218" y="309"/>
                </a:cubicBezTo>
                <a:cubicBezTo>
                  <a:pt x="219" y="306"/>
                  <a:pt x="219" y="306"/>
                  <a:pt x="219" y="306"/>
                </a:cubicBezTo>
                <a:cubicBezTo>
                  <a:pt x="248" y="260"/>
                  <a:pt x="248" y="260"/>
                  <a:pt x="248" y="260"/>
                </a:cubicBezTo>
                <a:close/>
                <a:moveTo>
                  <a:pt x="268" y="591"/>
                </a:moveTo>
                <a:cubicBezTo>
                  <a:pt x="150" y="601"/>
                  <a:pt x="150" y="601"/>
                  <a:pt x="150" y="601"/>
                </a:cubicBezTo>
                <a:cubicBezTo>
                  <a:pt x="154" y="630"/>
                  <a:pt x="178" y="652"/>
                  <a:pt x="209" y="652"/>
                </a:cubicBezTo>
                <a:cubicBezTo>
                  <a:pt x="241" y="652"/>
                  <a:pt x="268" y="626"/>
                  <a:pt x="268" y="593"/>
                </a:cubicBezTo>
                <a:cubicBezTo>
                  <a:pt x="268" y="592"/>
                  <a:pt x="268" y="592"/>
                  <a:pt x="268" y="591"/>
                </a:cubicBezTo>
                <a:close/>
                <a:moveTo>
                  <a:pt x="311" y="522"/>
                </a:moveTo>
                <a:cubicBezTo>
                  <a:pt x="109" y="540"/>
                  <a:pt x="109" y="540"/>
                  <a:pt x="109" y="540"/>
                </a:cubicBezTo>
                <a:cubicBezTo>
                  <a:pt x="109" y="542"/>
                  <a:pt x="109" y="544"/>
                  <a:pt x="109" y="546"/>
                </a:cubicBezTo>
                <a:cubicBezTo>
                  <a:pt x="109" y="547"/>
                  <a:pt x="109" y="548"/>
                  <a:pt x="109" y="549"/>
                </a:cubicBezTo>
                <a:cubicBezTo>
                  <a:pt x="310" y="531"/>
                  <a:pt x="310" y="531"/>
                  <a:pt x="310" y="531"/>
                </a:cubicBezTo>
                <a:cubicBezTo>
                  <a:pt x="311" y="530"/>
                  <a:pt x="311" y="528"/>
                  <a:pt x="311" y="526"/>
                </a:cubicBezTo>
                <a:cubicBezTo>
                  <a:pt x="311" y="525"/>
                  <a:pt x="311" y="524"/>
                  <a:pt x="311" y="522"/>
                </a:cubicBezTo>
                <a:close/>
                <a:moveTo>
                  <a:pt x="311" y="445"/>
                </a:moveTo>
                <a:cubicBezTo>
                  <a:pt x="109" y="463"/>
                  <a:pt x="109" y="463"/>
                  <a:pt x="109" y="463"/>
                </a:cubicBezTo>
                <a:cubicBezTo>
                  <a:pt x="109" y="465"/>
                  <a:pt x="109" y="467"/>
                  <a:pt x="109" y="469"/>
                </a:cubicBezTo>
                <a:cubicBezTo>
                  <a:pt x="109" y="470"/>
                  <a:pt x="109" y="471"/>
                  <a:pt x="109" y="472"/>
                </a:cubicBezTo>
                <a:cubicBezTo>
                  <a:pt x="310" y="455"/>
                  <a:pt x="310" y="455"/>
                  <a:pt x="310" y="455"/>
                </a:cubicBezTo>
                <a:cubicBezTo>
                  <a:pt x="311" y="453"/>
                  <a:pt x="311" y="451"/>
                  <a:pt x="311" y="449"/>
                </a:cubicBezTo>
                <a:cubicBezTo>
                  <a:pt x="311" y="448"/>
                  <a:pt x="311" y="447"/>
                  <a:pt x="311" y="445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76200" y="134873"/>
            <a:ext cx="781049" cy="781050"/>
            <a:chOff x="2663687" y="668273"/>
            <a:chExt cx="781049" cy="781050"/>
          </a:xfrm>
        </p:grpSpPr>
        <p:sp>
          <p:nvSpPr>
            <p:cNvPr id="107" name="椭圆 106"/>
            <p:cNvSpPr/>
            <p:nvPr/>
          </p:nvSpPr>
          <p:spPr bwMode="auto">
            <a:xfrm>
              <a:off x="2663687" y="668273"/>
              <a:ext cx="781049" cy="781050"/>
            </a:xfrm>
            <a:prstGeom prst="ellipse">
              <a:avLst/>
            </a:prstGeom>
            <a:solidFill>
              <a:srgbClr val="37AB9E">
                <a:alpha val="8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2"/>
              </a:outerShdw>
              <a:softEdge rad="2159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8" name="椭圆 107"/>
            <p:cNvSpPr/>
            <p:nvPr/>
          </p:nvSpPr>
          <p:spPr bwMode="auto">
            <a:xfrm>
              <a:off x="2765563" y="751098"/>
              <a:ext cx="577297" cy="577301"/>
            </a:xfrm>
            <a:prstGeom prst="ellipse">
              <a:avLst/>
            </a:prstGeom>
            <a:solidFill>
              <a:srgbClr val="C2EDB4">
                <a:alpha val="92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2"/>
              </a:outerShdw>
              <a:softEdge rad="2159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57250" y="314331"/>
            <a:ext cx="5445093" cy="672703"/>
            <a:chOff x="857250" y="314331"/>
            <a:chExt cx="5445093" cy="672703"/>
          </a:xfrm>
        </p:grpSpPr>
        <p:sp>
          <p:nvSpPr>
            <p:cNvPr id="11" name="文本框 10"/>
            <p:cNvSpPr txBox="1"/>
            <p:nvPr/>
          </p:nvSpPr>
          <p:spPr>
            <a:xfrm>
              <a:off x="857250" y="314331"/>
              <a:ext cx="33909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Part 01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615115" y="402259"/>
              <a:ext cx="368722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点击此处添加标题 </a:t>
              </a:r>
              <a:endParaRPr lang="zh-CN" altLang="en-US" sz="3200" dirty="0"/>
            </a:p>
          </p:txBody>
        </p:sp>
      </p:grpSp>
      <p:sp>
        <p:nvSpPr>
          <p:cNvPr id="9" name="Freeform 5"/>
          <p:cNvSpPr>
            <a:spLocks/>
          </p:cNvSpPr>
          <p:nvPr/>
        </p:nvSpPr>
        <p:spPr bwMode="auto">
          <a:xfrm>
            <a:off x="4071258" y="1569017"/>
            <a:ext cx="4049485" cy="4783138"/>
          </a:xfrm>
          <a:custGeom>
            <a:avLst/>
            <a:gdLst>
              <a:gd name="T0" fmla="*/ 621 w 1045"/>
              <a:gd name="T1" fmla="*/ 1278 h 1279"/>
              <a:gd name="T2" fmla="*/ 493 w 1045"/>
              <a:gd name="T3" fmla="*/ 1279 h 1279"/>
              <a:gd name="T4" fmla="*/ 491 w 1045"/>
              <a:gd name="T5" fmla="*/ 1068 h 1279"/>
              <a:gd name="T6" fmla="*/ 362 w 1045"/>
              <a:gd name="T7" fmla="*/ 961 h 1279"/>
              <a:gd name="T8" fmla="*/ 239 w 1045"/>
              <a:gd name="T9" fmla="*/ 952 h 1279"/>
              <a:gd name="T10" fmla="*/ 0 w 1045"/>
              <a:gd name="T11" fmla="*/ 832 h 1279"/>
              <a:gd name="T12" fmla="*/ 322 w 1045"/>
              <a:gd name="T13" fmla="*/ 928 h 1279"/>
              <a:gd name="T14" fmla="*/ 117 w 1045"/>
              <a:gd name="T15" fmla="*/ 696 h 1279"/>
              <a:gd name="T16" fmla="*/ 430 w 1045"/>
              <a:gd name="T17" fmla="*/ 953 h 1279"/>
              <a:gd name="T18" fmla="*/ 494 w 1045"/>
              <a:gd name="T19" fmla="*/ 997 h 1279"/>
              <a:gd name="T20" fmla="*/ 494 w 1045"/>
              <a:gd name="T21" fmla="*/ 993 h 1279"/>
              <a:gd name="T22" fmla="*/ 469 w 1045"/>
              <a:gd name="T23" fmla="*/ 687 h 1279"/>
              <a:gd name="T24" fmla="*/ 248 w 1045"/>
              <a:gd name="T25" fmla="*/ 580 h 1279"/>
              <a:gd name="T26" fmla="*/ 11 w 1045"/>
              <a:gd name="T27" fmla="*/ 217 h 1279"/>
              <a:gd name="T28" fmla="*/ 275 w 1045"/>
              <a:gd name="T29" fmla="*/ 548 h 1279"/>
              <a:gd name="T30" fmla="*/ 320 w 1045"/>
              <a:gd name="T31" fmla="*/ 398 h 1279"/>
              <a:gd name="T32" fmla="*/ 316 w 1045"/>
              <a:gd name="T33" fmla="*/ 246 h 1279"/>
              <a:gd name="T34" fmla="*/ 349 w 1045"/>
              <a:gd name="T35" fmla="*/ 460 h 1279"/>
              <a:gd name="T36" fmla="*/ 328 w 1045"/>
              <a:gd name="T37" fmla="*/ 580 h 1279"/>
              <a:gd name="T38" fmla="*/ 471 w 1045"/>
              <a:gd name="T39" fmla="*/ 633 h 1279"/>
              <a:gd name="T40" fmla="*/ 547 w 1045"/>
              <a:gd name="T41" fmla="*/ 0 h 1279"/>
              <a:gd name="T42" fmla="*/ 529 w 1045"/>
              <a:gd name="T43" fmla="*/ 678 h 1279"/>
              <a:gd name="T44" fmla="*/ 576 w 1045"/>
              <a:gd name="T45" fmla="*/ 875 h 1279"/>
              <a:gd name="T46" fmla="*/ 741 w 1045"/>
              <a:gd name="T47" fmla="*/ 730 h 1279"/>
              <a:gd name="T48" fmla="*/ 809 w 1045"/>
              <a:gd name="T49" fmla="*/ 374 h 1279"/>
              <a:gd name="T50" fmla="*/ 791 w 1045"/>
              <a:gd name="T51" fmla="*/ 687 h 1279"/>
              <a:gd name="T52" fmla="*/ 903 w 1045"/>
              <a:gd name="T53" fmla="*/ 571 h 1279"/>
              <a:gd name="T54" fmla="*/ 1045 w 1045"/>
              <a:gd name="T55" fmla="*/ 321 h 1279"/>
              <a:gd name="T56" fmla="*/ 958 w 1045"/>
              <a:gd name="T57" fmla="*/ 545 h 1279"/>
              <a:gd name="T58" fmla="*/ 616 w 1045"/>
              <a:gd name="T59" fmla="*/ 966 h 1279"/>
              <a:gd name="T60" fmla="*/ 610 w 1045"/>
              <a:gd name="T61" fmla="*/ 1095 h 1279"/>
              <a:gd name="T62" fmla="*/ 939 w 1045"/>
              <a:gd name="T63" fmla="*/ 888 h 1279"/>
              <a:gd name="T64" fmla="*/ 610 w 1045"/>
              <a:gd name="T65" fmla="*/ 1140 h 1279"/>
              <a:gd name="T66" fmla="*/ 621 w 1045"/>
              <a:gd name="T67" fmla="*/ 1278 h 1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45" h="1279">
                <a:moveTo>
                  <a:pt x="621" y="1278"/>
                </a:moveTo>
                <a:cubicBezTo>
                  <a:pt x="493" y="1279"/>
                  <a:pt x="493" y="1279"/>
                  <a:pt x="493" y="1279"/>
                </a:cubicBezTo>
                <a:cubicBezTo>
                  <a:pt x="480" y="1238"/>
                  <a:pt x="485" y="1193"/>
                  <a:pt x="491" y="1068"/>
                </a:cubicBezTo>
                <a:cubicBezTo>
                  <a:pt x="453" y="1033"/>
                  <a:pt x="408" y="998"/>
                  <a:pt x="362" y="961"/>
                </a:cubicBezTo>
                <a:cubicBezTo>
                  <a:pt x="310" y="963"/>
                  <a:pt x="280" y="960"/>
                  <a:pt x="239" y="952"/>
                </a:cubicBezTo>
                <a:cubicBezTo>
                  <a:pt x="153" y="935"/>
                  <a:pt x="123" y="906"/>
                  <a:pt x="0" y="832"/>
                </a:cubicBezTo>
                <a:cubicBezTo>
                  <a:pt x="134" y="888"/>
                  <a:pt x="210" y="930"/>
                  <a:pt x="322" y="928"/>
                </a:cubicBezTo>
                <a:cubicBezTo>
                  <a:pt x="244" y="861"/>
                  <a:pt x="168" y="787"/>
                  <a:pt x="117" y="696"/>
                </a:cubicBezTo>
                <a:cubicBezTo>
                  <a:pt x="236" y="800"/>
                  <a:pt x="263" y="854"/>
                  <a:pt x="430" y="953"/>
                </a:cubicBezTo>
                <a:cubicBezTo>
                  <a:pt x="448" y="964"/>
                  <a:pt x="467" y="976"/>
                  <a:pt x="494" y="997"/>
                </a:cubicBezTo>
                <a:cubicBezTo>
                  <a:pt x="494" y="993"/>
                  <a:pt x="494" y="993"/>
                  <a:pt x="494" y="993"/>
                </a:cubicBezTo>
                <a:cubicBezTo>
                  <a:pt x="497" y="887"/>
                  <a:pt x="467" y="762"/>
                  <a:pt x="469" y="687"/>
                </a:cubicBezTo>
                <a:cubicBezTo>
                  <a:pt x="371" y="661"/>
                  <a:pt x="303" y="619"/>
                  <a:pt x="248" y="580"/>
                </a:cubicBezTo>
                <a:cubicBezTo>
                  <a:pt x="105" y="480"/>
                  <a:pt x="40" y="342"/>
                  <a:pt x="11" y="217"/>
                </a:cubicBezTo>
                <a:cubicBezTo>
                  <a:pt x="94" y="400"/>
                  <a:pt x="163" y="479"/>
                  <a:pt x="275" y="548"/>
                </a:cubicBezTo>
                <a:cubicBezTo>
                  <a:pt x="285" y="525"/>
                  <a:pt x="324" y="475"/>
                  <a:pt x="320" y="398"/>
                </a:cubicBezTo>
                <a:cubicBezTo>
                  <a:pt x="315" y="314"/>
                  <a:pt x="306" y="285"/>
                  <a:pt x="316" y="246"/>
                </a:cubicBezTo>
                <a:cubicBezTo>
                  <a:pt x="332" y="334"/>
                  <a:pt x="354" y="416"/>
                  <a:pt x="349" y="460"/>
                </a:cubicBezTo>
                <a:cubicBezTo>
                  <a:pt x="345" y="497"/>
                  <a:pt x="340" y="510"/>
                  <a:pt x="328" y="580"/>
                </a:cubicBezTo>
                <a:cubicBezTo>
                  <a:pt x="394" y="614"/>
                  <a:pt x="436" y="623"/>
                  <a:pt x="471" y="633"/>
                </a:cubicBezTo>
                <a:cubicBezTo>
                  <a:pt x="480" y="526"/>
                  <a:pt x="544" y="250"/>
                  <a:pt x="547" y="0"/>
                </a:cubicBezTo>
                <a:cubicBezTo>
                  <a:pt x="602" y="287"/>
                  <a:pt x="501" y="515"/>
                  <a:pt x="529" y="678"/>
                </a:cubicBezTo>
                <a:cubicBezTo>
                  <a:pt x="546" y="776"/>
                  <a:pt x="564" y="812"/>
                  <a:pt x="576" y="875"/>
                </a:cubicBezTo>
                <a:cubicBezTo>
                  <a:pt x="617" y="825"/>
                  <a:pt x="645" y="811"/>
                  <a:pt x="741" y="730"/>
                </a:cubicBezTo>
                <a:cubicBezTo>
                  <a:pt x="723" y="598"/>
                  <a:pt x="730" y="473"/>
                  <a:pt x="809" y="374"/>
                </a:cubicBezTo>
                <a:cubicBezTo>
                  <a:pt x="738" y="537"/>
                  <a:pt x="772" y="588"/>
                  <a:pt x="791" y="687"/>
                </a:cubicBezTo>
                <a:cubicBezTo>
                  <a:pt x="841" y="647"/>
                  <a:pt x="874" y="615"/>
                  <a:pt x="903" y="571"/>
                </a:cubicBezTo>
                <a:cubicBezTo>
                  <a:pt x="937" y="523"/>
                  <a:pt x="988" y="442"/>
                  <a:pt x="1045" y="321"/>
                </a:cubicBezTo>
                <a:cubicBezTo>
                  <a:pt x="1027" y="404"/>
                  <a:pt x="992" y="483"/>
                  <a:pt x="958" y="545"/>
                </a:cubicBezTo>
                <a:cubicBezTo>
                  <a:pt x="854" y="740"/>
                  <a:pt x="738" y="767"/>
                  <a:pt x="616" y="966"/>
                </a:cubicBezTo>
                <a:cubicBezTo>
                  <a:pt x="614" y="992"/>
                  <a:pt x="612" y="1040"/>
                  <a:pt x="610" y="1095"/>
                </a:cubicBezTo>
                <a:cubicBezTo>
                  <a:pt x="698" y="1054"/>
                  <a:pt x="845" y="1010"/>
                  <a:pt x="939" y="888"/>
                </a:cubicBezTo>
                <a:cubicBezTo>
                  <a:pt x="901" y="979"/>
                  <a:pt x="728" y="1086"/>
                  <a:pt x="610" y="1140"/>
                </a:cubicBezTo>
                <a:cubicBezTo>
                  <a:pt x="613" y="1200"/>
                  <a:pt x="625" y="1222"/>
                  <a:pt x="621" y="127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0" y="0"/>
            <a:ext cx="1026463" cy="1011755"/>
            <a:chOff x="1019629" y="1905616"/>
            <a:chExt cx="781049" cy="781050"/>
          </a:xfrm>
        </p:grpSpPr>
        <p:sp>
          <p:nvSpPr>
            <p:cNvPr id="14" name="椭圆 13"/>
            <p:cNvSpPr/>
            <p:nvPr/>
          </p:nvSpPr>
          <p:spPr bwMode="auto">
            <a:xfrm>
              <a:off x="1019629" y="1905616"/>
              <a:ext cx="781049" cy="781050"/>
            </a:xfrm>
            <a:prstGeom prst="ellipse">
              <a:avLst/>
            </a:prstGeom>
            <a:solidFill>
              <a:srgbClr val="37AB9E">
                <a:alpha val="8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2"/>
              </a:outerShdw>
              <a:softEdge rad="2159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1121505" y="2007491"/>
              <a:ext cx="577297" cy="577301"/>
            </a:xfrm>
            <a:prstGeom prst="ellipse">
              <a:avLst/>
            </a:prstGeom>
            <a:solidFill>
              <a:srgbClr val="C2EDB4">
                <a:alpha val="92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2"/>
              </a:outerShdw>
              <a:softEdge rad="2159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38288" y="3352655"/>
            <a:ext cx="1213493" cy="1276495"/>
            <a:chOff x="5870537" y="2971654"/>
            <a:chExt cx="506276" cy="532561"/>
          </a:xfrm>
        </p:grpSpPr>
        <p:sp>
          <p:nvSpPr>
            <p:cNvPr id="18" name="Freeform 19"/>
            <p:cNvSpPr>
              <a:spLocks noEditPoints="1"/>
            </p:cNvSpPr>
            <p:nvPr/>
          </p:nvSpPr>
          <p:spPr bwMode="auto">
            <a:xfrm>
              <a:off x="5870537" y="2971654"/>
              <a:ext cx="506276" cy="532561"/>
            </a:xfrm>
            <a:custGeom>
              <a:avLst/>
              <a:gdLst>
                <a:gd name="T0" fmla="*/ 12 w 285"/>
                <a:gd name="T1" fmla="*/ 173 h 300"/>
                <a:gd name="T2" fmla="*/ 98 w 285"/>
                <a:gd name="T3" fmla="*/ 25 h 300"/>
                <a:gd name="T4" fmla="*/ 268 w 285"/>
                <a:gd name="T5" fmla="*/ 105 h 300"/>
                <a:gd name="T6" fmla="*/ 274 w 285"/>
                <a:gd name="T7" fmla="*/ 127 h 300"/>
                <a:gd name="T8" fmla="*/ 187 w 285"/>
                <a:gd name="T9" fmla="*/ 275 h 300"/>
                <a:gd name="T10" fmla="*/ 17 w 285"/>
                <a:gd name="T11" fmla="*/ 195 h 300"/>
                <a:gd name="T12" fmla="*/ 12 w 285"/>
                <a:gd name="T13" fmla="*/ 173 h 300"/>
                <a:gd name="T14" fmla="*/ 271 w 285"/>
                <a:gd name="T15" fmla="*/ 128 h 300"/>
                <a:gd name="T16" fmla="*/ 265 w 285"/>
                <a:gd name="T17" fmla="*/ 106 h 300"/>
                <a:gd name="T18" fmla="*/ 99 w 285"/>
                <a:gd name="T19" fmla="*/ 27 h 300"/>
                <a:gd name="T20" fmla="*/ 14 w 285"/>
                <a:gd name="T21" fmla="*/ 173 h 300"/>
                <a:gd name="T22" fmla="*/ 20 w 285"/>
                <a:gd name="T23" fmla="*/ 194 h 300"/>
                <a:gd name="T24" fmla="*/ 186 w 285"/>
                <a:gd name="T25" fmla="*/ 273 h 300"/>
                <a:gd name="T26" fmla="*/ 271 w 285"/>
                <a:gd name="T27" fmla="*/ 12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5" h="300">
                  <a:moveTo>
                    <a:pt x="12" y="173"/>
                  </a:moveTo>
                  <a:cubicBezTo>
                    <a:pt x="0" y="109"/>
                    <a:pt x="37" y="47"/>
                    <a:pt x="98" y="25"/>
                  </a:cubicBezTo>
                  <a:cubicBezTo>
                    <a:pt x="167" y="0"/>
                    <a:pt x="243" y="36"/>
                    <a:pt x="268" y="105"/>
                  </a:cubicBezTo>
                  <a:cubicBezTo>
                    <a:pt x="271" y="112"/>
                    <a:pt x="273" y="120"/>
                    <a:pt x="274" y="127"/>
                  </a:cubicBezTo>
                  <a:cubicBezTo>
                    <a:pt x="285" y="191"/>
                    <a:pt x="249" y="254"/>
                    <a:pt x="187" y="275"/>
                  </a:cubicBezTo>
                  <a:cubicBezTo>
                    <a:pt x="118" y="300"/>
                    <a:pt x="42" y="264"/>
                    <a:pt x="17" y="195"/>
                  </a:cubicBezTo>
                  <a:cubicBezTo>
                    <a:pt x="15" y="188"/>
                    <a:pt x="13" y="180"/>
                    <a:pt x="12" y="173"/>
                  </a:cubicBezTo>
                  <a:close/>
                  <a:moveTo>
                    <a:pt x="271" y="128"/>
                  </a:moveTo>
                  <a:cubicBezTo>
                    <a:pt x="270" y="120"/>
                    <a:pt x="268" y="113"/>
                    <a:pt x="265" y="106"/>
                  </a:cubicBezTo>
                  <a:cubicBezTo>
                    <a:pt x="241" y="39"/>
                    <a:pt x="167" y="3"/>
                    <a:pt x="99" y="27"/>
                  </a:cubicBezTo>
                  <a:cubicBezTo>
                    <a:pt x="39" y="49"/>
                    <a:pt x="3" y="110"/>
                    <a:pt x="14" y="173"/>
                  </a:cubicBezTo>
                  <a:cubicBezTo>
                    <a:pt x="16" y="180"/>
                    <a:pt x="18" y="187"/>
                    <a:pt x="20" y="194"/>
                  </a:cubicBezTo>
                  <a:cubicBezTo>
                    <a:pt x="44" y="261"/>
                    <a:pt x="119" y="297"/>
                    <a:pt x="186" y="273"/>
                  </a:cubicBezTo>
                  <a:cubicBezTo>
                    <a:pt x="246" y="251"/>
                    <a:pt x="282" y="190"/>
                    <a:pt x="271" y="12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5883108" y="2996796"/>
              <a:ext cx="482276" cy="482276"/>
            </a:xfrm>
            <a:custGeom>
              <a:avLst/>
              <a:gdLst>
                <a:gd name="T0" fmla="*/ 176 w 272"/>
                <a:gd name="T1" fmla="*/ 250 h 272"/>
                <a:gd name="T2" fmla="*/ 22 w 272"/>
                <a:gd name="T3" fmla="*/ 177 h 272"/>
                <a:gd name="T4" fmla="*/ 95 w 272"/>
                <a:gd name="T5" fmla="*/ 22 h 272"/>
                <a:gd name="T6" fmla="*/ 249 w 272"/>
                <a:gd name="T7" fmla="*/ 96 h 272"/>
                <a:gd name="T8" fmla="*/ 176 w 272"/>
                <a:gd name="T9" fmla="*/ 25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272">
                  <a:moveTo>
                    <a:pt x="176" y="250"/>
                  </a:moveTo>
                  <a:cubicBezTo>
                    <a:pt x="113" y="272"/>
                    <a:pt x="44" y="239"/>
                    <a:pt x="22" y="177"/>
                  </a:cubicBezTo>
                  <a:cubicBezTo>
                    <a:pt x="0" y="114"/>
                    <a:pt x="32" y="45"/>
                    <a:pt x="95" y="22"/>
                  </a:cubicBezTo>
                  <a:cubicBezTo>
                    <a:pt x="158" y="0"/>
                    <a:pt x="227" y="33"/>
                    <a:pt x="249" y="96"/>
                  </a:cubicBezTo>
                  <a:cubicBezTo>
                    <a:pt x="272" y="158"/>
                    <a:pt x="239" y="227"/>
                    <a:pt x="176" y="25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5"/>
            <p:cNvSpPr>
              <a:spLocks/>
            </p:cNvSpPr>
            <p:nvPr/>
          </p:nvSpPr>
          <p:spPr bwMode="auto">
            <a:xfrm>
              <a:off x="6120818" y="3106508"/>
              <a:ext cx="65141" cy="70856"/>
            </a:xfrm>
            <a:custGeom>
              <a:avLst/>
              <a:gdLst>
                <a:gd name="T0" fmla="*/ 18 w 37"/>
                <a:gd name="T1" fmla="*/ 14 h 40"/>
                <a:gd name="T2" fmla="*/ 2 w 37"/>
                <a:gd name="T3" fmla="*/ 34 h 40"/>
                <a:gd name="T4" fmla="*/ 37 w 37"/>
                <a:gd name="T5" fmla="*/ 0 h 40"/>
                <a:gd name="T6" fmla="*/ 24 w 37"/>
                <a:gd name="T7" fmla="*/ 28 h 40"/>
                <a:gd name="T8" fmla="*/ 4 w 37"/>
                <a:gd name="T9" fmla="*/ 34 h 40"/>
                <a:gd name="T10" fmla="*/ 18 w 37"/>
                <a:gd name="T11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0">
                  <a:moveTo>
                    <a:pt x="18" y="14"/>
                  </a:moveTo>
                  <a:cubicBezTo>
                    <a:pt x="11" y="18"/>
                    <a:pt x="5" y="27"/>
                    <a:pt x="2" y="34"/>
                  </a:cubicBezTo>
                  <a:cubicBezTo>
                    <a:pt x="0" y="21"/>
                    <a:pt x="6" y="10"/>
                    <a:pt x="37" y="0"/>
                  </a:cubicBezTo>
                  <a:cubicBezTo>
                    <a:pt x="24" y="9"/>
                    <a:pt x="32" y="17"/>
                    <a:pt x="24" y="28"/>
                  </a:cubicBezTo>
                  <a:cubicBezTo>
                    <a:pt x="15" y="40"/>
                    <a:pt x="4" y="34"/>
                    <a:pt x="4" y="34"/>
                  </a:cubicBezTo>
                  <a:cubicBezTo>
                    <a:pt x="6" y="28"/>
                    <a:pt x="12" y="21"/>
                    <a:pt x="18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6"/>
            <p:cNvSpPr>
              <a:spLocks noEditPoints="1"/>
            </p:cNvSpPr>
            <p:nvPr/>
          </p:nvSpPr>
          <p:spPr bwMode="auto">
            <a:xfrm>
              <a:off x="6017962" y="3173936"/>
              <a:ext cx="212567" cy="179426"/>
            </a:xfrm>
            <a:custGeom>
              <a:avLst/>
              <a:gdLst>
                <a:gd name="T0" fmla="*/ 84 w 120"/>
                <a:gd name="T1" fmla="*/ 0 h 101"/>
                <a:gd name="T2" fmla="*/ 60 w 120"/>
                <a:gd name="T3" fmla="*/ 5 h 101"/>
                <a:gd name="T4" fmla="*/ 37 w 120"/>
                <a:gd name="T5" fmla="*/ 0 h 101"/>
                <a:gd name="T6" fmla="*/ 0 w 120"/>
                <a:gd name="T7" fmla="*/ 50 h 101"/>
                <a:gd name="T8" fmla="*/ 50 w 120"/>
                <a:gd name="T9" fmla="*/ 101 h 101"/>
                <a:gd name="T10" fmla="*/ 60 w 120"/>
                <a:gd name="T11" fmla="*/ 100 h 101"/>
                <a:gd name="T12" fmla="*/ 70 w 120"/>
                <a:gd name="T13" fmla="*/ 101 h 101"/>
                <a:gd name="T14" fmla="*/ 120 w 120"/>
                <a:gd name="T15" fmla="*/ 50 h 101"/>
                <a:gd name="T16" fmla="*/ 84 w 120"/>
                <a:gd name="T17" fmla="*/ 0 h 101"/>
                <a:gd name="T18" fmla="*/ 49 w 120"/>
                <a:gd name="T19" fmla="*/ 58 h 101"/>
                <a:gd name="T20" fmla="*/ 44 w 120"/>
                <a:gd name="T21" fmla="*/ 53 h 101"/>
                <a:gd name="T22" fmla="*/ 49 w 120"/>
                <a:gd name="T23" fmla="*/ 48 h 101"/>
                <a:gd name="T24" fmla="*/ 54 w 120"/>
                <a:gd name="T25" fmla="*/ 53 h 101"/>
                <a:gd name="T26" fmla="*/ 49 w 120"/>
                <a:gd name="T27" fmla="*/ 58 h 101"/>
                <a:gd name="T28" fmla="*/ 67 w 120"/>
                <a:gd name="T29" fmla="*/ 58 h 101"/>
                <a:gd name="T30" fmla="*/ 62 w 120"/>
                <a:gd name="T31" fmla="*/ 53 h 101"/>
                <a:gd name="T32" fmla="*/ 67 w 120"/>
                <a:gd name="T33" fmla="*/ 48 h 101"/>
                <a:gd name="T34" fmla="*/ 72 w 120"/>
                <a:gd name="T35" fmla="*/ 53 h 101"/>
                <a:gd name="T36" fmla="*/ 67 w 120"/>
                <a:gd name="T37" fmla="*/ 5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101">
                  <a:moveTo>
                    <a:pt x="84" y="0"/>
                  </a:moveTo>
                  <a:cubicBezTo>
                    <a:pt x="76" y="0"/>
                    <a:pt x="68" y="2"/>
                    <a:pt x="60" y="5"/>
                  </a:cubicBezTo>
                  <a:cubicBezTo>
                    <a:pt x="53" y="2"/>
                    <a:pt x="45" y="0"/>
                    <a:pt x="37" y="0"/>
                  </a:cubicBezTo>
                  <a:cubicBezTo>
                    <a:pt x="9" y="0"/>
                    <a:pt x="0" y="23"/>
                    <a:pt x="0" y="50"/>
                  </a:cubicBezTo>
                  <a:cubicBezTo>
                    <a:pt x="0" y="78"/>
                    <a:pt x="22" y="101"/>
                    <a:pt x="50" y="101"/>
                  </a:cubicBezTo>
                  <a:cubicBezTo>
                    <a:pt x="53" y="101"/>
                    <a:pt x="57" y="100"/>
                    <a:pt x="60" y="100"/>
                  </a:cubicBezTo>
                  <a:cubicBezTo>
                    <a:pt x="63" y="100"/>
                    <a:pt x="66" y="101"/>
                    <a:pt x="70" y="101"/>
                  </a:cubicBezTo>
                  <a:cubicBezTo>
                    <a:pt x="97" y="101"/>
                    <a:pt x="120" y="78"/>
                    <a:pt x="120" y="50"/>
                  </a:cubicBezTo>
                  <a:cubicBezTo>
                    <a:pt x="120" y="23"/>
                    <a:pt x="112" y="0"/>
                    <a:pt x="84" y="0"/>
                  </a:cubicBezTo>
                  <a:close/>
                  <a:moveTo>
                    <a:pt x="49" y="58"/>
                  </a:moveTo>
                  <a:cubicBezTo>
                    <a:pt x="46" y="58"/>
                    <a:pt x="44" y="56"/>
                    <a:pt x="44" y="53"/>
                  </a:cubicBezTo>
                  <a:cubicBezTo>
                    <a:pt x="44" y="50"/>
                    <a:pt x="46" y="48"/>
                    <a:pt x="49" y="48"/>
                  </a:cubicBezTo>
                  <a:cubicBezTo>
                    <a:pt x="51" y="48"/>
                    <a:pt x="54" y="50"/>
                    <a:pt x="54" y="53"/>
                  </a:cubicBezTo>
                  <a:cubicBezTo>
                    <a:pt x="54" y="56"/>
                    <a:pt x="51" y="58"/>
                    <a:pt x="49" y="58"/>
                  </a:cubicBezTo>
                  <a:close/>
                  <a:moveTo>
                    <a:pt x="67" y="58"/>
                  </a:moveTo>
                  <a:cubicBezTo>
                    <a:pt x="64" y="58"/>
                    <a:pt x="62" y="56"/>
                    <a:pt x="62" y="53"/>
                  </a:cubicBezTo>
                  <a:cubicBezTo>
                    <a:pt x="62" y="50"/>
                    <a:pt x="64" y="48"/>
                    <a:pt x="67" y="48"/>
                  </a:cubicBezTo>
                  <a:cubicBezTo>
                    <a:pt x="70" y="48"/>
                    <a:pt x="72" y="50"/>
                    <a:pt x="72" y="53"/>
                  </a:cubicBezTo>
                  <a:cubicBezTo>
                    <a:pt x="72" y="56"/>
                    <a:pt x="70" y="58"/>
                    <a:pt x="67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67252" y="1984951"/>
            <a:ext cx="1202383" cy="1215449"/>
            <a:chOff x="2714726" y="2365951"/>
            <a:chExt cx="525704" cy="531417"/>
          </a:xfrm>
        </p:grpSpPr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2714726" y="2365951"/>
              <a:ext cx="525704" cy="531417"/>
            </a:xfrm>
            <a:custGeom>
              <a:avLst/>
              <a:gdLst>
                <a:gd name="T0" fmla="*/ 263 w 296"/>
                <a:gd name="T1" fmla="*/ 83 h 299"/>
                <a:gd name="T2" fmla="*/ 233 w 296"/>
                <a:gd name="T3" fmla="*/ 252 h 299"/>
                <a:gd name="T4" fmla="*/ 45 w 296"/>
                <a:gd name="T5" fmla="*/ 234 h 299"/>
                <a:gd name="T6" fmla="*/ 32 w 296"/>
                <a:gd name="T7" fmla="*/ 216 h 299"/>
                <a:gd name="T8" fmla="*/ 63 w 296"/>
                <a:gd name="T9" fmla="*/ 47 h 299"/>
                <a:gd name="T10" fmla="*/ 250 w 296"/>
                <a:gd name="T11" fmla="*/ 64 h 299"/>
                <a:gd name="T12" fmla="*/ 263 w 296"/>
                <a:gd name="T13" fmla="*/ 83 h 299"/>
                <a:gd name="T14" fmla="*/ 35 w 296"/>
                <a:gd name="T15" fmla="*/ 214 h 299"/>
                <a:gd name="T16" fmla="*/ 47 w 296"/>
                <a:gd name="T17" fmla="*/ 232 h 299"/>
                <a:gd name="T18" fmla="*/ 231 w 296"/>
                <a:gd name="T19" fmla="*/ 250 h 299"/>
                <a:gd name="T20" fmla="*/ 260 w 296"/>
                <a:gd name="T21" fmla="*/ 84 h 299"/>
                <a:gd name="T22" fmla="*/ 248 w 296"/>
                <a:gd name="T23" fmla="*/ 66 h 299"/>
                <a:gd name="T24" fmla="*/ 65 w 296"/>
                <a:gd name="T25" fmla="*/ 49 h 299"/>
                <a:gd name="T26" fmla="*/ 35 w 296"/>
                <a:gd name="T27" fmla="*/ 214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6" h="299">
                  <a:moveTo>
                    <a:pt x="263" y="83"/>
                  </a:moveTo>
                  <a:cubicBezTo>
                    <a:pt x="296" y="139"/>
                    <a:pt x="283" y="210"/>
                    <a:pt x="233" y="252"/>
                  </a:cubicBezTo>
                  <a:cubicBezTo>
                    <a:pt x="176" y="299"/>
                    <a:pt x="92" y="291"/>
                    <a:pt x="45" y="234"/>
                  </a:cubicBezTo>
                  <a:cubicBezTo>
                    <a:pt x="40" y="228"/>
                    <a:pt x="36" y="222"/>
                    <a:pt x="32" y="216"/>
                  </a:cubicBezTo>
                  <a:cubicBezTo>
                    <a:pt x="0" y="159"/>
                    <a:pt x="13" y="88"/>
                    <a:pt x="63" y="47"/>
                  </a:cubicBezTo>
                  <a:cubicBezTo>
                    <a:pt x="119" y="0"/>
                    <a:pt x="203" y="8"/>
                    <a:pt x="250" y="64"/>
                  </a:cubicBezTo>
                  <a:cubicBezTo>
                    <a:pt x="255" y="70"/>
                    <a:pt x="259" y="76"/>
                    <a:pt x="263" y="83"/>
                  </a:cubicBezTo>
                  <a:close/>
                  <a:moveTo>
                    <a:pt x="35" y="214"/>
                  </a:moveTo>
                  <a:cubicBezTo>
                    <a:pt x="38" y="221"/>
                    <a:pt x="43" y="227"/>
                    <a:pt x="47" y="232"/>
                  </a:cubicBezTo>
                  <a:cubicBezTo>
                    <a:pt x="93" y="288"/>
                    <a:pt x="175" y="295"/>
                    <a:pt x="231" y="250"/>
                  </a:cubicBezTo>
                  <a:cubicBezTo>
                    <a:pt x="280" y="209"/>
                    <a:pt x="292" y="139"/>
                    <a:pt x="260" y="84"/>
                  </a:cubicBezTo>
                  <a:cubicBezTo>
                    <a:pt x="257" y="78"/>
                    <a:pt x="253" y="72"/>
                    <a:pt x="248" y="66"/>
                  </a:cubicBezTo>
                  <a:cubicBezTo>
                    <a:pt x="202" y="11"/>
                    <a:pt x="120" y="3"/>
                    <a:pt x="65" y="49"/>
                  </a:cubicBezTo>
                  <a:cubicBezTo>
                    <a:pt x="16" y="90"/>
                    <a:pt x="3" y="159"/>
                    <a:pt x="35" y="21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2"/>
            <p:cNvSpPr>
              <a:spLocks/>
            </p:cNvSpPr>
            <p:nvPr/>
          </p:nvSpPr>
          <p:spPr bwMode="auto">
            <a:xfrm>
              <a:off x="2736440" y="2391094"/>
              <a:ext cx="481134" cy="481134"/>
            </a:xfrm>
            <a:custGeom>
              <a:avLst/>
              <a:gdLst>
                <a:gd name="T0" fmla="*/ 59 w 271"/>
                <a:gd name="T1" fmla="*/ 42 h 271"/>
                <a:gd name="T2" fmla="*/ 229 w 271"/>
                <a:gd name="T3" fmla="*/ 58 h 271"/>
                <a:gd name="T4" fmla="*/ 213 w 271"/>
                <a:gd name="T5" fmla="*/ 228 h 271"/>
                <a:gd name="T6" fmla="*/ 43 w 271"/>
                <a:gd name="T7" fmla="*/ 212 h 271"/>
                <a:gd name="T8" fmla="*/ 59 w 271"/>
                <a:gd name="T9" fmla="*/ 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71">
                  <a:moveTo>
                    <a:pt x="59" y="42"/>
                  </a:moveTo>
                  <a:cubicBezTo>
                    <a:pt x="110" y="0"/>
                    <a:pt x="186" y="7"/>
                    <a:pt x="229" y="58"/>
                  </a:cubicBezTo>
                  <a:cubicBezTo>
                    <a:pt x="271" y="110"/>
                    <a:pt x="264" y="186"/>
                    <a:pt x="213" y="228"/>
                  </a:cubicBezTo>
                  <a:cubicBezTo>
                    <a:pt x="161" y="271"/>
                    <a:pt x="85" y="264"/>
                    <a:pt x="43" y="212"/>
                  </a:cubicBezTo>
                  <a:cubicBezTo>
                    <a:pt x="0" y="161"/>
                    <a:pt x="7" y="85"/>
                    <a:pt x="59" y="4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3"/>
            <p:cNvSpPr>
              <a:spLocks/>
            </p:cNvSpPr>
            <p:nvPr/>
          </p:nvSpPr>
          <p:spPr bwMode="auto">
            <a:xfrm>
              <a:off x="2824437" y="2512235"/>
              <a:ext cx="285708" cy="254852"/>
            </a:xfrm>
            <a:custGeom>
              <a:avLst/>
              <a:gdLst>
                <a:gd name="T0" fmla="*/ 80 w 161"/>
                <a:gd name="T1" fmla="*/ 31 h 144"/>
                <a:gd name="T2" fmla="*/ 40 w 161"/>
                <a:gd name="T3" fmla="*/ 1 h 144"/>
                <a:gd name="T4" fmla="*/ 3 w 161"/>
                <a:gd name="T5" fmla="*/ 50 h 144"/>
                <a:gd name="T6" fmla="*/ 79 w 161"/>
                <a:gd name="T7" fmla="*/ 144 h 144"/>
                <a:gd name="T8" fmla="*/ 158 w 161"/>
                <a:gd name="T9" fmla="*/ 51 h 144"/>
                <a:gd name="T10" fmla="*/ 121 w 161"/>
                <a:gd name="T11" fmla="*/ 2 h 144"/>
                <a:gd name="T12" fmla="*/ 80 w 161"/>
                <a:gd name="T13" fmla="*/ 3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44">
                  <a:moveTo>
                    <a:pt x="80" y="31"/>
                  </a:moveTo>
                  <a:cubicBezTo>
                    <a:pt x="73" y="11"/>
                    <a:pt x="60" y="0"/>
                    <a:pt x="40" y="1"/>
                  </a:cubicBezTo>
                  <a:cubicBezTo>
                    <a:pt x="11" y="3"/>
                    <a:pt x="0" y="23"/>
                    <a:pt x="3" y="50"/>
                  </a:cubicBezTo>
                  <a:cubicBezTo>
                    <a:pt x="6" y="83"/>
                    <a:pt x="49" y="103"/>
                    <a:pt x="79" y="144"/>
                  </a:cubicBezTo>
                  <a:cubicBezTo>
                    <a:pt x="110" y="103"/>
                    <a:pt x="154" y="84"/>
                    <a:pt x="158" y="51"/>
                  </a:cubicBezTo>
                  <a:cubicBezTo>
                    <a:pt x="161" y="24"/>
                    <a:pt x="150" y="4"/>
                    <a:pt x="121" y="2"/>
                  </a:cubicBezTo>
                  <a:cubicBezTo>
                    <a:pt x="101" y="0"/>
                    <a:pt x="89" y="11"/>
                    <a:pt x="80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19850" y="2180662"/>
            <a:ext cx="1200150" cy="1213665"/>
            <a:chOff x="2905946" y="3209363"/>
            <a:chExt cx="507418" cy="513132"/>
          </a:xfrm>
        </p:grpSpPr>
        <p:sp>
          <p:nvSpPr>
            <p:cNvPr id="29" name="Freeform 13"/>
            <p:cNvSpPr>
              <a:spLocks noEditPoints="1"/>
            </p:cNvSpPr>
            <p:nvPr/>
          </p:nvSpPr>
          <p:spPr bwMode="auto">
            <a:xfrm>
              <a:off x="2905946" y="3209363"/>
              <a:ext cx="507418" cy="513132"/>
            </a:xfrm>
            <a:custGeom>
              <a:avLst/>
              <a:gdLst>
                <a:gd name="T0" fmla="*/ 189 w 286"/>
                <a:gd name="T1" fmla="*/ 19 h 289"/>
                <a:gd name="T2" fmla="*/ 274 w 286"/>
                <a:gd name="T3" fmla="*/ 168 h 289"/>
                <a:gd name="T4" fmla="*/ 119 w 286"/>
                <a:gd name="T5" fmla="*/ 275 h 289"/>
                <a:gd name="T6" fmla="*/ 97 w 286"/>
                <a:gd name="T7" fmla="*/ 270 h 289"/>
                <a:gd name="T8" fmla="*/ 12 w 286"/>
                <a:gd name="T9" fmla="*/ 121 h 289"/>
                <a:gd name="T10" fmla="*/ 167 w 286"/>
                <a:gd name="T11" fmla="*/ 14 h 289"/>
                <a:gd name="T12" fmla="*/ 189 w 286"/>
                <a:gd name="T13" fmla="*/ 19 h 289"/>
                <a:gd name="T14" fmla="*/ 98 w 286"/>
                <a:gd name="T15" fmla="*/ 267 h 289"/>
                <a:gd name="T16" fmla="*/ 120 w 286"/>
                <a:gd name="T17" fmla="*/ 273 h 289"/>
                <a:gd name="T18" fmla="*/ 271 w 286"/>
                <a:gd name="T19" fmla="*/ 168 h 289"/>
                <a:gd name="T20" fmla="*/ 188 w 286"/>
                <a:gd name="T21" fmla="*/ 22 h 289"/>
                <a:gd name="T22" fmla="*/ 166 w 286"/>
                <a:gd name="T23" fmla="*/ 16 h 289"/>
                <a:gd name="T24" fmla="*/ 15 w 286"/>
                <a:gd name="T25" fmla="*/ 121 h 289"/>
                <a:gd name="T26" fmla="*/ 98 w 286"/>
                <a:gd name="T27" fmla="*/ 26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6" h="289">
                  <a:moveTo>
                    <a:pt x="189" y="19"/>
                  </a:moveTo>
                  <a:cubicBezTo>
                    <a:pt x="250" y="42"/>
                    <a:pt x="286" y="104"/>
                    <a:pt x="274" y="168"/>
                  </a:cubicBezTo>
                  <a:cubicBezTo>
                    <a:pt x="261" y="241"/>
                    <a:pt x="191" y="289"/>
                    <a:pt x="119" y="275"/>
                  </a:cubicBezTo>
                  <a:cubicBezTo>
                    <a:pt x="112" y="274"/>
                    <a:pt x="104" y="272"/>
                    <a:pt x="97" y="270"/>
                  </a:cubicBezTo>
                  <a:cubicBezTo>
                    <a:pt x="36" y="247"/>
                    <a:pt x="0" y="185"/>
                    <a:pt x="12" y="121"/>
                  </a:cubicBezTo>
                  <a:cubicBezTo>
                    <a:pt x="25" y="48"/>
                    <a:pt x="95" y="0"/>
                    <a:pt x="167" y="14"/>
                  </a:cubicBezTo>
                  <a:cubicBezTo>
                    <a:pt x="174" y="15"/>
                    <a:pt x="182" y="17"/>
                    <a:pt x="189" y="19"/>
                  </a:cubicBezTo>
                  <a:close/>
                  <a:moveTo>
                    <a:pt x="98" y="267"/>
                  </a:moveTo>
                  <a:cubicBezTo>
                    <a:pt x="105" y="269"/>
                    <a:pt x="112" y="271"/>
                    <a:pt x="120" y="273"/>
                  </a:cubicBezTo>
                  <a:cubicBezTo>
                    <a:pt x="190" y="285"/>
                    <a:pt x="258" y="239"/>
                    <a:pt x="271" y="168"/>
                  </a:cubicBezTo>
                  <a:cubicBezTo>
                    <a:pt x="283" y="105"/>
                    <a:pt x="248" y="44"/>
                    <a:pt x="188" y="22"/>
                  </a:cubicBezTo>
                  <a:cubicBezTo>
                    <a:pt x="181" y="20"/>
                    <a:pt x="174" y="18"/>
                    <a:pt x="166" y="16"/>
                  </a:cubicBezTo>
                  <a:cubicBezTo>
                    <a:pt x="96" y="4"/>
                    <a:pt x="28" y="50"/>
                    <a:pt x="15" y="121"/>
                  </a:cubicBezTo>
                  <a:cubicBezTo>
                    <a:pt x="4" y="184"/>
                    <a:pt x="39" y="245"/>
                    <a:pt x="98" y="26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2927659" y="3234506"/>
              <a:ext cx="463991" cy="462848"/>
            </a:xfrm>
            <a:custGeom>
              <a:avLst/>
              <a:gdLst>
                <a:gd name="T0" fmla="*/ 12 w 262"/>
                <a:gd name="T1" fmla="*/ 109 h 261"/>
                <a:gd name="T2" fmla="*/ 153 w 262"/>
                <a:gd name="T3" fmla="*/ 12 h 261"/>
                <a:gd name="T4" fmla="*/ 250 w 262"/>
                <a:gd name="T5" fmla="*/ 152 h 261"/>
                <a:gd name="T6" fmla="*/ 109 w 262"/>
                <a:gd name="T7" fmla="*/ 249 h 261"/>
                <a:gd name="T8" fmla="*/ 12 w 262"/>
                <a:gd name="T9" fmla="*/ 109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61">
                  <a:moveTo>
                    <a:pt x="12" y="109"/>
                  </a:moveTo>
                  <a:cubicBezTo>
                    <a:pt x="24" y="43"/>
                    <a:pt x="87" y="0"/>
                    <a:pt x="153" y="12"/>
                  </a:cubicBezTo>
                  <a:cubicBezTo>
                    <a:pt x="218" y="24"/>
                    <a:pt x="262" y="87"/>
                    <a:pt x="250" y="152"/>
                  </a:cubicBezTo>
                  <a:cubicBezTo>
                    <a:pt x="238" y="218"/>
                    <a:pt x="175" y="261"/>
                    <a:pt x="109" y="249"/>
                  </a:cubicBezTo>
                  <a:cubicBezTo>
                    <a:pt x="44" y="237"/>
                    <a:pt x="0" y="174"/>
                    <a:pt x="12" y="10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2"/>
            <p:cNvSpPr>
              <a:spLocks noEditPoints="1"/>
            </p:cNvSpPr>
            <p:nvPr/>
          </p:nvSpPr>
          <p:spPr bwMode="auto">
            <a:xfrm>
              <a:off x="3060101" y="3269550"/>
              <a:ext cx="215756" cy="333836"/>
            </a:xfrm>
            <a:custGeom>
              <a:avLst/>
              <a:gdLst>
                <a:gd name="T0" fmla="*/ 79 w 138"/>
                <a:gd name="T1" fmla="*/ 116 h 212"/>
                <a:gd name="T2" fmla="*/ 43 w 138"/>
                <a:gd name="T3" fmla="*/ 116 h 212"/>
                <a:gd name="T4" fmla="*/ 30 w 138"/>
                <a:gd name="T5" fmla="*/ 39 h 212"/>
                <a:gd name="T6" fmla="*/ 55 w 138"/>
                <a:gd name="T7" fmla="*/ 34 h 212"/>
                <a:gd name="T8" fmla="*/ 79 w 138"/>
                <a:gd name="T9" fmla="*/ 116 h 212"/>
                <a:gd name="T10" fmla="*/ 83 w 138"/>
                <a:gd name="T11" fmla="*/ 129 h 212"/>
                <a:gd name="T12" fmla="*/ 109 w 138"/>
                <a:gd name="T13" fmla="*/ 137 h 212"/>
                <a:gd name="T14" fmla="*/ 120 w 138"/>
                <a:gd name="T15" fmla="*/ 194 h 212"/>
                <a:gd name="T16" fmla="*/ 107 w 138"/>
                <a:gd name="T17" fmla="*/ 201 h 212"/>
                <a:gd name="T18" fmla="*/ 105 w 138"/>
                <a:gd name="T19" fmla="*/ 182 h 212"/>
                <a:gd name="T20" fmla="*/ 103 w 138"/>
                <a:gd name="T21" fmla="*/ 183 h 212"/>
                <a:gd name="T22" fmla="*/ 99 w 138"/>
                <a:gd name="T23" fmla="*/ 204 h 212"/>
                <a:gd name="T24" fmla="*/ 23 w 138"/>
                <a:gd name="T25" fmla="*/ 204 h 212"/>
                <a:gd name="T26" fmla="*/ 19 w 138"/>
                <a:gd name="T27" fmla="*/ 183 h 212"/>
                <a:gd name="T28" fmla="*/ 17 w 138"/>
                <a:gd name="T29" fmla="*/ 182 h 212"/>
                <a:gd name="T30" fmla="*/ 16 w 138"/>
                <a:gd name="T31" fmla="*/ 201 h 212"/>
                <a:gd name="T32" fmla="*/ 2 w 138"/>
                <a:gd name="T33" fmla="*/ 194 h 212"/>
                <a:gd name="T34" fmla="*/ 14 w 138"/>
                <a:gd name="T35" fmla="*/ 137 h 212"/>
                <a:gd name="T36" fmla="*/ 40 w 138"/>
                <a:gd name="T37" fmla="*/ 129 h 212"/>
                <a:gd name="T38" fmla="*/ 61 w 138"/>
                <a:gd name="T39" fmla="*/ 170 h 212"/>
                <a:gd name="T40" fmla="*/ 83 w 138"/>
                <a:gd name="T41" fmla="*/ 129 h 212"/>
                <a:gd name="T42" fmla="*/ 88 w 138"/>
                <a:gd name="T43" fmla="*/ 74 h 212"/>
                <a:gd name="T44" fmla="*/ 50 w 138"/>
                <a:gd name="T45" fmla="*/ 68 h 212"/>
                <a:gd name="T46" fmla="*/ 34 w 138"/>
                <a:gd name="T47" fmla="*/ 77 h 212"/>
                <a:gd name="T48" fmla="*/ 37 w 138"/>
                <a:gd name="T49" fmla="*/ 91 h 212"/>
                <a:gd name="T50" fmla="*/ 86 w 138"/>
                <a:gd name="T51" fmla="*/ 90 h 212"/>
                <a:gd name="T52" fmla="*/ 88 w 138"/>
                <a:gd name="T53" fmla="*/ 7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8" h="212">
                  <a:moveTo>
                    <a:pt x="79" y="116"/>
                  </a:moveTo>
                  <a:cubicBezTo>
                    <a:pt x="68" y="127"/>
                    <a:pt x="54" y="127"/>
                    <a:pt x="43" y="116"/>
                  </a:cubicBezTo>
                  <a:cubicBezTo>
                    <a:pt x="0" y="118"/>
                    <a:pt x="17" y="55"/>
                    <a:pt x="30" y="39"/>
                  </a:cubicBezTo>
                  <a:cubicBezTo>
                    <a:pt x="36" y="32"/>
                    <a:pt x="44" y="28"/>
                    <a:pt x="55" y="34"/>
                  </a:cubicBezTo>
                  <a:cubicBezTo>
                    <a:pt x="93" y="0"/>
                    <a:pt x="138" y="119"/>
                    <a:pt x="79" y="116"/>
                  </a:cubicBezTo>
                  <a:close/>
                  <a:moveTo>
                    <a:pt x="83" y="129"/>
                  </a:moveTo>
                  <a:cubicBezTo>
                    <a:pt x="92" y="129"/>
                    <a:pt x="98" y="134"/>
                    <a:pt x="109" y="137"/>
                  </a:cubicBezTo>
                  <a:cubicBezTo>
                    <a:pt x="116" y="155"/>
                    <a:pt x="120" y="172"/>
                    <a:pt x="120" y="194"/>
                  </a:cubicBezTo>
                  <a:cubicBezTo>
                    <a:pt x="116" y="197"/>
                    <a:pt x="111" y="199"/>
                    <a:pt x="107" y="201"/>
                  </a:cubicBezTo>
                  <a:cubicBezTo>
                    <a:pt x="105" y="182"/>
                    <a:pt x="105" y="182"/>
                    <a:pt x="105" y="182"/>
                  </a:cubicBezTo>
                  <a:cubicBezTo>
                    <a:pt x="103" y="183"/>
                    <a:pt x="103" y="183"/>
                    <a:pt x="103" y="183"/>
                  </a:cubicBezTo>
                  <a:cubicBezTo>
                    <a:pt x="99" y="204"/>
                    <a:pt x="99" y="204"/>
                    <a:pt x="99" y="204"/>
                  </a:cubicBezTo>
                  <a:cubicBezTo>
                    <a:pt x="75" y="212"/>
                    <a:pt x="48" y="212"/>
                    <a:pt x="23" y="204"/>
                  </a:cubicBezTo>
                  <a:cubicBezTo>
                    <a:pt x="19" y="183"/>
                    <a:pt x="19" y="183"/>
                    <a:pt x="19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6" y="201"/>
                    <a:pt x="16" y="201"/>
                    <a:pt x="16" y="201"/>
                  </a:cubicBezTo>
                  <a:cubicBezTo>
                    <a:pt x="11" y="199"/>
                    <a:pt x="6" y="197"/>
                    <a:pt x="2" y="194"/>
                  </a:cubicBezTo>
                  <a:cubicBezTo>
                    <a:pt x="2" y="172"/>
                    <a:pt x="6" y="155"/>
                    <a:pt x="14" y="137"/>
                  </a:cubicBezTo>
                  <a:cubicBezTo>
                    <a:pt x="24" y="134"/>
                    <a:pt x="30" y="129"/>
                    <a:pt x="40" y="129"/>
                  </a:cubicBezTo>
                  <a:cubicBezTo>
                    <a:pt x="40" y="140"/>
                    <a:pt x="50" y="162"/>
                    <a:pt x="61" y="170"/>
                  </a:cubicBezTo>
                  <a:cubicBezTo>
                    <a:pt x="72" y="162"/>
                    <a:pt x="82" y="139"/>
                    <a:pt x="83" y="129"/>
                  </a:cubicBezTo>
                  <a:close/>
                  <a:moveTo>
                    <a:pt x="88" y="74"/>
                  </a:moveTo>
                  <a:cubicBezTo>
                    <a:pt x="72" y="79"/>
                    <a:pt x="59" y="73"/>
                    <a:pt x="50" y="68"/>
                  </a:cubicBezTo>
                  <a:cubicBezTo>
                    <a:pt x="47" y="72"/>
                    <a:pt x="40" y="77"/>
                    <a:pt x="34" y="77"/>
                  </a:cubicBezTo>
                  <a:cubicBezTo>
                    <a:pt x="35" y="82"/>
                    <a:pt x="35" y="86"/>
                    <a:pt x="37" y="91"/>
                  </a:cubicBezTo>
                  <a:cubicBezTo>
                    <a:pt x="47" y="126"/>
                    <a:pt x="76" y="125"/>
                    <a:pt x="86" y="90"/>
                  </a:cubicBezTo>
                  <a:cubicBezTo>
                    <a:pt x="88" y="85"/>
                    <a:pt x="88" y="79"/>
                    <a:pt x="88" y="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048500" y="4067321"/>
            <a:ext cx="1116673" cy="1114279"/>
            <a:chOff x="4884246" y="3591071"/>
            <a:chExt cx="533704" cy="532560"/>
          </a:xfrm>
        </p:grpSpPr>
        <p:sp>
          <p:nvSpPr>
            <p:cNvPr id="34" name="Freeform 17"/>
            <p:cNvSpPr>
              <a:spLocks noEditPoints="1"/>
            </p:cNvSpPr>
            <p:nvPr/>
          </p:nvSpPr>
          <p:spPr bwMode="auto">
            <a:xfrm>
              <a:off x="4884246" y="3600213"/>
              <a:ext cx="533704" cy="523418"/>
            </a:xfrm>
            <a:custGeom>
              <a:avLst/>
              <a:gdLst>
                <a:gd name="T0" fmla="*/ 35 w 301"/>
                <a:gd name="T1" fmla="*/ 81 h 295"/>
                <a:gd name="T2" fmla="*/ 197 w 301"/>
                <a:gd name="T3" fmla="*/ 23 h 295"/>
                <a:gd name="T4" fmla="*/ 275 w 301"/>
                <a:gd name="T5" fmla="*/ 194 h 295"/>
                <a:gd name="T6" fmla="*/ 266 w 301"/>
                <a:gd name="T7" fmla="*/ 214 h 295"/>
                <a:gd name="T8" fmla="*/ 104 w 301"/>
                <a:gd name="T9" fmla="*/ 272 h 295"/>
                <a:gd name="T10" fmla="*/ 26 w 301"/>
                <a:gd name="T11" fmla="*/ 101 h 295"/>
                <a:gd name="T12" fmla="*/ 35 w 301"/>
                <a:gd name="T13" fmla="*/ 81 h 295"/>
                <a:gd name="T14" fmla="*/ 263 w 301"/>
                <a:gd name="T15" fmla="*/ 213 h 295"/>
                <a:gd name="T16" fmla="*/ 273 w 301"/>
                <a:gd name="T17" fmla="*/ 193 h 295"/>
                <a:gd name="T18" fmla="*/ 196 w 301"/>
                <a:gd name="T19" fmla="*/ 26 h 295"/>
                <a:gd name="T20" fmla="*/ 38 w 301"/>
                <a:gd name="T21" fmla="*/ 82 h 295"/>
                <a:gd name="T22" fmla="*/ 29 w 301"/>
                <a:gd name="T23" fmla="*/ 102 h 295"/>
                <a:gd name="T24" fmla="*/ 105 w 301"/>
                <a:gd name="T25" fmla="*/ 270 h 295"/>
                <a:gd name="T26" fmla="*/ 263 w 301"/>
                <a:gd name="T27" fmla="*/ 213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1" h="295">
                  <a:moveTo>
                    <a:pt x="35" y="81"/>
                  </a:moveTo>
                  <a:cubicBezTo>
                    <a:pt x="68" y="25"/>
                    <a:pt x="136" y="0"/>
                    <a:pt x="197" y="23"/>
                  </a:cubicBezTo>
                  <a:cubicBezTo>
                    <a:pt x="266" y="48"/>
                    <a:pt x="301" y="125"/>
                    <a:pt x="275" y="194"/>
                  </a:cubicBezTo>
                  <a:cubicBezTo>
                    <a:pt x="273" y="201"/>
                    <a:pt x="270" y="208"/>
                    <a:pt x="266" y="214"/>
                  </a:cubicBezTo>
                  <a:cubicBezTo>
                    <a:pt x="233" y="271"/>
                    <a:pt x="165" y="295"/>
                    <a:pt x="104" y="272"/>
                  </a:cubicBezTo>
                  <a:cubicBezTo>
                    <a:pt x="36" y="247"/>
                    <a:pt x="0" y="170"/>
                    <a:pt x="26" y="101"/>
                  </a:cubicBezTo>
                  <a:cubicBezTo>
                    <a:pt x="29" y="94"/>
                    <a:pt x="32" y="87"/>
                    <a:pt x="35" y="81"/>
                  </a:cubicBezTo>
                  <a:close/>
                  <a:moveTo>
                    <a:pt x="263" y="213"/>
                  </a:moveTo>
                  <a:cubicBezTo>
                    <a:pt x="267" y="207"/>
                    <a:pt x="270" y="200"/>
                    <a:pt x="273" y="193"/>
                  </a:cubicBezTo>
                  <a:cubicBezTo>
                    <a:pt x="298" y="126"/>
                    <a:pt x="263" y="51"/>
                    <a:pt x="196" y="26"/>
                  </a:cubicBezTo>
                  <a:cubicBezTo>
                    <a:pt x="136" y="3"/>
                    <a:pt x="70" y="27"/>
                    <a:pt x="38" y="82"/>
                  </a:cubicBezTo>
                  <a:cubicBezTo>
                    <a:pt x="34" y="89"/>
                    <a:pt x="31" y="95"/>
                    <a:pt x="29" y="102"/>
                  </a:cubicBezTo>
                  <a:cubicBezTo>
                    <a:pt x="4" y="170"/>
                    <a:pt x="38" y="245"/>
                    <a:pt x="105" y="270"/>
                  </a:cubicBezTo>
                  <a:cubicBezTo>
                    <a:pt x="165" y="292"/>
                    <a:pt x="232" y="268"/>
                    <a:pt x="263" y="21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4908245" y="3619642"/>
              <a:ext cx="484562" cy="484562"/>
            </a:xfrm>
            <a:custGeom>
              <a:avLst/>
              <a:gdLst>
                <a:gd name="T0" fmla="*/ 95 w 273"/>
                <a:gd name="T1" fmla="*/ 250 h 273"/>
                <a:gd name="T2" fmla="*/ 23 w 273"/>
                <a:gd name="T3" fmla="*/ 95 h 273"/>
                <a:gd name="T4" fmla="*/ 179 w 273"/>
                <a:gd name="T5" fmla="*/ 23 h 273"/>
                <a:gd name="T6" fmla="*/ 250 w 273"/>
                <a:gd name="T7" fmla="*/ 179 h 273"/>
                <a:gd name="T8" fmla="*/ 95 w 273"/>
                <a:gd name="T9" fmla="*/ 25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3" h="273">
                  <a:moveTo>
                    <a:pt x="95" y="250"/>
                  </a:moveTo>
                  <a:cubicBezTo>
                    <a:pt x="32" y="227"/>
                    <a:pt x="0" y="157"/>
                    <a:pt x="23" y="95"/>
                  </a:cubicBezTo>
                  <a:cubicBezTo>
                    <a:pt x="47" y="32"/>
                    <a:pt x="116" y="0"/>
                    <a:pt x="179" y="23"/>
                  </a:cubicBezTo>
                  <a:cubicBezTo>
                    <a:pt x="241" y="47"/>
                    <a:pt x="273" y="116"/>
                    <a:pt x="250" y="179"/>
                  </a:cubicBezTo>
                  <a:cubicBezTo>
                    <a:pt x="227" y="241"/>
                    <a:pt x="157" y="273"/>
                    <a:pt x="95" y="25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5011100" y="3591071"/>
              <a:ext cx="27428" cy="26286"/>
            </a:xfrm>
            <a:custGeom>
              <a:avLst/>
              <a:gdLst>
                <a:gd name="T0" fmla="*/ 4 w 15"/>
                <a:gd name="T1" fmla="*/ 13 h 15"/>
                <a:gd name="T2" fmla="*/ 2 w 15"/>
                <a:gd name="T3" fmla="*/ 4 h 15"/>
                <a:gd name="T4" fmla="*/ 10 w 15"/>
                <a:gd name="T5" fmla="*/ 2 h 15"/>
                <a:gd name="T6" fmla="*/ 13 w 15"/>
                <a:gd name="T7" fmla="*/ 10 h 15"/>
                <a:gd name="T8" fmla="*/ 4 w 15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4" y="13"/>
                  </a:moveTo>
                  <a:cubicBezTo>
                    <a:pt x="1" y="11"/>
                    <a:pt x="0" y="7"/>
                    <a:pt x="2" y="4"/>
                  </a:cubicBezTo>
                  <a:cubicBezTo>
                    <a:pt x="4" y="1"/>
                    <a:pt x="7" y="0"/>
                    <a:pt x="10" y="2"/>
                  </a:cubicBezTo>
                  <a:cubicBezTo>
                    <a:pt x="13" y="4"/>
                    <a:pt x="15" y="7"/>
                    <a:pt x="13" y="10"/>
                  </a:cubicBezTo>
                  <a:cubicBezTo>
                    <a:pt x="11" y="13"/>
                    <a:pt x="7" y="15"/>
                    <a:pt x="4" y="13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37" name="Freeform 53"/>
            <p:cNvSpPr>
              <a:spLocks/>
            </p:cNvSpPr>
            <p:nvPr/>
          </p:nvSpPr>
          <p:spPr bwMode="auto">
            <a:xfrm>
              <a:off x="5031672" y="3741924"/>
              <a:ext cx="218281" cy="145140"/>
            </a:xfrm>
            <a:custGeom>
              <a:avLst/>
              <a:gdLst>
                <a:gd name="T0" fmla="*/ 116 w 123"/>
                <a:gd name="T1" fmla="*/ 26 h 82"/>
                <a:gd name="T2" fmla="*/ 22 w 123"/>
                <a:gd name="T3" fmla="*/ 26 h 82"/>
                <a:gd name="T4" fmla="*/ 3 w 123"/>
                <a:gd name="T5" fmla="*/ 82 h 82"/>
                <a:gd name="T6" fmla="*/ 18 w 123"/>
                <a:gd name="T7" fmla="*/ 53 h 82"/>
                <a:gd name="T8" fmla="*/ 94 w 123"/>
                <a:gd name="T9" fmla="*/ 48 h 82"/>
                <a:gd name="T10" fmla="*/ 86 w 123"/>
                <a:gd name="T11" fmla="*/ 56 h 82"/>
                <a:gd name="T12" fmla="*/ 123 w 123"/>
                <a:gd name="T13" fmla="*/ 56 h 82"/>
                <a:gd name="T14" fmla="*/ 123 w 123"/>
                <a:gd name="T15" fmla="*/ 18 h 82"/>
                <a:gd name="T16" fmla="*/ 116 w 123"/>
                <a:gd name="T17" fmla="*/ 2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82">
                  <a:moveTo>
                    <a:pt x="116" y="26"/>
                  </a:moveTo>
                  <a:cubicBezTo>
                    <a:pt x="90" y="0"/>
                    <a:pt x="48" y="0"/>
                    <a:pt x="22" y="26"/>
                  </a:cubicBezTo>
                  <a:cubicBezTo>
                    <a:pt x="7" y="41"/>
                    <a:pt x="0" y="62"/>
                    <a:pt x="3" y="82"/>
                  </a:cubicBezTo>
                  <a:cubicBezTo>
                    <a:pt x="5" y="71"/>
                    <a:pt x="10" y="61"/>
                    <a:pt x="18" y="53"/>
                  </a:cubicBezTo>
                  <a:cubicBezTo>
                    <a:pt x="39" y="33"/>
                    <a:pt x="71" y="31"/>
                    <a:pt x="94" y="48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3" y="18"/>
                    <a:pt x="123" y="18"/>
                    <a:pt x="123" y="18"/>
                  </a:cubicBezTo>
                  <a:lnTo>
                    <a:pt x="116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4"/>
            <p:cNvSpPr>
              <a:spLocks/>
            </p:cNvSpPr>
            <p:nvPr/>
          </p:nvSpPr>
          <p:spPr bwMode="auto">
            <a:xfrm>
              <a:off x="5055671" y="3857350"/>
              <a:ext cx="218281" cy="143997"/>
            </a:xfrm>
            <a:custGeom>
              <a:avLst/>
              <a:gdLst>
                <a:gd name="T0" fmla="*/ 8 w 123"/>
                <a:gd name="T1" fmla="*/ 55 h 81"/>
                <a:gd name="T2" fmla="*/ 102 w 123"/>
                <a:gd name="T3" fmla="*/ 55 h 81"/>
                <a:gd name="T4" fmla="*/ 121 w 123"/>
                <a:gd name="T5" fmla="*/ 0 h 81"/>
                <a:gd name="T6" fmla="*/ 105 w 123"/>
                <a:gd name="T7" fmla="*/ 28 h 81"/>
                <a:gd name="T8" fmla="*/ 30 w 123"/>
                <a:gd name="T9" fmla="*/ 33 h 81"/>
                <a:gd name="T10" fmla="*/ 38 w 123"/>
                <a:gd name="T11" fmla="*/ 25 h 81"/>
                <a:gd name="T12" fmla="*/ 0 w 123"/>
                <a:gd name="T13" fmla="*/ 25 h 81"/>
                <a:gd name="T14" fmla="*/ 0 w 123"/>
                <a:gd name="T15" fmla="*/ 63 h 81"/>
                <a:gd name="T16" fmla="*/ 8 w 123"/>
                <a:gd name="T17" fmla="*/ 5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81">
                  <a:moveTo>
                    <a:pt x="8" y="55"/>
                  </a:moveTo>
                  <a:cubicBezTo>
                    <a:pt x="34" y="81"/>
                    <a:pt x="76" y="81"/>
                    <a:pt x="102" y="55"/>
                  </a:cubicBezTo>
                  <a:cubicBezTo>
                    <a:pt x="117" y="40"/>
                    <a:pt x="123" y="19"/>
                    <a:pt x="121" y="0"/>
                  </a:cubicBezTo>
                  <a:cubicBezTo>
                    <a:pt x="118" y="10"/>
                    <a:pt x="113" y="20"/>
                    <a:pt x="105" y="28"/>
                  </a:cubicBezTo>
                  <a:cubicBezTo>
                    <a:pt x="85" y="48"/>
                    <a:pt x="52" y="50"/>
                    <a:pt x="30" y="3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8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657851" y="1260805"/>
            <a:ext cx="1122253" cy="1044246"/>
            <a:chOff x="5294481" y="1432255"/>
            <a:chExt cx="509705" cy="474276"/>
          </a:xfrm>
        </p:grpSpPr>
        <p:sp>
          <p:nvSpPr>
            <p:cNvPr id="40" name="Freeform 5"/>
            <p:cNvSpPr>
              <a:spLocks noEditPoints="1"/>
            </p:cNvSpPr>
            <p:nvPr/>
          </p:nvSpPr>
          <p:spPr bwMode="auto">
            <a:xfrm>
              <a:off x="5294481" y="1432255"/>
              <a:ext cx="509705" cy="474276"/>
            </a:xfrm>
            <a:custGeom>
              <a:avLst/>
              <a:gdLst>
                <a:gd name="T0" fmla="*/ 143 w 287"/>
                <a:gd name="T1" fmla="*/ 267 h 267"/>
                <a:gd name="T2" fmla="*/ 12 w 287"/>
                <a:gd name="T3" fmla="*/ 156 h 267"/>
                <a:gd name="T4" fmla="*/ 121 w 287"/>
                <a:gd name="T5" fmla="*/ 2 h 267"/>
                <a:gd name="T6" fmla="*/ 143 w 287"/>
                <a:gd name="T7" fmla="*/ 0 h 267"/>
                <a:gd name="T8" fmla="*/ 274 w 287"/>
                <a:gd name="T9" fmla="*/ 111 h 267"/>
                <a:gd name="T10" fmla="*/ 165 w 287"/>
                <a:gd name="T11" fmla="*/ 265 h 267"/>
                <a:gd name="T12" fmla="*/ 143 w 287"/>
                <a:gd name="T13" fmla="*/ 267 h 267"/>
                <a:gd name="T14" fmla="*/ 143 w 287"/>
                <a:gd name="T15" fmla="*/ 3 h 267"/>
                <a:gd name="T16" fmla="*/ 121 w 287"/>
                <a:gd name="T17" fmla="*/ 5 h 267"/>
                <a:gd name="T18" fmla="*/ 15 w 287"/>
                <a:gd name="T19" fmla="*/ 155 h 267"/>
                <a:gd name="T20" fmla="*/ 143 w 287"/>
                <a:gd name="T21" fmla="*/ 264 h 267"/>
                <a:gd name="T22" fmla="*/ 165 w 287"/>
                <a:gd name="T23" fmla="*/ 262 h 267"/>
                <a:gd name="T24" fmla="*/ 271 w 287"/>
                <a:gd name="T25" fmla="*/ 112 h 267"/>
                <a:gd name="T26" fmla="*/ 143 w 287"/>
                <a:gd name="T27" fmla="*/ 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7" h="267">
                  <a:moveTo>
                    <a:pt x="143" y="267"/>
                  </a:moveTo>
                  <a:cubicBezTo>
                    <a:pt x="78" y="267"/>
                    <a:pt x="23" y="220"/>
                    <a:pt x="12" y="156"/>
                  </a:cubicBezTo>
                  <a:cubicBezTo>
                    <a:pt x="0" y="83"/>
                    <a:pt x="48" y="14"/>
                    <a:pt x="121" y="2"/>
                  </a:cubicBezTo>
                  <a:cubicBezTo>
                    <a:pt x="128" y="1"/>
                    <a:pt x="136" y="0"/>
                    <a:pt x="143" y="0"/>
                  </a:cubicBezTo>
                  <a:cubicBezTo>
                    <a:pt x="208" y="0"/>
                    <a:pt x="263" y="47"/>
                    <a:pt x="274" y="111"/>
                  </a:cubicBezTo>
                  <a:cubicBezTo>
                    <a:pt x="287" y="183"/>
                    <a:pt x="238" y="252"/>
                    <a:pt x="165" y="265"/>
                  </a:cubicBezTo>
                  <a:cubicBezTo>
                    <a:pt x="158" y="266"/>
                    <a:pt x="150" y="267"/>
                    <a:pt x="143" y="267"/>
                  </a:cubicBezTo>
                  <a:close/>
                  <a:moveTo>
                    <a:pt x="143" y="3"/>
                  </a:moveTo>
                  <a:cubicBezTo>
                    <a:pt x="136" y="3"/>
                    <a:pt x="129" y="4"/>
                    <a:pt x="121" y="5"/>
                  </a:cubicBezTo>
                  <a:cubicBezTo>
                    <a:pt x="51" y="17"/>
                    <a:pt x="3" y="84"/>
                    <a:pt x="15" y="155"/>
                  </a:cubicBezTo>
                  <a:cubicBezTo>
                    <a:pt x="25" y="218"/>
                    <a:pt x="79" y="264"/>
                    <a:pt x="143" y="264"/>
                  </a:cubicBezTo>
                  <a:cubicBezTo>
                    <a:pt x="150" y="264"/>
                    <a:pt x="158" y="263"/>
                    <a:pt x="165" y="262"/>
                  </a:cubicBezTo>
                  <a:cubicBezTo>
                    <a:pt x="236" y="250"/>
                    <a:pt x="283" y="182"/>
                    <a:pt x="271" y="112"/>
                  </a:cubicBezTo>
                  <a:cubicBezTo>
                    <a:pt x="261" y="49"/>
                    <a:pt x="207" y="3"/>
                    <a:pt x="143" y="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5317337" y="1437970"/>
              <a:ext cx="461705" cy="462848"/>
            </a:xfrm>
            <a:custGeom>
              <a:avLst/>
              <a:gdLst>
                <a:gd name="T0" fmla="*/ 249 w 260"/>
                <a:gd name="T1" fmla="*/ 110 h 261"/>
                <a:gd name="T2" fmla="*/ 150 w 260"/>
                <a:gd name="T3" fmla="*/ 249 h 261"/>
                <a:gd name="T4" fmla="*/ 11 w 260"/>
                <a:gd name="T5" fmla="*/ 151 h 261"/>
                <a:gd name="T6" fmla="*/ 110 w 260"/>
                <a:gd name="T7" fmla="*/ 11 h 261"/>
                <a:gd name="T8" fmla="*/ 249 w 260"/>
                <a:gd name="T9" fmla="*/ 11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61">
                  <a:moveTo>
                    <a:pt x="249" y="110"/>
                  </a:moveTo>
                  <a:cubicBezTo>
                    <a:pt x="260" y="176"/>
                    <a:pt x="216" y="238"/>
                    <a:pt x="150" y="249"/>
                  </a:cubicBezTo>
                  <a:cubicBezTo>
                    <a:pt x="85" y="261"/>
                    <a:pt x="22" y="216"/>
                    <a:pt x="11" y="151"/>
                  </a:cubicBezTo>
                  <a:cubicBezTo>
                    <a:pt x="0" y="85"/>
                    <a:pt x="44" y="22"/>
                    <a:pt x="110" y="11"/>
                  </a:cubicBezTo>
                  <a:cubicBezTo>
                    <a:pt x="176" y="0"/>
                    <a:pt x="238" y="44"/>
                    <a:pt x="249" y="11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61"/>
            <p:cNvSpPr>
              <a:spLocks noChangeArrowheads="1"/>
            </p:cNvSpPr>
            <p:nvPr/>
          </p:nvSpPr>
          <p:spPr bwMode="auto">
            <a:xfrm>
              <a:off x="5436192" y="1691680"/>
              <a:ext cx="57142" cy="5828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2"/>
            <p:cNvSpPr>
              <a:spLocks/>
            </p:cNvSpPr>
            <p:nvPr/>
          </p:nvSpPr>
          <p:spPr bwMode="auto">
            <a:xfrm>
              <a:off x="5396194" y="1588825"/>
              <a:ext cx="305137" cy="133712"/>
            </a:xfrm>
            <a:custGeom>
              <a:avLst/>
              <a:gdLst>
                <a:gd name="T0" fmla="*/ 164 w 172"/>
                <a:gd name="T1" fmla="*/ 41 h 75"/>
                <a:gd name="T2" fmla="*/ 144 w 172"/>
                <a:gd name="T3" fmla="*/ 33 h 75"/>
                <a:gd name="T4" fmla="*/ 132 w 172"/>
                <a:gd name="T5" fmla="*/ 21 h 75"/>
                <a:gd name="T6" fmla="*/ 127 w 172"/>
                <a:gd name="T7" fmla="*/ 8 h 75"/>
                <a:gd name="T8" fmla="*/ 114 w 172"/>
                <a:gd name="T9" fmla="*/ 0 h 75"/>
                <a:gd name="T10" fmla="*/ 54 w 172"/>
                <a:gd name="T11" fmla="*/ 0 h 75"/>
                <a:gd name="T12" fmla="*/ 39 w 172"/>
                <a:gd name="T13" fmla="*/ 7 h 75"/>
                <a:gd name="T14" fmla="*/ 6 w 172"/>
                <a:gd name="T15" fmla="*/ 41 h 75"/>
                <a:gd name="T16" fmla="*/ 0 w 172"/>
                <a:gd name="T17" fmla="*/ 57 h 75"/>
                <a:gd name="T18" fmla="*/ 0 w 172"/>
                <a:gd name="T19" fmla="*/ 65 h 75"/>
                <a:gd name="T20" fmla="*/ 9 w 172"/>
                <a:gd name="T21" fmla="*/ 75 h 75"/>
                <a:gd name="T22" fmla="*/ 17 w 172"/>
                <a:gd name="T23" fmla="*/ 75 h 75"/>
                <a:gd name="T24" fmla="*/ 39 w 172"/>
                <a:gd name="T25" fmla="*/ 53 h 75"/>
                <a:gd name="T26" fmla="*/ 61 w 172"/>
                <a:gd name="T27" fmla="*/ 75 h 75"/>
                <a:gd name="T28" fmla="*/ 105 w 172"/>
                <a:gd name="T29" fmla="*/ 75 h 75"/>
                <a:gd name="T30" fmla="*/ 127 w 172"/>
                <a:gd name="T31" fmla="*/ 53 h 75"/>
                <a:gd name="T32" fmla="*/ 149 w 172"/>
                <a:gd name="T33" fmla="*/ 75 h 75"/>
                <a:gd name="T34" fmla="*/ 163 w 172"/>
                <a:gd name="T35" fmla="*/ 75 h 75"/>
                <a:gd name="T36" fmla="*/ 172 w 172"/>
                <a:gd name="T37" fmla="*/ 65 h 75"/>
                <a:gd name="T38" fmla="*/ 172 w 172"/>
                <a:gd name="T39" fmla="*/ 53 h 75"/>
                <a:gd name="T40" fmla="*/ 164 w 172"/>
                <a:gd name="T41" fmla="*/ 4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2" h="75">
                  <a:moveTo>
                    <a:pt x="164" y="41"/>
                  </a:moveTo>
                  <a:cubicBezTo>
                    <a:pt x="144" y="33"/>
                    <a:pt x="144" y="33"/>
                    <a:pt x="144" y="33"/>
                  </a:cubicBezTo>
                  <a:cubicBezTo>
                    <a:pt x="139" y="31"/>
                    <a:pt x="134" y="26"/>
                    <a:pt x="132" y="21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5" y="4"/>
                    <a:pt x="119" y="0"/>
                    <a:pt x="11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9" y="0"/>
                    <a:pt x="42" y="3"/>
                    <a:pt x="39" y="7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5"/>
                    <a:pt x="0" y="52"/>
                    <a:pt x="0" y="5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0"/>
                    <a:pt x="4" y="75"/>
                    <a:pt x="9" y="75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62"/>
                    <a:pt x="27" y="53"/>
                    <a:pt x="39" y="53"/>
                  </a:cubicBezTo>
                  <a:cubicBezTo>
                    <a:pt x="51" y="53"/>
                    <a:pt x="61" y="62"/>
                    <a:pt x="61" y="75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5" y="62"/>
                    <a:pt x="115" y="53"/>
                    <a:pt x="127" y="53"/>
                  </a:cubicBezTo>
                  <a:cubicBezTo>
                    <a:pt x="139" y="53"/>
                    <a:pt x="149" y="62"/>
                    <a:pt x="149" y="75"/>
                  </a:cubicBezTo>
                  <a:cubicBezTo>
                    <a:pt x="163" y="75"/>
                    <a:pt x="163" y="75"/>
                    <a:pt x="163" y="75"/>
                  </a:cubicBezTo>
                  <a:cubicBezTo>
                    <a:pt x="168" y="75"/>
                    <a:pt x="172" y="70"/>
                    <a:pt x="172" y="65"/>
                  </a:cubicBezTo>
                  <a:cubicBezTo>
                    <a:pt x="172" y="53"/>
                    <a:pt x="172" y="53"/>
                    <a:pt x="172" y="53"/>
                  </a:cubicBezTo>
                  <a:cubicBezTo>
                    <a:pt x="172" y="48"/>
                    <a:pt x="169" y="42"/>
                    <a:pt x="164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63"/>
            <p:cNvSpPr>
              <a:spLocks noChangeArrowheads="1"/>
            </p:cNvSpPr>
            <p:nvPr/>
          </p:nvSpPr>
          <p:spPr bwMode="auto">
            <a:xfrm>
              <a:off x="5592760" y="1691680"/>
              <a:ext cx="57142" cy="5828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600950" y="2572946"/>
            <a:ext cx="1087271" cy="1084654"/>
            <a:chOff x="3222916" y="1601396"/>
            <a:chExt cx="475420" cy="474276"/>
          </a:xfrm>
        </p:grpSpPr>
        <p:sp>
          <p:nvSpPr>
            <p:cNvPr id="47" name="Freeform 9"/>
            <p:cNvSpPr>
              <a:spLocks noEditPoints="1"/>
            </p:cNvSpPr>
            <p:nvPr/>
          </p:nvSpPr>
          <p:spPr bwMode="auto">
            <a:xfrm>
              <a:off x="3222916" y="1601396"/>
              <a:ext cx="475420" cy="474276"/>
            </a:xfrm>
            <a:custGeom>
              <a:avLst/>
              <a:gdLst>
                <a:gd name="T0" fmla="*/ 265 w 268"/>
                <a:gd name="T1" fmla="*/ 157 h 267"/>
                <a:gd name="T2" fmla="*/ 133 w 268"/>
                <a:gd name="T3" fmla="*/ 267 h 267"/>
                <a:gd name="T4" fmla="*/ 1 w 268"/>
                <a:gd name="T5" fmla="*/ 133 h 267"/>
                <a:gd name="T6" fmla="*/ 3 w 268"/>
                <a:gd name="T7" fmla="*/ 110 h 267"/>
                <a:gd name="T8" fmla="*/ 135 w 268"/>
                <a:gd name="T9" fmla="*/ 1 h 267"/>
                <a:gd name="T10" fmla="*/ 267 w 268"/>
                <a:gd name="T11" fmla="*/ 135 h 267"/>
                <a:gd name="T12" fmla="*/ 265 w 268"/>
                <a:gd name="T13" fmla="*/ 157 h 267"/>
                <a:gd name="T14" fmla="*/ 6 w 268"/>
                <a:gd name="T15" fmla="*/ 111 h 267"/>
                <a:gd name="T16" fmla="*/ 4 w 268"/>
                <a:gd name="T17" fmla="*/ 133 h 267"/>
                <a:gd name="T18" fmla="*/ 133 w 268"/>
                <a:gd name="T19" fmla="*/ 264 h 267"/>
                <a:gd name="T20" fmla="*/ 262 w 268"/>
                <a:gd name="T21" fmla="*/ 156 h 267"/>
                <a:gd name="T22" fmla="*/ 264 w 268"/>
                <a:gd name="T23" fmla="*/ 135 h 267"/>
                <a:gd name="T24" fmla="*/ 135 w 268"/>
                <a:gd name="T25" fmla="*/ 4 h 267"/>
                <a:gd name="T26" fmla="*/ 6 w 268"/>
                <a:gd name="T27" fmla="*/ 11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8" h="267">
                  <a:moveTo>
                    <a:pt x="265" y="157"/>
                  </a:moveTo>
                  <a:cubicBezTo>
                    <a:pt x="254" y="221"/>
                    <a:pt x="198" y="267"/>
                    <a:pt x="133" y="267"/>
                  </a:cubicBezTo>
                  <a:cubicBezTo>
                    <a:pt x="60" y="266"/>
                    <a:pt x="0" y="206"/>
                    <a:pt x="1" y="133"/>
                  </a:cubicBezTo>
                  <a:cubicBezTo>
                    <a:pt x="1" y="125"/>
                    <a:pt x="2" y="118"/>
                    <a:pt x="3" y="110"/>
                  </a:cubicBezTo>
                  <a:cubicBezTo>
                    <a:pt x="14" y="46"/>
                    <a:pt x="70" y="0"/>
                    <a:pt x="135" y="1"/>
                  </a:cubicBezTo>
                  <a:cubicBezTo>
                    <a:pt x="208" y="1"/>
                    <a:pt x="268" y="61"/>
                    <a:pt x="267" y="135"/>
                  </a:cubicBezTo>
                  <a:cubicBezTo>
                    <a:pt x="267" y="142"/>
                    <a:pt x="266" y="150"/>
                    <a:pt x="265" y="157"/>
                  </a:cubicBezTo>
                  <a:close/>
                  <a:moveTo>
                    <a:pt x="6" y="111"/>
                  </a:moveTo>
                  <a:cubicBezTo>
                    <a:pt x="4" y="118"/>
                    <a:pt x="4" y="125"/>
                    <a:pt x="4" y="133"/>
                  </a:cubicBezTo>
                  <a:cubicBezTo>
                    <a:pt x="3" y="205"/>
                    <a:pt x="61" y="263"/>
                    <a:pt x="133" y="264"/>
                  </a:cubicBezTo>
                  <a:cubicBezTo>
                    <a:pt x="197" y="264"/>
                    <a:pt x="251" y="219"/>
                    <a:pt x="262" y="156"/>
                  </a:cubicBezTo>
                  <a:cubicBezTo>
                    <a:pt x="263" y="149"/>
                    <a:pt x="264" y="142"/>
                    <a:pt x="264" y="135"/>
                  </a:cubicBezTo>
                  <a:cubicBezTo>
                    <a:pt x="265" y="63"/>
                    <a:pt x="207" y="4"/>
                    <a:pt x="135" y="4"/>
                  </a:cubicBezTo>
                  <a:cubicBezTo>
                    <a:pt x="71" y="3"/>
                    <a:pt x="17" y="48"/>
                    <a:pt x="6" y="11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>
              <a:off x="3245773" y="1623109"/>
              <a:ext cx="429706" cy="430849"/>
            </a:xfrm>
            <a:custGeom>
              <a:avLst/>
              <a:gdLst>
                <a:gd name="T0" fmla="*/ 122 w 242"/>
                <a:gd name="T1" fmla="*/ 1 h 243"/>
                <a:gd name="T2" fmla="*/ 242 w 242"/>
                <a:gd name="T3" fmla="*/ 122 h 243"/>
                <a:gd name="T4" fmla="*/ 120 w 242"/>
                <a:gd name="T5" fmla="*/ 242 h 243"/>
                <a:gd name="T6" fmla="*/ 0 w 242"/>
                <a:gd name="T7" fmla="*/ 121 h 243"/>
                <a:gd name="T8" fmla="*/ 122 w 242"/>
                <a:gd name="T9" fmla="*/ 1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243">
                  <a:moveTo>
                    <a:pt x="122" y="1"/>
                  </a:moveTo>
                  <a:cubicBezTo>
                    <a:pt x="188" y="1"/>
                    <a:pt x="242" y="56"/>
                    <a:pt x="242" y="122"/>
                  </a:cubicBezTo>
                  <a:cubicBezTo>
                    <a:pt x="241" y="189"/>
                    <a:pt x="187" y="243"/>
                    <a:pt x="120" y="242"/>
                  </a:cubicBezTo>
                  <a:cubicBezTo>
                    <a:pt x="53" y="242"/>
                    <a:pt x="0" y="188"/>
                    <a:pt x="0" y="121"/>
                  </a:cubicBezTo>
                  <a:cubicBezTo>
                    <a:pt x="1" y="54"/>
                    <a:pt x="55" y="0"/>
                    <a:pt x="122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8"/>
            <p:cNvSpPr>
              <a:spLocks/>
            </p:cNvSpPr>
            <p:nvPr/>
          </p:nvSpPr>
          <p:spPr bwMode="auto">
            <a:xfrm>
              <a:off x="3653765" y="2025387"/>
              <a:ext cx="25142" cy="25142"/>
            </a:xfrm>
            <a:custGeom>
              <a:avLst/>
              <a:gdLst>
                <a:gd name="T0" fmla="*/ 8 w 14"/>
                <a:gd name="T1" fmla="*/ 1 h 14"/>
                <a:gd name="T2" fmla="*/ 13 w 14"/>
                <a:gd name="T3" fmla="*/ 8 h 14"/>
                <a:gd name="T4" fmla="*/ 6 w 14"/>
                <a:gd name="T5" fmla="*/ 13 h 14"/>
                <a:gd name="T6" fmla="*/ 1 w 14"/>
                <a:gd name="T7" fmla="*/ 6 h 14"/>
                <a:gd name="T8" fmla="*/ 8 w 14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8" y="1"/>
                  </a:moveTo>
                  <a:cubicBezTo>
                    <a:pt x="12" y="2"/>
                    <a:pt x="14" y="5"/>
                    <a:pt x="13" y="8"/>
                  </a:cubicBezTo>
                  <a:cubicBezTo>
                    <a:pt x="13" y="12"/>
                    <a:pt x="10" y="14"/>
                    <a:pt x="6" y="13"/>
                  </a:cubicBezTo>
                  <a:cubicBezTo>
                    <a:pt x="3" y="13"/>
                    <a:pt x="0" y="10"/>
                    <a:pt x="1" y="6"/>
                  </a:cubicBezTo>
                  <a:cubicBezTo>
                    <a:pt x="2" y="3"/>
                    <a:pt x="5" y="0"/>
                    <a:pt x="8" y="1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50" name="Freeform 46"/>
            <p:cNvSpPr>
              <a:spLocks noEditPoints="1"/>
            </p:cNvSpPr>
            <p:nvPr/>
          </p:nvSpPr>
          <p:spPr bwMode="auto">
            <a:xfrm>
              <a:off x="3377199" y="1691680"/>
              <a:ext cx="166854" cy="292566"/>
            </a:xfrm>
            <a:custGeom>
              <a:avLst/>
              <a:gdLst>
                <a:gd name="T0" fmla="*/ 83 w 94"/>
                <a:gd name="T1" fmla="*/ 0 h 165"/>
                <a:gd name="T2" fmla="*/ 10 w 94"/>
                <a:gd name="T3" fmla="*/ 0 h 165"/>
                <a:gd name="T4" fmla="*/ 0 w 94"/>
                <a:gd name="T5" fmla="*/ 11 h 165"/>
                <a:gd name="T6" fmla="*/ 0 w 94"/>
                <a:gd name="T7" fmla="*/ 154 h 165"/>
                <a:gd name="T8" fmla="*/ 10 w 94"/>
                <a:gd name="T9" fmla="*/ 165 h 165"/>
                <a:gd name="T10" fmla="*/ 83 w 94"/>
                <a:gd name="T11" fmla="*/ 165 h 165"/>
                <a:gd name="T12" fmla="*/ 94 w 94"/>
                <a:gd name="T13" fmla="*/ 154 h 165"/>
                <a:gd name="T14" fmla="*/ 94 w 94"/>
                <a:gd name="T15" fmla="*/ 11 h 165"/>
                <a:gd name="T16" fmla="*/ 83 w 94"/>
                <a:gd name="T17" fmla="*/ 0 h 165"/>
                <a:gd name="T18" fmla="*/ 32 w 94"/>
                <a:gd name="T19" fmla="*/ 12 h 165"/>
                <a:gd name="T20" fmla="*/ 62 w 94"/>
                <a:gd name="T21" fmla="*/ 12 h 165"/>
                <a:gd name="T22" fmla="*/ 62 w 94"/>
                <a:gd name="T23" fmla="*/ 16 h 165"/>
                <a:gd name="T24" fmla="*/ 32 w 94"/>
                <a:gd name="T25" fmla="*/ 16 h 165"/>
                <a:gd name="T26" fmla="*/ 32 w 94"/>
                <a:gd name="T27" fmla="*/ 12 h 165"/>
                <a:gd name="T28" fmla="*/ 47 w 94"/>
                <a:gd name="T29" fmla="*/ 158 h 165"/>
                <a:gd name="T30" fmla="*/ 41 w 94"/>
                <a:gd name="T31" fmla="*/ 152 h 165"/>
                <a:gd name="T32" fmla="*/ 47 w 94"/>
                <a:gd name="T33" fmla="*/ 147 h 165"/>
                <a:gd name="T34" fmla="*/ 53 w 94"/>
                <a:gd name="T35" fmla="*/ 152 h 165"/>
                <a:gd name="T36" fmla="*/ 47 w 94"/>
                <a:gd name="T37" fmla="*/ 158 h 165"/>
                <a:gd name="T38" fmla="*/ 87 w 94"/>
                <a:gd name="T39" fmla="*/ 138 h 165"/>
                <a:gd name="T40" fmla="*/ 7 w 94"/>
                <a:gd name="T41" fmla="*/ 138 h 165"/>
                <a:gd name="T42" fmla="*/ 7 w 94"/>
                <a:gd name="T43" fmla="*/ 26 h 165"/>
                <a:gd name="T44" fmla="*/ 87 w 94"/>
                <a:gd name="T45" fmla="*/ 26 h 165"/>
                <a:gd name="T46" fmla="*/ 87 w 94"/>
                <a:gd name="T47" fmla="*/ 13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165">
                  <a:moveTo>
                    <a:pt x="83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0"/>
                    <a:pt x="5" y="165"/>
                    <a:pt x="1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9" y="165"/>
                    <a:pt x="94" y="160"/>
                    <a:pt x="94" y="154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5"/>
                    <a:pt x="89" y="0"/>
                    <a:pt x="83" y="0"/>
                  </a:cubicBezTo>
                  <a:close/>
                  <a:moveTo>
                    <a:pt x="32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47" y="158"/>
                  </a:moveTo>
                  <a:cubicBezTo>
                    <a:pt x="44" y="158"/>
                    <a:pt x="41" y="156"/>
                    <a:pt x="41" y="152"/>
                  </a:cubicBezTo>
                  <a:cubicBezTo>
                    <a:pt x="41" y="149"/>
                    <a:pt x="44" y="147"/>
                    <a:pt x="47" y="147"/>
                  </a:cubicBezTo>
                  <a:cubicBezTo>
                    <a:pt x="50" y="147"/>
                    <a:pt x="53" y="149"/>
                    <a:pt x="53" y="152"/>
                  </a:cubicBezTo>
                  <a:cubicBezTo>
                    <a:pt x="53" y="156"/>
                    <a:pt x="50" y="158"/>
                    <a:pt x="47" y="158"/>
                  </a:cubicBezTo>
                  <a:close/>
                  <a:moveTo>
                    <a:pt x="87" y="138"/>
                  </a:moveTo>
                  <a:cubicBezTo>
                    <a:pt x="7" y="138"/>
                    <a:pt x="7" y="138"/>
                    <a:pt x="7" y="138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7" y="26"/>
                    <a:pt x="87" y="26"/>
                    <a:pt x="87" y="26"/>
                  </a:cubicBezTo>
                  <a:lnTo>
                    <a:pt x="87" y="1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598877" y="2079961"/>
            <a:ext cx="1068374" cy="1036684"/>
            <a:chOff x="4017977" y="3690497"/>
            <a:chExt cx="539418" cy="523418"/>
          </a:xfrm>
        </p:grpSpPr>
        <p:sp>
          <p:nvSpPr>
            <p:cNvPr id="52" name="Freeform 15"/>
            <p:cNvSpPr>
              <a:spLocks noEditPoints="1"/>
            </p:cNvSpPr>
            <p:nvPr/>
          </p:nvSpPr>
          <p:spPr bwMode="auto">
            <a:xfrm>
              <a:off x="4017977" y="3690497"/>
              <a:ext cx="539418" cy="523418"/>
            </a:xfrm>
            <a:custGeom>
              <a:avLst/>
              <a:gdLst>
                <a:gd name="T0" fmla="*/ 107 w 304"/>
                <a:gd name="T1" fmla="*/ 22 h 295"/>
                <a:gd name="T2" fmla="*/ 268 w 304"/>
                <a:gd name="T3" fmla="*/ 81 h 295"/>
                <a:gd name="T4" fmla="*/ 218 w 304"/>
                <a:gd name="T5" fmla="*/ 263 h 295"/>
                <a:gd name="T6" fmla="*/ 198 w 304"/>
                <a:gd name="T7" fmla="*/ 272 h 295"/>
                <a:gd name="T8" fmla="*/ 37 w 304"/>
                <a:gd name="T9" fmla="*/ 213 h 295"/>
                <a:gd name="T10" fmla="*/ 86 w 304"/>
                <a:gd name="T11" fmla="*/ 32 h 295"/>
                <a:gd name="T12" fmla="*/ 107 w 304"/>
                <a:gd name="T13" fmla="*/ 22 h 295"/>
                <a:gd name="T14" fmla="*/ 197 w 304"/>
                <a:gd name="T15" fmla="*/ 270 h 295"/>
                <a:gd name="T16" fmla="*/ 217 w 304"/>
                <a:gd name="T17" fmla="*/ 260 h 295"/>
                <a:gd name="T18" fmla="*/ 265 w 304"/>
                <a:gd name="T19" fmla="*/ 83 h 295"/>
                <a:gd name="T20" fmla="*/ 108 w 304"/>
                <a:gd name="T21" fmla="*/ 25 h 295"/>
                <a:gd name="T22" fmla="*/ 88 w 304"/>
                <a:gd name="T23" fmla="*/ 34 h 295"/>
                <a:gd name="T24" fmla="*/ 39 w 304"/>
                <a:gd name="T25" fmla="*/ 212 h 295"/>
                <a:gd name="T26" fmla="*/ 197 w 304"/>
                <a:gd name="T27" fmla="*/ 27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4" h="295">
                  <a:moveTo>
                    <a:pt x="107" y="22"/>
                  </a:moveTo>
                  <a:cubicBezTo>
                    <a:pt x="168" y="0"/>
                    <a:pt x="236" y="25"/>
                    <a:pt x="268" y="81"/>
                  </a:cubicBezTo>
                  <a:cubicBezTo>
                    <a:pt x="304" y="145"/>
                    <a:pt x="282" y="227"/>
                    <a:pt x="218" y="263"/>
                  </a:cubicBezTo>
                  <a:cubicBezTo>
                    <a:pt x="212" y="267"/>
                    <a:pt x="205" y="270"/>
                    <a:pt x="198" y="272"/>
                  </a:cubicBezTo>
                  <a:cubicBezTo>
                    <a:pt x="137" y="295"/>
                    <a:pt x="69" y="270"/>
                    <a:pt x="37" y="213"/>
                  </a:cubicBezTo>
                  <a:cubicBezTo>
                    <a:pt x="0" y="149"/>
                    <a:pt x="23" y="68"/>
                    <a:pt x="86" y="32"/>
                  </a:cubicBezTo>
                  <a:cubicBezTo>
                    <a:pt x="93" y="28"/>
                    <a:pt x="100" y="25"/>
                    <a:pt x="107" y="22"/>
                  </a:cubicBezTo>
                  <a:close/>
                  <a:moveTo>
                    <a:pt x="197" y="270"/>
                  </a:moveTo>
                  <a:cubicBezTo>
                    <a:pt x="204" y="267"/>
                    <a:pt x="210" y="264"/>
                    <a:pt x="217" y="260"/>
                  </a:cubicBezTo>
                  <a:cubicBezTo>
                    <a:pt x="279" y="225"/>
                    <a:pt x="301" y="145"/>
                    <a:pt x="265" y="83"/>
                  </a:cubicBezTo>
                  <a:cubicBezTo>
                    <a:pt x="234" y="28"/>
                    <a:pt x="168" y="3"/>
                    <a:pt x="108" y="25"/>
                  </a:cubicBezTo>
                  <a:cubicBezTo>
                    <a:pt x="101" y="27"/>
                    <a:pt x="94" y="30"/>
                    <a:pt x="88" y="34"/>
                  </a:cubicBezTo>
                  <a:cubicBezTo>
                    <a:pt x="25" y="70"/>
                    <a:pt x="4" y="149"/>
                    <a:pt x="39" y="212"/>
                  </a:cubicBezTo>
                  <a:cubicBezTo>
                    <a:pt x="71" y="267"/>
                    <a:pt x="137" y="291"/>
                    <a:pt x="197" y="27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6"/>
            <p:cNvSpPr>
              <a:spLocks/>
            </p:cNvSpPr>
            <p:nvPr/>
          </p:nvSpPr>
          <p:spPr bwMode="auto">
            <a:xfrm>
              <a:off x="4043119" y="3706497"/>
              <a:ext cx="489133" cy="490276"/>
            </a:xfrm>
            <a:custGeom>
              <a:avLst/>
              <a:gdLst>
                <a:gd name="T0" fmla="*/ 33 w 276"/>
                <a:gd name="T1" fmla="*/ 198 h 276"/>
                <a:gd name="T2" fmla="*/ 79 w 276"/>
                <a:gd name="T3" fmla="*/ 33 h 276"/>
                <a:gd name="T4" fmla="*/ 243 w 276"/>
                <a:gd name="T5" fmla="*/ 79 h 276"/>
                <a:gd name="T6" fmla="*/ 198 w 276"/>
                <a:gd name="T7" fmla="*/ 243 h 276"/>
                <a:gd name="T8" fmla="*/ 33 w 276"/>
                <a:gd name="T9" fmla="*/ 19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276">
                  <a:moveTo>
                    <a:pt x="33" y="198"/>
                  </a:moveTo>
                  <a:cubicBezTo>
                    <a:pt x="0" y="140"/>
                    <a:pt x="21" y="66"/>
                    <a:pt x="79" y="33"/>
                  </a:cubicBezTo>
                  <a:cubicBezTo>
                    <a:pt x="137" y="0"/>
                    <a:pt x="210" y="21"/>
                    <a:pt x="243" y="79"/>
                  </a:cubicBezTo>
                  <a:cubicBezTo>
                    <a:pt x="276" y="137"/>
                    <a:pt x="256" y="210"/>
                    <a:pt x="198" y="243"/>
                  </a:cubicBezTo>
                  <a:cubicBezTo>
                    <a:pt x="140" y="276"/>
                    <a:pt x="66" y="256"/>
                    <a:pt x="33" y="19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55" name="Freeform 47"/>
            <p:cNvSpPr>
              <a:spLocks/>
            </p:cNvSpPr>
            <p:nvPr/>
          </p:nvSpPr>
          <p:spPr bwMode="auto">
            <a:xfrm>
              <a:off x="4198546" y="3871065"/>
              <a:ext cx="195424" cy="44571"/>
            </a:xfrm>
            <a:custGeom>
              <a:avLst/>
              <a:gdLst>
                <a:gd name="T0" fmla="*/ 98 w 110"/>
                <a:gd name="T1" fmla="*/ 0 h 25"/>
                <a:gd name="T2" fmla="*/ 11 w 110"/>
                <a:gd name="T3" fmla="*/ 0 h 25"/>
                <a:gd name="T4" fmla="*/ 0 w 110"/>
                <a:gd name="T5" fmla="*/ 12 h 25"/>
                <a:gd name="T6" fmla="*/ 0 w 110"/>
                <a:gd name="T7" fmla="*/ 25 h 25"/>
                <a:gd name="T8" fmla="*/ 110 w 110"/>
                <a:gd name="T9" fmla="*/ 25 h 25"/>
                <a:gd name="T10" fmla="*/ 110 w 110"/>
                <a:gd name="T11" fmla="*/ 12 h 25"/>
                <a:gd name="T12" fmla="*/ 98 w 110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25">
                  <a:moveTo>
                    <a:pt x="9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5"/>
                    <a:pt x="105" y="0"/>
                    <a:pt x="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48"/>
            <p:cNvSpPr>
              <a:spLocks noChangeArrowheads="1"/>
            </p:cNvSpPr>
            <p:nvPr/>
          </p:nvSpPr>
          <p:spPr bwMode="auto">
            <a:xfrm>
              <a:off x="4197401" y="3921349"/>
              <a:ext cx="77713" cy="16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49"/>
            <p:cNvSpPr>
              <a:spLocks noChangeArrowheads="1"/>
            </p:cNvSpPr>
            <p:nvPr/>
          </p:nvSpPr>
          <p:spPr bwMode="auto">
            <a:xfrm>
              <a:off x="4281972" y="3821923"/>
              <a:ext cx="41142" cy="4114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50"/>
            <p:cNvSpPr>
              <a:spLocks noChangeArrowheads="1"/>
            </p:cNvSpPr>
            <p:nvPr/>
          </p:nvSpPr>
          <p:spPr bwMode="auto">
            <a:xfrm>
              <a:off x="4344828" y="3821923"/>
              <a:ext cx="39999" cy="4114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51"/>
            <p:cNvSpPr>
              <a:spLocks noChangeArrowheads="1"/>
            </p:cNvSpPr>
            <p:nvPr/>
          </p:nvSpPr>
          <p:spPr bwMode="auto">
            <a:xfrm>
              <a:off x="4325400" y="3832209"/>
              <a:ext cx="19428" cy="1942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2"/>
            <p:cNvSpPr>
              <a:spLocks/>
            </p:cNvSpPr>
            <p:nvPr/>
          </p:nvSpPr>
          <p:spPr bwMode="auto">
            <a:xfrm>
              <a:off x="4168831" y="3953349"/>
              <a:ext cx="134855" cy="164568"/>
            </a:xfrm>
            <a:custGeom>
              <a:avLst/>
              <a:gdLst>
                <a:gd name="T0" fmla="*/ 63 w 76"/>
                <a:gd name="T1" fmla="*/ 46 h 93"/>
                <a:gd name="T2" fmla="*/ 38 w 76"/>
                <a:gd name="T3" fmla="*/ 93 h 93"/>
                <a:gd name="T4" fmla="*/ 13 w 76"/>
                <a:gd name="T5" fmla="*/ 46 h 93"/>
                <a:gd name="T6" fmla="*/ 38 w 76"/>
                <a:gd name="T7" fmla="*/ 0 h 93"/>
                <a:gd name="T8" fmla="*/ 63 w 76"/>
                <a:gd name="T9" fmla="*/ 4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93">
                  <a:moveTo>
                    <a:pt x="63" y="46"/>
                  </a:moveTo>
                  <a:cubicBezTo>
                    <a:pt x="76" y="72"/>
                    <a:pt x="65" y="93"/>
                    <a:pt x="38" y="93"/>
                  </a:cubicBezTo>
                  <a:cubicBezTo>
                    <a:pt x="11" y="93"/>
                    <a:pt x="0" y="72"/>
                    <a:pt x="13" y="46"/>
                  </a:cubicBezTo>
                  <a:cubicBezTo>
                    <a:pt x="26" y="21"/>
                    <a:pt x="37" y="0"/>
                    <a:pt x="38" y="0"/>
                  </a:cubicBezTo>
                  <a:cubicBezTo>
                    <a:pt x="39" y="0"/>
                    <a:pt x="50" y="21"/>
                    <a:pt x="63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886201" y="4611296"/>
            <a:ext cx="800832" cy="798904"/>
            <a:chOff x="3222916" y="1601396"/>
            <a:chExt cx="475420" cy="474276"/>
          </a:xfrm>
        </p:grpSpPr>
        <p:sp>
          <p:nvSpPr>
            <p:cNvPr id="62" name="Freeform 9"/>
            <p:cNvSpPr>
              <a:spLocks noEditPoints="1"/>
            </p:cNvSpPr>
            <p:nvPr/>
          </p:nvSpPr>
          <p:spPr bwMode="auto">
            <a:xfrm>
              <a:off x="3222916" y="1601396"/>
              <a:ext cx="475420" cy="474276"/>
            </a:xfrm>
            <a:custGeom>
              <a:avLst/>
              <a:gdLst>
                <a:gd name="T0" fmla="*/ 265 w 268"/>
                <a:gd name="T1" fmla="*/ 157 h 267"/>
                <a:gd name="T2" fmla="*/ 133 w 268"/>
                <a:gd name="T3" fmla="*/ 267 h 267"/>
                <a:gd name="T4" fmla="*/ 1 w 268"/>
                <a:gd name="T5" fmla="*/ 133 h 267"/>
                <a:gd name="T6" fmla="*/ 3 w 268"/>
                <a:gd name="T7" fmla="*/ 110 h 267"/>
                <a:gd name="T8" fmla="*/ 135 w 268"/>
                <a:gd name="T9" fmla="*/ 1 h 267"/>
                <a:gd name="T10" fmla="*/ 267 w 268"/>
                <a:gd name="T11" fmla="*/ 135 h 267"/>
                <a:gd name="T12" fmla="*/ 265 w 268"/>
                <a:gd name="T13" fmla="*/ 157 h 267"/>
                <a:gd name="T14" fmla="*/ 6 w 268"/>
                <a:gd name="T15" fmla="*/ 111 h 267"/>
                <a:gd name="T16" fmla="*/ 4 w 268"/>
                <a:gd name="T17" fmla="*/ 133 h 267"/>
                <a:gd name="T18" fmla="*/ 133 w 268"/>
                <a:gd name="T19" fmla="*/ 264 h 267"/>
                <a:gd name="T20" fmla="*/ 262 w 268"/>
                <a:gd name="T21" fmla="*/ 156 h 267"/>
                <a:gd name="T22" fmla="*/ 264 w 268"/>
                <a:gd name="T23" fmla="*/ 135 h 267"/>
                <a:gd name="T24" fmla="*/ 135 w 268"/>
                <a:gd name="T25" fmla="*/ 4 h 267"/>
                <a:gd name="T26" fmla="*/ 6 w 268"/>
                <a:gd name="T27" fmla="*/ 11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8" h="267">
                  <a:moveTo>
                    <a:pt x="265" y="157"/>
                  </a:moveTo>
                  <a:cubicBezTo>
                    <a:pt x="254" y="221"/>
                    <a:pt x="198" y="267"/>
                    <a:pt x="133" y="267"/>
                  </a:cubicBezTo>
                  <a:cubicBezTo>
                    <a:pt x="60" y="266"/>
                    <a:pt x="0" y="206"/>
                    <a:pt x="1" y="133"/>
                  </a:cubicBezTo>
                  <a:cubicBezTo>
                    <a:pt x="1" y="125"/>
                    <a:pt x="2" y="118"/>
                    <a:pt x="3" y="110"/>
                  </a:cubicBezTo>
                  <a:cubicBezTo>
                    <a:pt x="14" y="46"/>
                    <a:pt x="70" y="0"/>
                    <a:pt x="135" y="1"/>
                  </a:cubicBezTo>
                  <a:cubicBezTo>
                    <a:pt x="208" y="1"/>
                    <a:pt x="268" y="61"/>
                    <a:pt x="267" y="135"/>
                  </a:cubicBezTo>
                  <a:cubicBezTo>
                    <a:pt x="267" y="142"/>
                    <a:pt x="266" y="150"/>
                    <a:pt x="265" y="157"/>
                  </a:cubicBezTo>
                  <a:close/>
                  <a:moveTo>
                    <a:pt x="6" y="111"/>
                  </a:moveTo>
                  <a:cubicBezTo>
                    <a:pt x="4" y="118"/>
                    <a:pt x="4" y="125"/>
                    <a:pt x="4" y="133"/>
                  </a:cubicBezTo>
                  <a:cubicBezTo>
                    <a:pt x="3" y="205"/>
                    <a:pt x="61" y="263"/>
                    <a:pt x="133" y="264"/>
                  </a:cubicBezTo>
                  <a:cubicBezTo>
                    <a:pt x="197" y="264"/>
                    <a:pt x="251" y="219"/>
                    <a:pt x="262" y="156"/>
                  </a:cubicBezTo>
                  <a:cubicBezTo>
                    <a:pt x="263" y="149"/>
                    <a:pt x="264" y="142"/>
                    <a:pt x="264" y="135"/>
                  </a:cubicBezTo>
                  <a:cubicBezTo>
                    <a:pt x="265" y="63"/>
                    <a:pt x="207" y="4"/>
                    <a:pt x="135" y="4"/>
                  </a:cubicBezTo>
                  <a:cubicBezTo>
                    <a:pt x="71" y="3"/>
                    <a:pt x="17" y="48"/>
                    <a:pt x="6" y="11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"/>
            <p:cNvSpPr>
              <a:spLocks/>
            </p:cNvSpPr>
            <p:nvPr/>
          </p:nvSpPr>
          <p:spPr bwMode="auto">
            <a:xfrm>
              <a:off x="3245773" y="1623109"/>
              <a:ext cx="429706" cy="430849"/>
            </a:xfrm>
            <a:custGeom>
              <a:avLst/>
              <a:gdLst>
                <a:gd name="T0" fmla="*/ 122 w 242"/>
                <a:gd name="T1" fmla="*/ 1 h 243"/>
                <a:gd name="T2" fmla="*/ 242 w 242"/>
                <a:gd name="T3" fmla="*/ 122 h 243"/>
                <a:gd name="T4" fmla="*/ 120 w 242"/>
                <a:gd name="T5" fmla="*/ 242 h 243"/>
                <a:gd name="T6" fmla="*/ 0 w 242"/>
                <a:gd name="T7" fmla="*/ 121 h 243"/>
                <a:gd name="T8" fmla="*/ 122 w 242"/>
                <a:gd name="T9" fmla="*/ 1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243">
                  <a:moveTo>
                    <a:pt x="122" y="1"/>
                  </a:moveTo>
                  <a:cubicBezTo>
                    <a:pt x="188" y="1"/>
                    <a:pt x="242" y="56"/>
                    <a:pt x="242" y="122"/>
                  </a:cubicBezTo>
                  <a:cubicBezTo>
                    <a:pt x="241" y="189"/>
                    <a:pt x="187" y="243"/>
                    <a:pt x="120" y="242"/>
                  </a:cubicBezTo>
                  <a:cubicBezTo>
                    <a:pt x="53" y="242"/>
                    <a:pt x="0" y="188"/>
                    <a:pt x="0" y="121"/>
                  </a:cubicBezTo>
                  <a:cubicBezTo>
                    <a:pt x="1" y="54"/>
                    <a:pt x="55" y="0"/>
                    <a:pt x="122" y="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8"/>
            <p:cNvSpPr>
              <a:spLocks/>
            </p:cNvSpPr>
            <p:nvPr/>
          </p:nvSpPr>
          <p:spPr bwMode="auto">
            <a:xfrm>
              <a:off x="3653765" y="2025387"/>
              <a:ext cx="25142" cy="25142"/>
            </a:xfrm>
            <a:custGeom>
              <a:avLst/>
              <a:gdLst>
                <a:gd name="T0" fmla="*/ 8 w 14"/>
                <a:gd name="T1" fmla="*/ 1 h 14"/>
                <a:gd name="T2" fmla="*/ 13 w 14"/>
                <a:gd name="T3" fmla="*/ 8 h 14"/>
                <a:gd name="T4" fmla="*/ 6 w 14"/>
                <a:gd name="T5" fmla="*/ 13 h 14"/>
                <a:gd name="T6" fmla="*/ 1 w 14"/>
                <a:gd name="T7" fmla="*/ 6 h 14"/>
                <a:gd name="T8" fmla="*/ 8 w 14"/>
                <a:gd name="T9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8" y="1"/>
                  </a:moveTo>
                  <a:cubicBezTo>
                    <a:pt x="12" y="2"/>
                    <a:pt x="14" y="5"/>
                    <a:pt x="13" y="8"/>
                  </a:cubicBezTo>
                  <a:cubicBezTo>
                    <a:pt x="13" y="12"/>
                    <a:pt x="10" y="14"/>
                    <a:pt x="6" y="13"/>
                  </a:cubicBezTo>
                  <a:cubicBezTo>
                    <a:pt x="3" y="13"/>
                    <a:pt x="0" y="10"/>
                    <a:pt x="1" y="6"/>
                  </a:cubicBezTo>
                  <a:cubicBezTo>
                    <a:pt x="2" y="3"/>
                    <a:pt x="5" y="0"/>
                    <a:pt x="8" y="1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5" name="Freeform 46"/>
            <p:cNvSpPr>
              <a:spLocks noEditPoints="1"/>
            </p:cNvSpPr>
            <p:nvPr/>
          </p:nvSpPr>
          <p:spPr bwMode="auto">
            <a:xfrm>
              <a:off x="3377199" y="1691680"/>
              <a:ext cx="166854" cy="292566"/>
            </a:xfrm>
            <a:custGeom>
              <a:avLst/>
              <a:gdLst>
                <a:gd name="T0" fmla="*/ 83 w 94"/>
                <a:gd name="T1" fmla="*/ 0 h 165"/>
                <a:gd name="T2" fmla="*/ 10 w 94"/>
                <a:gd name="T3" fmla="*/ 0 h 165"/>
                <a:gd name="T4" fmla="*/ 0 w 94"/>
                <a:gd name="T5" fmla="*/ 11 h 165"/>
                <a:gd name="T6" fmla="*/ 0 w 94"/>
                <a:gd name="T7" fmla="*/ 154 h 165"/>
                <a:gd name="T8" fmla="*/ 10 w 94"/>
                <a:gd name="T9" fmla="*/ 165 h 165"/>
                <a:gd name="T10" fmla="*/ 83 w 94"/>
                <a:gd name="T11" fmla="*/ 165 h 165"/>
                <a:gd name="T12" fmla="*/ 94 w 94"/>
                <a:gd name="T13" fmla="*/ 154 h 165"/>
                <a:gd name="T14" fmla="*/ 94 w 94"/>
                <a:gd name="T15" fmla="*/ 11 h 165"/>
                <a:gd name="T16" fmla="*/ 83 w 94"/>
                <a:gd name="T17" fmla="*/ 0 h 165"/>
                <a:gd name="T18" fmla="*/ 32 w 94"/>
                <a:gd name="T19" fmla="*/ 12 h 165"/>
                <a:gd name="T20" fmla="*/ 62 w 94"/>
                <a:gd name="T21" fmla="*/ 12 h 165"/>
                <a:gd name="T22" fmla="*/ 62 w 94"/>
                <a:gd name="T23" fmla="*/ 16 h 165"/>
                <a:gd name="T24" fmla="*/ 32 w 94"/>
                <a:gd name="T25" fmla="*/ 16 h 165"/>
                <a:gd name="T26" fmla="*/ 32 w 94"/>
                <a:gd name="T27" fmla="*/ 12 h 165"/>
                <a:gd name="T28" fmla="*/ 47 w 94"/>
                <a:gd name="T29" fmla="*/ 158 h 165"/>
                <a:gd name="T30" fmla="*/ 41 w 94"/>
                <a:gd name="T31" fmla="*/ 152 h 165"/>
                <a:gd name="T32" fmla="*/ 47 w 94"/>
                <a:gd name="T33" fmla="*/ 147 h 165"/>
                <a:gd name="T34" fmla="*/ 53 w 94"/>
                <a:gd name="T35" fmla="*/ 152 h 165"/>
                <a:gd name="T36" fmla="*/ 47 w 94"/>
                <a:gd name="T37" fmla="*/ 158 h 165"/>
                <a:gd name="T38" fmla="*/ 87 w 94"/>
                <a:gd name="T39" fmla="*/ 138 h 165"/>
                <a:gd name="T40" fmla="*/ 7 w 94"/>
                <a:gd name="T41" fmla="*/ 138 h 165"/>
                <a:gd name="T42" fmla="*/ 7 w 94"/>
                <a:gd name="T43" fmla="*/ 26 h 165"/>
                <a:gd name="T44" fmla="*/ 87 w 94"/>
                <a:gd name="T45" fmla="*/ 26 h 165"/>
                <a:gd name="T46" fmla="*/ 87 w 94"/>
                <a:gd name="T47" fmla="*/ 13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165">
                  <a:moveTo>
                    <a:pt x="83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0"/>
                    <a:pt x="5" y="165"/>
                    <a:pt x="1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9" y="165"/>
                    <a:pt x="94" y="160"/>
                    <a:pt x="94" y="154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5"/>
                    <a:pt x="89" y="0"/>
                    <a:pt x="83" y="0"/>
                  </a:cubicBezTo>
                  <a:close/>
                  <a:moveTo>
                    <a:pt x="32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47" y="158"/>
                  </a:moveTo>
                  <a:cubicBezTo>
                    <a:pt x="44" y="158"/>
                    <a:pt x="41" y="156"/>
                    <a:pt x="41" y="152"/>
                  </a:cubicBezTo>
                  <a:cubicBezTo>
                    <a:pt x="41" y="149"/>
                    <a:pt x="44" y="147"/>
                    <a:pt x="47" y="147"/>
                  </a:cubicBezTo>
                  <a:cubicBezTo>
                    <a:pt x="50" y="147"/>
                    <a:pt x="53" y="149"/>
                    <a:pt x="53" y="152"/>
                  </a:cubicBezTo>
                  <a:cubicBezTo>
                    <a:pt x="53" y="156"/>
                    <a:pt x="50" y="158"/>
                    <a:pt x="47" y="158"/>
                  </a:cubicBezTo>
                  <a:close/>
                  <a:moveTo>
                    <a:pt x="87" y="138"/>
                  </a:moveTo>
                  <a:cubicBezTo>
                    <a:pt x="7" y="138"/>
                    <a:pt x="7" y="138"/>
                    <a:pt x="7" y="138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7" y="26"/>
                    <a:pt x="87" y="26"/>
                    <a:pt x="87" y="26"/>
                  </a:cubicBezTo>
                  <a:lnTo>
                    <a:pt x="87" y="1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6" name="矩形 65"/>
          <p:cNvSpPr/>
          <p:nvPr/>
        </p:nvSpPr>
        <p:spPr>
          <a:xfrm>
            <a:off x="350159" y="1611078"/>
            <a:ext cx="3021692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01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8827409" y="1611078"/>
            <a:ext cx="3021692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03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50159" y="3973278"/>
            <a:ext cx="3021692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02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827409" y="3973278"/>
            <a:ext cx="3021692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04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5999642"/>
      </p:ext>
    </p:ext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11111E-6 L 2.70833E-6 0.00023 C 0.00143 0.00671 0.00273 0.01366 0.00442 0.02037 C 0.00625 0.02662 0.00885 0.03125 0.01172 0.03634 C 0.01484 0.05533 0.00937 0.02523 0.01745 0.05671 C 0.02109 0.06921 0.01901 0.0632 0.02357 0.075 C 0.02539 0.08519 0.02539 0.08704 0.02968 0.09815 C 0.03086 0.10139 0.03281 0.1037 0.03424 0.10695 C 0.03515 0.10926 0.0358 0.11181 0.03659 0.11412 C 0.03789 0.11713 0.03893 0.1206 0.04023 0.12315 C 0.0414 0.1257 0.04258 0.12778 0.04388 0.13009 C 0.04648 0.13565 0.05013 0.14722 0.05208 0.15255 C 0.05286 0.15486 0.05351 0.15764 0.05442 0.15995 C 0.0556 0.16296 0.0569 0.16551 0.0582 0.16898 C 0.05924 0.17176 0.05963 0.17546 0.06054 0.17801 C 0.06185 0.18148 0.0638 0.1838 0.0651 0.18727 C 0.0664 0.19005 0.06745 0.19375 0.06875 0.1963 C 0.07278 0.20394 0.07396 0.20139 0.07721 0.20995 C 0.07838 0.21296 0.07864 0.21597 0.07968 0.21921 C 0.08073 0.22245 0.08437 0.2331 0.08541 0.23542 C 0.08711 0.23866 0.08867 0.24167 0.0901 0.24468 C 0.09153 0.25232 0.09127 0.2537 0.09505 0.26065 C 0.09622 0.26204 0.09752 0.26343 0.09857 0.26435 C 0.09896 0.26667 0.09922 0.26921 0.09974 0.27153 C 0.10156 0.27824 0.10312 0.28056 0.10586 0.28542 C 0.10794 0.29815 0.10573 0.28773 0.11172 0.30046 C 0.11263 0.30301 0.11328 0.30533 0.11406 0.30787 C 0.11536 0.31134 0.11653 0.31458 0.11784 0.31736 C 0.11979 0.3294 0.11771 0.31991 0.12239 0.33357 C 0.13359 0.36574 0.11419 0.31505 0.13463 0.36551 C 0.1358 0.36829 0.13633 0.37292 0.13789 0.37477 L 0.14271 0.37917 C 0.1483 0.39491 0.14101 0.3757 0.15117 0.39491 C 0.15195 0.39722 0.15247 0.39838 0.15351 0.40208 C 0.15482 0.40347 0.1569 0.40787 0.15807 0.41134 C 0.1595 0.41389 0.15963 0.41806 0.16067 0.42037 C 0.16354 0.42708 0.1664 0.42732 0.17018 0.43195 C 0.17409 0.43611 0.17773 0.43958 0.18073 0.44537 C 0.19258 0.46829 0.17942 0.4419 0.18919 0.46435 C 0.19036 0.46644 0.19153 0.46829 0.19284 0.47107 C 0.19401 0.47315 0.19427 0.47639 0.19531 0.47801 C 0.19752 0.48148 0.20065 0.4838 0.20377 0.48681 C 0.20534 0.48889 0.20651 0.49167 0.20846 0.49375 C 0.20976 0.49583 0.21172 0.49653 0.21315 0.49838 C 0.21718 0.50394 0.22161 0.50972 0.22513 0.51667 C 0.22617 0.51898 0.22708 0.52176 0.22864 0.52338 C 0.22968 0.52408 0.23099 0.52408 0.23229 0.52593 C 0.23385 0.52824 0.23554 0.52894 0.23698 0.53264 C 0.23802 0.53357 0.23828 0.5375 0.23919 0.53866 C 0.24153 0.54329 0.24388 0.54722 0.24661 0.5507 C 0.25416 0.56158 0.25169 0.55301 0.2582 0.56759 C 0.26028 0.57245 0.2612 0.5794 0.26328 0.58218 C 0.26471 0.58611 0.2664 0.58889 0.26771 0.5919 C 0.26875 0.59421 0.26914 0.59699 0.27031 0.59908 C 0.27161 0.60116 0.27343 0.60139 0.275 0.6037 C 0.28203 0.61134 0.27747 0.60625 0.28333 0.61597 C 0.28659 0.62315 0.29088 0.6257 0.29401 0.63333 C 0.29726 0.63958 0.29974 0.64514 0.30377 0.64977 L 0.31067 0.65949 C 0.31185 0.66227 0.31302 0.66343 0.31419 0.66412 C 0.31536 0.66736 0.31679 0.66875 0.3181 0.67222 C 0.31888 0.67384 0.3194 0.67708 0.32044 0.6787 C 0.32174 0.68102 0.32357 0.68171 0.32474 0.68357 C 0.32916 0.68866 0.33229 0.69815 0.33724 0.70208 C 0.34622 0.70787 0.33489 0.69815 0.34414 0.70787 C 0.34518 0.70787 0.34674 0.71019 0.34778 0.71111 C 0.35078 0.71273 0.35338 0.71528 0.35612 0.71783 C 0.3733 0.73449 0.35312 0.71574 0.36575 0.73171 C 0.36653 0.73218 0.36797 0.73218 0.36927 0.73218 C 0.37031 0.73495 0.37148 0.73681 0.37278 0.73681 C 0.37565 0.74167 0.37838 0.74468 0.38086 0.74653 C 0.38216 0.74908 0.38333 0.75093 0.3845 0.75139 C 0.38802 0.75556 0.39114 0.75602 0.39453 0.76111 C 0.39557 0.76111 0.39661 0.76505 0.39765 0.76597 C 0.4 0.76597 0.40247 0.76597 0.40521 0.76829 C 0.40716 0.7706 0.40898 0.77315 0.41093 0.775 C 0.41185 0.77523 0.41328 0.77523 0.41445 0.77523 C 0.41732 0.77917 0.42005 0.78033 0.42265 0.78033 C 0.42526 0.7831 0.42734 0.7838 0.42982 0.78449 C 0.44974 0.79005 0.4276 0.7831 0.44544 0.78866 C 0.45364 0.79398 0.44375 0.78773 0.45508 0.79329 C 0.45976 0.79607 0.4569 0.79722 0.46093 0.79329 L 0.46093 0.79352 " pathEditMode="relative" rAng="0" ptsTypes="AAAAAAAAAAAAAAAAAAAAAAAAAAAAAAAAAAAAAAAAAAAAAAAAAAAAAAAAAAAAAAAAAAAAAAAAAAAAAAAAAAA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47" y="39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xit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500"/>
                            </p:stCondLst>
                            <p:childTnLst>
                              <p:par>
                                <p:cTn id="8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9" grpId="0" animBg="1"/>
      <p:bldP spid="66" grpId="0"/>
      <p:bldP spid="67" grpId="0"/>
      <p:bldP spid="68" grpId="0"/>
      <p:bldP spid="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Freeform 12"/>
          <p:cNvSpPr>
            <a:spLocks noEditPoints="1"/>
          </p:cNvSpPr>
          <p:nvPr/>
        </p:nvSpPr>
        <p:spPr bwMode="auto">
          <a:xfrm>
            <a:off x="128644" y="105985"/>
            <a:ext cx="676160" cy="1067427"/>
          </a:xfrm>
          <a:custGeom>
            <a:avLst/>
            <a:gdLst>
              <a:gd name="T0" fmla="*/ 352 w 413"/>
              <a:gd name="T1" fmla="*/ 61 h 652"/>
              <a:gd name="T2" fmla="*/ 384 w 413"/>
              <a:gd name="T3" fmla="*/ 311 h 652"/>
              <a:gd name="T4" fmla="*/ 317 w 413"/>
              <a:gd name="T5" fmla="*/ 402 h 652"/>
              <a:gd name="T6" fmla="*/ 340 w 413"/>
              <a:gd name="T7" fmla="*/ 400 h 652"/>
              <a:gd name="T8" fmla="*/ 353 w 413"/>
              <a:gd name="T9" fmla="*/ 449 h 652"/>
              <a:gd name="T10" fmla="*/ 344 w 413"/>
              <a:gd name="T11" fmla="*/ 487 h 652"/>
              <a:gd name="T12" fmla="*/ 353 w 413"/>
              <a:gd name="T13" fmla="*/ 526 h 652"/>
              <a:gd name="T14" fmla="*/ 341 w 413"/>
              <a:gd name="T15" fmla="*/ 572 h 652"/>
              <a:gd name="T16" fmla="*/ 95 w 413"/>
              <a:gd name="T17" fmla="*/ 594 h 652"/>
              <a:gd name="T18" fmla="*/ 73 w 413"/>
              <a:gd name="T19" fmla="*/ 580 h 652"/>
              <a:gd name="T20" fmla="*/ 74 w 413"/>
              <a:gd name="T21" fmla="*/ 511 h 652"/>
              <a:gd name="T22" fmla="*/ 73 w 413"/>
              <a:gd name="T23" fmla="*/ 503 h 652"/>
              <a:gd name="T24" fmla="*/ 74 w 413"/>
              <a:gd name="T25" fmla="*/ 434 h 652"/>
              <a:gd name="T26" fmla="*/ 91 w 413"/>
              <a:gd name="T27" fmla="*/ 422 h 652"/>
              <a:gd name="T28" fmla="*/ 100 w 413"/>
              <a:gd name="T29" fmla="*/ 383 h 652"/>
              <a:gd name="T30" fmla="*/ 0 w 413"/>
              <a:gd name="T31" fmla="*/ 206 h 652"/>
              <a:gd name="T32" fmla="*/ 206 w 413"/>
              <a:gd name="T33" fmla="*/ 0 h 652"/>
              <a:gd name="T34" fmla="*/ 171 w 413"/>
              <a:gd name="T35" fmla="*/ 248 h 652"/>
              <a:gd name="T36" fmla="*/ 187 w 413"/>
              <a:gd name="T37" fmla="*/ 241 h 652"/>
              <a:gd name="T38" fmla="*/ 206 w 413"/>
              <a:gd name="T39" fmla="*/ 250 h 652"/>
              <a:gd name="T40" fmla="*/ 222 w 413"/>
              <a:gd name="T41" fmla="*/ 240 h 652"/>
              <a:gd name="T42" fmla="*/ 243 w 413"/>
              <a:gd name="T43" fmla="*/ 250 h 652"/>
              <a:gd name="T44" fmla="*/ 265 w 413"/>
              <a:gd name="T45" fmla="*/ 232 h 652"/>
              <a:gd name="T46" fmla="*/ 239 w 413"/>
              <a:gd name="T47" fmla="*/ 315 h 652"/>
              <a:gd name="T48" fmla="*/ 274 w 413"/>
              <a:gd name="T49" fmla="*/ 406 h 652"/>
              <a:gd name="T50" fmla="*/ 274 w 413"/>
              <a:gd name="T51" fmla="*/ 356 h 652"/>
              <a:gd name="T52" fmla="*/ 347 w 413"/>
              <a:gd name="T53" fmla="*/ 290 h 652"/>
              <a:gd name="T54" fmla="*/ 322 w 413"/>
              <a:gd name="T55" fmla="*/ 91 h 652"/>
              <a:gd name="T56" fmla="*/ 91 w 413"/>
              <a:gd name="T57" fmla="*/ 91 h 652"/>
              <a:gd name="T58" fmla="*/ 67 w 413"/>
              <a:gd name="T59" fmla="*/ 291 h 652"/>
              <a:gd name="T60" fmla="*/ 143 w 413"/>
              <a:gd name="T61" fmla="*/ 358 h 652"/>
              <a:gd name="T62" fmla="*/ 143 w 413"/>
              <a:gd name="T63" fmla="*/ 410 h 652"/>
              <a:gd name="T64" fmla="*/ 179 w 413"/>
              <a:gd name="T65" fmla="*/ 315 h 652"/>
              <a:gd name="T66" fmla="*/ 153 w 413"/>
              <a:gd name="T67" fmla="*/ 232 h 652"/>
              <a:gd name="T68" fmla="*/ 248 w 413"/>
              <a:gd name="T69" fmla="*/ 260 h 652"/>
              <a:gd name="T70" fmla="*/ 223 w 413"/>
              <a:gd name="T71" fmla="*/ 254 h 652"/>
              <a:gd name="T72" fmla="*/ 187 w 413"/>
              <a:gd name="T73" fmla="*/ 254 h 652"/>
              <a:gd name="T74" fmla="*/ 169 w 413"/>
              <a:gd name="T75" fmla="*/ 259 h 652"/>
              <a:gd name="T76" fmla="*/ 200 w 413"/>
              <a:gd name="T77" fmla="*/ 309 h 652"/>
              <a:gd name="T78" fmla="*/ 200 w 413"/>
              <a:gd name="T79" fmla="*/ 410 h 652"/>
              <a:gd name="T80" fmla="*/ 218 w 413"/>
              <a:gd name="T81" fmla="*/ 312 h 652"/>
              <a:gd name="T82" fmla="*/ 219 w 413"/>
              <a:gd name="T83" fmla="*/ 306 h 652"/>
              <a:gd name="T84" fmla="*/ 268 w 413"/>
              <a:gd name="T85" fmla="*/ 591 h 652"/>
              <a:gd name="T86" fmla="*/ 209 w 413"/>
              <a:gd name="T87" fmla="*/ 652 h 652"/>
              <a:gd name="T88" fmla="*/ 268 w 413"/>
              <a:gd name="T89" fmla="*/ 591 h 652"/>
              <a:gd name="T90" fmla="*/ 109 w 413"/>
              <a:gd name="T91" fmla="*/ 540 h 652"/>
              <a:gd name="T92" fmla="*/ 109 w 413"/>
              <a:gd name="T93" fmla="*/ 549 h 652"/>
              <a:gd name="T94" fmla="*/ 311 w 413"/>
              <a:gd name="T95" fmla="*/ 526 h 652"/>
              <a:gd name="T96" fmla="*/ 311 w 413"/>
              <a:gd name="T97" fmla="*/ 445 h 652"/>
              <a:gd name="T98" fmla="*/ 109 w 413"/>
              <a:gd name="T99" fmla="*/ 469 h 652"/>
              <a:gd name="T100" fmla="*/ 310 w 413"/>
              <a:gd name="T101" fmla="*/ 455 h 652"/>
              <a:gd name="T102" fmla="*/ 311 w 413"/>
              <a:gd name="T103" fmla="*/ 445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13" h="652">
                <a:moveTo>
                  <a:pt x="206" y="0"/>
                </a:moveTo>
                <a:cubicBezTo>
                  <a:pt x="263" y="0"/>
                  <a:pt x="315" y="23"/>
                  <a:pt x="352" y="61"/>
                </a:cubicBezTo>
                <a:cubicBezTo>
                  <a:pt x="390" y="98"/>
                  <a:pt x="413" y="150"/>
                  <a:pt x="413" y="206"/>
                </a:cubicBezTo>
                <a:cubicBezTo>
                  <a:pt x="413" y="245"/>
                  <a:pt x="402" y="281"/>
                  <a:pt x="384" y="311"/>
                </a:cubicBezTo>
                <a:cubicBezTo>
                  <a:pt x="367" y="339"/>
                  <a:pt x="344" y="363"/>
                  <a:pt x="317" y="381"/>
                </a:cubicBezTo>
                <a:cubicBezTo>
                  <a:pt x="317" y="402"/>
                  <a:pt x="317" y="402"/>
                  <a:pt x="317" y="402"/>
                </a:cubicBezTo>
                <a:cubicBezTo>
                  <a:pt x="325" y="401"/>
                  <a:pt x="325" y="401"/>
                  <a:pt x="325" y="401"/>
                </a:cubicBezTo>
                <a:cubicBezTo>
                  <a:pt x="340" y="400"/>
                  <a:pt x="340" y="400"/>
                  <a:pt x="340" y="400"/>
                </a:cubicBezTo>
                <a:cubicBezTo>
                  <a:pt x="346" y="414"/>
                  <a:pt x="346" y="414"/>
                  <a:pt x="346" y="414"/>
                </a:cubicBezTo>
                <a:cubicBezTo>
                  <a:pt x="351" y="426"/>
                  <a:pt x="354" y="438"/>
                  <a:pt x="353" y="449"/>
                </a:cubicBezTo>
                <a:cubicBezTo>
                  <a:pt x="353" y="461"/>
                  <a:pt x="351" y="472"/>
                  <a:pt x="346" y="483"/>
                </a:cubicBezTo>
                <a:cubicBezTo>
                  <a:pt x="344" y="487"/>
                  <a:pt x="344" y="487"/>
                  <a:pt x="344" y="487"/>
                </a:cubicBezTo>
                <a:cubicBezTo>
                  <a:pt x="346" y="491"/>
                  <a:pt x="346" y="491"/>
                  <a:pt x="346" y="491"/>
                </a:cubicBezTo>
                <a:cubicBezTo>
                  <a:pt x="351" y="503"/>
                  <a:pt x="354" y="515"/>
                  <a:pt x="353" y="526"/>
                </a:cubicBezTo>
                <a:cubicBezTo>
                  <a:pt x="353" y="538"/>
                  <a:pt x="351" y="549"/>
                  <a:pt x="346" y="560"/>
                </a:cubicBezTo>
                <a:cubicBezTo>
                  <a:pt x="341" y="572"/>
                  <a:pt x="341" y="572"/>
                  <a:pt x="341" y="572"/>
                </a:cubicBezTo>
                <a:cubicBezTo>
                  <a:pt x="328" y="573"/>
                  <a:pt x="328" y="573"/>
                  <a:pt x="328" y="573"/>
                </a:cubicBezTo>
                <a:cubicBezTo>
                  <a:pt x="95" y="594"/>
                  <a:pt x="95" y="594"/>
                  <a:pt x="95" y="594"/>
                </a:cubicBezTo>
                <a:cubicBezTo>
                  <a:pt x="79" y="595"/>
                  <a:pt x="79" y="595"/>
                  <a:pt x="79" y="595"/>
                </a:cubicBezTo>
                <a:cubicBezTo>
                  <a:pt x="73" y="580"/>
                  <a:pt x="73" y="580"/>
                  <a:pt x="73" y="580"/>
                </a:cubicBezTo>
                <a:cubicBezTo>
                  <a:pt x="69" y="570"/>
                  <a:pt x="66" y="559"/>
                  <a:pt x="66" y="548"/>
                </a:cubicBezTo>
                <a:cubicBezTo>
                  <a:pt x="65" y="536"/>
                  <a:pt x="68" y="524"/>
                  <a:pt x="74" y="511"/>
                </a:cubicBezTo>
                <a:cubicBezTo>
                  <a:pt x="75" y="508"/>
                  <a:pt x="75" y="508"/>
                  <a:pt x="75" y="508"/>
                </a:cubicBezTo>
                <a:cubicBezTo>
                  <a:pt x="73" y="503"/>
                  <a:pt x="73" y="503"/>
                  <a:pt x="73" y="503"/>
                </a:cubicBezTo>
                <a:cubicBezTo>
                  <a:pt x="69" y="493"/>
                  <a:pt x="66" y="482"/>
                  <a:pt x="66" y="471"/>
                </a:cubicBezTo>
                <a:cubicBezTo>
                  <a:pt x="65" y="459"/>
                  <a:pt x="68" y="447"/>
                  <a:pt x="74" y="434"/>
                </a:cubicBezTo>
                <a:cubicBezTo>
                  <a:pt x="79" y="423"/>
                  <a:pt x="79" y="423"/>
                  <a:pt x="79" y="423"/>
                </a:cubicBezTo>
                <a:cubicBezTo>
                  <a:pt x="91" y="422"/>
                  <a:pt x="91" y="422"/>
                  <a:pt x="91" y="422"/>
                </a:cubicBezTo>
                <a:cubicBezTo>
                  <a:pt x="100" y="421"/>
                  <a:pt x="100" y="421"/>
                  <a:pt x="100" y="421"/>
                </a:cubicBezTo>
                <a:cubicBezTo>
                  <a:pt x="100" y="383"/>
                  <a:pt x="100" y="383"/>
                  <a:pt x="100" y="383"/>
                </a:cubicBezTo>
                <a:cubicBezTo>
                  <a:pt x="72" y="366"/>
                  <a:pt x="48" y="342"/>
                  <a:pt x="30" y="313"/>
                </a:cubicBezTo>
                <a:cubicBezTo>
                  <a:pt x="11" y="282"/>
                  <a:pt x="0" y="245"/>
                  <a:pt x="0" y="206"/>
                </a:cubicBezTo>
                <a:cubicBezTo>
                  <a:pt x="0" y="150"/>
                  <a:pt x="23" y="98"/>
                  <a:pt x="61" y="61"/>
                </a:cubicBezTo>
                <a:cubicBezTo>
                  <a:pt x="98" y="23"/>
                  <a:pt x="149" y="0"/>
                  <a:pt x="206" y="0"/>
                </a:cubicBezTo>
                <a:close/>
                <a:moveTo>
                  <a:pt x="161" y="246"/>
                </a:moveTo>
                <a:cubicBezTo>
                  <a:pt x="165" y="247"/>
                  <a:pt x="168" y="248"/>
                  <a:pt x="171" y="248"/>
                </a:cubicBezTo>
                <a:cubicBezTo>
                  <a:pt x="176" y="248"/>
                  <a:pt x="180" y="247"/>
                  <a:pt x="184" y="243"/>
                </a:cubicBezTo>
                <a:cubicBezTo>
                  <a:pt x="187" y="241"/>
                  <a:pt x="187" y="241"/>
                  <a:pt x="187" y="241"/>
                </a:cubicBezTo>
                <a:cubicBezTo>
                  <a:pt x="190" y="243"/>
                  <a:pt x="190" y="243"/>
                  <a:pt x="190" y="243"/>
                </a:cubicBezTo>
                <a:cubicBezTo>
                  <a:pt x="196" y="248"/>
                  <a:pt x="201" y="250"/>
                  <a:pt x="206" y="250"/>
                </a:cubicBezTo>
                <a:cubicBezTo>
                  <a:pt x="210" y="250"/>
                  <a:pt x="214" y="248"/>
                  <a:pt x="218" y="244"/>
                </a:cubicBezTo>
                <a:cubicBezTo>
                  <a:pt x="222" y="240"/>
                  <a:pt x="222" y="240"/>
                  <a:pt x="222" y="240"/>
                </a:cubicBezTo>
                <a:cubicBezTo>
                  <a:pt x="226" y="243"/>
                  <a:pt x="226" y="243"/>
                  <a:pt x="226" y="243"/>
                </a:cubicBezTo>
                <a:cubicBezTo>
                  <a:pt x="232" y="249"/>
                  <a:pt x="237" y="250"/>
                  <a:pt x="243" y="250"/>
                </a:cubicBezTo>
                <a:cubicBezTo>
                  <a:pt x="248" y="249"/>
                  <a:pt x="253" y="247"/>
                  <a:pt x="258" y="245"/>
                </a:cubicBezTo>
                <a:cubicBezTo>
                  <a:pt x="265" y="232"/>
                  <a:pt x="265" y="232"/>
                  <a:pt x="265" y="232"/>
                </a:cubicBezTo>
                <a:cubicBezTo>
                  <a:pt x="283" y="244"/>
                  <a:pt x="283" y="244"/>
                  <a:pt x="283" y="244"/>
                </a:cubicBezTo>
                <a:cubicBezTo>
                  <a:pt x="239" y="315"/>
                  <a:pt x="239" y="315"/>
                  <a:pt x="239" y="315"/>
                </a:cubicBezTo>
                <a:cubicBezTo>
                  <a:pt x="239" y="409"/>
                  <a:pt x="239" y="409"/>
                  <a:pt x="239" y="409"/>
                </a:cubicBezTo>
                <a:cubicBezTo>
                  <a:pt x="274" y="406"/>
                  <a:pt x="274" y="406"/>
                  <a:pt x="274" y="406"/>
                </a:cubicBezTo>
                <a:cubicBezTo>
                  <a:pt x="274" y="368"/>
                  <a:pt x="274" y="368"/>
                  <a:pt x="274" y="368"/>
                </a:cubicBezTo>
                <a:cubicBezTo>
                  <a:pt x="274" y="356"/>
                  <a:pt x="274" y="356"/>
                  <a:pt x="274" y="356"/>
                </a:cubicBezTo>
                <a:cubicBezTo>
                  <a:pt x="285" y="350"/>
                  <a:pt x="285" y="350"/>
                  <a:pt x="285" y="350"/>
                </a:cubicBezTo>
                <a:cubicBezTo>
                  <a:pt x="311" y="336"/>
                  <a:pt x="332" y="315"/>
                  <a:pt x="347" y="290"/>
                </a:cubicBezTo>
                <a:cubicBezTo>
                  <a:pt x="361" y="265"/>
                  <a:pt x="370" y="237"/>
                  <a:pt x="370" y="206"/>
                </a:cubicBezTo>
                <a:cubicBezTo>
                  <a:pt x="370" y="161"/>
                  <a:pt x="351" y="121"/>
                  <a:pt x="322" y="91"/>
                </a:cubicBezTo>
                <a:cubicBezTo>
                  <a:pt x="292" y="61"/>
                  <a:pt x="252" y="43"/>
                  <a:pt x="206" y="43"/>
                </a:cubicBezTo>
                <a:cubicBezTo>
                  <a:pt x="161" y="43"/>
                  <a:pt x="120" y="61"/>
                  <a:pt x="91" y="91"/>
                </a:cubicBezTo>
                <a:cubicBezTo>
                  <a:pt x="61" y="121"/>
                  <a:pt x="43" y="161"/>
                  <a:pt x="43" y="206"/>
                </a:cubicBezTo>
                <a:cubicBezTo>
                  <a:pt x="43" y="238"/>
                  <a:pt x="52" y="267"/>
                  <a:pt x="67" y="291"/>
                </a:cubicBezTo>
                <a:cubicBezTo>
                  <a:pt x="82" y="317"/>
                  <a:pt x="105" y="338"/>
                  <a:pt x="131" y="352"/>
                </a:cubicBezTo>
                <a:cubicBezTo>
                  <a:pt x="143" y="358"/>
                  <a:pt x="143" y="358"/>
                  <a:pt x="143" y="358"/>
                </a:cubicBezTo>
                <a:cubicBezTo>
                  <a:pt x="143" y="370"/>
                  <a:pt x="143" y="370"/>
                  <a:pt x="143" y="370"/>
                </a:cubicBezTo>
                <a:cubicBezTo>
                  <a:pt x="143" y="410"/>
                  <a:pt x="143" y="410"/>
                  <a:pt x="143" y="410"/>
                </a:cubicBezTo>
                <a:cubicBezTo>
                  <a:pt x="179" y="410"/>
                  <a:pt x="179" y="410"/>
                  <a:pt x="179" y="410"/>
                </a:cubicBezTo>
                <a:cubicBezTo>
                  <a:pt x="179" y="315"/>
                  <a:pt x="179" y="315"/>
                  <a:pt x="179" y="315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61" y="246"/>
                  <a:pt x="161" y="246"/>
                  <a:pt x="161" y="246"/>
                </a:cubicBezTo>
                <a:close/>
                <a:moveTo>
                  <a:pt x="248" y="260"/>
                </a:moveTo>
                <a:cubicBezTo>
                  <a:pt x="247" y="260"/>
                  <a:pt x="245" y="260"/>
                  <a:pt x="244" y="260"/>
                </a:cubicBezTo>
                <a:cubicBezTo>
                  <a:pt x="237" y="261"/>
                  <a:pt x="230" y="259"/>
                  <a:pt x="223" y="254"/>
                </a:cubicBezTo>
                <a:cubicBezTo>
                  <a:pt x="217" y="259"/>
                  <a:pt x="211" y="261"/>
                  <a:pt x="205" y="261"/>
                </a:cubicBezTo>
                <a:cubicBezTo>
                  <a:pt x="199" y="261"/>
                  <a:pt x="193" y="258"/>
                  <a:pt x="187" y="254"/>
                </a:cubicBezTo>
                <a:cubicBezTo>
                  <a:pt x="182" y="258"/>
                  <a:pt x="177" y="259"/>
                  <a:pt x="171" y="259"/>
                </a:cubicBezTo>
                <a:cubicBezTo>
                  <a:pt x="171" y="259"/>
                  <a:pt x="170" y="259"/>
                  <a:pt x="169" y="259"/>
                </a:cubicBezTo>
                <a:cubicBezTo>
                  <a:pt x="199" y="306"/>
                  <a:pt x="199" y="306"/>
                  <a:pt x="199" y="306"/>
                </a:cubicBezTo>
                <a:cubicBezTo>
                  <a:pt x="200" y="309"/>
                  <a:pt x="200" y="309"/>
                  <a:pt x="200" y="309"/>
                </a:cubicBezTo>
                <a:cubicBezTo>
                  <a:pt x="200" y="312"/>
                  <a:pt x="200" y="312"/>
                  <a:pt x="200" y="312"/>
                </a:cubicBezTo>
                <a:cubicBezTo>
                  <a:pt x="200" y="410"/>
                  <a:pt x="200" y="410"/>
                  <a:pt x="200" y="410"/>
                </a:cubicBezTo>
                <a:cubicBezTo>
                  <a:pt x="218" y="410"/>
                  <a:pt x="218" y="410"/>
                  <a:pt x="218" y="410"/>
                </a:cubicBezTo>
                <a:cubicBezTo>
                  <a:pt x="218" y="312"/>
                  <a:pt x="218" y="312"/>
                  <a:pt x="218" y="312"/>
                </a:cubicBezTo>
                <a:cubicBezTo>
                  <a:pt x="218" y="309"/>
                  <a:pt x="218" y="309"/>
                  <a:pt x="218" y="309"/>
                </a:cubicBezTo>
                <a:cubicBezTo>
                  <a:pt x="219" y="306"/>
                  <a:pt x="219" y="306"/>
                  <a:pt x="219" y="306"/>
                </a:cubicBezTo>
                <a:cubicBezTo>
                  <a:pt x="248" y="260"/>
                  <a:pt x="248" y="260"/>
                  <a:pt x="248" y="260"/>
                </a:cubicBezTo>
                <a:close/>
                <a:moveTo>
                  <a:pt x="268" y="591"/>
                </a:moveTo>
                <a:cubicBezTo>
                  <a:pt x="150" y="601"/>
                  <a:pt x="150" y="601"/>
                  <a:pt x="150" y="601"/>
                </a:cubicBezTo>
                <a:cubicBezTo>
                  <a:pt x="154" y="630"/>
                  <a:pt x="178" y="652"/>
                  <a:pt x="209" y="652"/>
                </a:cubicBezTo>
                <a:cubicBezTo>
                  <a:pt x="241" y="652"/>
                  <a:pt x="268" y="626"/>
                  <a:pt x="268" y="593"/>
                </a:cubicBezTo>
                <a:cubicBezTo>
                  <a:pt x="268" y="592"/>
                  <a:pt x="268" y="592"/>
                  <a:pt x="268" y="591"/>
                </a:cubicBezTo>
                <a:close/>
                <a:moveTo>
                  <a:pt x="311" y="522"/>
                </a:moveTo>
                <a:cubicBezTo>
                  <a:pt x="109" y="540"/>
                  <a:pt x="109" y="540"/>
                  <a:pt x="109" y="540"/>
                </a:cubicBezTo>
                <a:cubicBezTo>
                  <a:pt x="109" y="542"/>
                  <a:pt x="109" y="544"/>
                  <a:pt x="109" y="546"/>
                </a:cubicBezTo>
                <a:cubicBezTo>
                  <a:pt x="109" y="547"/>
                  <a:pt x="109" y="548"/>
                  <a:pt x="109" y="549"/>
                </a:cubicBezTo>
                <a:cubicBezTo>
                  <a:pt x="310" y="531"/>
                  <a:pt x="310" y="531"/>
                  <a:pt x="310" y="531"/>
                </a:cubicBezTo>
                <a:cubicBezTo>
                  <a:pt x="311" y="530"/>
                  <a:pt x="311" y="528"/>
                  <a:pt x="311" y="526"/>
                </a:cubicBezTo>
                <a:cubicBezTo>
                  <a:pt x="311" y="525"/>
                  <a:pt x="311" y="524"/>
                  <a:pt x="311" y="522"/>
                </a:cubicBezTo>
                <a:close/>
                <a:moveTo>
                  <a:pt x="311" y="445"/>
                </a:moveTo>
                <a:cubicBezTo>
                  <a:pt x="109" y="463"/>
                  <a:pt x="109" y="463"/>
                  <a:pt x="109" y="463"/>
                </a:cubicBezTo>
                <a:cubicBezTo>
                  <a:pt x="109" y="465"/>
                  <a:pt x="109" y="467"/>
                  <a:pt x="109" y="469"/>
                </a:cubicBezTo>
                <a:cubicBezTo>
                  <a:pt x="109" y="470"/>
                  <a:pt x="109" y="471"/>
                  <a:pt x="109" y="472"/>
                </a:cubicBezTo>
                <a:cubicBezTo>
                  <a:pt x="310" y="455"/>
                  <a:pt x="310" y="455"/>
                  <a:pt x="310" y="455"/>
                </a:cubicBezTo>
                <a:cubicBezTo>
                  <a:pt x="311" y="453"/>
                  <a:pt x="311" y="451"/>
                  <a:pt x="311" y="449"/>
                </a:cubicBezTo>
                <a:cubicBezTo>
                  <a:pt x="311" y="448"/>
                  <a:pt x="311" y="447"/>
                  <a:pt x="311" y="445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76200" y="134873"/>
            <a:ext cx="781049" cy="781050"/>
            <a:chOff x="2663687" y="668273"/>
            <a:chExt cx="781049" cy="781050"/>
          </a:xfrm>
        </p:grpSpPr>
        <p:sp>
          <p:nvSpPr>
            <p:cNvPr id="107" name="椭圆 106"/>
            <p:cNvSpPr/>
            <p:nvPr/>
          </p:nvSpPr>
          <p:spPr bwMode="auto">
            <a:xfrm>
              <a:off x="2663687" y="668273"/>
              <a:ext cx="781049" cy="781050"/>
            </a:xfrm>
            <a:prstGeom prst="ellipse">
              <a:avLst/>
            </a:prstGeom>
            <a:solidFill>
              <a:srgbClr val="37AB9E">
                <a:alpha val="8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2"/>
              </a:outerShdw>
              <a:softEdge rad="2159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8" name="椭圆 107"/>
            <p:cNvSpPr/>
            <p:nvPr/>
          </p:nvSpPr>
          <p:spPr bwMode="auto">
            <a:xfrm>
              <a:off x="2765563" y="751098"/>
              <a:ext cx="577297" cy="577301"/>
            </a:xfrm>
            <a:prstGeom prst="ellipse">
              <a:avLst/>
            </a:prstGeom>
            <a:solidFill>
              <a:srgbClr val="C2EDB4">
                <a:alpha val="92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2"/>
              </a:outerShdw>
              <a:softEdge rad="2159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57250" y="314331"/>
            <a:ext cx="5445093" cy="672703"/>
            <a:chOff x="857250" y="314331"/>
            <a:chExt cx="5445093" cy="672703"/>
          </a:xfrm>
        </p:grpSpPr>
        <p:sp>
          <p:nvSpPr>
            <p:cNvPr id="11" name="文本框 10"/>
            <p:cNvSpPr txBox="1"/>
            <p:nvPr/>
          </p:nvSpPr>
          <p:spPr>
            <a:xfrm>
              <a:off x="857250" y="314331"/>
              <a:ext cx="33909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Part </a:t>
              </a:r>
              <a:r>
                <a:rPr lang="en-US" altLang="zh-CN" sz="36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615115" y="402259"/>
              <a:ext cx="368722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点击此处添加标题 </a:t>
              </a:r>
              <a:endParaRPr lang="zh-CN" altLang="en-US" sz="3200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080682" y="2029572"/>
            <a:ext cx="3727403" cy="2800349"/>
            <a:chOff x="4080682" y="2143872"/>
            <a:chExt cx="3727403" cy="2800349"/>
          </a:xfrm>
        </p:grpSpPr>
        <p:sp>
          <p:nvSpPr>
            <p:cNvPr id="70" name="Freeform 304"/>
            <p:cNvSpPr>
              <a:spLocks noEditPoints="1"/>
            </p:cNvSpPr>
            <p:nvPr/>
          </p:nvSpPr>
          <p:spPr bwMode="auto">
            <a:xfrm>
              <a:off x="4080682" y="2143872"/>
              <a:ext cx="3727403" cy="2800349"/>
            </a:xfrm>
            <a:custGeom>
              <a:avLst/>
              <a:gdLst>
                <a:gd name="T0" fmla="*/ 16708 w 561"/>
                <a:gd name="T1" fmla="*/ 0 h 395"/>
                <a:gd name="T2" fmla="*/ 753 w 561"/>
                <a:gd name="T3" fmla="*/ 0 h 395"/>
                <a:gd name="T4" fmla="*/ 0 w 561"/>
                <a:gd name="T5" fmla="*/ 775 h 395"/>
                <a:gd name="T6" fmla="*/ 0 w 561"/>
                <a:gd name="T7" fmla="*/ 10331 h 395"/>
                <a:gd name="T8" fmla="*/ 753 w 561"/>
                <a:gd name="T9" fmla="*/ 11080 h 395"/>
                <a:gd name="T10" fmla="*/ 7586 w 561"/>
                <a:gd name="T11" fmla="*/ 11080 h 395"/>
                <a:gd name="T12" fmla="*/ 7586 w 561"/>
                <a:gd name="T13" fmla="*/ 12018 h 395"/>
                <a:gd name="T14" fmla="*/ 5690 w 561"/>
                <a:gd name="T15" fmla="*/ 12018 h 395"/>
                <a:gd name="T16" fmla="*/ 5690 w 561"/>
                <a:gd name="T17" fmla="*/ 12297 h 395"/>
                <a:gd name="T18" fmla="*/ 11764 w 561"/>
                <a:gd name="T19" fmla="*/ 12297 h 395"/>
                <a:gd name="T20" fmla="*/ 11764 w 561"/>
                <a:gd name="T21" fmla="*/ 12018 h 395"/>
                <a:gd name="T22" fmla="*/ 9868 w 561"/>
                <a:gd name="T23" fmla="*/ 12018 h 395"/>
                <a:gd name="T24" fmla="*/ 9868 w 561"/>
                <a:gd name="T25" fmla="*/ 11080 h 395"/>
                <a:gd name="T26" fmla="*/ 16708 w 561"/>
                <a:gd name="T27" fmla="*/ 11080 h 395"/>
                <a:gd name="T28" fmla="*/ 17454 w 561"/>
                <a:gd name="T29" fmla="*/ 10331 h 395"/>
                <a:gd name="T30" fmla="*/ 17454 w 561"/>
                <a:gd name="T31" fmla="*/ 775 h 395"/>
                <a:gd name="T32" fmla="*/ 16708 w 561"/>
                <a:gd name="T33" fmla="*/ 0 h 395"/>
                <a:gd name="T34" fmla="*/ 16798 w 561"/>
                <a:gd name="T35" fmla="*/ 10490 h 395"/>
                <a:gd name="T36" fmla="*/ 619 w 561"/>
                <a:gd name="T37" fmla="*/ 10490 h 395"/>
                <a:gd name="T38" fmla="*/ 619 w 561"/>
                <a:gd name="T39" fmla="*/ 591 h 395"/>
                <a:gd name="T40" fmla="*/ 16798 w 561"/>
                <a:gd name="T41" fmla="*/ 591 h 395"/>
                <a:gd name="T42" fmla="*/ 16798 w 561"/>
                <a:gd name="T43" fmla="*/ 10490 h 39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61" h="395">
                  <a:moveTo>
                    <a:pt x="53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0" y="345"/>
                    <a:pt x="11" y="356"/>
                    <a:pt x="24" y="356"/>
                  </a:cubicBezTo>
                  <a:cubicBezTo>
                    <a:pt x="244" y="356"/>
                    <a:pt x="244" y="356"/>
                    <a:pt x="244" y="356"/>
                  </a:cubicBezTo>
                  <a:cubicBezTo>
                    <a:pt x="244" y="386"/>
                    <a:pt x="244" y="386"/>
                    <a:pt x="244" y="386"/>
                  </a:cubicBezTo>
                  <a:cubicBezTo>
                    <a:pt x="183" y="386"/>
                    <a:pt x="183" y="386"/>
                    <a:pt x="183" y="386"/>
                  </a:cubicBezTo>
                  <a:cubicBezTo>
                    <a:pt x="183" y="395"/>
                    <a:pt x="183" y="395"/>
                    <a:pt x="183" y="395"/>
                  </a:cubicBezTo>
                  <a:cubicBezTo>
                    <a:pt x="378" y="395"/>
                    <a:pt x="378" y="395"/>
                    <a:pt x="378" y="395"/>
                  </a:cubicBezTo>
                  <a:cubicBezTo>
                    <a:pt x="378" y="386"/>
                    <a:pt x="378" y="386"/>
                    <a:pt x="378" y="386"/>
                  </a:cubicBezTo>
                  <a:cubicBezTo>
                    <a:pt x="317" y="386"/>
                    <a:pt x="317" y="386"/>
                    <a:pt x="317" y="386"/>
                  </a:cubicBezTo>
                  <a:cubicBezTo>
                    <a:pt x="317" y="356"/>
                    <a:pt x="317" y="356"/>
                    <a:pt x="317" y="356"/>
                  </a:cubicBezTo>
                  <a:cubicBezTo>
                    <a:pt x="537" y="356"/>
                    <a:pt x="537" y="356"/>
                    <a:pt x="537" y="356"/>
                  </a:cubicBezTo>
                  <a:cubicBezTo>
                    <a:pt x="550" y="356"/>
                    <a:pt x="561" y="345"/>
                    <a:pt x="561" y="332"/>
                  </a:cubicBezTo>
                  <a:cubicBezTo>
                    <a:pt x="561" y="25"/>
                    <a:pt x="561" y="25"/>
                    <a:pt x="561" y="25"/>
                  </a:cubicBezTo>
                  <a:cubicBezTo>
                    <a:pt x="561" y="11"/>
                    <a:pt x="550" y="0"/>
                    <a:pt x="537" y="0"/>
                  </a:cubicBezTo>
                  <a:close/>
                  <a:moveTo>
                    <a:pt x="540" y="337"/>
                  </a:moveTo>
                  <a:cubicBezTo>
                    <a:pt x="20" y="337"/>
                    <a:pt x="20" y="337"/>
                    <a:pt x="20" y="337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540" y="19"/>
                    <a:pt x="540" y="19"/>
                    <a:pt x="540" y="19"/>
                  </a:cubicBezTo>
                  <a:lnTo>
                    <a:pt x="540" y="33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 bwMode="auto">
            <a:xfrm>
              <a:off x="4196937" y="2266950"/>
              <a:ext cx="3494892" cy="2266950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01566" y="3783918"/>
            <a:ext cx="1056084" cy="1846103"/>
            <a:chOff x="3001566" y="3898218"/>
            <a:chExt cx="1056084" cy="1846103"/>
          </a:xfrm>
        </p:grpSpPr>
        <p:sp>
          <p:nvSpPr>
            <p:cNvPr id="71" name="Freeform 305"/>
            <p:cNvSpPr>
              <a:spLocks noEditPoints="1"/>
            </p:cNvSpPr>
            <p:nvPr/>
          </p:nvSpPr>
          <p:spPr bwMode="auto">
            <a:xfrm>
              <a:off x="3001566" y="3898218"/>
              <a:ext cx="1056084" cy="1846103"/>
            </a:xfrm>
            <a:custGeom>
              <a:avLst/>
              <a:gdLst>
                <a:gd name="T0" fmla="*/ 3368 w 121"/>
                <a:gd name="T1" fmla="*/ 0 h 212"/>
                <a:gd name="T2" fmla="*/ 435 w 121"/>
                <a:gd name="T3" fmla="*/ 0 h 212"/>
                <a:gd name="T4" fmla="*/ 0 w 121"/>
                <a:gd name="T5" fmla="*/ 406 h 212"/>
                <a:gd name="T6" fmla="*/ 0 w 121"/>
                <a:gd name="T7" fmla="*/ 6125 h 212"/>
                <a:gd name="T8" fmla="*/ 435 w 121"/>
                <a:gd name="T9" fmla="*/ 6559 h 212"/>
                <a:gd name="T10" fmla="*/ 3368 w 121"/>
                <a:gd name="T11" fmla="*/ 6559 h 212"/>
                <a:gd name="T12" fmla="*/ 3777 w 121"/>
                <a:gd name="T13" fmla="*/ 6125 h 212"/>
                <a:gd name="T14" fmla="*/ 3777 w 121"/>
                <a:gd name="T15" fmla="*/ 406 h 212"/>
                <a:gd name="T16" fmla="*/ 3368 w 121"/>
                <a:gd name="T17" fmla="*/ 0 h 212"/>
                <a:gd name="T18" fmla="*/ 1279 w 121"/>
                <a:gd name="T19" fmla="*/ 462 h 212"/>
                <a:gd name="T20" fmla="*/ 2520 w 121"/>
                <a:gd name="T21" fmla="*/ 462 h 212"/>
                <a:gd name="T22" fmla="*/ 2520 w 121"/>
                <a:gd name="T23" fmla="*/ 590 h 212"/>
                <a:gd name="T24" fmla="*/ 1279 w 121"/>
                <a:gd name="T25" fmla="*/ 590 h 212"/>
                <a:gd name="T26" fmla="*/ 1279 w 121"/>
                <a:gd name="T27" fmla="*/ 462 h 212"/>
                <a:gd name="T28" fmla="*/ 1900 w 121"/>
                <a:gd name="T29" fmla="*/ 6285 h 212"/>
                <a:gd name="T30" fmla="*/ 1647 w 121"/>
                <a:gd name="T31" fmla="*/ 6064 h 212"/>
                <a:gd name="T32" fmla="*/ 1900 w 121"/>
                <a:gd name="T33" fmla="*/ 5814 h 212"/>
                <a:gd name="T34" fmla="*/ 2151 w 121"/>
                <a:gd name="T35" fmla="*/ 6064 h 212"/>
                <a:gd name="T36" fmla="*/ 1900 w 121"/>
                <a:gd name="T37" fmla="*/ 6285 h 212"/>
                <a:gd name="T38" fmla="*/ 3498 w 121"/>
                <a:gd name="T39" fmla="*/ 5467 h 212"/>
                <a:gd name="T40" fmla="*/ 319 w 121"/>
                <a:gd name="T41" fmla="*/ 5467 h 212"/>
                <a:gd name="T42" fmla="*/ 319 w 121"/>
                <a:gd name="T43" fmla="*/ 1024 h 212"/>
                <a:gd name="T44" fmla="*/ 3498 w 121"/>
                <a:gd name="T45" fmla="*/ 1024 h 212"/>
                <a:gd name="T46" fmla="*/ 3498 w 121"/>
                <a:gd name="T47" fmla="*/ 5467 h 21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1" h="212">
                  <a:moveTo>
                    <a:pt x="108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06"/>
                    <a:pt x="6" y="212"/>
                    <a:pt x="14" y="212"/>
                  </a:cubicBezTo>
                  <a:cubicBezTo>
                    <a:pt x="108" y="212"/>
                    <a:pt x="108" y="212"/>
                    <a:pt x="108" y="212"/>
                  </a:cubicBezTo>
                  <a:cubicBezTo>
                    <a:pt x="115" y="212"/>
                    <a:pt x="121" y="206"/>
                    <a:pt x="121" y="198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1" y="6"/>
                    <a:pt x="115" y="0"/>
                    <a:pt x="108" y="0"/>
                  </a:cubicBezTo>
                  <a:close/>
                  <a:moveTo>
                    <a:pt x="41" y="15"/>
                  </a:moveTo>
                  <a:cubicBezTo>
                    <a:pt x="81" y="15"/>
                    <a:pt x="81" y="15"/>
                    <a:pt x="81" y="15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41" y="19"/>
                    <a:pt x="41" y="19"/>
                    <a:pt x="41" y="19"/>
                  </a:cubicBezTo>
                  <a:lnTo>
                    <a:pt x="41" y="15"/>
                  </a:lnTo>
                  <a:close/>
                  <a:moveTo>
                    <a:pt x="61" y="203"/>
                  </a:moveTo>
                  <a:cubicBezTo>
                    <a:pt x="57" y="203"/>
                    <a:pt x="53" y="200"/>
                    <a:pt x="53" y="196"/>
                  </a:cubicBezTo>
                  <a:cubicBezTo>
                    <a:pt x="53" y="192"/>
                    <a:pt x="57" y="188"/>
                    <a:pt x="61" y="188"/>
                  </a:cubicBezTo>
                  <a:cubicBezTo>
                    <a:pt x="65" y="188"/>
                    <a:pt x="69" y="192"/>
                    <a:pt x="69" y="196"/>
                  </a:cubicBezTo>
                  <a:cubicBezTo>
                    <a:pt x="69" y="200"/>
                    <a:pt x="65" y="203"/>
                    <a:pt x="61" y="203"/>
                  </a:cubicBezTo>
                  <a:close/>
                  <a:moveTo>
                    <a:pt x="112" y="177"/>
                  </a:moveTo>
                  <a:cubicBezTo>
                    <a:pt x="10" y="177"/>
                    <a:pt x="10" y="177"/>
                    <a:pt x="10" y="177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2" y="33"/>
                    <a:pt x="112" y="33"/>
                    <a:pt x="112" y="33"/>
                  </a:cubicBezTo>
                  <a:lnTo>
                    <a:pt x="112" y="17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3067050" y="4114800"/>
              <a:ext cx="933450" cy="135255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235706" y="4493997"/>
            <a:ext cx="1985843" cy="1136024"/>
            <a:chOff x="7235706" y="4608297"/>
            <a:chExt cx="1985843" cy="1136024"/>
          </a:xfrm>
        </p:grpSpPr>
        <p:sp>
          <p:nvSpPr>
            <p:cNvPr id="72" name="Freeform 305"/>
            <p:cNvSpPr>
              <a:spLocks noEditPoints="1"/>
            </p:cNvSpPr>
            <p:nvPr/>
          </p:nvSpPr>
          <p:spPr bwMode="auto">
            <a:xfrm rot="5400000">
              <a:off x="7660616" y="4183387"/>
              <a:ext cx="1136024" cy="1985843"/>
            </a:xfrm>
            <a:custGeom>
              <a:avLst/>
              <a:gdLst>
                <a:gd name="T0" fmla="*/ 3368 w 121"/>
                <a:gd name="T1" fmla="*/ 0 h 212"/>
                <a:gd name="T2" fmla="*/ 435 w 121"/>
                <a:gd name="T3" fmla="*/ 0 h 212"/>
                <a:gd name="T4" fmla="*/ 0 w 121"/>
                <a:gd name="T5" fmla="*/ 406 h 212"/>
                <a:gd name="T6" fmla="*/ 0 w 121"/>
                <a:gd name="T7" fmla="*/ 6125 h 212"/>
                <a:gd name="T8" fmla="*/ 435 w 121"/>
                <a:gd name="T9" fmla="*/ 6559 h 212"/>
                <a:gd name="T10" fmla="*/ 3368 w 121"/>
                <a:gd name="T11" fmla="*/ 6559 h 212"/>
                <a:gd name="T12" fmla="*/ 3777 w 121"/>
                <a:gd name="T13" fmla="*/ 6125 h 212"/>
                <a:gd name="T14" fmla="*/ 3777 w 121"/>
                <a:gd name="T15" fmla="*/ 406 h 212"/>
                <a:gd name="T16" fmla="*/ 3368 w 121"/>
                <a:gd name="T17" fmla="*/ 0 h 212"/>
                <a:gd name="T18" fmla="*/ 1279 w 121"/>
                <a:gd name="T19" fmla="*/ 462 h 212"/>
                <a:gd name="T20" fmla="*/ 2520 w 121"/>
                <a:gd name="T21" fmla="*/ 462 h 212"/>
                <a:gd name="T22" fmla="*/ 2520 w 121"/>
                <a:gd name="T23" fmla="*/ 590 h 212"/>
                <a:gd name="T24" fmla="*/ 1279 w 121"/>
                <a:gd name="T25" fmla="*/ 590 h 212"/>
                <a:gd name="T26" fmla="*/ 1279 w 121"/>
                <a:gd name="T27" fmla="*/ 462 h 212"/>
                <a:gd name="T28" fmla="*/ 1900 w 121"/>
                <a:gd name="T29" fmla="*/ 6285 h 212"/>
                <a:gd name="T30" fmla="*/ 1647 w 121"/>
                <a:gd name="T31" fmla="*/ 6064 h 212"/>
                <a:gd name="T32" fmla="*/ 1900 w 121"/>
                <a:gd name="T33" fmla="*/ 5814 h 212"/>
                <a:gd name="T34" fmla="*/ 2151 w 121"/>
                <a:gd name="T35" fmla="*/ 6064 h 212"/>
                <a:gd name="T36" fmla="*/ 1900 w 121"/>
                <a:gd name="T37" fmla="*/ 6285 h 212"/>
                <a:gd name="T38" fmla="*/ 3498 w 121"/>
                <a:gd name="T39" fmla="*/ 5467 h 212"/>
                <a:gd name="T40" fmla="*/ 319 w 121"/>
                <a:gd name="T41" fmla="*/ 5467 h 212"/>
                <a:gd name="T42" fmla="*/ 319 w 121"/>
                <a:gd name="T43" fmla="*/ 1024 h 212"/>
                <a:gd name="T44" fmla="*/ 3498 w 121"/>
                <a:gd name="T45" fmla="*/ 1024 h 212"/>
                <a:gd name="T46" fmla="*/ 3498 w 121"/>
                <a:gd name="T47" fmla="*/ 5467 h 21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1" h="212">
                  <a:moveTo>
                    <a:pt x="108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06"/>
                    <a:pt x="6" y="212"/>
                    <a:pt x="14" y="212"/>
                  </a:cubicBezTo>
                  <a:cubicBezTo>
                    <a:pt x="108" y="212"/>
                    <a:pt x="108" y="212"/>
                    <a:pt x="108" y="212"/>
                  </a:cubicBezTo>
                  <a:cubicBezTo>
                    <a:pt x="115" y="212"/>
                    <a:pt x="121" y="206"/>
                    <a:pt x="121" y="198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1" y="6"/>
                    <a:pt x="115" y="0"/>
                    <a:pt x="108" y="0"/>
                  </a:cubicBezTo>
                  <a:close/>
                  <a:moveTo>
                    <a:pt x="41" y="15"/>
                  </a:moveTo>
                  <a:cubicBezTo>
                    <a:pt x="81" y="15"/>
                    <a:pt x="81" y="15"/>
                    <a:pt x="81" y="15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41" y="19"/>
                    <a:pt x="41" y="19"/>
                    <a:pt x="41" y="19"/>
                  </a:cubicBezTo>
                  <a:lnTo>
                    <a:pt x="41" y="15"/>
                  </a:lnTo>
                  <a:close/>
                  <a:moveTo>
                    <a:pt x="61" y="203"/>
                  </a:moveTo>
                  <a:cubicBezTo>
                    <a:pt x="57" y="203"/>
                    <a:pt x="53" y="200"/>
                    <a:pt x="53" y="196"/>
                  </a:cubicBezTo>
                  <a:cubicBezTo>
                    <a:pt x="53" y="192"/>
                    <a:pt x="57" y="188"/>
                    <a:pt x="61" y="188"/>
                  </a:cubicBezTo>
                  <a:cubicBezTo>
                    <a:pt x="65" y="188"/>
                    <a:pt x="69" y="192"/>
                    <a:pt x="69" y="196"/>
                  </a:cubicBezTo>
                  <a:cubicBezTo>
                    <a:pt x="69" y="200"/>
                    <a:pt x="65" y="203"/>
                    <a:pt x="61" y="203"/>
                  </a:cubicBezTo>
                  <a:close/>
                  <a:moveTo>
                    <a:pt x="112" y="177"/>
                  </a:moveTo>
                  <a:cubicBezTo>
                    <a:pt x="10" y="177"/>
                    <a:pt x="10" y="177"/>
                    <a:pt x="10" y="177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2" y="33"/>
                    <a:pt x="112" y="33"/>
                    <a:pt x="112" y="33"/>
                  </a:cubicBezTo>
                  <a:lnTo>
                    <a:pt x="112" y="17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7562850" y="4681008"/>
              <a:ext cx="1409700" cy="99060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254908" y="1953978"/>
            <a:ext cx="2716891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01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465458" y="1306278"/>
            <a:ext cx="2716891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02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2102758" y="5683621"/>
            <a:ext cx="8260442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03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7066754"/>
      </p:ext>
    </p:ext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73" grpId="0"/>
      <p:bldP spid="74" grpId="0"/>
      <p:bldP spid="7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Freeform 12"/>
          <p:cNvSpPr>
            <a:spLocks noEditPoints="1"/>
          </p:cNvSpPr>
          <p:nvPr/>
        </p:nvSpPr>
        <p:spPr bwMode="auto">
          <a:xfrm>
            <a:off x="128644" y="105985"/>
            <a:ext cx="676160" cy="1067427"/>
          </a:xfrm>
          <a:custGeom>
            <a:avLst/>
            <a:gdLst>
              <a:gd name="T0" fmla="*/ 352 w 413"/>
              <a:gd name="T1" fmla="*/ 61 h 652"/>
              <a:gd name="T2" fmla="*/ 384 w 413"/>
              <a:gd name="T3" fmla="*/ 311 h 652"/>
              <a:gd name="T4" fmla="*/ 317 w 413"/>
              <a:gd name="T5" fmla="*/ 402 h 652"/>
              <a:gd name="T6" fmla="*/ 340 w 413"/>
              <a:gd name="T7" fmla="*/ 400 h 652"/>
              <a:gd name="T8" fmla="*/ 353 w 413"/>
              <a:gd name="T9" fmla="*/ 449 h 652"/>
              <a:gd name="T10" fmla="*/ 344 w 413"/>
              <a:gd name="T11" fmla="*/ 487 h 652"/>
              <a:gd name="T12" fmla="*/ 353 w 413"/>
              <a:gd name="T13" fmla="*/ 526 h 652"/>
              <a:gd name="T14" fmla="*/ 341 w 413"/>
              <a:gd name="T15" fmla="*/ 572 h 652"/>
              <a:gd name="T16" fmla="*/ 95 w 413"/>
              <a:gd name="T17" fmla="*/ 594 h 652"/>
              <a:gd name="T18" fmla="*/ 73 w 413"/>
              <a:gd name="T19" fmla="*/ 580 h 652"/>
              <a:gd name="T20" fmla="*/ 74 w 413"/>
              <a:gd name="T21" fmla="*/ 511 h 652"/>
              <a:gd name="T22" fmla="*/ 73 w 413"/>
              <a:gd name="T23" fmla="*/ 503 h 652"/>
              <a:gd name="T24" fmla="*/ 74 w 413"/>
              <a:gd name="T25" fmla="*/ 434 h 652"/>
              <a:gd name="T26" fmla="*/ 91 w 413"/>
              <a:gd name="T27" fmla="*/ 422 h 652"/>
              <a:gd name="T28" fmla="*/ 100 w 413"/>
              <a:gd name="T29" fmla="*/ 383 h 652"/>
              <a:gd name="T30" fmla="*/ 0 w 413"/>
              <a:gd name="T31" fmla="*/ 206 h 652"/>
              <a:gd name="T32" fmla="*/ 206 w 413"/>
              <a:gd name="T33" fmla="*/ 0 h 652"/>
              <a:gd name="T34" fmla="*/ 171 w 413"/>
              <a:gd name="T35" fmla="*/ 248 h 652"/>
              <a:gd name="T36" fmla="*/ 187 w 413"/>
              <a:gd name="T37" fmla="*/ 241 h 652"/>
              <a:gd name="T38" fmla="*/ 206 w 413"/>
              <a:gd name="T39" fmla="*/ 250 h 652"/>
              <a:gd name="T40" fmla="*/ 222 w 413"/>
              <a:gd name="T41" fmla="*/ 240 h 652"/>
              <a:gd name="T42" fmla="*/ 243 w 413"/>
              <a:gd name="T43" fmla="*/ 250 h 652"/>
              <a:gd name="T44" fmla="*/ 265 w 413"/>
              <a:gd name="T45" fmla="*/ 232 h 652"/>
              <a:gd name="T46" fmla="*/ 239 w 413"/>
              <a:gd name="T47" fmla="*/ 315 h 652"/>
              <a:gd name="T48" fmla="*/ 274 w 413"/>
              <a:gd name="T49" fmla="*/ 406 h 652"/>
              <a:gd name="T50" fmla="*/ 274 w 413"/>
              <a:gd name="T51" fmla="*/ 356 h 652"/>
              <a:gd name="T52" fmla="*/ 347 w 413"/>
              <a:gd name="T53" fmla="*/ 290 h 652"/>
              <a:gd name="T54" fmla="*/ 322 w 413"/>
              <a:gd name="T55" fmla="*/ 91 h 652"/>
              <a:gd name="T56" fmla="*/ 91 w 413"/>
              <a:gd name="T57" fmla="*/ 91 h 652"/>
              <a:gd name="T58" fmla="*/ 67 w 413"/>
              <a:gd name="T59" fmla="*/ 291 h 652"/>
              <a:gd name="T60" fmla="*/ 143 w 413"/>
              <a:gd name="T61" fmla="*/ 358 h 652"/>
              <a:gd name="T62" fmla="*/ 143 w 413"/>
              <a:gd name="T63" fmla="*/ 410 h 652"/>
              <a:gd name="T64" fmla="*/ 179 w 413"/>
              <a:gd name="T65" fmla="*/ 315 h 652"/>
              <a:gd name="T66" fmla="*/ 153 w 413"/>
              <a:gd name="T67" fmla="*/ 232 h 652"/>
              <a:gd name="T68" fmla="*/ 248 w 413"/>
              <a:gd name="T69" fmla="*/ 260 h 652"/>
              <a:gd name="T70" fmla="*/ 223 w 413"/>
              <a:gd name="T71" fmla="*/ 254 h 652"/>
              <a:gd name="T72" fmla="*/ 187 w 413"/>
              <a:gd name="T73" fmla="*/ 254 h 652"/>
              <a:gd name="T74" fmla="*/ 169 w 413"/>
              <a:gd name="T75" fmla="*/ 259 h 652"/>
              <a:gd name="T76" fmla="*/ 200 w 413"/>
              <a:gd name="T77" fmla="*/ 309 h 652"/>
              <a:gd name="T78" fmla="*/ 200 w 413"/>
              <a:gd name="T79" fmla="*/ 410 h 652"/>
              <a:gd name="T80" fmla="*/ 218 w 413"/>
              <a:gd name="T81" fmla="*/ 312 h 652"/>
              <a:gd name="T82" fmla="*/ 219 w 413"/>
              <a:gd name="T83" fmla="*/ 306 h 652"/>
              <a:gd name="T84" fmla="*/ 268 w 413"/>
              <a:gd name="T85" fmla="*/ 591 h 652"/>
              <a:gd name="T86" fmla="*/ 209 w 413"/>
              <a:gd name="T87" fmla="*/ 652 h 652"/>
              <a:gd name="T88" fmla="*/ 268 w 413"/>
              <a:gd name="T89" fmla="*/ 591 h 652"/>
              <a:gd name="T90" fmla="*/ 109 w 413"/>
              <a:gd name="T91" fmla="*/ 540 h 652"/>
              <a:gd name="T92" fmla="*/ 109 w 413"/>
              <a:gd name="T93" fmla="*/ 549 h 652"/>
              <a:gd name="T94" fmla="*/ 311 w 413"/>
              <a:gd name="T95" fmla="*/ 526 h 652"/>
              <a:gd name="T96" fmla="*/ 311 w 413"/>
              <a:gd name="T97" fmla="*/ 445 h 652"/>
              <a:gd name="T98" fmla="*/ 109 w 413"/>
              <a:gd name="T99" fmla="*/ 469 h 652"/>
              <a:gd name="T100" fmla="*/ 310 w 413"/>
              <a:gd name="T101" fmla="*/ 455 h 652"/>
              <a:gd name="T102" fmla="*/ 311 w 413"/>
              <a:gd name="T103" fmla="*/ 445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13" h="652">
                <a:moveTo>
                  <a:pt x="206" y="0"/>
                </a:moveTo>
                <a:cubicBezTo>
                  <a:pt x="263" y="0"/>
                  <a:pt x="315" y="23"/>
                  <a:pt x="352" y="61"/>
                </a:cubicBezTo>
                <a:cubicBezTo>
                  <a:pt x="390" y="98"/>
                  <a:pt x="413" y="150"/>
                  <a:pt x="413" y="206"/>
                </a:cubicBezTo>
                <a:cubicBezTo>
                  <a:pt x="413" y="245"/>
                  <a:pt x="402" y="281"/>
                  <a:pt x="384" y="311"/>
                </a:cubicBezTo>
                <a:cubicBezTo>
                  <a:pt x="367" y="339"/>
                  <a:pt x="344" y="363"/>
                  <a:pt x="317" y="381"/>
                </a:cubicBezTo>
                <a:cubicBezTo>
                  <a:pt x="317" y="402"/>
                  <a:pt x="317" y="402"/>
                  <a:pt x="317" y="402"/>
                </a:cubicBezTo>
                <a:cubicBezTo>
                  <a:pt x="325" y="401"/>
                  <a:pt x="325" y="401"/>
                  <a:pt x="325" y="401"/>
                </a:cubicBezTo>
                <a:cubicBezTo>
                  <a:pt x="340" y="400"/>
                  <a:pt x="340" y="400"/>
                  <a:pt x="340" y="400"/>
                </a:cubicBezTo>
                <a:cubicBezTo>
                  <a:pt x="346" y="414"/>
                  <a:pt x="346" y="414"/>
                  <a:pt x="346" y="414"/>
                </a:cubicBezTo>
                <a:cubicBezTo>
                  <a:pt x="351" y="426"/>
                  <a:pt x="354" y="438"/>
                  <a:pt x="353" y="449"/>
                </a:cubicBezTo>
                <a:cubicBezTo>
                  <a:pt x="353" y="461"/>
                  <a:pt x="351" y="472"/>
                  <a:pt x="346" y="483"/>
                </a:cubicBezTo>
                <a:cubicBezTo>
                  <a:pt x="344" y="487"/>
                  <a:pt x="344" y="487"/>
                  <a:pt x="344" y="487"/>
                </a:cubicBezTo>
                <a:cubicBezTo>
                  <a:pt x="346" y="491"/>
                  <a:pt x="346" y="491"/>
                  <a:pt x="346" y="491"/>
                </a:cubicBezTo>
                <a:cubicBezTo>
                  <a:pt x="351" y="503"/>
                  <a:pt x="354" y="515"/>
                  <a:pt x="353" y="526"/>
                </a:cubicBezTo>
                <a:cubicBezTo>
                  <a:pt x="353" y="538"/>
                  <a:pt x="351" y="549"/>
                  <a:pt x="346" y="560"/>
                </a:cubicBezTo>
                <a:cubicBezTo>
                  <a:pt x="341" y="572"/>
                  <a:pt x="341" y="572"/>
                  <a:pt x="341" y="572"/>
                </a:cubicBezTo>
                <a:cubicBezTo>
                  <a:pt x="328" y="573"/>
                  <a:pt x="328" y="573"/>
                  <a:pt x="328" y="573"/>
                </a:cubicBezTo>
                <a:cubicBezTo>
                  <a:pt x="95" y="594"/>
                  <a:pt x="95" y="594"/>
                  <a:pt x="95" y="594"/>
                </a:cubicBezTo>
                <a:cubicBezTo>
                  <a:pt x="79" y="595"/>
                  <a:pt x="79" y="595"/>
                  <a:pt x="79" y="595"/>
                </a:cubicBezTo>
                <a:cubicBezTo>
                  <a:pt x="73" y="580"/>
                  <a:pt x="73" y="580"/>
                  <a:pt x="73" y="580"/>
                </a:cubicBezTo>
                <a:cubicBezTo>
                  <a:pt x="69" y="570"/>
                  <a:pt x="66" y="559"/>
                  <a:pt x="66" y="548"/>
                </a:cubicBezTo>
                <a:cubicBezTo>
                  <a:pt x="65" y="536"/>
                  <a:pt x="68" y="524"/>
                  <a:pt x="74" y="511"/>
                </a:cubicBezTo>
                <a:cubicBezTo>
                  <a:pt x="75" y="508"/>
                  <a:pt x="75" y="508"/>
                  <a:pt x="75" y="508"/>
                </a:cubicBezTo>
                <a:cubicBezTo>
                  <a:pt x="73" y="503"/>
                  <a:pt x="73" y="503"/>
                  <a:pt x="73" y="503"/>
                </a:cubicBezTo>
                <a:cubicBezTo>
                  <a:pt x="69" y="493"/>
                  <a:pt x="66" y="482"/>
                  <a:pt x="66" y="471"/>
                </a:cubicBezTo>
                <a:cubicBezTo>
                  <a:pt x="65" y="459"/>
                  <a:pt x="68" y="447"/>
                  <a:pt x="74" y="434"/>
                </a:cubicBezTo>
                <a:cubicBezTo>
                  <a:pt x="79" y="423"/>
                  <a:pt x="79" y="423"/>
                  <a:pt x="79" y="423"/>
                </a:cubicBezTo>
                <a:cubicBezTo>
                  <a:pt x="91" y="422"/>
                  <a:pt x="91" y="422"/>
                  <a:pt x="91" y="422"/>
                </a:cubicBezTo>
                <a:cubicBezTo>
                  <a:pt x="100" y="421"/>
                  <a:pt x="100" y="421"/>
                  <a:pt x="100" y="421"/>
                </a:cubicBezTo>
                <a:cubicBezTo>
                  <a:pt x="100" y="383"/>
                  <a:pt x="100" y="383"/>
                  <a:pt x="100" y="383"/>
                </a:cubicBezTo>
                <a:cubicBezTo>
                  <a:pt x="72" y="366"/>
                  <a:pt x="48" y="342"/>
                  <a:pt x="30" y="313"/>
                </a:cubicBezTo>
                <a:cubicBezTo>
                  <a:pt x="11" y="282"/>
                  <a:pt x="0" y="245"/>
                  <a:pt x="0" y="206"/>
                </a:cubicBezTo>
                <a:cubicBezTo>
                  <a:pt x="0" y="150"/>
                  <a:pt x="23" y="98"/>
                  <a:pt x="61" y="61"/>
                </a:cubicBezTo>
                <a:cubicBezTo>
                  <a:pt x="98" y="23"/>
                  <a:pt x="149" y="0"/>
                  <a:pt x="206" y="0"/>
                </a:cubicBezTo>
                <a:close/>
                <a:moveTo>
                  <a:pt x="161" y="246"/>
                </a:moveTo>
                <a:cubicBezTo>
                  <a:pt x="165" y="247"/>
                  <a:pt x="168" y="248"/>
                  <a:pt x="171" y="248"/>
                </a:cubicBezTo>
                <a:cubicBezTo>
                  <a:pt x="176" y="248"/>
                  <a:pt x="180" y="247"/>
                  <a:pt x="184" y="243"/>
                </a:cubicBezTo>
                <a:cubicBezTo>
                  <a:pt x="187" y="241"/>
                  <a:pt x="187" y="241"/>
                  <a:pt x="187" y="241"/>
                </a:cubicBezTo>
                <a:cubicBezTo>
                  <a:pt x="190" y="243"/>
                  <a:pt x="190" y="243"/>
                  <a:pt x="190" y="243"/>
                </a:cubicBezTo>
                <a:cubicBezTo>
                  <a:pt x="196" y="248"/>
                  <a:pt x="201" y="250"/>
                  <a:pt x="206" y="250"/>
                </a:cubicBezTo>
                <a:cubicBezTo>
                  <a:pt x="210" y="250"/>
                  <a:pt x="214" y="248"/>
                  <a:pt x="218" y="244"/>
                </a:cubicBezTo>
                <a:cubicBezTo>
                  <a:pt x="222" y="240"/>
                  <a:pt x="222" y="240"/>
                  <a:pt x="222" y="240"/>
                </a:cubicBezTo>
                <a:cubicBezTo>
                  <a:pt x="226" y="243"/>
                  <a:pt x="226" y="243"/>
                  <a:pt x="226" y="243"/>
                </a:cubicBezTo>
                <a:cubicBezTo>
                  <a:pt x="232" y="249"/>
                  <a:pt x="237" y="250"/>
                  <a:pt x="243" y="250"/>
                </a:cubicBezTo>
                <a:cubicBezTo>
                  <a:pt x="248" y="249"/>
                  <a:pt x="253" y="247"/>
                  <a:pt x="258" y="245"/>
                </a:cubicBezTo>
                <a:cubicBezTo>
                  <a:pt x="265" y="232"/>
                  <a:pt x="265" y="232"/>
                  <a:pt x="265" y="232"/>
                </a:cubicBezTo>
                <a:cubicBezTo>
                  <a:pt x="283" y="244"/>
                  <a:pt x="283" y="244"/>
                  <a:pt x="283" y="244"/>
                </a:cubicBezTo>
                <a:cubicBezTo>
                  <a:pt x="239" y="315"/>
                  <a:pt x="239" y="315"/>
                  <a:pt x="239" y="315"/>
                </a:cubicBezTo>
                <a:cubicBezTo>
                  <a:pt x="239" y="409"/>
                  <a:pt x="239" y="409"/>
                  <a:pt x="239" y="409"/>
                </a:cubicBezTo>
                <a:cubicBezTo>
                  <a:pt x="274" y="406"/>
                  <a:pt x="274" y="406"/>
                  <a:pt x="274" y="406"/>
                </a:cubicBezTo>
                <a:cubicBezTo>
                  <a:pt x="274" y="368"/>
                  <a:pt x="274" y="368"/>
                  <a:pt x="274" y="368"/>
                </a:cubicBezTo>
                <a:cubicBezTo>
                  <a:pt x="274" y="356"/>
                  <a:pt x="274" y="356"/>
                  <a:pt x="274" y="356"/>
                </a:cubicBezTo>
                <a:cubicBezTo>
                  <a:pt x="285" y="350"/>
                  <a:pt x="285" y="350"/>
                  <a:pt x="285" y="350"/>
                </a:cubicBezTo>
                <a:cubicBezTo>
                  <a:pt x="311" y="336"/>
                  <a:pt x="332" y="315"/>
                  <a:pt x="347" y="290"/>
                </a:cubicBezTo>
                <a:cubicBezTo>
                  <a:pt x="361" y="265"/>
                  <a:pt x="370" y="237"/>
                  <a:pt x="370" y="206"/>
                </a:cubicBezTo>
                <a:cubicBezTo>
                  <a:pt x="370" y="161"/>
                  <a:pt x="351" y="121"/>
                  <a:pt x="322" y="91"/>
                </a:cubicBezTo>
                <a:cubicBezTo>
                  <a:pt x="292" y="61"/>
                  <a:pt x="252" y="43"/>
                  <a:pt x="206" y="43"/>
                </a:cubicBezTo>
                <a:cubicBezTo>
                  <a:pt x="161" y="43"/>
                  <a:pt x="120" y="61"/>
                  <a:pt x="91" y="91"/>
                </a:cubicBezTo>
                <a:cubicBezTo>
                  <a:pt x="61" y="121"/>
                  <a:pt x="43" y="161"/>
                  <a:pt x="43" y="206"/>
                </a:cubicBezTo>
                <a:cubicBezTo>
                  <a:pt x="43" y="238"/>
                  <a:pt x="52" y="267"/>
                  <a:pt x="67" y="291"/>
                </a:cubicBezTo>
                <a:cubicBezTo>
                  <a:pt x="82" y="317"/>
                  <a:pt x="105" y="338"/>
                  <a:pt x="131" y="352"/>
                </a:cubicBezTo>
                <a:cubicBezTo>
                  <a:pt x="143" y="358"/>
                  <a:pt x="143" y="358"/>
                  <a:pt x="143" y="358"/>
                </a:cubicBezTo>
                <a:cubicBezTo>
                  <a:pt x="143" y="370"/>
                  <a:pt x="143" y="370"/>
                  <a:pt x="143" y="370"/>
                </a:cubicBezTo>
                <a:cubicBezTo>
                  <a:pt x="143" y="410"/>
                  <a:pt x="143" y="410"/>
                  <a:pt x="143" y="410"/>
                </a:cubicBezTo>
                <a:cubicBezTo>
                  <a:pt x="179" y="410"/>
                  <a:pt x="179" y="410"/>
                  <a:pt x="179" y="410"/>
                </a:cubicBezTo>
                <a:cubicBezTo>
                  <a:pt x="179" y="315"/>
                  <a:pt x="179" y="315"/>
                  <a:pt x="179" y="315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61" y="246"/>
                  <a:pt x="161" y="246"/>
                  <a:pt x="161" y="246"/>
                </a:cubicBezTo>
                <a:close/>
                <a:moveTo>
                  <a:pt x="248" y="260"/>
                </a:moveTo>
                <a:cubicBezTo>
                  <a:pt x="247" y="260"/>
                  <a:pt x="245" y="260"/>
                  <a:pt x="244" y="260"/>
                </a:cubicBezTo>
                <a:cubicBezTo>
                  <a:pt x="237" y="261"/>
                  <a:pt x="230" y="259"/>
                  <a:pt x="223" y="254"/>
                </a:cubicBezTo>
                <a:cubicBezTo>
                  <a:pt x="217" y="259"/>
                  <a:pt x="211" y="261"/>
                  <a:pt x="205" y="261"/>
                </a:cubicBezTo>
                <a:cubicBezTo>
                  <a:pt x="199" y="261"/>
                  <a:pt x="193" y="258"/>
                  <a:pt x="187" y="254"/>
                </a:cubicBezTo>
                <a:cubicBezTo>
                  <a:pt x="182" y="258"/>
                  <a:pt x="177" y="259"/>
                  <a:pt x="171" y="259"/>
                </a:cubicBezTo>
                <a:cubicBezTo>
                  <a:pt x="171" y="259"/>
                  <a:pt x="170" y="259"/>
                  <a:pt x="169" y="259"/>
                </a:cubicBezTo>
                <a:cubicBezTo>
                  <a:pt x="199" y="306"/>
                  <a:pt x="199" y="306"/>
                  <a:pt x="199" y="306"/>
                </a:cubicBezTo>
                <a:cubicBezTo>
                  <a:pt x="200" y="309"/>
                  <a:pt x="200" y="309"/>
                  <a:pt x="200" y="309"/>
                </a:cubicBezTo>
                <a:cubicBezTo>
                  <a:pt x="200" y="312"/>
                  <a:pt x="200" y="312"/>
                  <a:pt x="200" y="312"/>
                </a:cubicBezTo>
                <a:cubicBezTo>
                  <a:pt x="200" y="410"/>
                  <a:pt x="200" y="410"/>
                  <a:pt x="200" y="410"/>
                </a:cubicBezTo>
                <a:cubicBezTo>
                  <a:pt x="218" y="410"/>
                  <a:pt x="218" y="410"/>
                  <a:pt x="218" y="410"/>
                </a:cubicBezTo>
                <a:cubicBezTo>
                  <a:pt x="218" y="312"/>
                  <a:pt x="218" y="312"/>
                  <a:pt x="218" y="312"/>
                </a:cubicBezTo>
                <a:cubicBezTo>
                  <a:pt x="218" y="309"/>
                  <a:pt x="218" y="309"/>
                  <a:pt x="218" y="309"/>
                </a:cubicBezTo>
                <a:cubicBezTo>
                  <a:pt x="219" y="306"/>
                  <a:pt x="219" y="306"/>
                  <a:pt x="219" y="306"/>
                </a:cubicBezTo>
                <a:cubicBezTo>
                  <a:pt x="248" y="260"/>
                  <a:pt x="248" y="260"/>
                  <a:pt x="248" y="260"/>
                </a:cubicBezTo>
                <a:close/>
                <a:moveTo>
                  <a:pt x="268" y="591"/>
                </a:moveTo>
                <a:cubicBezTo>
                  <a:pt x="150" y="601"/>
                  <a:pt x="150" y="601"/>
                  <a:pt x="150" y="601"/>
                </a:cubicBezTo>
                <a:cubicBezTo>
                  <a:pt x="154" y="630"/>
                  <a:pt x="178" y="652"/>
                  <a:pt x="209" y="652"/>
                </a:cubicBezTo>
                <a:cubicBezTo>
                  <a:pt x="241" y="652"/>
                  <a:pt x="268" y="626"/>
                  <a:pt x="268" y="593"/>
                </a:cubicBezTo>
                <a:cubicBezTo>
                  <a:pt x="268" y="592"/>
                  <a:pt x="268" y="592"/>
                  <a:pt x="268" y="591"/>
                </a:cubicBezTo>
                <a:close/>
                <a:moveTo>
                  <a:pt x="311" y="522"/>
                </a:moveTo>
                <a:cubicBezTo>
                  <a:pt x="109" y="540"/>
                  <a:pt x="109" y="540"/>
                  <a:pt x="109" y="540"/>
                </a:cubicBezTo>
                <a:cubicBezTo>
                  <a:pt x="109" y="542"/>
                  <a:pt x="109" y="544"/>
                  <a:pt x="109" y="546"/>
                </a:cubicBezTo>
                <a:cubicBezTo>
                  <a:pt x="109" y="547"/>
                  <a:pt x="109" y="548"/>
                  <a:pt x="109" y="549"/>
                </a:cubicBezTo>
                <a:cubicBezTo>
                  <a:pt x="310" y="531"/>
                  <a:pt x="310" y="531"/>
                  <a:pt x="310" y="531"/>
                </a:cubicBezTo>
                <a:cubicBezTo>
                  <a:pt x="311" y="530"/>
                  <a:pt x="311" y="528"/>
                  <a:pt x="311" y="526"/>
                </a:cubicBezTo>
                <a:cubicBezTo>
                  <a:pt x="311" y="525"/>
                  <a:pt x="311" y="524"/>
                  <a:pt x="311" y="522"/>
                </a:cubicBezTo>
                <a:close/>
                <a:moveTo>
                  <a:pt x="311" y="445"/>
                </a:moveTo>
                <a:cubicBezTo>
                  <a:pt x="109" y="463"/>
                  <a:pt x="109" y="463"/>
                  <a:pt x="109" y="463"/>
                </a:cubicBezTo>
                <a:cubicBezTo>
                  <a:pt x="109" y="465"/>
                  <a:pt x="109" y="467"/>
                  <a:pt x="109" y="469"/>
                </a:cubicBezTo>
                <a:cubicBezTo>
                  <a:pt x="109" y="470"/>
                  <a:pt x="109" y="471"/>
                  <a:pt x="109" y="472"/>
                </a:cubicBezTo>
                <a:cubicBezTo>
                  <a:pt x="310" y="455"/>
                  <a:pt x="310" y="455"/>
                  <a:pt x="310" y="455"/>
                </a:cubicBezTo>
                <a:cubicBezTo>
                  <a:pt x="311" y="453"/>
                  <a:pt x="311" y="451"/>
                  <a:pt x="311" y="449"/>
                </a:cubicBezTo>
                <a:cubicBezTo>
                  <a:pt x="311" y="448"/>
                  <a:pt x="311" y="447"/>
                  <a:pt x="311" y="445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76200" y="134873"/>
            <a:ext cx="781049" cy="781050"/>
            <a:chOff x="2663687" y="668273"/>
            <a:chExt cx="781049" cy="781050"/>
          </a:xfrm>
        </p:grpSpPr>
        <p:sp>
          <p:nvSpPr>
            <p:cNvPr id="107" name="椭圆 106"/>
            <p:cNvSpPr/>
            <p:nvPr/>
          </p:nvSpPr>
          <p:spPr bwMode="auto">
            <a:xfrm>
              <a:off x="2663687" y="668273"/>
              <a:ext cx="781049" cy="781050"/>
            </a:xfrm>
            <a:prstGeom prst="ellipse">
              <a:avLst/>
            </a:prstGeom>
            <a:solidFill>
              <a:srgbClr val="37AB9E">
                <a:alpha val="8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2"/>
              </a:outerShdw>
              <a:softEdge rad="2159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8" name="椭圆 107"/>
            <p:cNvSpPr/>
            <p:nvPr/>
          </p:nvSpPr>
          <p:spPr bwMode="auto">
            <a:xfrm>
              <a:off x="2765563" y="751098"/>
              <a:ext cx="577297" cy="577301"/>
            </a:xfrm>
            <a:prstGeom prst="ellipse">
              <a:avLst/>
            </a:prstGeom>
            <a:solidFill>
              <a:srgbClr val="C2EDB4">
                <a:alpha val="92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2"/>
              </a:outerShdw>
              <a:softEdge rad="2159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57250" y="314331"/>
            <a:ext cx="5445093" cy="672703"/>
            <a:chOff x="857250" y="314331"/>
            <a:chExt cx="5445093" cy="672703"/>
          </a:xfrm>
        </p:grpSpPr>
        <p:sp>
          <p:nvSpPr>
            <p:cNvPr id="11" name="文本框 10"/>
            <p:cNvSpPr txBox="1"/>
            <p:nvPr/>
          </p:nvSpPr>
          <p:spPr>
            <a:xfrm>
              <a:off x="857250" y="314331"/>
              <a:ext cx="33909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Part </a:t>
              </a:r>
              <a:r>
                <a:rPr lang="en-US" altLang="zh-CN" sz="36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615115" y="402259"/>
              <a:ext cx="368722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点击此处添加标题 </a:t>
              </a:r>
              <a:endParaRPr lang="zh-CN" altLang="en-US" sz="3200" dirty="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516530" y="1764830"/>
            <a:ext cx="9081124" cy="2914748"/>
            <a:chOff x="736600" y="2477523"/>
            <a:chExt cx="6889751" cy="2211388"/>
          </a:xfrm>
        </p:grpSpPr>
        <p:sp>
          <p:nvSpPr>
            <p:cNvPr id="9" name="Freeform 43"/>
            <p:cNvSpPr>
              <a:spLocks/>
            </p:cNvSpPr>
            <p:nvPr/>
          </p:nvSpPr>
          <p:spPr bwMode="auto">
            <a:xfrm>
              <a:off x="820738" y="2561661"/>
              <a:ext cx="6724650" cy="2027238"/>
            </a:xfrm>
            <a:custGeom>
              <a:avLst/>
              <a:gdLst>
                <a:gd name="T0" fmla="*/ 22 w 4236"/>
                <a:gd name="T1" fmla="*/ 1277 h 1277"/>
                <a:gd name="T2" fmla="*/ 0 w 4236"/>
                <a:gd name="T3" fmla="*/ 1257 h 1277"/>
                <a:gd name="T4" fmla="*/ 702 w 4236"/>
                <a:gd name="T5" fmla="*/ 472 h 1277"/>
                <a:gd name="T6" fmla="*/ 1362 w 4236"/>
                <a:gd name="T7" fmla="*/ 862 h 1277"/>
                <a:gd name="T8" fmla="*/ 2064 w 4236"/>
                <a:gd name="T9" fmla="*/ 512 h 1277"/>
                <a:gd name="T10" fmla="*/ 2681 w 4236"/>
                <a:gd name="T11" fmla="*/ 940 h 1277"/>
                <a:gd name="T12" fmla="*/ 3416 w 4236"/>
                <a:gd name="T13" fmla="*/ 704 h 1277"/>
                <a:gd name="T14" fmla="*/ 4217 w 4236"/>
                <a:gd name="T15" fmla="*/ 0 h 1277"/>
                <a:gd name="T16" fmla="*/ 4236 w 4236"/>
                <a:gd name="T17" fmla="*/ 22 h 1277"/>
                <a:gd name="T18" fmla="*/ 3431 w 4236"/>
                <a:gd name="T19" fmla="*/ 729 h 1277"/>
                <a:gd name="T20" fmla="*/ 2676 w 4236"/>
                <a:gd name="T21" fmla="*/ 973 h 1277"/>
                <a:gd name="T22" fmla="*/ 2061 w 4236"/>
                <a:gd name="T23" fmla="*/ 547 h 1277"/>
                <a:gd name="T24" fmla="*/ 1361 w 4236"/>
                <a:gd name="T25" fmla="*/ 895 h 1277"/>
                <a:gd name="T26" fmla="*/ 708 w 4236"/>
                <a:gd name="T27" fmla="*/ 509 h 1277"/>
                <a:gd name="T28" fmla="*/ 22 w 4236"/>
                <a:gd name="T29" fmla="*/ 1277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36" h="1277">
                  <a:moveTo>
                    <a:pt x="22" y="1277"/>
                  </a:moveTo>
                  <a:lnTo>
                    <a:pt x="0" y="1257"/>
                  </a:lnTo>
                  <a:lnTo>
                    <a:pt x="702" y="472"/>
                  </a:lnTo>
                  <a:lnTo>
                    <a:pt x="1362" y="862"/>
                  </a:lnTo>
                  <a:lnTo>
                    <a:pt x="2064" y="512"/>
                  </a:lnTo>
                  <a:lnTo>
                    <a:pt x="2681" y="940"/>
                  </a:lnTo>
                  <a:lnTo>
                    <a:pt x="3416" y="704"/>
                  </a:lnTo>
                  <a:lnTo>
                    <a:pt x="4217" y="0"/>
                  </a:lnTo>
                  <a:lnTo>
                    <a:pt x="4236" y="22"/>
                  </a:lnTo>
                  <a:lnTo>
                    <a:pt x="3431" y="729"/>
                  </a:lnTo>
                  <a:lnTo>
                    <a:pt x="2676" y="973"/>
                  </a:lnTo>
                  <a:lnTo>
                    <a:pt x="2061" y="547"/>
                  </a:lnTo>
                  <a:lnTo>
                    <a:pt x="1361" y="895"/>
                  </a:lnTo>
                  <a:lnTo>
                    <a:pt x="708" y="509"/>
                  </a:lnTo>
                  <a:lnTo>
                    <a:pt x="22" y="127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44"/>
            <p:cNvSpPr>
              <a:spLocks noChangeArrowheads="1"/>
            </p:cNvSpPr>
            <p:nvPr/>
          </p:nvSpPr>
          <p:spPr bwMode="auto">
            <a:xfrm>
              <a:off x="736600" y="4487298"/>
              <a:ext cx="203200" cy="2016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45"/>
            <p:cNvSpPr>
              <a:spLocks noChangeArrowheads="1"/>
            </p:cNvSpPr>
            <p:nvPr/>
          </p:nvSpPr>
          <p:spPr bwMode="auto">
            <a:xfrm>
              <a:off x="785813" y="4534923"/>
              <a:ext cx="106363" cy="106363"/>
            </a:xfrm>
            <a:prstGeom prst="ellipse">
              <a:avLst/>
            </a:prstGeom>
            <a:solidFill>
              <a:srgbClr val="F8F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46"/>
            <p:cNvSpPr>
              <a:spLocks noChangeArrowheads="1"/>
            </p:cNvSpPr>
            <p:nvPr/>
          </p:nvSpPr>
          <p:spPr bwMode="auto">
            <a:xfrm>
              <a:off x="1843088" y="3239523"/>
              <a:ext cx="203200" cy="20637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47"/>
            <p:cNvSpPr>
              <a:spLocks noChangeArrowheads="1"/>
            </p:cNvSpPr>
            <p:nvPr/>
          </p:nvSpPr>
          <p:spPr bwMode="auto">
            <a:xfrm>
              <a:off x="1892300" y="3290323"/>
              <a:ext cx="106363" cy="104775"/>
            </a:xfrm>
            <a:prstGeom prst="ellipse">
              <a:avLst/>
            </a:prstGeom>
            <a:solidFill>
              <a:srgbClr val="F8F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48"/>
            <p:cNvSpPr>
              <a:spLocks noChangeArrowheads="1"/>
            </p:cNvSpPr>
            <p:nvPr/>
          </p:nvSpPr>
          <p:spPr bwMode="auto">
            <a:xfrm>
              <a:off x="2879725" y="3842773"/>
              <a:ext cx="201613" cy="2032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49"/>
            <p:cNvSpPr>
              <a:spLocks noChangeArrowheads="1"/>
            </p:cNvSpPr>
            <p:nvPr/>
          </p:nvSpPr>
          <p:spPr bwMode="auto">
            <a:xfrm>
              <a:off x="2930525" y="3891986"/>
              <a:ext cx="103188" cy="106363"/>
            </a:xfrm>
            <a:prstGeom prst="ellipse">
              <a:avLst/>
            </a:prstGeom>
            <a:solidFill>
              <a:srgbClr val="F8F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50"/>
            <p:cNvSpPr>
              <a:spLocks noChangeArrowheads="1"/>
            </p:cNvSpPr>
            <p:nvPr/>
          </p:nvSpPr>
          <p:spPr bwMode="auto">
            <a:xfrm>
              <a:off x="3990975" y="3314136"/>
              <a:ext cx="203200" cy="2016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51"/>
            <p:cNvSpPr>
              <a:spLocks noChangeArrowheads="1"/>
            </p:cNvSpPr>
            <p:nvPr/>
          </p:nvSpPr>
          <p:spPr bwMode="auto">
            <a:xfrm>
              <a:off x="4041775" y="3364936"/>
              <a:ext cx="103188" cy="103188"/>
            </a:xfrm>
            <a:prstGeom prst="ellipse">
              <a:avLst/>
            </a:prstGeom>
            <a:solidFill>
              <a:srgbClr val="F8F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52"/>
            <p:cNvSpPr>
              <a:spLocks noChangeArrowheads="1"/>
            </p:cNvSpPr>
            <p:nvPr/>
          </p:nvSpPr>
          <p:spPr bwMode="auto">
            <a:xfrm>
              <a:off x="4975225" y="3985648"/>
              <a:ext cx="203200" cy="20478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53"/>
            <p:cNvSpPr>
              <a:spLocks noChangeArrowheads="1"/>
            </p:cNvSpPr>
            <p:nvPr/>
          </p:nvSpPr>
          <p:spPr bwMode="auto">
            <a:xfrm>
              <a:off x="5024438" y="4036448"/>
              <a:ext cx="106363" cy="103188"/>
            </a:xfrm>
            <a:prstGeom prst="ellipse">
              <a:avLst/>
            </a:prstGeom>
            <a:solidFill>
              <a:srgbClr val="F8F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54"/>
            <p:cNvSpPr>
              <a:spLocks noChangeArrowheads="1"/>
            </p:cNvSpPr>
            <p:nvPr/>
          </p:nvSpPr>
          <p:spPr bwMode="auto">
            <a:xfrm>
              <a:off x="6169025" y="3587186"/>
              <a:ext cx="201613" cy="2032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55"/>
            <p:cNvSpPr>
              <a:spLocks noChangeArrowheads="1"/>
            </p:cNvSpPr>
            <p:nvPr/>
          </p:nvSpPr>
          <p:spPr bwMode="auto">
            <a:xfrm>
              <a:off x="6216650" y="3637986"/>
              <a:ext cx="103188" cy="103188"/>
            </a:xfrm>
            <a:prstGeom prst="ellipse">
              <a:avLst/>
            </a:prstGeom>
            <a:solidFill>
              <a:srgbClr val="F8F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56"/>
            <p:cNvSpPr>
              <a:spLocks noChangeArrowheads="1"/>
            </p:cNvSpPr>
            <p:nvPr/>
          </p:nvSpPr>
          <p:spPr bwMode="auto">
            <a:xfrm>
              <a:off x="7424738" y="2477523"/>
              <a:ext cx="201613" cy="2032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57"/>
            <p:cNvSpPr>
              <a:spLocks noChangeArrowheads="1"/>
            </p:cNvSpPr>
            <p:nvPr/>
          </p:nvSpPr>
          <p:spPr bwMode="auto">
            <a:xfrm>
              <a:off x="7475538" y="2528323"/>
              <a:ext cx="103188" cy="103188"/>
            </a:xfrm>
            <a:prstGeom prst="ellipse">
              <a:avLst/>
            </a:prstGeom>
            <a:solidFill>
              <a:srgbClr val="F8F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59142" y="4733934"/>
            <a:ext cx="1438484" cy="338554"/>
            <a:chOff x="1139825" y="4545676"/>
            <a:chExt cx="1438484" cy="338554"/>
          </a:xfrm>
        </p:grpSpPr>
        <p:sp>
          <p:nvSpPr>
            <p:cNvPr id="33" name="Freeform 65"/>
            <p:cNvSpPr>
              <a:spLocks/>
            </p:cNvSpPr>
            <p:nvPr/>
          </p:nvSpPr>
          <p:spPr bwMode="auto">
            <a:xfrm>
              <a:off x="1139825" y="4569848"/>
              <a:ext cx="225425" cy="241300"/>
            </a:xfrm>
            <a:custGeom>
              <a:avLst/>
              <a:gdLst>
                <a:gd name="T0" fmla="*/ 57 w 89"/>
                <a:gd name="T1" fmla="*/ 41 h 95"/>
                <a:gd name="T2" fmla="*/ 67 w 89"/>
                <a:gd name="T3" fmla="*/ 22 h 95"/>
                <a:gd name="T4" fmla="*/ 45 w 89"/>
                <a:gd name="T5" fmla="*/ 0 h 95"/>
                <a:gd name="T6" fmla="*/ 22 w 89"/>
                <a:gd name="T7" fmla="*/ 22 h 95"/>
                <a:gd name="T8" fmla="*/ 32 w 89"/>
                <a:gd name="T9" fmla="*/ 41 h 95"/>
                <a:gd name="T10" fmla="*/ 0 w 89"/>
                <a:gd name="T11" fmla="*/ 95 h 95"/>
                <a:gd name="T12" fmla="*/ 89 w 89"/>
                <a:gd name="T13" fmla="*/ 95 h 95"/>
                <a:gd name="T14" fmla="*/ 57 w 89"/>
                <a:gd name="T15" fmla="*/ 4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95">
                  <a:moveTo>
                    <a:pt x="57" y="41"/>
                  </a:moveTo>
                  <a:cubicBezTo>
                    <a:pt x="63" y="37"/>
                    <a:pt x="67" y="30"/>
                    <a:pt x="67" y="22"/>
                  </a:cubicBezTo>
                  <a:cubicBezTo>
                    <a:pt x="67" y="10"/>
                    <a:pt x="57" y="0"/>
                    <a:pt x="45" y="0"/>
                  </a:cubicBezTo>
                  <a:cubicBezTo>
                    <a:pt x="33" y="0"/>
                    <a:pt x="22" y="10"/>
                    <a:pt x="22" y="22"/>
                  </a:cubicBezTo>
                  <a:cubicBezTo>
                    <a:pt x="22" y="30"/>
                    <a:pt x="26" y="37"/>
                    <a:pt x="32" y="41"/>
                  </a:cubicBezTo>
                  <a:cubicBezTo>
                    <a:pt x="17" y="48"/>
                    <a:pt x="4" y="69"/>
                    <a:pt x="0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86" y="69"/>
                    <a:pt x="73" y="48"/>
                    <a:pt x="57" y="41"/>
                  </a:cubicBezTo>
                  <a:close/>
                </a:path>
              </a:pathLst>
            </a:custGeom>
            <a:solidFill>
              <a:srgbClr val="56C6A5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39" name="TextBox 100"/>
            <p:cNvSpPr txBox="1"/>
            <p:nvPr/>
          </p:nvSpPr>
          <p:spPr bwMode="auto">
            <a:xfrm>
              <a:off x="1419017" y="4545676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EBAC07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>
                  <a:solidFill>
                    <a:srgbClr val="56C6A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45509" y="2287703"/>
            <a:ext cx="1505952" cy="338554"/>
            <a:chOff x="2074863" y="2771796"/>
            <a:chExt cx="1505952" cy="338554"/>
          </a:xfrm>
        </p:grpSpPr>
        <p:sp>
          <p:nvSpPr>
            <p:cNvPr id="31" name="Freeform 63"/>
            <p:cNvSpPr>
              <a:spLocks/>
            </p:cNvSpPr>
            <p:nvPr/>
          </p:nvSpPr>
          <p:spPr bwMode="auto">
            <a:xfrm>
              <a:off x="2074863" y="2825186"/>
              <a:ext cx="330200" cy="250825"/>
            </a:xfrm>
            <a:custGeom>
              <a:avLst/>
              <a:gdLst>
                <a:gd name="T0" fmla="*/ 65 w 131"/>
                <a:gd name="T1" fmla="*/ 0 h 99"/>
                <a:gd name="T2" fmla="*/ 0 w 131"/>
                <a:gd name="T3" fmla="*/ 45 h 99"/>
                <a:gd name="T4" fmla="*/ 32 w 131"/>
                <a:gd name="T5" fmla="*/ 83 h 99"/>
                <a:gd name="T6" fmla="*/ 20 w 131"/>
                <a:gd name="T7" fmla="*/ 99 h 99"/>
                <a:gd name="T8" fmla="*/ 43 w 131"/>
                <a:gd name="T9" fmla="*/ 86 h 99"/>
                <a:gd name="T10" fmla="*/ 65 w 131"/>
                <a:gd name="T11" fmla="*/ 89 h 99"/>
                <a:gd name="T12" fmla="*/ 131 w 131"/>
                <a:gd name="T13" fmla="*/ 45 h 99"/>
                <a:gd name="T14" fmla="*/ 65 w 131"/>
                <a:gd name="T1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99">
                  <a:moveTo>
                    <a:pt x="65" y="0"/>
                  </a:moveTo>
                  <a:cubicBezTo>
                    <a:pt x="29" y="0"/>
                    <a:pt x="0" y="20"/>
                    <a:pt x="0" y="45"/>
                  </a:cubicBezTo>
                  <a:cubicBezTo>
                    <a:pt x="0" y="61"/>
                    <a:pt x="13" y="75"/>
                    <a:pt x="32" y="83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50" y="88"/>
                    <a:pt x="58" y="89"/>
                    <a:pt x="65" y="89"/>
                  </a:cubicBezTo>
                  <a:cubicBezTo>
                    <a:pt x="101" y="89"/>
                    <a:pt x="131" y="69"/>
                    <a:pt x="131" y="45"/>
                  </a:cubicBezTo>
                  <a:cubicBezTo>
                    <a:pt x="131" y="20"/>
                    <a:pt x="101" y="0"/>
                    <a:pt x="6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40" name="TextBox 102"/>
            <p:cNvSpPr txBox="1"/>
            <p:nvPr/>
          </p:nvSpPr>
          <p:spPr bwMode="auto">
            <a:xfrm>
              <a:off x="2421523" y="2771796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EBAC07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941330" y="2602332"/>
            <a:ext cx="1447006" cy="338554"/>
            <a:chOff x="2871788" y="4148744"/>
            <a:chExt cx="1447006" cy="338554"/>
          </a:xfrm>
        </p:grpSpPr>
        <p:sp>
          <p:nvSpPr>
            <p:cNvPr id="35" name="Freeform 67"/>
            <p:cNvSpPr>
              <a:spLocks noEditPoints="1"/>
            </p:cNvSpPr>
            <p:nvPr/>
          </p:nvSpPr>
          <p:spPr bwMode="auto">
            <a:xfrm>
              <a:off x="2871788" y="4245998"/>
              <a:ext cx="258763" cy="187325"/>
            </a:xfrm>
            <a:custGeom>
              <a:avLst/>
              <a:gdLst>
                <a:gd name="T0" fmla="*/ 0 w 163"/>
                <a:gd name="T1" fmla="*/ 0 h 118"/>
                <a:gd name="T2" fmla="*/ 0 w 163"/>
                <a:gd name="T3" fmla="*/ 118 h 118"/>
                <a:gd name="T4" fmla="*/ 163 w 163"/>
                <a:gd name="T5" fmla="*/ 118 h 118"/>
                <a:gd name="T6" fmla="*/ 163 w 163"/>
                <a:gd name="T7" fmla="*/ 0 h 118"/>
                <a:gd name="T8" fmla="*/ 0 w 163"/>
                <a:gd name="T9" fmla="*/ 0 h 118"/>
                <a:gd name="T10" fmla="*/ 102 w 163"/>
                <a:gd name="T11" fmla="*/ 61 h 118"/>
                <a:gd name="T12" fmla="*/ 145 w 163"/>
                <a:gd name="T13" fmla="*/ 105 h 118"/>
                <a:gd name="T14" fmla="*/ 18 w 163"/>
                <a:gd name="T15" fmla="*/ 105 h 118"/>
                <a:gd name="T16" fmla="*/ 61 w 163"/>
                <a:gd name="T17" fmla="*/ 61 h 118"/>
                <a:gd name="T18" fmla="*/ 81 w 163"/>
                <a:gd name="T19" fmla="*/ 75 h 118"/>
                <a:gd name="T20" fmla="*/ 102 w 163"/>
                <a:gd name="T21" fmla="*/ 61 h 118"/>
                <a:gd name="T22" fmla="*/ 30 w 163"/>
                <a:gd name="T23" fmla="*/ 18 h 118"/>
                <a:gd name="T24" fmla="*/ 134 w 163"/>
                <a:gd name="T25" fmla="*/ 18 h 118"/>
                <a:gd name="T26" fmla="*/ 81 w 163"/>
                <a:gd name="T27" fmla="*/ 54 h 118"/>
                <a:gd name="T28" fmla="*/ 30 w 163"/>
                <a:gd name="T29" fmla="*/ 18 h 118"/>
                <a:gd name="T30" fmla="*/ 151 w 163"/>
                <a:gd name="T31" fmla="*/ 26 h 118"/>
                <a:gd name="T32" fmla="*/ 151 w 163"/>
                <a:gd name="T33" fmla="*/ 101 h 118"/>
                <a:gd name="T34" fmla="*/ 108 w 163"/>
                <a:gd name="T35" fmla="*/ 56 h 118"/>
                <a:gd name="T36" fmla="*/ 151 w 163"/>
                <a:gd name="T37" fmla="*/ 26 h 118"/>
                <a:gd name="T38" fmla="*/ 13 w 163"/>
                <a:gd name="T39" fmla="*/ 26 h 118"/>
                <a:gd name="T40" fmla="*/ 56 w 163"/>
                <a:gd name="T41" fmla="*/ 56 h 118"/>
                <a:gd name="T42" fmla="*/ 13 w 163"/>
                <a:gd name="T43" fmla="*/ 101 h 118"/>
                <a:gd name="T44" fmla="*/ 13 w 163"/>
                <a:gd name="T45" fmla="*/ 2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3" h="118">
                  <a:moveTo>
                    <a:pt x="0" y="0"/>
                  </a:moveTo>
                  <a:lnTo>
                    <a:pt x="0" y="118"/>
                  </a:lnTo>
                  <a:lnTo>
                    <a:pt x="163" y="118"/>
                  </a:lnTo>
                  <a:lnTo>
                    <a:pt x="163" y="0"/>
                  </a:lnTo>
                  <a:lnTo>
                    <a:pt x="0" y="0"/>
                  </a:lnTo>
                  <a:close/>
                  <a:moveTo>
                    <a:pt x="102" y="61"/>
                  </a:moveTo>
                  <a:lnTo>
                    <a:pt x="145" y="105"/>
                  </a:lnTo>
                  <a:lnTo>
                    <a:pt x="18" y="105"/>
                  </a:lnTo>
                  <a:lnTo>
                    <a:pt x="61" y="61"/>
                  </a:lnTo>
                  <a:lnTo>
                    <a:pt x="81" y="75"/>
                  </a:lnTo>
                  <a:lnTo>
                    <a:pt x="102" y="61"/>
                  </a:lnTo>
                  <a:close/>
                  <a:moveTo>
                    <a:pt x="30" y="18"/>
                  </a:moveTo>
                  <a:lnTo>
                    <a:pt x="134" y="18"/>
                  </a:lnTo>
                  <a:lnTo>
                    <a:pt x="81" y="54"/>
                  </a:lnTo>
                  <a:lnTo>
                    <a:pt x="30" y="18"/>
                  </a:lnTo>
                  <a:close/>
                  <a:moveTo>
                    <a:pt x="151" y="26"/>
                  </a:moveTo>
                  <a:lnTo>
                    <a:pt x="151" y="101"/>
                  </a:lnTo>
                  <a:lnTo>
                    <a:pt x="108" y="56"/>
                  </a:lnTo>
                  <a:lnTo>
                    <a:pt x="151" y="26"/>
                  </a:lnTo>
                  <a:close/>
                  <a:moveTo>
                    <a:pt x="13" y="26"/>
                  </a:moveTo>
                  <a:lnTo>
                    <a:pt x="56" y="56"/>
                  </a:lnTo>
                  <a:lnTo>
                    <a:pt x="13" y="101"/>
                  </a:lnTo>
                  <a:lnTo>
                    <a:pt x="13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41" name="TextBox 103"/>
            <p:cNvSpPr txBox="1"/>
            <p:nvPr/>
          </p:nvSpPr>
          <p:spPr bwMode="auto">
            <a:xfrm>
              <a:off x="3159502" y="4148744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8BC925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添加标题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919164" y="3914946"/>
            <a:ext cx="1472847" cy="338554"/>
            <a:chOff x="3825035" y="1319663"/>
            <a:chExt cx="1472847" cy="338554"/>
          </a:xfrm>
        </p:grpSpPr>
        <p:grpSp>
          <p:nvGrpSpPr>
            <p:cNvPr id="51" name="组合 50"/>
            <p:cNvGrpSpPr/>
            <p:nvPr/>
          </p:nvGrpSpPr>
          <p:grpSpPr>
            <a:xfrm>
              <a:off x="3825035" y="1380990"/>
              <a:ext cx="325437" cy="215901"/>
              <a:chOff x="3825035" y="1381214"/>
              <a:chExt cx="325437" cy="215901"/>
            </a:xfrm>
          </p:grpSpPr>
          <p:sp>
            <p:nvSpPr>
              <p:cNvPr id="37" name="Freeform 69"/>
              <p:cNvSpPr>
                <a:spLocks noEditPoints="1"/>
              </p:cNvSpPr>
              <p:nvPr/>
            </p:nvSpPr>
            <p:spPr bwMode="auto">
              <a:xfrm>
                <a:off x="3825035" y="1535202"/>
                <a:ext cx="100013" cy="61913"/>
              </a:xfrm>
              <a:custGeom>
                <a:avLst/>
                <a:gdLst>
                  <a:gd name="T0" fmla="*/ 0 w 39"/>
                  <a:gd name="T1" fmla="*/ 16 h 24"/>
                  <a:gd name="T2" fmla="*/ 7 w 39"/>
                  <a:gd name="T3" fmla="*/ 24 h 24"/>
                  <a:gd name="T4" fmla="*/ 32 w 39"/>
                  <a:gd name="T5" fmla="*/ 24 h 24"/>
                  <a:gd name="T6" fmla="*/ 39 w 39"/>
                  <a:gd name="T7" fmla="*/ 16 h 24"/>
                  <a:gd name="T8" fmla="*/ 39 w 39"/>
                  <a:gd name="T9" fmla="*/ 0 h 24"/>
                  <a:gd name="T10" fmla="*/ 0 w 39"/>
                  <a:gd name="T11" fmla="*/ 0 h 24"/>
                  <a:gd name="T12" fmla="*/ 0 w 39"/>
                  <a:gd name="T13" fmla="*/ 16 h 24"/>
                  <a:gd name="T14" fmla="*/ 20 w 39"/>
                  <a:gd name="T15" fmla="*/ 11 h 24"/>
                  <a:gd name="T16" fmla="*/ 23 w 39"/>
                  <a:gd name="T17" fmla="*/ 14 h 24"/>
                  <a:gd name="T18" fmla="*/ 20 w 39"/>
                  <a:gd name="T19" fmla="*/ 17 h 24"/>
                  <a:gd name="T20" fmla="*/ 16 w 39"/>
                  <a:gd name="T21" fmla="*/ 14 h 24"/>
                  <a:gd name="T22" fmla="*/ 20 w 39"/>
                  <a:gd name="T23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24">
                    <a:moveTo>
                      <a:pt x="0" y="16"/>
                    </a:moveTo>
                    <a:cubicBezTo>
                      <a:pt x="0" y="21"/>
                      <a:pt x="3" y="24"/>
                      <a:pt x="7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6" y="24"/>
                      <a:pt x="39" y="21"/>
                      <a:pt x="39" y="16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  <a:moveTo>
                      <a:pt x="20" y="11"/>
                    </a:moveTo>
                    <a:cubicBezTo>
                      <a:pt x="21" y="11"/>
                      <a:pt x="23" y="12"/>
                      <a:pt x="23" y="14"/>
                    </a:cubicBezTo>
                    <a:cubicBezTo>
                      <a:pt x="23" y="16"/>
                      <a:pt x="21" y="17"/>
                      <a:pt x="20" y="17"/>
                    </a:cubicBezTo>
                    <a:cubicBezTo>
                      <a:pt x="18" y="17"/>
                      <a:pt x="16" y="16"/>
                      <a:pt x="16" y="14"/>
                    </a:cubicBezTo>
                    <a:cubicBezTo>
                      <a:pt x="16" y="12"/>
                      <a:pt x="18" y="11"/>
                      <a:pt x="20" y="11"/>
                    </a:cubicBezTo>
                    <a:close/>
                  </a:path>
                </a:pathLst>
              </a:custGeom>
              <a:solidFill>
                <a:srgbClr val="56C6A5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38" name="Freeform 70"/>
              <p:cNvSpPr>
                <a:spLocks noEditPoints="1"/>
              </p:cNvSpPr>
              <p:nvPr/>
            </p:nvSpPr>
            <p:spPr bwMode="auto">
              <a:xfrm>
                <a:off x="3825035" y="1381214"/>
                <a:ext cx="100013" cy="149225"/>
              </a:xfrm>
              <a:custGeom>
                <a:avLst/>
                <a:gdLst>
                  <a:gd name="T0" fmla="*/ 32 w 39"/>
                  <a:gd name="T1" fmla="*/ 0 h 59"/>
                  <a:gd name="T2" fmla="*/ 7 w 39"/>
                  <a:gd name="T3" fmla="*/ 0 h 59"/>
                  <a:gd name="T4" fmla="*/ 0 w 39"/>
                  <a:gd name="T5" fmla="*/ 8 h 59"/>
                  <a:gd name="T6" fmla="*/ 0 w 39"/>
                  <a:gd name="T7" fmla="*/ 59 h 59"/>
                  <a:gd name="T8" fmla="*/ 39 w 39"/>
                  <a:gd name="T9" fmla="*/ 59 h 59"/>
                  <a:gd name="T10" fmla="*/ 39 w 39"/>
                  <a:gd name="T11" fmla="*/ 8 h 59"/>
                  <a:gd name="T12" fmla="*/ 32 w 39"/>
                  <a:gd name="T13" fmla="*/ 0 h 59"/>
                  <a:gd name="T14" fmla="*/ 34 w 39"/>
                  <a:gd name="T15" fmla="*/ 25 h 59"/>
                  <a:gd name="T16" fmla="*/ 5 w 39"/>
                  <a:gd name="T17" fmla="*/ 25 h 59"/>
                  <a:gd name="T18" fmla="*/ 5 w 39"/>
                  <a:gd name="T19" fmla="*/ 19 h 59"/>
                  <a:gd name="T20" fmla="*/ 34 w 39"/>
                  <a:gd name="T21" fmla="*/ 19 h 59"/>
                  <a:gd name="T22" fmla="*/ 34 w 39"/>
                  <a:gd name="T23" fmla="*/ 25 h 59"/>
                  <a:gd name="T24" fmla="*/ 34 w 39"/>
                  <a:gd name="T25" fmla="*/ 13 h 59"/>
                  <a:gd name="T26" fmla="*/ 5 w 39"/>
                  <a:gd name="T27" fmla="*/ 13 h 59"/>
                  <a:gd name="T28" fmla="*/ 5 w 39"/>
                  <a:gd name="T29" fmla="*/ 6 h 59"/>
                  <a:gd name="T30" fmla="*/ 34 w 39"/>
                  <a:gd name="T31" fmla="*/ 6 h 59"/>
                  <a:gd name="T32" fmla="*/ 34 w 39"/>
                  <a:gd name="T33" fmla="*/ 1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59">
                    <a:moveTo>
                      <a:pt x="3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9" y="4"/>
                      <a:pt x="36" y="0"/>
                      <a:pt x="32" y="0"/>
                    </a:cubicBezTo>
                    <a:close/>
                    <a:moveTo>
                      <a:pt x="34" y="25"/>
                    </a:moveTo>
                    <a:cubicBezTo>
                      <a:pt x="5" y="25"/>
                      <a:pt x="5" y="25"/>
                      <a:pt x="5" y="25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4" y="19"/>
                      <a:pt x="34" y="19"/>
                      <a:pt x="34" y="19"/>
                    </a:cubicBezTo>
                    <a:lnTo>
                      <a:pt x="34" y="25"/>
                    </a:lnTo>
                    <a:close/>
                    <a:moveTo>
                      <a:pt x="34" y="13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34" y="6"/>
                      <a:pt x="34" y="6"/>
                      <a:pt x="34" y="6"/>
                    </a:cubicBezTo>
                    <a:lnTo>
                      <a:pt x="34" y="13"/>
                    </a:lnTo>
                    <a:close/>
                  </a:path>
                </a:pathLst>
              </a:custGeom>
              <a:solidFill>
                <a:srgbClr val="56C6A5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  <p:sp>
            <p:nvSpPr>
              <p:cNvPr id="36" name="Freeform 68"/>
              <p:cNvSpPr>
                <a:spLocks noEditPoints="1"/>
              </p:cNvSpPr>
              <p:nvPr/>
            </p:nvSpPr>
            <p:spPr bwMode="auto">
              <a:xfrm>
                <a:off x="3944097" y="1435189"/>
                <a:ext cx="206375" cy="157163"/>
              </a:xfrm>
              <a:custGeom>
                <a:avLst/>
                <a:gdLst>
                  <a:gd name="T0" fmla="*/ 77 w 81"/>
                  <a:gd name="T1" fmla="*/ 0 h 62"/>
                  <a:gd name="T2" fmla="*/ 3 w 81"/>
                  <a:gd name="T3" fmla="*/ 0 h 62"/>
                  <a:gd name="T4" fmla="*/ 0 w 81"/>
                  <a:gd name="T5" fmla="*/ 4 h 62"/>
                  <a:gd name="T6" fmla="*/ 0 w 81"/>
                  <a:gd name="T7" fmla="*/ 48 h 62"/>
                  <a:gd name="T8" fmla="*/ 3 w 81"/>
                  <a:gd name="T9" fmla="*/ 51 h 62"/>
                  <a:gd name="T10" fmla="*/ 27 w 81"/>
                  <a:gd name="T11" fmla="*/ 51 h 62"/>
                  <a:gd name="T12" fmla="*/ 27 w 81"/>
                  <a:gd name="T13" fmla="*/ 60 h 62"/>
                  <a:gd name="T14" fmla="*/ 18 w 81"/>
                  <a:gd name="T15" fmla="*/ 60 h 62"/>
                  <a:gd name="T16" fmla="*/ 17 w 81"/>
                  <a:gd name="T17" fmla="*/ 61 h 62"/>
                  <a:gd name="T18" fmla="*/ 18 w 81"/>
                  <a:gd name="T19" fmla="*/ 62 h 62"/>
                  <a:gd name="T20" fmla="*/ 62 w 81"/>
                  <a:gd name="T21" fmla="*/ 62 h 62"/>
                  <a:gd name="T22" fmla="*/ 63 w 81"/>
                  <a:gd name="T23" fmla="*/ 61 h 62"/>
                  <a:gd name="T24" fmla="*/ 62 w 81"/>
                  <a:gd name="T25" fmla="*/ 60 h 62"/>
                  <a:gd name="T26" fmla="*/ 53 w 81"/>
                  <a:gd name="T27" fmla="*/ 60 h 62"/>
                  <a:gd name="T28" fmla="*/ 53 w 81"/>
                  <a:gd name="T29" fmla="*/ 51 h 62"/>
                  <a:gd name="T30" fmla="*/ 77 w 81"/>
                  <a:gd name="T31" fmla="*/ 51 h 62"/>
                  <a:gd name="T32" fmla="*/ 81 w 81"/>
                  <a:gd name="T33" fmla="*/ 48 h 62"/>
                  <a:gd name="T34" fmla="*/ 81 w 81"/>
                  <a:gd name="T35" fmla="*/ 4 h 62"/>
                  <a:gd name="T36" fmla="*/ 77 w 81"/>
                  <a:gd name="T37" fmla="*/ 0 h 62"/>
                  <a:gd name="T38" fmla="*/ 66 w 81"/>
                  <a:gd name="T39" fmla="*/ 47 h 62"/>
                  <a:gd name="T40" fmla="*/ 65 w 81"/>
                  <a:gd name="T41" fmla="*/ 47 h 62"/>
                  <a:gd name="T42" fmla="*/ 66 w 81"/>
                  <a:gd name="T43" fmla="*/ 46 h 62"/>
                  <a:gd name="T44" fmla="*/ 67 w 81"/>
                  <a:gd name="T45" fmla="*/ 47 h 62"/>
                  <a:gd name="T46" fmla="*/ 66 w 81"/>
                  <a:gd name="T47" fmla="*/ 47 h 62"/>
                  <a:gd name="T48" fmla="*/ 77 w 81"/>
                  <a:gd name="T49" fmla="*/ 42 h 62"/>
                  <a:gd name="T50" fmla="*/ 4 w 81"/>
                  <a:gd name="T51" fmla="*/ 42 h 62"/>
                  <a:gd name="T52" fmla="*/ 4 w 81"/>
                  <a:gd name="T53" fmla="*/ 4 h 62"/>
                  <a:gd name="T54" fmla="*/ 77 w 81"/>
                  <a:gd name="T55" fmla="*/ 4 h 62"/>
                  <a:gd name="T56" fmla="*/ 77 w 81"/>
                  <a:gd name="T57" fmla="*/ 4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1" h="62">
                    <a:moveTo>
                      <a:pt x="77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0"/>
                      <a:pt x="1" y="51"/>
                      <a:pt x="3" y="51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18" y="60"/>
                      <a:pt x="18" y="60"/>
                      <a:pt x="18" y="60"/>
                    </a:cubicBezTo>
                    <a:cubicBezTo>
                      <a:pt x="17" y="60"/>
                      <a:pt x="17" y="60"/>
                      <a:pt x="17" y="61"/>
                    </a:cubicBezTo>
                    <a:cubicBezTo>
                      <a:pt x="17" y="61"/>
                      <a:pt x="17" y="62"/>
                      <a:pt x="18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63" y="62"/>
                      <a:pt x="63" y="61"/>
                      <a:pt x="63" y="61"/>
                    </a:cubicBezTo>
                    <a:cubicBezTo>
                      <a:pt x="63" y="60"/>
                      <a:pt x="63" y="60"/>
                      <a:pt x="62" y="60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9" y="51"/>
                      <a:pt x="81" y="50"/>
                      <a:pt x="81" y="48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2"/>
                      <a:pt x="79" y="0"/>
                      <a:pt x="77" y="0"/>
                    </a:cubicBezTo>
                    <a:close/>
                    <a:moveTo>
                      <a:pt x="66" y="47"/>
                    </a:moveTo>
                    <a:cubicBezTo>
                      <a:pt x="66" y="47"/>
                      <a:pt x="65" y="47"/>
                      <a:pt x="65" y="47"/>
                    </a:cubicBezTo>
                    <a:cubicBezTo>
                      <a:pt x="65" y="46"/>
                      <a:pt x="66" y="46"/>
                      <a:pt x="66" y="46"/>
                    </a:cubicBezTo>
                    <a:cubicBezTo>
                      <a:pt x="67" y="46"/>
                      <a:pt x="67" y="46"/>
                      <a:pt x="67" y="47"/>
                    </a:cubicBezTo>
                    <a:cubicBezTo>
                      <a:pt x="67" y="47"/>
                      <a:pt x="67" y="47"/>
                      <a:pt x="66" y="47"/>
                    </a:cubicBezTo>
                    <a:close/>
                    <a:moveTo>
                      <a:pt x="77" y="42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77" y="4"/>
                      <a:pt x="77" y="4"/>
                      <a:pt x="77" y="4"/>
                    </a:cubicBezTo>
                    <a:lnTo>
                      <a:pt x="77" y="42"/>
                    </a:lnTo>
                    <a:close/>
                  </a:path>
                </a:pathLst>
              </a:custGeom>
              <a:solidFill>
                <a:srgbClr val="56C6A5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1600"/>
              </a:p>
            </p:txBody>
          </p:sp>
        </p:grpSp>
        <p:sp>
          <p:nvSpPr>
            <p:cNvPr id="42" name="TextBox 104"/>
            <p:cNvSpPr txBox="1"/>
            <p:nvPr/>
          </p:nvSpPr>
          <p:spPr bwMode="auto">
            <a:xfrm>
              <a:off x="4138590" y="1319663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284848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>
                  <a:solidFill>
                    <a:srgbClr val="56C6A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41751" y="2406697"/>
            <a:ext cx="1559133" cy="338554"/>
            <a:chOff x="5059363" y="4302732"/>
            <a:chExt cx="1559133" cy="338554"/>
          </a:xfrm>
        </p:grpSpPr>
        <p:sp>
          <p:nvSpPr>
            <p:cNvPr id="34" name="Freeform 66"/>
            <p:cNvSpPr>
              <a:spLocks/>
            </p:cNvSpPr>
            <p:nvPr/>
          </p:nvSpPr>
          <p:spPr bwMode="auto">
            <a:xfrm>
              <a:off x="5059363" y="4360298"/>
              <a:ext cx="339725" cy="209550"/>
            </a:xfrm>
            <a:custGeom>
              <a:avLst/>
              <a:gdLst>
                <a:gd name="T0" fmla="*/ 111 w 134"/>
                <a:gd name="T1" fmla="*/ 37 h 83"/>
                <a:gd name="T2" fmla="*/ 109 w 134"/>
                <a:gd name="T3" fmla="*/ 37 h 83"/>
                <a:gd name="T4" fmla="*/ 109 w 134"/>
                <a:gd name="T5" fmla="*/ 34 h 83"/>
                <a:gd name="T6" fmla="*/ 76 w 134"/>
                <a:gd name="T7" fmla="*/ 0 h 83"/>
                <a:gd name="T8" fmla="*/ 44 w 134"/>
                <a:gd name="T9" fmla="*/ 21 h 83"/>
                <a:gd name="T10" fmla="*/ 35 w 134"/>
                <a:gd name="T11" fmla="*/ 18 h 83"/>
                <a:gd name="T12" fmla="*/ 18 w 134"/>
                <a:gd name="T13" fmla="*/ 35 h 83"/>
                <a:gd name="T14" fmla="*/ 19 w 134"/>
                <a:gd name="T15" fmla="*/ 38 h 83"/>
                <a:gd name="T16" fmla="*/ 0 w 134"/>
                <a:gd name="T17" fmla="*/ 60 h 83"/>
                <a:gd name="T18" fmla="*/ 23 w 134"/>
                <a:gd name="T19" fmla="*/ 83 h 83"/>
                <a:gd name="T20" fmla="*/ 111 w 134"/>
                <a:gd name="T21" fmla="*/ 83 h 83"/>
                <a:gd name="T22" fmla="*/ 134 w 134"/>
                <a:gd name="T23" fmla="*/ 60 h 83"/>
                <a:gd name="T24" fmla="*/ 111 w 134"/>
                <a:gd name="T2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" h="83">
                  <a:moveTo>
                    <a:pt x="111" y="37"/>
                  </a:moveTo>
                  <a:cubicBezTo>
                    <a:pt x="110" y="37"/>
                    <a:pt x="110" y="37"/>
                    <a:pt x="109" y="37"/>
                  </a:cubicBezTo>
                  <a:cubicBezTo>
                    <a:pt x="109" y="36"/>
                    <a:pt x="109" y="35"/>
                    <a:pt x="109" y="34"/>
                  </a:cubicBezTo>
                  <a:cubicBezTo>
                    <a:pt x="109" y="15"/>
                    <a:pt x="94" y="0"/>
                    <a:pt x="76" y="0"/>
                  </a:cubicBezTo>
                  <a:cubicBezTo>
                    <a:pt x="61" y="0"/>
                    <a:pt x="49" y="9"/>
                    <a:pt x="44" y="21"/>
                  </a:cubicBezTo>
                  <a:cubicBezTo>
                    <a:pt x="41" y="19"/>
                    <a:pt x="38" y="18"/>
                    <a:pt x="35" y="18"/>
                  </a:cubicBezTo>
                  <a:cubicBezTo>
                    <a:pt x="26" y="18"/>
                    <a:pt x="18" y="26"/>
                    <a:pt x="18" y="35"/>
                  </a:cubicBezTo>
                  <a:cubicBezTo>
                    <a:pt x="18" y="36"/>
                    <a:pt x="18" y="37"/>
                    <a:pt x="19" y="38"/>
                  </a:cubicBezTo>
                  <a:cubicBezTo>
                    <a:pt x="8" y="40"/>
                    <a:pt x="0" y="49"/>
                    <a:pt x="0" y="60"/>
                  </a:cubicBezTo>
                  <a:cubicBezTo>
                    <a:pt x="0" y="72"/>
                    <a:pt x="11" y="83"/>
                    <a:pt x="23" y="83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23" y="83"/>
                    <a:pt x="134" y="72"/>
                    <a:pt x="134" y="60"/>
                  </a:cubicBezTo>
                  <a:cubicBezTo>
                    <a:pt x="134" y="47"/>
                    <a:pt x="123" y="37"/>
                    <a:pt x="11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43" name="TextBox 105"/>
            <p:cNvSpPr txBox="1"/>
            <p:nvPr/>
          </p:nvSpPr>
          <p:spPr bwMode="auto">
            <a:xfrm>
              <a:off x="5459204" y="4302732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EBAC07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添加标题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658351" y="4045186"/>
            <a:ext cx="1422609" cy="338554"/>
            <a:chOff x="7075208" y="4072080"/>
            <a:chExt cx="1422609" cy="338554"/>
          </a:xfrm>
        </p:grpSpPr>
        <p:sp>
          <p:nvSpPr>
            <p:cNvPr id="32" name="Freeform 64"/>
            <p:cNvSpPr>
              <a:spLocks/>
            </p:cNvSpPr>
            <p:nvPr/>
          </p:nvSpPr>
          <p:spPr bwMode="auto">
            <a:xfrm>
              <a:off x="7075208" y="4098482"/>
              <a:ext cx="304800" cy="285750"/>
            </a:xfrm>
            <a:custGeom>
              <a:avLst/>
              <a:gdLst>
                <a:gd name="T0" fmla="*/ 57 w 120"/>
                <a:gd name="T1" fmla="*/ 3 h 113"/>
                <a:gd name="T2" fmla="*/ 63 w 120"/>
                <a:gd name="T3" fmla="*/ 3 h 113"/>
                <a:gd name="T4" fmla="*/ 76 w 120"/>
                <a:gd name="T5" fmla="*/ 29 h 113"/>
                <a:gd name="T6" fmla="*/ 87 w 120"/>
                <a:gd name="T7" fmla="*/ 37 h 113"/>
                <a:gd name="T8" fmla="*/ 115 w 120"/>
                <a:gd name="T9" fmla="*/ 41 h 113"/>
                <a:gd name="T10" fmla="*/ 117 w 120"/>
                <a:gd name="T11" fmla="*/ 47 h 113"/>
                <a:gd name="T12" fmla="*/ 97 w 120"/>
                <a:gd name="T13" fmla="*/ 67 h 113"/>
                <a:gd name="T14" fmla="*/ 93 w 120"/>
                <a:gd name="T15" fmla="*/ 80 h 113"/>
                <a:gd name="T16" fmla="*/ 97 w 120"/>
                <a:gd name="T17" fmla="*/ 108 h 113"/>
                <a:gd name="T18" fmla="*/ 92 w 120"/>
                <a:gd name="T19" fmla="*/ 112 h 113"/>
                <a:gd name="T20" fmla="*/ 67 w 120"/>
                <a:gd name="T21" fmla="*/ 98 h 113"/>
                <a:gd name="T22" fmla="*/ 53 w 120"/>
                <a:gd name="T23" fmla="*/ 98 h 113"/>
                <a:gd name="T24" fmla="*/ 28 w 120"/>
                <a:gd name="T25" fmla="*/ 112 h 113"/>
                <a:gd name="T26" fmla="*/ 23 w 120"/>
                <a:gd name="T27" fmla="*/ 108 h 113"/>
                <a:gd name="T28" fmla="*/ 28 w 120"/>
                <a:gd name="T29" fmla="*/ 80 h 113"/>
                <a:gd name="T30" fmla="*/ 23 w 120"/>
                <a:gd name="T31" fmla="*/ 67 h 113"/>
                <a:gd name="T32" fmla="*/ 3 w 120"/>
                <a:gd name="T33" fmla="*/ 47 h 113"/>
                <a:gd name="T34" fmla="*/ 5 w 120"/>
                <a:gd name="T35" fmla="*/ 41 h 113"/>
                <a:gd name="T36" fmla="*/ 33 w 120"/>
                <a:gd name="T37" fmla="*/ 37 h 113"/>
                <a:gd name="T38" fmla="*/ 44 w 120"/>
                <a:gd name="T39" fmla="*/ 29 h 113"/>
                <a:gd name="T40" fmla="*/ 57 w 120"/>
                <a:gd name="T41" fmla="*/ 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" h="113">
                  <a:moveTo>
                    <a:pt x="57" y="3"/>
                  </a:moveTo>
                  <a:cubicBezTo>
                    <a:pt x="58" y="0"/>
                    <a:pt x="62" y="0"/>
                    <a:pt x="63" y="3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78" y="32"/>
                    <a:pt x="83" y="36"/>
                    <a:pt x="87" y="37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119" y="41"/>
                    <a:pt x="120" y="44"/>
                    <a:pt x="117" y="4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4" y="70"/>
                    <a:pt x="92" y="76"/>
                    <a:pt x="93" y="80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8" y="112"/>
                    <a:pt x="96" y="113"/>
                    <a:pt x="92" y="112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63" y="96"/>
                    <a:pt x="57" y="96"/>
                    <a:pt x="53" y="98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5" y="113"/>
                    <a:pt x="22" y="112"/>
                    <a:pt x="23" y="108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8" y="76"/>
                    <a:pt x="26" y="70"/>
                    <a:pt x="23" y="6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0" y="44"/>
                    <a:pt x="1" y="41"/>
                    <a:pt x="5" y="41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7" y="36"/>
                    <a:pt x="42" y="32"/>
                    <a:pt x="44" y="29"/>
                  </a:cubicBezTo>
                  <a:lnTo>
                    <a:pt x="57" y="3"/>
                  </a:lnTo>
                  <a:close/>
                </a:path>
              </a:pathLst>
            </a:custGeom>
            <a:solidFill>
              <a:srgbClr val="56C6A5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45" name="TextBox 107"/>
            <p:cNvSpPr txBox="1"/>
            <p:nvPr/>
          </p:nvSpPr>
          <p:spPr bwMode="auto">
            <a:xfrm>
              <a:off x="7338525" y="4072080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8BC925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>
                  <a:solidFill>
                    <a:srgbClr val="56C6A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092066" y="2222664"/>
            <a:ext cx="1429168" cy="338554"/>
            <a:chOff x="10092066" y="2222664"/>
            <a:chExt cx="1429168" cy="338554"/>
          </a:xfrm>
        </p:grpSpPr>
        <p:sp>
          <p:nvSpPr>
            <p:cNvPr id="57" name="Rectangle 58"/>
            <p:cNvSpPr>
              <a:spLocks noChangeArrowheads="1"/>
            </p:cNvSpPr>
            <p:nvPr/>
          </p:nvSpPr>
          <p:spPr bwMode="auto">
            <a:xfrm>
              <a:off x="11240246" y="2272085"/>
              <a:ext cx="22225" cy="180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11229134" y="2248273"/>
              <a:ext cx="292100" cy="260350"/>
            </a:xfrm>
            <a:custGeom>
              <a:avLst/>
              <a:gdLst>
                <a:gd name="T0" fmla="*/ 184 w 184"/>
                <a:gd name="T1" fmla="*/ 11 h 164"/>
                <a:gd name="T2" fmla="*/ 147 w 184"/>
                <a:gd name="T3" fmla="*/ 11 h 164"/>
                <a:gd name="T4" fmla="*/ 147 w 184"/>
                <a:gd name="T5" fmla="*/ 0 h 164"/>
                <a:gd name="T6" fmla="*/ 37 w 184"/>
                <a:gd name="T7" fmla="*/ 0 h 164"/>
                <a:gd name="T8" fmla="*/ 37 w 184"/>
                <a:gd name="T9" fmla="*/ 11 h 164"/>
                <a:gd name="T10" fmla="*/ 0 w 184"/>
                <a:gd name="T11" fmla="*/ 11 h 164"/>
                <a:gd name="T12" fmla="*/ 0 w 184"/>
                <a:gd name="T13" fmla="*/ 25 h 164"/>
                <a:gd name="T14" fmla="*/ 157 w 184"/>
                <a:gd name="T15" fmla="*/ 25 h 164"/>
                <a:gd name="T16" fmla="*/ 157 w 184"/>
                <a:gd name="T17" fmla="*/ 116 h 164"/>
                <a:gd name="T18" fmla="*/ 11 w 184"/>
                <a:gd name="T19" fmla="*/ 116 h 164"/>
                <a:gd name="T20" fmla="*/ 11 w 184"/>
                <a:gd name="T21" fmla="*/ 130 h 164"/>
                <a:gd name="T22" fmla="*/ 70 w 184"/>
                <a:gd name="T23" fmla="*/ 130 h 164"/>
                <a:gd name="T24" fmla="*/ 31 w 184"/>
                <a:gd name="T25" fmla="*/ 158 h 164"/>
                <a:gd name="T26" fmla="*/ 39 w 184"/>
                <a:gd name="T27" fmla="*/ 164 h 164"/>
                <a:gd name="T28" fmla="*/ 86 w 184"/>
                <a:gd name="T29" fmla="*/ 130 h 164"/>
                <a:gd name="T30" fmla="*/ 134 w 184"/>
                <a:gd name="T31" fmla="*/ 164 h 164"/>
                <a:gd name="T32" fmla="*/ 142 w 184"/>
                <a:gd name="T33" fmla="*/ 158 h 164"/>
                <a:gd name="T34" fmla="*/ 102 w 184"/>
                <a:gd name="T35" fmla="*/ 130 h 164"/>
                <a:gd name="T36" fmla="*/ 173 w 184"/>
                <a:gd name="T37" fmla="*/ 130 h 164"/>
                <a:gd name="T38" fmla="*/ 173 w 184"/>
                <a:gd name="T39" fmla="*/ 129 h 164"/>
                <a:gd name="T40" fmla="*/ 173 w 184"/>
                <a:gd name="T41" fmla="*/ 129 h 164"/>
                <a:gd name="T42" fmla="*/ 173 w 184"/>
                <a:gd name="T43" fmla="*/ 25 h 164"/>
                <a:gd name="T44" fmla="*/ 184 w 184"/>
                <a:gd name="T45" fmla="*/ 25 h 164"/>
                <a:gd name="T46" fmla="*/ 184 w 184"/>
                <a:gd name="T47" fmla="*/ 1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4" h="164">
                  <a:moveTo>
                    <a:pt x="184" y="11"/>
                  </a:moveTo>
                  <a:lnTo>
                    <a:pt x="147" y="11"/>
                  </a:lnTo>
                  <a:lnTo>
                    <a:pt x="147" y="0"/>
                  </a:lnTo>
                  <a:lnTo>
                    <a:pt x="37" y="0"/>
                  </a:lnTo>
                  <a:lnTo>
                    <a:pt x="37" y="11"/>
                  </a:lnTo>
                  <a:lnTo>
                    <a:pt x="0" y="11"/>
                  </a:lnTo>
                  <a:lnTo>
                    <a:pt x="0" y="25"/>
                  </a:lnTo>
                  <a:lnTo>
                    <a:pt x="157" y="25"/>
                  </a:lnTo>
                  <a:lnTo>
                    <a:pt x="157" y="116"/>
                  </a:lnTo>
                  <a:lnTo>
                    <a:pt x="11" y="116"/>
                  </a:lnTo>
                  <a:lnTo>
                    <a:pt x="11" y="130"/>
                  </a:lnTo>
                  <a:lnTo>
                    <a:pt x="70" y="130"/>
                  </a:lnTo>
                  <a:lnTo>
                    <a:pt x="31" y="158"/>
                  </a:lnTo>
                  <a:lnTo>
                    <a:pt x="39" y="164"/>
                  </a:lnTo>
                  <a:lnTo>
                    <a:pt x="86" y="130"/>
                  </a:lnTo>
                  <a:lnTo>
                    <a:pt x="134" y="164"/>
                  </a:lnTo>
                  <a:lnTo>
                    <a:pt x="142" y="158"/>
                  </a:lnTo>
                  <a:lnTo>
                    <a:pt x="102" y="130"/>
                  </a:lnTo>
                  <a:lnTo>
                    <a:pt x="173" y="130"/>
                  </a:lnTo>
                  <a:lnTo>
                    <a:pt x="173" y="129"/>
                  </a:lnTo>
                  <a:lnTo>
                    <a:pt x="173" y="129"/>
                  </a:lnTo>
                  <a:lnTo>
                    <a:pt x="173" y="25"/>
                  </a:lnTo>
                  <a:lnTo>
                    <a:pt x="184" y="25"/>
                  </a:lnTo>
                  <a:lnTo>
                    <a:pt x="184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59" name="Rectangle 60"/>
            <p:cNvSpPr>
              <a:spLocks noChangeArrowheads="1"/>
            </p:cNvSpPr>
            <p:nvPr/>
          </p:nvSpPr>
          <p:spPr bwMode="auto">
            <a:xfrm>
              <a:off x="11310096" y="2364160"/>
              <a:ext cx="33338" cy="555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0" name="Rectangle 61"/>
            <p:cNvSpPr>
              <a:spLocks noChangeArrowheads="1"/>
            </p:cNvSpPr>
            <p:nvPr/>
          </p:nvSpPr>
          <p:spPr bwMode="auto">
            <a:xfrm>
              <a:off x="11351371" y="2310185"/>
              <a:ext cx="30163" cy="1095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1" name="Rectangle 62"/>
            <p:cNvSpPr>
              <a:spLocks noChangeArrowheads="1"/>
            </p:cNvSpPr>
            <p:nvPr/>
          </p:nvSpPr>
          <p:spPr bwMode="auto">
            <a:xfrm>
              <a:off x="11391059" y="2330823"/>
              <a:ext cx="30163" cy="88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2" name="TextBox 106"/>
            <p:cNvSpPr txBox="1"/>
            <p:nvPr/>
          </p:nvSpPr>
          <p:spPr bwMode="auto">
            <a:xfrm>
              <a:off x="10092066" y="2222664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EBAC07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添加标题</a:t>
              </a:r>
            </a:p>
          </p:txBody>
        </p:sp>
      </p:grpSp>
      <p:sp>
        <p:nvSpPr>
          <p:cNvPr id="65" name="矩形 64"/>
          <p:cNvSpPr/>
          <p:nvPr/>
        </p:nvSpPr>
        <p:spPr>
          <a:xfrm>
            <a:off x="430305" y="5174549"/>
            <a:ext cx="3186953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01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546411" y="1167325"/>
            <a:ext cx="3186953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02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227293" y="4334108"/>
            <a:ext cx="3186953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03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446058" y="1167325"/>
            <a:ext cx="3186953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04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172199" y="5174549"/>
            <a:ext cx="3186953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05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9005047" y="3298684"/>
            <a:ext cx="3186953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06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</a:p>
        </p:txBody>
      </p:sp>
      <p:sp>
        <p:nvSpPr>
          <p:cNvPr id="71" name="矩形 70"/>
          <p:cNvSpPr/>
          <p:nvPr/>
        </p:nvSpPr>
        <p:spPr>
          <a:xfrm>
            <a:off x="9005047" y="615996"/>
            <a:ext cx="3186953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07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7872446"/>
      </p:ext>
    </p:ext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5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5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5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5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500"/>
                            </p:stCondLst>
                            <p:childTnLst>
                              <p:par>
                                <p:cTn id="7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4500"/>
                            </p:stCondLst>
                            <p:childTnLst>
                              <p:par>
                                <p:cTn id="8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500"/>
                            </p:stCondLst>
                            <p:childTnLst>
                              <p:par>
                                <p:cTn id="8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65" grpId="0"/>
      <p:bldP spid="66" grpId="0"/>
      <p:bldP spid="67" grpId="0"/>
      <p:bldP spid="68" grpId="0"/>
      <p:bldP spid="69" grpId="0"/>
      <p:bldP spid="70" grpId="0"/>
      <p:bldP spid="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Freeform 12"/>
          <p:cNvSpPr>
            <a:spLocks noEditPoints="1"/>
          </p:cNvSpPr>
          <p:nvPr/>
        </p:nvSpPr>
        <p:spPr bwMode="auto">
          <a:xfrm>
            <a:off x="128644" y="105985"/>
            <a:ext cx="676160" cy="1067427"/>
          </a:xfrm>
          <a:custGeom>
            <a:avLst/>
            <a:gdLst>
              <a:gd name="T0" fmla="*/ 352 w 413"/>
              <a:gd name="T1" fmla="*/ 61 h 652"/>
              <a:gd name="T2" fmla="*/ 384 w 413"/>
              <a:gd name="T3" fmla="*/ 311 h 652"/>
              <a:gd name="T4" fmla="*/ 317 w 413"/>
              <a:gd name="T5" fmla="*/ 402 h 652"/>
              <a:gd name="T6" fmla="*/ 340 w 413"/>
              <a:gd name="T7" fmla="*/ 400 h 652"/>
              <a:gd name="T8" fmla="*/ 353 w 413"/>
              <a:gd name="T9" fmla="*/ 449 h 652"/>
              <a:gd name="T10" fmla="*/ 344 w 413"/>
              <a:gd name="T11" fmla="*/ 487 h 652"/>
              <a:gd name="T12" fmla="*/ 353 w 413"/>
              <a:gd name="T13" fmla="*/ 526 h 652"/>
              <a:gd name="T14" fmla="*/ 341 w 413"/>
              <a:gd name="T15" fmla="*/ 572 h 652"/>
              <a:gd name="T16" fmla="*/ 95 w 413"/>
              <a:gd name="T17" fmla="*/ 594 h 652"/>
              <a:gd name="T18" fmla="*/ 73 w 413"/>
              <a:gd name="T19" fmla="*/ 580 h 652"/>
              <a:gd name="T20" fmla="*/ 74 w 413"/>
              <a:gd name="T21" fmla="*/ 511 h 652"/>
              <a:gd name="T22" fmla="*/ 73 w 413"/>
              <a:gd name="T23" fmla="*/ 503 h 652"/>
              <a:gd name="T24" fmla="*/ 74 w 413"/>
              <a:gd name="T25" fmla="*/ 434 h 652"/>
              <a:gd name="T26" fmla="*/ 91 w 413"/>
              <a:gd name="T27" fmla="*/ 422 h 652"/>
              <a:gd name="T28" fmla="*/ 100 w 413"/>
              <a:gd name="T29" fmla="*/ 383 h 652"/>
              <a:gd name="T30" fmla="*/ 0 w 413"/>
              <a:gd name="T31" fmla="*/ 206 h 652"/>
              <a:gd name="T32" fmla="*/ 206 w 413"/>
              <a:gd name="T33" fmla="*/ 0 h 652"/>
              <a:gd name="T34" fmla="*/ 171 w 413"/>
              <a:gd name="T35" fmla="*/ 248 h 652"/>
              <a:gd name="T36" fmla="*/ 187 w 413"/>
              <a:gd name="T37" fmla="*/ 241 h 652"/>
              <a:gd name="T38" fmla="*/ 206 w 413"/>
              <a:gd name="T39" fmla="*/ 250 h 652"/>
              <a:gd name="T40" fmla="*/ 222 w 413"/>
              <a:gd name="T41" fmla="*/ 240 h 652"/>
              <a:gd name="T42" fmla="*/ 243 w 413"/>
              <a:gd name="T43" fmla="*/ 250 h 652"/>
              <a:gd name="T44" fmla="*/ 265 w 413"/>
              <a:gd name="T45" fmla="*/ 232 h 652"/>
              <a:gd name="T46" fmla="*/ 239 w 413"/>
              <a:gd name="T47" fmla="*/ 315 h 652"/>
              <a:gd name="T48" fmla="*/ 274 w 413"/>
              <a:gd name="T49" fmla="*/ 406 h 652"/>
              <a:gd name="T50" fmla="*/ 274 w 413"/>
              <a:gd name="T51" fmla="*/ 356 h 652"/>
              <a:gd name="T52" fmla="*/ 347 w 413"/>
              <a:gd name="T53" fmla="*/ 290 h 652"/>
              <a:gd name="T54" fmla="*/ 322 w 413"/>
              <a:gd name="T55" fmla="*/ 91 h 652"/>
              <a:gd name="T56" fmla="*/ 91 w 413"/>
              <a:gd name="T57" fmla="*/ 91 h 652"/>
              <a:gd name="T58" fmla="*/ 67 w 413"/>
              <a:gd name="T59" fmla="*/ 291 h 652"/>
              <a:gd name="T60" fmla="*/ 143 w 413"/>
              <a:gd name="T61" fmla="*/ 358 h 652"/>
              <a:gd name="T62" fmla="*/ 143 w 413"/>
              <a:gd name="T63" fmla="*/ 410 h 652"/>
              <a:gd name="T64" fmla="*/ 179 w 413"/>
              <a:gd name="T65" fmla="*/ 315 h 652"/>
              <a:gd name="T66" fmla="*/ 153 w 413"/>
              <a:gd name="T67" fmla="*/ 232 h 652"/>
              <a:gd name="T68" fmla="*/ 248 w 413"/>
              <a:gd name="T69" fmla="*/ 260 h 652"/>
              <a:gd name="T70" fmla="*/ 223 w 413"/>
              <a:gd name="T71" fmla="*/ 254 h 652"/>
              <a:gd name="T72" fmla="*/ 187 w 413"/>
              <a:gd name="T73" fmla="*/ 254 h 652"/>
              <a:gd name="T74" fmla="*/ 169 w 413"/>
              <a:gd name="T75" fmla="*/ 259 h 652"/>
              <a:gd name="T76" fmla="*/ 200 w 413"/>
              <a:gd name="T77" fmla="*/ 309 h 652"/>
              <a:gd name="T78" fmla="*/ 200 w 413"/>
              <a:gd name="T79" fmla="*/ 410 h 652"/>
              <a:gd name="T80" fmla="*/ 218 w 413"/>
              <a:gd name="T81" fmla="*/ 312 h 652"/>
              <a:gd name="T82" fmla="*/ 219 w 413"/>
              <a:gd name="T83" fmla="*/ 306 h 652"/>
              <a:gd name="T84" fmla="*/ 268 w 413"/>
              <a:gd name="T85" fmla="*/ 591 h 652"/>
              <a:gd name="T86" fmla="*/ 209 w 413"/>
              <a:gd name="T87" fmla="*/ 652 h 652"/>
              <a:gd name="T88" fmla="*/ 268 w 413"/>
              <a:gd name="T89" fmla="*/ 591 h 652"/>
              <a:gd name="T90" fmla="*/ 109 w 413"/>
              <a:gd name="T91" fmla="*/ 540 h 652"/>
              <a:gd name="T92" fmla="*/ 109 w 413"/>
              <a:gd name="T93" fmla="*/ 549 h 652"/>
              <a:gd name="T94" fmla="*/ 311 w 413"/>
              <a:gd name="T95" fmla="*/ 526 h 652"/>
              <a:gd name="T96" fmla="*/ 311 w 413"/>
              <a:gd name="T97" fmla="*/ 445 h 652"/>
              <a:gd name="T98" fmla="*/ 109 w 413"/>
              <a:gd name="T99" fmla="*/ 469 h 652"/>
              <a:gd name="T100" fmla="*/ 310 w 413"/>
              <a:gd name="T101" fmla="*/ 455 h 652"/>
              <a:gd name="T102" fmla="*/ 311 w 413"/>
              <a:gd name="T103" fmla="*/ 445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13" h="652">
                <a:moveTo>
                  <a:pt x="206" y="0"/>
                </a:moveTo>
                <a:cubicBezTo>
                  <a:pt x="263" y="0"/>
                  <a:pt x="315" y="23"/>
                  <a:pt x="352" y="61"/>
                </a:cubicBezTo>
                <a:cubicBezTo>
                  <a:pt x="390" y="98"/>
                  <a:pt x="413" y="150"/>
                  <a:pt x="413" y="206"/>
                </a:cubicBezTo>
                <a:cubicBezTo>
                  <a:pt x="413" y="245"/>
                  <a:pt x="402" y="281"/>
                  <a:pt x="384" y="311"/>
                </a:cubicBezTo>
                <a:cubicBezTo>
                  <a:pt x="367" y="339"/>
                  <a:pt x="344" y="363"/>
                  <a:pt x="317" y="381"/>
                </a:cubicBezTo>
                <a:cubicBezTo>
                  <a:pt x="317" y="402"/>
                  <a:pt x="317" y="402"/>
                  <a:pt x="317" y="402"/>
                </a:cubicBezTo>
                <a:cubicBezTo>
                  <a:pt x="325" y="401"/>
                  <a:pt x="325" y="401"/>
                  <a:pt x="325" y="401"/>
                </a:cubicBezTo>
                <a:cubicBezTo>
                  <a:pt x="340" y="400"/>
                  <a:pt x="340" y="400"/>
                  <a:pt x="340" y="400"/>
                </a:cubicBezTo>
                <a:cubicBezTo>
                  <a:pt x="346" y="414"/>
                  <a:pt x="346" y="414"/>
                  <a:pt x="346" y="414"/>
                </a:cubicBezTo>
                <a:cubicBezTo>
                  <a:pt x="351" y="426"/>
                  <a:pt x="354" y="438"/>
                  <a:pt x="353" y="449"/>
                </a:cubicBezTo>
                <a:cubicBezTo>
                  <a:pt x="353" y="461"/>
                  <a:pt x="351" y="472"/>
                  <a:pt x="346" y="483"/>
                </a:cubicBezTo>
                <a:cubicBezTo>
                  <a:pt x="344" y="487"/>
                  <a:pt x="344" y="487"/>
                  <a:pt x="344" y="487"/>
                </a:cubicBezTo>
                <a:cubicBezTo>
                  <a:pt x="346" y="491"/>
                  <a:pt x="346" y="491"/>
                  <a:pt x="346" y="491"/>
                </a:cubicBezTo>
                <a:cubicBezTo>
                  <a:pt x="351" y="503"/>
                  <a:pt x="354" y="515"/>
                  <a:pt x="353" y="526"/>
                </a:cubicBezTo>
                <a:cubicBezTo>
                  <a:pt x="353" y="538"/>
                  <a:pt x="351" y="549"/>
                  <a:pt x="346" y="560"/>
                </a:cubicBezTo>
                <a:cubicBezTo>
                  <a:pt x="341" y="572"/>
                  <a:pt x="341" y="572"/>
                  <a:pt x="341" y="572"/>
                </a:cubicBezTo>
                <a:cubicBezTo>
                  <a:pt x="328" y="573"/>
                  <a:pt x="328" y="573"/>
                  <a:pt x="328" y="573"/>
                </a:cubicBezTo>
                <a:cubicBezTo>
                  <a:pt x="95" y="594"/>
                  <a:pt x="95" y="594"/>
                  <a:pt x="95" y="594"/>
                </a:cubicBezTo>
                <a:cubicBezTo>
                  <a:pt x="79" y="595"/>
                  <a:pt x="79" y="595"/>
                  <a:pt x="79" y="595"/>
                </a:cubicBezTo>
                <a:cubicBezTo>
                  <a:pt x="73" y="580"/>
                  <a:pt x="73" y="580"/>
                  <a:pt x="73" y="580"/>
                </a:cubicBezTo>
                <a:cubicBezTo>
                  <a:pt x="69" y="570"/>
                  <a:pt x="66" y="559"/>
                  <a:pt x="66" y="548"/>
                </a:cubicBezTo>
                <a:cubicBezTo>
                  <a:pt x="65" y="536"/>
                  <a:pt x="68" y="524"/>
                  <a:pt x="74" y="511"/>
                </a:cubicBezTo>
                <a:cubicBezTo>
                  <a:pt x="75" y="508"/>
                  <a:pt x="75" y="508"/>
                  <a:pt x="75" y="508"/>
                </a:cubicBezTo>
                <a:cubicBezTo>
                  <a:pt x="73" y="503"/>
                  <a:pt x="73" y="503"/>
                  <a:pt x="73" y="503"/>
                </a:cubicBezTo>
                <a:cubicBezTo>
                  <a:pt x="69" y="493"/>
                  <a:pt x="66" y="482"/>
                  <a:pt x="66" y="471"/>
                </a:cubicBezTo>
                <a:cubicBezTo>
                  <a:pt x="65" y="459"/>
                  <a:pt x="68" y="447"/>
                  <a:pt x="74" y="434"/>
                </a:cubicBezTo>
                <a:cubicBezTo>
                  <a:pt x="79" y="423"/>
                  <a:pt x="79" y="423"/>
                  <a:pt x="79" y="423"/>
                </a:cubicBezTo>
                <a:cubicBezTo>
                  <a:pt x="91" y="422"/>
                  <a:pt x="91" y="422"/>
                  <a:pt x="91" y="422"/>
                </a:cubicBezTo>
                <a:cubicBezTo>
                  <a:pt x="100" y="421"/>
                  <a:pt x="100" y="421"/>
                  <a:pt x="100" y="421"/>
                </a:cubicBezTo>
                <a:cubicBezTo>
                  <a:pt x="100" y="383"/>
                  <a:pt x="100" y="383"/>
                  <a:pt x="100" y="383"/>
                </a:cubicBezTo>
                <a:cubicBezTo>
                  <a:pt x="72" y="366"/>
                  <a:pt x="48" y="342"/>
                  <a:pt x="30" y="313"/>
                </a:cubicBezTo>
                <a:cubicBezTo>
                  <a:pt x="11" y="282"/>
                  <a:pt x="0" y="245"/>
                  <a:pt x="0" y="206"/>
                </a:cubicBezTo>
                <a:cubicBezTo>
                  <a:pt x="0" y="150"/>
                  <a:pt x="23" y="98"/>
                  <a:pt x="61" y="61"/>
                </a:cubicBezTo>
                <a:cubicBezTo>
                  <a:pt x="98" y="23"/>
                  <a:pt x="149" y="0"/>
                  <a:pt x="206" y="0"/>
                </a:cubicBezTo>
                <a:close/>
                <a:moveTo>
                  <a:pt x="161" y="246"/>
                </a:moveTo>
                <a:cubicBezTo>
                  <a:pt x="165" y="247"/>
                  <a:pt x="168" y="248"/>
                  <a:pt x="171" y="248"/>
                </a:cubicBezTo>
                <a:cubicBezTo>
                  <a:pt x="176" y="248"/>
                  <a:pt x="180" y="247"/>
                  <a:pt x="184" y="243"/>
                </a:cubicBezTo>
                <a:cubicBezTo>
                  <a:pt x="187" y="241"/>
                  <a:pt x="187" y="241"/>
                  <a:pt x="187" y="241"/>
                </a:cubicBezTo>
                <a:cubicBezTo>
                  <a:pt x="190" y="243"/>
                  <a:pt x="190" y="243"/>
                  <a:pt x="190" y="243"/>
                </a:cubicBezTo>
                <a:cubicBezTo>
                  <a:pt x="196" y="248"/>
                  <a:pt x="201" y="250"/>
                  <a:pt x="206" y="250"/>
                </a:cubicBezTo>
                <a:cubicBezTo>
                  <a:pt x="210" y="250"/>
                  <a:pt x="214" y="248"/>
                  <a:pt x="218" y="244"/>
                </a:cubicBezTo>
                <a:cubicBezTo>
                  <a:pt x="222" y="240"/>
                  <a:pt x="222" y="240"/>
                  <a:pt x="222" y="240"/>
                </a:cubicBezTo>
                <a:cubicBezTo>
                  <a:pt x="226" y="243"/>
                  <a:pt x="226" y="243"/>
                  <a:pt x="226" y="243"/>
                </a:cubicBezTo>
                <a:cubicBezTo>
                  <a:pt x="232" y="249"/>
                  <a:pt x="237" y="250"/>
                  <a:pt x="243" y="250"/>
                </a:cubicBezTo>
                <a:cubicBezTo>
                  <a:pt x="248" y="249"/>
                  <a:pt x="253" y="247"/>
                  <a:pt x="258" y="245"/>
                </a:cubicBezTo>
                <a:cubicBezTo>
                  <a:pt x="265" y="232"/>
                  <a:pt x="265" y="232"/>
                  <a:pt x="265" y="232"/>
                </a:cubicBezTo>
                <a:cubicBezTo>
                  <a:pt x="283" y="244"/>
                  <a:pt x="283" y="244"/>
                  <a:pt x="283" y="244"/>
                </a:cubicBezTo>
                <a:cubicBezTo>
                  <a:pt x="239" y="315"/>
                  <a:pt x="239" y="315"/>
                  <a:pt x="239" y="315"/>
                </a:cubicBezTo>
                <a:cubicBezTo>
                  <a:pt x="239" y="409"/>
                  <a:pt x="239" y="409"/>
                  <a:pt x="239" y="409"/>
                </a:cubicBezTo>
                <a:cubicBezTo>
                  <a:pt x="274" y="406"/>
                  <a:pt x="274" y="406"/>
                  <a:pt x="274" y="406"/>
                </a:cubicBezTo>
                <a:cubicBezTo>
                  <a:pt x="274" y="368"/>
                  <a:pt x="274" y="368"/>
                  <a:pt x="274" y="368"/>
                </a:cubicBezTo>
                <a:cubicBezTo>
                  <a:pt x="274" y="356"/>
                  <a:pt x="274" y="356"/>
                  <a:pt x="274" y="356"/>
                </a:cubicBezTo>
                <a:cubicBezTo>
                  <a:pt x="285" y="350"/>
                  <a:pt x="285" y="350"/>
                  <a:pt x="285" y="350"/>
                </a:cubicBezTo>
                <a:cubicBezTo>
                  <a:pt x="311" y="336"/>
                  <a:pt x="332" y="315"/>
                  <a:pt x="347" y="290"/>
                </a:cubicBezTo>
                <a:cubicBezTo>
                  <a:pt x="361" y="265"/>
                  <a:pt x="370" y="237"/>
                  <a:pt x="370" y="206"/>
                </a:cubicBezTo>
                <a:cubicBezTo>
                  <a:pt x="370" y="161"/>
                  <a:pt x="351" y="121"/>
                  <a:pt x="322" y="91"/>
                </a:cubicBezTo>
                <a:cubicBezTo>
                  <a:pt x="292" y="61"/>
                  <a:pt x="252" y="43"/>
                  <a:pt x="206" y="43"/>
                </a:cubicBezTo>
                <a:cubicBezTo>
                  <a:pt x="161" y="43"/>
                  <a:pt x="120" y="61"/>
                  <a:pt x="91" y="91"/>
                </a:cubicBezTo>
                <a:cubicBezTo>
                  <a:pt x="61" y="121"/>
                  <a:pt x="43" y="161"/>
                  <a:pt x="43" y="206"/>
                </a:cubicBezTo>
                <a:cubicBezTo>
                  <a:pt x="43" y="238"/>
                  <a:pt x="52" y="267"/>
                  <a:pt x="67" y="291"/>
                </a:cubicBezTo>
                <a:cubicBezTo>
                  <a:pt x="82" y="317"/>
                  <a:pt x="105" y="338"/>
                  <a:pt x="131" y="352"/>
                </a:cubicBezTo>
                <a:cubicBezTo>
                  <a:pt x="143" y="358"/>
                  <a:pt x="143" y="358"/>
                  <a:pt x="143" y="358"/>
                </a:cubicBezTo>
                <a:cubicBezTo>
                  <a:pt x="143" y="370"/>
                  <a:pt x="143" y="370"/>
                  <a:pt x="143" y="370"/>
                </a:cubicBezTo>
                <a:cubicBezTo>
                  <a:pt x="143" y="410"/>
                  <a:pt x="143" y="410"/>
                  <a:pt x="143" y="410"/>
                </a:cubicBezTo>
                <a:cubicBezTo>
                  <a:pt x="179" y="410"/>
                  <a:pt x="179" y="410"/>
                  <a:pt x="179" y="410"/>
                </a:cubicBezTo>
                <a:cubicBezTo>
                  <a:pt x="179" y="315"/>
                  <a:pt x="179" y="315"/>
                  <a:pt x="179" y="315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61" y="246"/>
                  <a:pt x="161" y="246"/>
                  <a:pt x="161" y="246"/>
                </a:cubicBezTo>
                <a:close/>
                <a:moveTo>
                  <a:pt x="248" y="260"/>
                </a:moveTo>
                <a:cubicBezTo>
                  <a:pt x="247" y="260"/>
                  <a:pt x="245" y="260"/>
                  <a:pt x="244" y="260"/>
                </a:cubicBezTo>
                <a:cubicBezTo>
                  <a:pt x="237" y="261"/>
                  <a:pt x="230" y="259"/>
                  <a:pt x="223" y="254"/>
                </a:cubicBezTo>
                <a:cubicBezTo>
                  <a:pt x="217" y="259"/>
                  <a:pt x="211" y="261"/>
                  <a:pt x="205" y="261"/>
                </a:cubicBezTo>
                <a:cubicBezTo>
                  <a:pt x="199" y="261"/>
                  <a:pt x="193" y="258"/>
                  <a:pt x="187" y="254"/>
                </a:cubicBezTo>
                <a:cubicBezTo>
                  <a:pt x="182" y="258"/>
                  <a:pt x="177" y="259"/>
                  <a:pt x="171" y="259"/>
                </a:cubicBezTo>
                <a:cubicBezTo>
                  <a:pt x="171" y="259"/>
                  <a:pt x="170" y="259"/>
                  <a:pt x="169" y="259"/>
                </a:cubicBezTo>
                <a:cubicBezTo>
                  <a:pt x="199" y="306"/>
                  <a:pt x="199" y="306"/>
                  <a:pt x="199" y="306"/>
                </a:cubicBezTo>
                <a:cubicBezTo>
                  <a:pt x="200" y="309"/>
                  <a:pt x="200" y="309"/>
                  <a:pt x="200" y="309"/>
                </a:cubicBezTo>
                <a:cubicBezTo>
                  <a:pt x="200" y="312"/>
                  <a:pt x="200" y="312"/>
                  <a:pt x="200" y="312"/>
                </a:cubicBezTo>
                <a:cubicBezTo>
                  <a:pt x="200" y="410"/>
                  <a:pt x="200" y="410"/>
                  <a:pt x="200" y="410"/>
                </a:cubicBezTo>
                <a:cubicBezTo>
                  <a:pt x="218" y="410"/>
                  <a:pt x="218" y="410"/>
                  <a:pt x="218" y="410"/>
                </a:cubicBezTo>
                <a:cubicBezTo>
                  <a:pt x="218" y="312"/>
                  <a:pt x="218" y="312"/>
                  <a:pt x="218" y="312"/>
                </a:cubicBezTo>
                <a:cubicBezTo>
                  <a:pt x="218" y="309"/>
                  <a:pt x="218" y="309"/>
                  <a:pt x="218" y="309"/>
                </a:cubicBezTo>
                <a:cubicBezTo>
                  <a:pt x="219" y="306"/>
                  <a:pt x="219" y="306"/>
                  <a:pt x="219" y="306"/>
                </a:cubicBezTo>
                <a:cubicBezTo>
                  <a:pt x="248" y="260"/>
                  <a:pt x="248" y="260"/>
                  <a:pt x="248" y="260"/>
                </a:cubicBezTo>
                <a:close/>
                <a:moveTo>
                  <a:pt x="268" y="591"/>
                </a:moveTo>
                <a:cubicBezTo>
                  <a:pt x="150" y="601"/>
                  <a:pt x="150" y="601"/>
                  <a:pt x="150" y="601"/>
                </a:cubicBezTo>
                <a:cubicBezTo>
                  <a:pt x="154" y="630"/>
                  <a:pt x="178" y="652"/>
                  <a:pt x="209" y="652"/>
                </a:cubicBezTo>
                <a:cubicBezTo>
                  <a:pt x="241" y="652"/>
                  <a:pt x="268" y="626"/>
                  <a:pt x="268" y="593"/>
                </a:cubicBezTo>
                <a:cubicBezTo>
                  <a:pt x="268" y="592"/>
                  <a:pt x="268" y="592"/>
                  <a:pt x="268" y="591"/>
                </a:cubicBezTo>
                <a:close/>
                <a:moveTo>
                  <a:pt x="311" y="522"/>
                </a:moveTo>
                <a:cubicBezTo>
                  <a:pt x="109" y="540"/>
                  <a:pt x="109" y="540"/>
                  <a:pt x="109" y="540"/>
                </a:cubicBezTo>
                <a:cubicBezTo>
                  <a:pt x="109" y="542"/>
                  <a:pt x="109" y="544"/>
                  <a:pt x="109" y="546"/>
                </a:cubicBezTo>
                <a:cubicBezTo>
                  <a:pt x="109" y="547"/>
                  <a:pt x="109" y="548"/>
                  <a:pt x="109" y="549"/>
                </a:cubicBezTo>
                <a:cubicBezTo>
                  <a:pt x="310" y="531"/>
                  <a:pt x="310" y="531"/>
                  <a:pt x="310" y="531"/>
                </a:cubicBezTo>
                <a:cubicBezTo>
                  <a:pt x="311" y="530"/>
                  <a:pt x="311" y="528"/>
                  <a:pt x="311" y="526"/>
                </a:cubicBezTo>
                <a:cubicBezTo>
                  <a:pt x="311" y="525"/>
                  <a:pt x="311" y="524"/>
                  <a:pt x="311" y="522"/>
                </a:cubicBezTo>
                <a:close/>
                <a:moveTo>
                  <a:pt x="311" y="445"/>
                </a:moveTo>
                <a:cubicBezTo>
                  <a:pt x="109" y="463"/>
                  <a:pt x="109" y="463"/>
                  <a:pt x="109" y="463"/>
                </a:cubicBezTo>
                <a:cubicBezTo>
                  <a:pt x="109" y="465"/>
                  <a:pt x="109" y="467"/>
                  <a:pt x="109" y="469"/>
                </a:cubicBezTo>
                <a:cubicBezTo>
                  <a:pt x="109" y="470"/>
                  <a:pt x="109" y="471"/>
                  <a:pt x="109" y="472"/>
                </a:cubicBezTo>
                <a:cubicBezTo>
                  <a:pt x="310" y="455"/>
                  <a:pt x="310" y="455"/>
                  <a:pt x="310" y="455"/>
                </a:cubicBezTo>
                <a:cubicBezTo>
                  <a:pt x="311" y="453"/>
                  <a:pt x="311" y="451"/>
                  <a:pt x="311" y="449"/>
                </a:cubicBezTo>
                <a:cubicBezTo>
                  <a:pt x="311" y="448"/>
                  <a:pt x="311" y="447"/>
                  <a:pt x="311" y="445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76200" y="134873"/>
            <a:ext cx="781049" cy="781050"/>
            <a:chOff x="2663687" y="668273"/>
            <a:chExt cx="781049" cy="781050"/>
          </a:xfrm>
        </p:grpSpPr>
        <p:sp>
          <p:nvSpPr>
            <p:cNvPr id="107" name="椭圆 106"/>
            <p:cNvSpPr/>
            <p:nvPr/>
          </p:nvSpPr>
          <p:spPr bwMode="auto">
            <a:xfrm>
              <a:off x="2663687" y="668273"/>
              <a:ext cx="781049" cy="781050"/>
            </a:xfrm>
            <a:prstGeom prst="ellipse">
              <a:avLst/>
            </a:prstGeom>
            <a:solidFill>
              <a:srgbClr val="37AB9E">
                <a:alpha val="8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2"/>
              </a:outerShdw>
              <a:softEdge rad="2159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8" name="椭圆 107"/>
            <p:cNvSpPr/>
            <p:nvPr/>
          </p:nvSpPr>
          <p:spPr bwMode="auto">
            <a:xfrm>
              <a:off x="2765563" y="751098"/>
              <a:ext cx="577297" cy="577301"/>
            </a:xfrm>
            <a:prstGeom prst="ellipse">
              <a:avLst/>
            </a:prstGeom>
            <a:solidFill>
              <a:srgbClr val="C2EDB4">
                <a:alpha val="92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2"/>
              </a:outerShdw>
              <a:softEdge rad="2159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57250" y="314331"/>
            <a:ext cx="5445093" cy="672703"/>
            <a:chOff x="857250" y="314331"/>
            <a:chExt cx="5445093" cy="672703"/>
          </a:xfrm>
        </p:grpSpPr>
        <p:sp>
          <p:nvSpPr>
            <p:cNvPr id="11" name="文本框 10"/>
            <p:cNvSpPr txBox="1"/>
            <p:nvPr/>
          </p:nvSpPr>
          <p:spPr>
            <a:xfrm>
              <a:off x="857250" y="314331"/>
              <a:ext cx="33909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Part </a:t>
              </a:r>
              <a:r>
                <a:rPr lang="en-US" altLang="zh-CN" sz="36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615115" y="402259"/>
              <a:ext cx="368722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点击此处添加标题 </a:t>
              </a:r>
              <a:endParaRPr lang="zh-CN" altLang="en-US" sz="3200" dirty="0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634" y="1570094"/>
            <a:ext cx="2081774" cy="2085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图片 4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655" y="1570519"/>
            <a:ext cx="2080800" cy="2084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图片 5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21" y="4280154"/>
            <a:ext cx="2080800" cy="2084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图片 6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655" y="4343400"/>
            <a:ext cx="2080800" cy="2084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矩形 12"/>
          <p:cNvSpPr/>
          <p:nvPr/>
        </p:nvSpPr>
        <p:spPr>
          <a:xfrm>
            <a:off x="3261448" y="1555507"/>
            <a:ext cx="3021692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01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53719" y="1555507"/>
            <a:ext cx="3021692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02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61448" y="4298707"/>
            <a:ext cx="3021692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03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694060" y="4298707"/>
            <a:ext cx="3021692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04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2221773"/>
      </p:ext>
    </p:ext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Freeform 12"/>
          <p:cNvSpPr>
            <a:spLocks noEditPoints="1"/>
          </p:cNvSpPr>
          <p:nvPr/>
        </p:nvSpPr>
        <p:spPr bwMode="auto">
          <a:xfrm>
            <a:off x="128644" y="105985"/>
            <a:ext cx="676160" cy="1067427"/>
          </a:xfrm>
          <a:custGeom>
            <a:avLst/>
            <a:gdLst>
              <a:gd name="T0" fmla="*/ 352 w 413"/>
              <a:gd name="T1" fmla="*/ 61 h 652"/>
              <a:gd name="T2" fmla="*/ 384 w 413"/>
              <a:gd name="T3" fmla="*/ 311 h 652"/>
              <a:gd name="T4" fmla="*/ 317 w 413"/>
              <a:gd name="T5" fmla="*/ 402 h 652"/>
              <a:gd name="T6" fmla="*/ 340 w 413"/>
              <a:gd name="T7" fmla="*/ 400 h 652"/>
              <a:gd name="T8" fmla="*/ 353 w 413"/>
              <a:gd name="T9" fmla="*/ 449 h 652"/>
              <a:gd name="T10" fmla="*/ 344 w 413"/>
              <a:gd name="T11" fmla="*/ 487 h 652"/>
              <a:gd name="T12" fmla="*/ 353 w 413"/>
              <a:gd name="T13" fmla="*/ 526 h 652"/>
              <a:gd name="T14" fmla="*/ 341 w 413"/>
              <a:gd name="T15" fmla="*/ 572 h 652"/>
              <a:gd name="T16" fmla="*/ 95 w 413"/>
              <a:gd name="T17" fmla="*/ 594 h 652"/>
              <a:gd name="T18" fmla="*/ 73 w 413"/>
              <a:gd name="T19" fmla="*/ 580 h 652"/>
              <a:gd name="T20" fmla="*/ 74 w 413"/>
              <a:gd name="T21" fmla="*/ 511 h 652"/>
              <a:gd name="T22" fmla="*/ 73 w 413"/>
              <a:gd name="T23" fmla="*/ 503 h 652"/>
              <a:gd name="T24" fmla="*/ 74 w 413"/>
              <a:gd name="T25" fmla="*/ 434 h 652"/>
              <a:gd name="T26" fmla="*/ 91 w 413"/>
              <a:gd name="T27" fmla="*/ 422 h 652"/>
              <a:gd name="T28" fmla="*/ 100 w 413"/>
              <a:gd name="T29" fmla="*/ 383 h 652"/>
              <a:gd name="T30" fmla="*/ 0 w 413"/>
              <a:gd name="T31" fmla="*/ 206 h 652"/>
              <a:gd name="T32" fmla="*/ 206 w 413"/>
              <a:gd name="T33" fmla="*/ 0 h 652"/>
              <a:gd name="T34" fmla="*/ 171 w 413"/>
              <a:gd name="T35" fmla="*/ 248 h 652"/>
              <a:gd name="T36" fmla="*/ 187 w 413"/>
              <a:gd name="T37" fmla="*/ 241 h 652"/>
              <a:gd name="T38" fmla="*/ 206 w 413"/>
              <a:gd name="T39" fmla="*/ 250 h 652"/>
              <a:gd name="T40" fmla="*/ 222 w 413"/>
              <a:gd name="T41" fmla="*/ 240 h 652"/>
              <a:gd name="T42" fmla="*/ 243 w 413"/>
              <a:gd name="T43" fmla="*/ 250 h 652"/>
              <a:gd name="T44" fmla="*/ 265 w 413"/>
              <a:gd name="T45" fmla="*/ 232 h 652"/>
              <a:gd name="T46" fmla="*/ 239 w 413"/>
              <a:gd name="T47" fmla="*/ 315 h 652"/>
              <a:gd name="T48" fmla="*/ 274 w 413"/>
              <a:gd name="T49" fmla="*/ 406 h 652"/>
              <a:gd name="T50" fmla="*/ 274 w 413"/>
              <a:gd name="T51" fmla="*/ 356 h 652"/>
              <a:gd name="T52" fmla="*/ 347 w 413"/>
              <a:gd name="T53" fmla="*/ 290 h 652"/>
              <a:gd name="T54" fmla="*/ 322 w 413"/>
              <a:gd name="T55" fmla="*/ 91 h 652"/>
              <a:gd name="T56" fmla="*/ 91 w 413"/>
              <a:gd name="T57" fmla="*/ 91 h 652"/>
              <a:gd name="T58" fmla="*/ 67 w 413"/>
              <a:gd name="T59" fmla="*/ 291 h 652"/>
              <a:gd name="T60" fmla="*/ 143 w 413"/>
              <a:gd name="T61" fmla="*/ 358 h 652"/>
              <a:gd name="T62" fmla="*/ 143 w 413"/>
              <a:gd name="T63" fmla="*/ 410 h 652"/>
              <a:gd name="T64" fmla="*/ 179 w 413"/>
              <a:gd name="T65" fmla="*/ 315 h 652"/>
              <a:gd name="T66" fmla="*/ 153 w 413"/>
              <a:gd name="T67" fmla="*/ 232 h 652"/>
              <a:gd name="T68" fmla="*/ 248 w 413"/>
              <a:gd name="T69" fmla="*/ 260 h 652"/>
              <a:gd name="T70" fmla="*/ 223 w 413"/>
              <a:gd name="T71" fmla="*/ 254 h 652"/>
              <a:gd name="T72" fmla="*/ 187 w 413"/>
              <a:gd name="T73" fmla="*/ 254 h 652"/>
              <a:gd name="T74" fmla="*/ 169 w 413"/>
              <a:gd name="T75" fmla="*/ 259 h 652"/>
              <a:gd name="T76" fmla="*/ 200 w 413"/>
              <a:gd name="T77" fmla="*/ 309 h 652"/>
              <a:gd name="T78" fmla="*/ 200 w 413"/>
              <a:gd name="T79" fmla="*/ 410 h 652"/>
              <a:gd name="T80" fmla="*/ 218 w 413"/>
              <a:gd name="T81" fmla="*/ 312 h 652"/>
              <a:gd name="T82" fmla="*/ 219 w 413"/>
              <a:gd name="T83" fmla="*/ 306 h 652"/>
              <a:gd name="T84" fmla="*/ 268 w 413"/>
              <a:gd name="T85" fmla="*/ 591 h 652"/>
              <a:gd name="T86" fmla="*/ 209 w 413"/>
              <a:gd name="T87" fmla="*/ 652 h 652"/>
              <a:gd name="T88" fmla="*/ 268 w 413"/>
              <a:gd name="T89" fmla="*/ 591 h 652"/>
              <a:gd name="T90" fmla="*/ 109 w 413"/>
              <a:gd name="T91" fmla="*/ 540 h 652"/>
              <a:gd name="T92" fmla="*/ 109 w 413"/>
              <a:gd name="T93" fmla="*/ 549 h 652"/>
              <a:gd name="T94" fmla="*/ 311 w 413"/>
              <a:gd name="T95" fmla="*/ 526 h 652"/>
              <a:gd name="T96" fmla="*/ 311 w 413"/>
              <a:gd name="T97" fmla="*/ 445 h 652"/>
              <a:gd name="T98" fmla="*/ 109 w 413"/>
              <a:gd name="T99" fmla="*/ 469 h 652"/>
              <a:gd name="T100" fmla="*/ 310 w 413"/>
              <a:gd name="T101" fmla="*/ 455 h 652"/>
              <a:gd name="T102" fmla="*/ 311 w 413"/>
              <a:gd name="T103" fmla="*/ 445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13" h="652">
                <a:moveTo>
                  <a:pt x="206" y="0"/>
                </a:moveTo>
                <a:cubicBezTo>
                  <a:pt x="263" y="0"/>
                  <a:pt x="315" y="23"/>
                  <a:pt x="352" y="61"/>
                </a:cubicBezTo>
                <a:cubicBezTo>
                  <a:pt x="390" y="98"/>
                  <a:pt x="413" y="150"/>
                  <a:pt x="413" y="206"/>
                </a:cubicBezTo>
                <a:cubicBezTo>
                  <a:pt x="413" y="245"/>
                  <a:pt x="402" y="281"/>
                  <a:pt x="384" y="311"/>
                </a:cubicBezTo>
                <a:cubicBezTo>
                  <a:pt x="367" y="339"/>
                  <a:pt x="344" y="363"/>
                  <a:pt x="317" y="381"/>
                </a:cubicBezTo>
                <a:cubicBezTo>
                  <a:pt x="317" y="402"/>
                  <a:pt x="317" y="402"/>
                  <a:pt x="317" y="402"/>
                </a:cubicBezTo>
                <a:cubicBezTo>
                  <a:pt x="325" y="401"/>
                  <a:pt x="325" y="401"/>
                  <a:pt x="325" y="401"/>
                </a:cubicBezTo>
                <a:cubicBezTo>
                  <a:pt x="340" y="400"/>
                  <a:pt x="340" y="400"/>
                  <a:pt x="340" y="400"/>
                </a:cubicBezTo>
                <a:cubicBezTo>
                  <a:pt x="346" y="414"/>
                  <a:pt x="346" y="414"/>
                  <a:pt x="346" y="414"/>
                </a:cubicBezTo>
                <a:cubicBezTo>
                  <a:pt x="351" y="426"/>
                  <a:pt x="354" y="438"/>
                  <a:pt x="353" y="449"/>
                </a:cubicBezTo>
                <a:cubicBezTo>
                  <a:pt x="353" y="461"/>
                  <a:pt x="351" y="472"/>
                  <a:pt x="346" y="483"/>
                </a:cubicBezTo>
                <a:cubicBezTo>
                  <a:pt x="344" y="487"/>
                  <a:pt x="344" y="487"/>
                  <a:pt x="344" y="487"/>
                </a:cubicBezTo>
                <a:cubicBezTo>
                  <a:pt x="346" y="491"/>
                  <a:pt x="346" y="491"/>
                  <a:pt x="346" y="491"/>
                </a:cubicBezTo>
                <a:cubicBezTo>
                  <a:pt x="351" y="503"/>
                  <a:pt x="354" y="515"/>
                  <a:pt x="353" y="526"/>
                </a:cubicBezTo>
                <a:cubicBezTo>
                  <a:pt x="353" y="538"/>
                  <a:pt x="351" y="549"/>
                  <a:pt x="346" y="560"/>
                </a:cubicBezTo>
                <a:cubicBezTo>
                  <a:pt x="341" y="572"/>
                  <a:pt x="341" y="572"/>
                  <a:pt x="341" y="572"/>
                </a:cubicBezTo>
                <a:cubicBezTo>
                  <a:pt x="328" y="573"/>
                  <a:pt x="328" y="573"/>
                  <a:pt x="328" y="573"/>
                </a:cubicBezTo>
                <a:cubicBezTo>
                  <a:pt x="95" y="594"/>
                  <a:pt x="95" y="594"/>
                  <a:pt x="95" y="594"/>
                </a:cubicBezTo>
                <a:cubicBezTo>
                  <a:pt x="79" y="595"/>
                  <a:pt x="79" y="595"/>
                  <a:pt x="79" y="595"/>
                </a:cubicBezTo>
                <a:cubicBezTo>
                  <a:pt x="73" y="580"/>
                  <a:pt x="73" y="580"/>
                  <a:pt x="73" y="580"/>
                </a:cubicBezTo>
                <a:cubicBezTo>
                  <a:pt x="69" y="570"/>
                  <a:pt x="66" y="559"/>
                  <a:pt x="66" y="548"/>
                </a:cubicBezTo>
                <a:cubicBezTo>
                  <a:pt x="65" y="536"/>
                  <a:pt x="68" y="524"/>
                  <a:pt x="74" y="511"/>
                </a:cubicBezTo>
                <a:cubicBezTo>
                  <a:pt x="75" y="508"/>
                  <a:pt x="75" y="508"/>
                  <a:pt x="75" y="508"/>
                </a:cubicBezTo>
                <a:cubicBezTo>
                  <a:pt x="73" y="503"/>
                  <a:pt x="73" y="503"/>
                  <a:pt x="73" y="503"/>
                </a:cubicBezTo>
                <a:cubicBezTo>
                  <a:pt x="69" y="493"/>
                  <a:pt x="66" y="482"/>
                  <a:pt x="66" y="471"/>
                </a:cubicBezTo>
                <a:cubicBezTo>
                  <a:pt x="65" y="459"/>
                  <a:pt x="68" y="447"/>
                  <a:pt x="74" y="434"/>
                </a:cubicBezTo>
                <a:cubicBezTo>
                  <a:pt x="79" y="423"/>
                  <a:pt x="79" y="423"/>
                  <a:pt x="79" y="423"/>
                </a:cubicBezTo>
                <a:cubicBezTo>
                  <a:pt x="91" y="422"/>
                  <a:pt x="91" y="422"/>
                  <a:pt x="91" y="422"/>
                </a:cubicBezTo>
                <a:cubicBezTo>
                  <a:pt x="100" y="421"/>
                  <a:pt x="100" y="421"/>
                  <a:pt x="100" y="421"/>
                </a:cubicBezTo>
                <a:cubicBezTo>
                  <a:pt x="100" y="383"/>
                  <a:pt x="100" y="383"/>
                  <a:pt x="100" y="383"/>
                </a:cubicBezTo>
                <a:cubicBezTo>
                  <a:pt x="72" y="366"/>
                  <a:pt x="48" y="342"/>
                  <a:pt x="30" y="313"/>
                </a:cubicBezTo>
                <a:cubicBezTo>
                  <a:pt x="11" y="282"/>
                  <a:pt x="0" y="245"/>
                  <a:pt x="0" y="206"/>
                </a:cubicBezTo>
                <a:cubicBezTo>
                  <a:pt x="0" y="150"/>
                  <a:pt x="23" y="98"/>
                  <a:pt x="61" y="61"/>
                </a:cubicBezTo>
                <a:cubicBezTo>
                  <a:pt x="98" y="23"/>
                  <a:pt x="149" y="0"/>
                  <a:pt x="206" y="0"/>
                </a:cubicBezTo>
                <a:close/>
                <a:moveTo>
                  <a:pt x="161" y="246"/>
                </a:moveTo>
                <a:cubicBezTo>
                  <a:pt x="165" y="247"/>
                  <a:pt x="168" y="248"/>
                  <a:pt x="171" y="248"/>
                </a:cubicBezTo>
                <a:cubicBezTo>
                  <a:pt x="176" y="248"/>
                  <a:pt x="180" y="247"/>
                  <a:pt x="184" y="243"/>
                </a:cubicBezTo>
                <a:cubicBezTo>
                  <a:pt x="187" y="241"/>
                  <a:pt x="187" y="241"/>
                  <a:pt x="187" y="241"/>
                </a:cubicBezTo>
                <a:cubicBezTo>
                  <a:pt x="190" y="243"/>
                  <a:pt x="190" y="243"/>
                  <a:pt x="190" y="243"/>
                </a:cubicBezTo>
                <a:cubicBezTo>
                  <a:pt x="196" y="248"/>
                  <a:pt x="201" y="250"/>
                  <a:pt x="206" y="250"/>
                </a:cubicBezTo>
                <a:cubicBezTo>
                  <a:pt x="210" y="250"/>
                  <a:pt x="214" y="248"/>
                  <a:pt x="218" y="244"/>
                </a:cubicBezTo>
                <a:cubicBezTo>
                  <a:pt x="222" y="240"/>
                  <a:pt x="222" y="240"/>
                  <a:pt x="222" y="240"/>
                </a:cubicBezTo>
                <a:cubicBezTo>
                  <a:pt x="226" y="243"/>
                  <a:pt x="226" y="243"/>
                  <a:pt x="226" y="243"/>
                </a:cubicBezTo>
                <a:cubicBezTo>
                  <a:pt x="232" y="249"/>
                  <a:pt x="237" y="250"/>
                  <a:pt x="243" y="250"/>
                </a:cubicBezTo>
                <a:cubicBezTo>
                  <a:pt x="248" y="249"/>
                  <a:pt x="253" y="247"/>
                  <a:pt x="258" y="245"/>
                </a:cubicBezTo>
                <a:cubicBezTo>
                  <a:pt x="265" y="232"/>
                  <a:pt x="265" y="232"/>
                  <a:pt x="265" y="232"/>
                </a:cubicBezTo>
                <a:cubicBezTo>
                  <a:pt x="283" y="244"/>
                  <a:pt x="283" y="244"/>
                  <a:pt x="283" y="244"/>
                </a:cubicBezTo>
                <a:cubicBezTo>
                  <a:pt x="239" y="315"/>
                  <a:pt x="239" y="315"/>
                  <a:pt x="239" y="315"/>
                </a:cubicBezTo>
                <a:cubicBezTo>
                  <a:pt x="239" y="409"/>
                  <a:pt x="239" y="409"/>
                  <a:pt x="239" y="409"/>
                </a:cubicBezTo>
                <a:cubicBezTo>
                  <a:pt x="274" y="406"/>
                  <a:pt x="274" y="406"/>
                  <a:pt x="274" y="406"/>
                </a:cubicBezTo>
                <a:cubicBezTo>
                  <a:pt x="274" y="368"/>
                  <a:pt x="274" y="368"/>
                  <a:pt x="274" y="368"/>
                </a:cubicBezTo>
                <a:cubicBezTo>
                  <a:pt x="274" y="356"/>
                  <a:pt x="274" y="356"/>
                  <a:pt x="274" y="356"/>
                </a:cubicBezTo>
                <a:cubicBezTo>
                  <a:pt x="285" y="350"/>
                  <a:pt x="285" y="350"/>
                  <a:pt x="285" y="350"/>
                </a:cubicBezTo>
                <a:cubicBezTo>
                  <a:pt x="311" y="336"/>
                  <a:pt x="332" y="315"/>
                  <a:pt x="347" y="290"/>
                </a:cubicBezTo>
                <a:cubicBezTo>
                  <a:pt x="361" y="265"/>
                  <a:pt x="370" y="237"/>
                  <a:pt x="370" y="206"/>
                </a:cubicBezTo>
                <a:cubicBezTo>
                  <a:pt x="370" y="161"/>
                  <a:pt x="351" y="121"/>
                  <a:pt x="322" y="91"/>
                </a:cubicBezTo>
                <a:cubicBezTo>
                  <a:pt x="292" y="61"/>
                  <a:pt x="252" y="43"/>
                  <a:pt x="206" y="43"/>
                </a:cubicBezTo>
                <a:cubicBezTo>
                  <a:pt x="161" y="43"/>
                  <a:pt x="120" y="61"/>
                  <a:pt x="91" y="91"/>
                </a:cubicBezTo>
                <a:cubicBezTo>
                  <a:pt x="61" y="121"/>
                  <a:pt x="43" y="161"/>
                  <a:pt x="43" y="206"/>
                </a:cubicBezTo>
                <a:cubicBezTo>
                  <a:pt x="43" y="238"/>
                  <a:pt x="52" y="267"/>
                  <a:pt x="67" y="291"/>
                </a:cubicBezTo>
                <a:cubicBezTo>
                  <a:pt x="82" y="317"/>
                  <a:pt x="105" y="338"/>
                  <a:pt x="131" y="352"/>
                </a:cubicBezTo>
                <a:cubicBezTo>
                  <a:pt x="143" y="358"/>
                  <a:pt x="143" y="358"/>
                  <a:pt x="143" y="358"/>
                </a:cubicBezTo>
                <a:cubicBezTo>
                  <a:pt x="143" y="370"/>
                  <a:pt x="143" y="370"/>
                  <a:pt x="143" y="370"/>
                </a:cubicBezTo>
                <a:cubicBezTo>
                  <a:pt x="143" y="410"/>
                  <a:pt x="143" y="410"/>
                  <a:pt x="143" y="410"/>
                </a:cubicBezTo>
                <a:cubicBezTo>
                  <a:pt x="179" y="410"/>
                  <a:pt x="179" y="410"/>
                  <a:pt x="179" y="410"/>
                </a:cubicBezTo>
                <a:cubicBezTo>
                  <a:pt x="179" y="315"/>
                  <a:pt x="179" y="315"/>
                  <a:pt x="179" y="315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61" y="246"/>
                  <a:pt x="161" y="246"/>
                  <a:pt x="161" y="246"/>
                </a:cubicBezTo>
                <a:close/>
                <a:moveTo>
                  <a:pt x="248" y="260"/>
                </a:moveTo>
                <a:cubicBezTo>
                  <a:pt x="247" y="260"/>
                  <a:pt x="245" y="260"/>
                  <a:pt x="244" y="260"/>
                </a:cubicBezTo>
                <a:cubicBezTo>
                  <a:pt x="237" y="261"/>
                  <a:pt x="230" y="259"/>
                  <a:pt x="223" y="254"/>
                </a:cubicBezTo>
                <a:cubicBezTo>
                  <a:pt x="217" y="259"/>
                  <a:pt x="211" y="261"/>
                  <a:pt x="205" y="261"/>
                </a:cubicBezTo>
                <a:cubicBezTo>
                  <a:pt x="199" y="261"/>
                  <a:pt x="193" y="258"/>
                  <a:pt x="187" y="254"/>
                </a:cubicBezTo>
                <a:cubicBezTo>
                  <a:pt x="182" y="258"/>
                  <a:pt x="177" y="259"/>
                  <a:pt x="171" y="259"/>
                </a:cubicBezTo>
                <a:cubicBezTo>
                  <a:pt x="171" y="259"/>
                  <a:pt x="170" y="259"/>
                  <a:pt x="169" y="259"/>
                </a:cubicBezTo>
                <a:cubicBezTo>
                  <a:pt x="199" y="306"/>
                  <a:pt x="199" y="306"/>
                  <a:pt x="199" y="306"/>
                </a:cubicBezTo>
                <a:cubicBezTo>
                  <a:pt x="200" y="309"/>
                  <a:pt x="200" y="309"/>
                  <a:pt x="200" y="309"/>
                </a:cubicBezTo>
                <a:cubicBezTo>
                  <a:pt x="200" y="312"/>
                  <a:pt x="200" y="312"/>
                  <a:pt x="200" y="312"/>
                </a:cubicBezTo>
                <a:cubicBezTo>
                  <a:pt x="200" y="410"/>
                  <a:pt x="200" y="410"/>
                  <a:pt x="200" y="410"/>
                </a:cubicBezTo>
                <a:cubicBezTo>
                  <a:pt x="218" y="410"/>
                  <a:pt x="218" y="410"/>
                  <a:pt x="218" y="410"/>
                </a:cubicBezTo>
                <a:cubicBezTo>
                  <a:pt x="218" y="312"/>
                  <a:pt x="218" y="312"/>
                  <a:pt x="218" y="312"/>
                </a:cubicBezTo>
                <a:cubicBezTo>
                  <a:pt x="218" y="309"/>
                  <a:pt x="218" y="309"/>
                  <a:pt x="218" y="309"/>
                </a:cubicBezTo>
                <a:cubicBezTo>
                  <a:pt x="219" y="306"/>
                  <a:pt x="219" y="306"/>
                  <a:pt x="219" y="306"/>
                </a:cubicBezTo>
                <a:cubicBezTo>
                  <a:pt x="248" y="260"/>
                  <a:pt x="248" y="260"/>
                  <a:pt x="248" y="260"/>
                </a:cubicBezTo>
                <a:close/>
                <a:moveTo>
                  <a:pt x="268" y="591"/>
                </a:moveTo>
                <a:cubicBezTo>
                  <a:pt x="150" y="601"/>
                  <a:pt x="150" y="601"/>
                  <a:pt x="150" y="601"/>
                </a:cubicBezTo>
                <a:cubicBezTo>
                  <a:pt x="154" y="630"/>
                  <a:pt x="178" y="652"/>
                  <a:pt x="209" y="652"/>
                </a:cubicBezTo>
                <a:cubicBezTo>
                  <a:pt x="241" y="652"/>
                  <a:pt x="268" y="626"/>
                  <a:pt x="268" y="593"/>
                </a:cubicBezTo>
                <a:cubicBezTo>
                  <a:pt x="268" y="592"/>
                  <a:pt x="268" y="592"/>
                  <a:pt x="268" y="591"/>
                </a:cubicBezTo>
                <a:close/>
                <a:moveTo>
                  <a:pt x="311" y="522"/>
                </a:moveTo>
                <a:cubicBezTo>
                  <a:pt x="109" y="540"/>
                  <a:pt x="109" y="540"/>
                  <a:pt x="109" y="540"/>
                </a:cubicBezTo>
                <a:cubicBezTo>
                  <a:pt x="109" y="542"/>
                  <a:pt x="109" y="544"/>
                  <a:pt x="109" y="546"/>
                </a:cubicBezTo>
                <a:cubicBezTo>
                  <a:pt x="109" y="547"/>
                  <a:pt x="109" y="548"/>
                  <a:pt x="109" y="549"/>
                </a:cubicBezTo>
                <a:cubicBezTo>
                  <a:pt x="310" y="531"/>
                  <a:pt x="310" y="531"/>
                  <a:pt x="310" y="531"/>
                </a:cubicBezTo>
                <a:cubicBezTo>
                  <a:pt x="311" y="530"/>
                  <a:pt x="311" y="528"/>
                  <a:pt x="311" y="526"/>
                </a:cubicBezTo>
                <a:cubicBezTo>
                  <a:pt x="311" y="525"/>
                  <a:pt x="311" y="524"/>
                  <a:pt x="311" y="522"/>
                </a:cubicBezTo>
                <a:close/>
                <a:moveTo>
                  <a:pt x="311" y="445"/>
                </a:moveTo>
                <a:cubicBezTo>
                  <a:pt x="109" y="463"/>
                  <a:pt x="109" y="463"/>
                  <a:pt x="109" y="463"/>
                </a:cubicBezTo>
                <a:cubicBezTo>
                  <a:pt x="109" y="465"/>
                  <a:pt x="109" y="467"/>
                  <a:pt x="109" y="469"/>
                </a:cubicBezTo>
                <a:cubicBezTo>
                  <a:pt x="109" y="470"/>
                  <a:pt x="109" y="471"/>
                  <a:pt x="109" y="472"/>
                </a:cubicBezTo>
                <a:cubicBezTo>
                  <a:pt x="310" y="455"/>
                  <a:pt x="310" y="455"/>
                  <a:pt x="310" y="455"/>
                </a:cubicBezTo>
                <a:cubicBezTo>
                  <a:pt x="311" y="453"/>
                  <a:pt x="311" y="451"/>
                  <a:pt x="311" y="449"/>
                </a:cubicBezTo>
                <a:cubicBezTo>
                  <a:pt x="311" y="448"/>
                  <a:pt x="311" y="447"/>
                  <a:pt x="311" y="445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76200" y="134873"/>
            <a:ext cx="781049" cy="781050"/>
            <a:chOff x="2663687" y="668273"/>
            <a:chExt cx="781049" cy="781050"/>
          </a:xfrm>
        </p:grpSpPr>
        <p:sp>
          <p:nvSpPr>
            <p:cNvPr id="107" name="椭圆 106"/>
            <p:cNvSpPr/>
            <p:nvPr/>
          </p:nvSpPr>
          <p:spPr bwMode="auto">
            <a:xfrm>
              <a:off x="2663687" y="668273"/>
              <a:ext cx="781049" cy="781050"/>
            </a:xfrm>
            <a:prstGeom prst="ellipse">
              <a:avLst/>
            </a:prstGeom>
            <a:solidFill>
              <a:srgbClr val="37AB9E">
                <a:alpha val="8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2"/>
              </a:outerShdw>
              <a:softEdge rad="2159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8" name="椭圆 107"/>
            <p:cNvSpPr/>
            <p:nvPr/>
          </p:nvSpPr>
          <p:spPr bwMode="auto">
            <a:xfrm>
              <a:off x="2765563" y="751098"/>
              <a:ext cx="577297" cy="577301"/>
            </a:xfrm>
            <a:prstGeom prst="ellipse">
              <a:avLst/>
            </a:prstGeom>
            <a:solidFill>
              <a:srgbClr val="C2EDB4">
                <a:alpha val="92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2"/>
              </a:outerShdw>
              <a:softEdge rad="2159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57250" y="314331"/>
            <a:ext cx="5445093" cy="672703"/>
            <a:chOff x="857250" y="314331"/>
            <a:chExt cx="5445093" cy="672703"/>
          </a:xfrm>
        </p:grpSpPr>
        <p:sp>
          <p:nvSpPr>
            <p:cNvPr id="11" name="文本框 10"/>
            <p:cNvSpPr txBox="1"/>
            <p:nvPr/>
          </p:nvSpPr>
          <p:spPr>
            <a:xfrm>
              <a:off x="857250" y="314331"/>
              <a:ext cx="33909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Part </a:t>
              </a:r>
              <a:r>
                <a:rPr lang="en-US" altLang="zh-CN" sz="36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615115" y="402259"/>
              <a:ext cx="368722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点击此处添加标题 </a:t>
              </a:r>
              <a:endParaRPr lang="zh-CN" altLang="en-US" sz="3200" dirty="0"/>
            </a:p>
          </p:txBody>
        </p:sp>
      </p:grpSp>
      <p:sp>
        <p:nvSpPr>
          <p:cNvPr id="9" name="Freeform 5"/>
          <p:cNvSpPr>
            <a:spLocks/>
          </p:cNvSpPr>
          <p:nvPr/>
        </p:nvSpPr>
        <p:spPr bwMode="auto">
          <a:xfrm>
            <a:off x="4895037" y="1466168"/>
            <a:ext cx="2590145" cy="1192575"/>
          </a:xfrm>
          <a:custGeom>
            <a:avLst/>
            <a:gdLst>
              <a:gd name="T0" fmla="*/ 1118 w 1175"/>
              <a:gd name="T1" fmla="*/ 389 h 541"/>
              <a:gd name="T2" fmla="*/ 456 w 1175"/>
              <a:gd name="T3" fmla="*/ 104 h 541"/>
              <a:gd name="T4" fmla="*/ 0 w 1175"/>
              <a:gd name="T5" fmla="*/ 541 h 541"/>
              <a:gd name="T6" fmla="*/ 1175 w 1175"/>
              <a:gd name="T7" fmla="*/ 541 h 541"/>
              <a:gd name="T8" fmla="*/ 1118 w 1175"/>
              <a:gd name="T9" fmla="*/ 389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5" h="541">
                <a:moveTo>
                  <a:pt x="1118" y="389"/>
                </a:moveTo>
                <a:cubicBezTo>
                  <a:pt x="895" y="0"/>
                  <a:pt x="456" y="104"/>
                  <a:pt x="456" y="104"/>
                </a:cubicBezTo>
                <a:cubicBezTo>
                  <a:pt x="126" y="200"/>
                  <a:pt x="25" y="389"/>
                  <a:pt x="0" y="541"/>
                </a:cubicBezTo>
                <a:cubicBezTo>
                  <a:pt x="1175" y="541"/>
                  <a:pt x="1175" y="541"/>
                  <a:pt x="1175" y="541"/>
                </a:cubicBezTo>
                <a:cubicBezTo>
                  <a:pt x="1150" y="449"/>
                  <a:pt x="1118" y="389"/>
                  <a:pt x="1118" y="389"/>
                </a:cubicBezTo>
                <a:close/>
              </a:path>
            </a:pathLst>
          </a:custGeom>
          <a:solidFill>
            <a:srgbClr val="4ABEA0"/>
          </a:solid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4664602" y="2658743"/>
            <a:ext cx="2929811" cy="984584"/>
          </a:xfrm>
          <a:custGeom>
            <a:avLst/>
            <a:gdLst>
              <a:gd name="T0" fmla="*/ 118 w 1330"/>
              <a:gd name="T1" fmla="*/ 225 h 447"/>
              <a:gd name="T2" fmla="*/ 102 w 1330"/>
              <a:gd name="T3" fmla="*/ 281 h 447"/>
              <a:gd name="T4" fmla="*/ 8 w 1330"/>
              <a:gd name="T5" fmla="*/ 434 h 447"/>
              <a:gd name="T6" fmla="*/ 0 w 1330"/>
              <a:gd name="T7" fmla="*/ 447 h 447"/>
              <a:gd name="T8" fmla="*/ 1250 w 1330"/>
              <a:gd name="T9" fmla="*/ 447 h 447"/>
              <a:gd name="T10" fmla="*/ 1280 w 1330"/>
              <a:gd name="T11" fmla="*/ 0 h 447"/>
              <a:gd name="T12" fmla="*/ 105 w 1330"/>
              <a:gd name="T13" fmla="*/ 0 h 447"/>
              <a:gd name="T14" fmla="*/ 118 w 1330"/>
              <a:gd name="T15" fmla="*/ 225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30" h="447">
                <a:moveTo>
                  <a:pt x="118" y="225"/>
                </a:moveTo>
                <a:cubicBezTo>
                  <a:pt x="121" y="237"/>
                  <a:pt x="116" y="242"/>
                  <a:pt x="102" y="281"/>
                </a:cubicBezTo>
                <a:cubicBezTo>
                  <a:pt x="89" y="321"/>
                  <a:pt x="18" y="422"/>
                  <a:pt x="8" y="434"/>
                </a:cubicBezTo>
                <a:cubicBezTo>
                  <a:pt x="5" y="438"/>
                  <a:pt x="2" y="442"/>
                  <a:pt x="0" y="447"/>
                </a:cubicBezTo>
                <a:cubicBezTo>
                  <a:pt x="1250" y="447"/>
                  <a:pt x="1250" y="447"/>
                  <a:pt x="1250" y="447"/>
                </a:cubicBezTo>
                <a:cubicBezTo>
                  <a:pt x="1330" y="289"/>
                  <a:pt x="1311" y="119"/>
                  <a:pt x="1280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85" y="125"/>
                  <a:pt x="118" y="225"/>
                  <a:pt x="118" y="225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4646646" y="3643327"/>
            <a:ext cx="2772697" cy="984584"/>
          </a:xfrm>
          <a:custGeom>
            <a:avLst/>
            <a:gdLst>
              <a:gd name="T0" fmla="*/ 1 w 1258"/>
              <a:gd name="T1" fmla="*/ 25 h 447"/>
              <a:gd name="T2" fmla="*/ 20 w 1258"/>
              <a:gd name="T3" fmla="*/ 65 h 447"/>
              <a:gd name="T4" fmla="*/ 117 w 1258"/>
              <a:gd name="T5" fmla="*/ 80 h 447"/>
              <a:gd name="T6" fmla="*/ 131 w 1258"/>
              <a:gd name="T7" fmla="*/ 109 h 447"/>
              <a:gd name="T8" fmla="*/ 110 w 1258"/>
              <a:gd name="T9" fmla="*/ 130 h 447"/>
              <a:gd name="T10" fmla="*/ 100 w 1258"/>
              <a:gd name="T11" fmla="*/ 151 h 447"/>
              <a:gd name="T12" fmla="*/ 110 w 1258"/>
              <a:gd name="T13" fmla="*/ 175 h 447"/>
              <a:gd name="T14" fmla="*/ 138 w 1258"/>
              <a:gd name="T15" fmla="*/ 216 h 447"/>
              <a:gd name="T16" fmla="*/ 130 w 1258"/>
              <a:gd name="T17" fmla="*/ 228 h 447"/>
              <a:gd name="T18" fmla="*/ 122 w 1258"/>
              <a:gd name="T19" fmla="*/ 246 h 447"/>
              <a:gd name="T20" fmla="*/ 124 w 1258"/>
              <a:gd name="T21" fmla="*/ 273 h 447"/>
              <a:gd name="T22" fmla="*/ 170 w 1258"/>
              <a:gd name="T23" fmla="*/ 315 h 447"/>
              <a:gd name="T24" fmla="*/ 171 w 1258"/>
              <a:gd name="T25" fmla="*/ 329 h 447"/>
              <a:gd name="T26" fmla="*/ 179 w 1258"/>
              <a:gd name="T27" fmla="*/ 447 h 447"/>
              <a:gd name="T28" fmla="*/ 1116 w 1258"/>
              <a:gd name="T29" fmla="*/ 447 h 447"/>
              <a:gd name="T30" fmla="*/ 1083 w 1258"/>
              <a:gd name="T31" fmla="*/ 331 h 447"/>
              <a:gd name="T32" fmla="*/ 1190 w 1258"/>
              <a:gd name="T33" fmla="*/ 101 h 447"/>
              <a:gd name="T34" fmla="*/ 1258 w 1258"/>
              <a:gd name="T35" fmla="*/ 0 h 447"/>
              <a:gd name="T36" fmla="*/ 8 w 1258"/>
              <a:gd name="T37" fmla="*/ 0 h 447"/>
              <a:gd name="T38" fmla="*/ 1 w 1258"/>
              <a:gd name="T39" fmla="*/ 25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58" h="447">
                <a:moveTo>
                  <a:pt x="1" y="25"/>
                </a:moveTo>
                <a:cubicBezTo>
                  <a:pt x="0" y="43"/>
                  <a:pt x="7" y="58"/>
                  <a:pt x="20" y="65"/>
                </a:cubicBezTo>
                <a:cubicBezTo>
                  <a:pt x="33" y="73"/>
                  <a:pt x="117" y="80"/>
                  <a:pt x="117" y="80"/>
                </a:cubicBezTo>
                <a:cubicBezTo>
                  <a:pt x="131" y="109"/>
                  <a:pt x="131" y="109"/>
                  <a:pt x="131" y="109"/>
                </a:cubicBezTo>
                <a:cubicBezTo>
                  <a:pt x="131" y="109"/>
                  <a:pt x="117" y="122"/>
                  <a:pt x="110" y="130"/>
                </a:cubicBezTo>
                <a:cubicBezTo>
                  <a:pt x="104" y="139"/>
                  <a:pt x="102" y="143"/>
                  <a:pt x="100" y="151"/>
                </a:cubicBezTo>
                <a:cubicBezTo>
                  <a:pt x="99" y="160"/>
                  <a:pt x="105" y="169"/>
                  <a:pt x="110" y="175"/>
                </a:cubicBezTo>
                <a:cubicBezTo>
                  <a:pt x="114" y="182"/>
                  <a:pt x="138" y="216"/>
                  <a:pt x="138" y="216"/>
                </a:cubicBezTo>
                <a:cubicBezTo>
                  <a:pt x="138" y="216"/>
                  <a:pt x="134" y="222"/>
                  <a:pt x="130" y="228"/>
                </a:cubicBezTo>
                <a:cubicBezTo>
                  <a:pt x="125" y="235"/>
                  <a:pt x="122" y="246"/>
                  <a:pt x="122" y="246"/>
                </a:cubicBezTo>
                <a:cubicBezTo>
                  <a:pt x="119" y="254"/>
                  <a:pt x="119" y="263"/>
                  <a:pt x="124" y="273"/>
                </a:cubicBezTo>
                <a:cubicBezTo>
                  <a:pt x="130" y="282"/>
                  <a:pt x="165" y="309"/>
                  <a:pt x="170" y="315"/>
                </a:cubicBezTo>
                <a:cubicBezTo>
                  <a:pt x="174" y="322"/>
                  <a:pt x="171" y="329"/>
                  <a:pt x="171" y="329"/>
                </a:cubicBezTo>
                <a:cubicBezTo>
                  <a:pt x="154" y="381"/>
                  <a:pt x="165" y="422"/>
                  <a:pt x="179" y="447"/>
                </a:cubicBezTo>
                <a:cubicBezTo>
                  <a:pt x="1116" y="447"/>
                  <a:pt x="1116" y="447"/>
                  <a:pt x="1116" y="447"/>
                </a:cubicBezTo>
                <a:cubicBezTo>
                  <a:pt x="1100" y="402"/>
                  <a:pt x="1088" y="361"/>
                  <a:pt x="1083" y="331"/>
                </a:cubicBezTo>
                <a:cubicBezTo>
                  <a:pt x="1068" y="232"/>
                  <a:pt x="1190" y="101"/>
                  <a:pt x="1190" y="101"/>
                </a:cubicBezTo>
                <a:cubicBezTo>
                  <a:pt x="1218" y="68"/>
                  <a:pt x="1240" y="34"/>
                  <a:pt x="1258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7"/>
                  <a:pt x="2" y="14"/>
                  <a:pt x="1" y="25"/>
                </a:cubicBezTo>
              </a:path>
            </a:pathLst>
          </a:custGeom>
          <a:solidFill>
            <a:srgbClr val="4ABEA0"/>
          </a:solid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5041677" y="4627912"/>
            <a:ext cx="2471934" cy="984584"/>
          </a:xfrm>
          <a:custGeom>
            <a:avLst/>
            <a:gdLst>
              <a:gd name="T0" fmla="*/ 22 w 1122"/>
              <a:gd name="T1" fmla="*/ 29 h 447"/>
              <a:gd name="T2" fmla="*/ 291 w 1122"/>
              <a:gd name="T3" fmla="*/ 13 h 447"/>
              <a:gd name="T4" fmla="*/ 357 w 1122"/>
              <a:gd name="T5" fmla="*/ 227 h 447"/>
              <a:gd name="T6" fmla="*/ 353 w 1122"/>
              <a:gd name="T7" fmla="*/ 227 h 447"/>
              <a:gd name="T8" fmla="*/ 140 w 1122"/>
              <a:gd name="T9" fmla="*/ 447 h 447"/>
              <a:gd name="T10" fmla="*/ 1055 w 1122"/>
              <a:gd name="T11" fmla="*/ 447 h 447"/>
              <a:gd name="T12" fmla="*/ 1122 w 1122"/>
              <a:gd name="T13" fmla="*/ 447 h 447"/>
              <a:gd name="T14" fmla="*/ 1038 w 1122"/>
              <a:gd name="T15" fmla="*/ 224 h 447"/>
              <a:gd name="T16" fmla="*/ 937 w 1122"/>
              <a:gd name="T17" fmla="*/ 0 h 447"/>
              <a:gd name="T18" fmla="*/ 0 w 1122"/>
              <a:gd name="T19" fmla="*/ 0 h 447"/>
              <a:gd name="T20" fmla="*/ 22 w 1122"/>
              <a:gd name="T21" fmla="*/ 29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22" h="447">
                <a:moveTo>
                  <a:pt x="22" y="29"/>
                </a:moveTo>
                <a:cubicBezTo>
                  <a:pt x="73" y="71"/>
                  <a:pt x="257" y="9"/>
                  <a:pt x="291" y="13"/>
                </a:cubicBezTo>
                <a:cubicBezTo>
                  <a:pt x="316" y="17"/>
                  <a:pt x="345" y="158"/>
                  <a:pt x="357" y="227"/>
                </a:cubicBezTo>
                <a:cubicBezTo>
                  <a:pt x="353" y="227"/>
                  <a:pt x="353" y="227"/>
                  <a:pt x="353" y="227"/>
                </a:cubicBezTo>
                <a:cubicBezTo>
                  <a:pt x="353" y="227"/>
                  <a:pt x="194" y="418"/>
                  <a:pt x="140" y="447"/>
                </a:cubicBezTo>
                <a:cubicBezTo>
                  <a:pt x="1055" y="447"/>
                  <a:pt x="1055" y="447"/>
                  <a:pt x="1055" y="447"/>
                </a:cubicBezTo>
                <a:cubicBezTo>
                  <a:pt x="1122" y="447"/>
                  <a:pt x="1122" y="447"/>
                  <a:pt x="1122" y="447"/>
                </a:cubicBezTo>
                <a:cubicBezTo>
                  <a:pt x="1038" y="224"/>
                  <a:pt x="1038" y="224"/>
                  <a:pt x="1038" y="224"/>
                </a:cubicBezTo>
                <a:cubicBezTo>
                  <a:pt x="1004" y="162"/>
                  <a:pt x="965" y="76"/>
                  <a:pt x="937" y="0"/>
                </a:cubicBezTo>
                <a:cubicBezTo>
                  <a:pt x="0" y="0"/>
                  <a:pt x="0" y="0"/>
                  <a:pt x="0" y="0"/>
                </a:cubicBezTo>
                <a:cubicBezTo>
                  <a:pt x="8" y="15"/>
                  <a:pt x="18" y="25"/>
                  <a:pt x="22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600"/>
          </a:p>
        </p:txBody>
      </p:sp>
      <p:grpSp>
        <p:nvGrpSpPr>
          <p:cNvPr id="5" name="组合 4"/>
          <p:cNvGrpSpPr/>
          <p:nvPr/>
        </p:nvGrpSpPr>
        <p:grpSpPr>
          <a:xfrm>
            <a:off x="5884746" y="4929664"/>
            <a:ext cx="1521270" cy="439060"/>
            <a:chOff x="5926474" y="4993164"/>
            <a:chExt cx="1521270" cy="439060"/>
          </a:xfrm>
        </p:grpSpPr>
        <p:grpSp>
          <p:nvGrpSpPr>
            <p:cNvPr id="25" name="Group 6"/>
            <p:cNvGrpSpPr>
              <a:grpSpLocks noChangeAspect="1"/>
            </p:cNvGrpSpPr>
            <p:nvPr/>
          </p:nvGrpSpPr>
          <p:grpSpPr bwMode="auto">
            <a:xfrm>
              <a:off x="5926474" y="4993164"/>
              <a:ext cx="437925" cy="439060"/>
              <a:chOff x="-705" y="1037"/>
              <a:chExt cx="385" cy="386"/>
            </a:xfrm>
          </p:grpSpPr>
          <p:sp>
            <p:nvSpPr>
              <p:cNvPr id="26" name="Freeform 7"/>
              <p:cNvSpPr>
                <a:spLocks/>
              </p:cNvSpPr>
              <p:nvPr/>
            </p:nvSpPr>
            <p:spPr bwMode="auto">
              <a:xfrm>
                <a:off x="-705" y="1037"/>
                <a:ext cx="385" cy="386"/>
              </a:xfrm>
              <a:custGeom>
                <a:avLst/>
                <a:gdLst>
                  <a:gd name="T0" fmla="*/ 139 w 163"/>
                  <a:gd name="T1" fmla="*/ 24 h 163"/>
                  <a:gd name="T2" fmla="*/ 163 w 163"/>
                  <a:gd name="T3" fmla="*/ 82 h 163"/>
                  <a:gd name="T4" fmla="*/ 139 w 163"/>
                  <a:gd name="T5" fmla="*/ 140 h 163"/>
                  <a:gd name="T6" fmla="*/ 82 w 163"/>
                  <a:gd name="T7" fmla="*/ 163 h 163"/>
                  <a:gd name="T8" fmla="*/ 24 w 163"/>
                  <a:gd name="T9" fmla="*/ 140 h 163"/>
                  <a:gd name="T10" fmla="*/ 0 w 163"/>
                  <a:gd name="T11" fmla="*/ 82 h 163"/>
                  <a:gd name="T12" fmla="*/ 24 w 163"/>
                  <a:gd name="T13" fmla="*/ 24 h 163"/>
                  <a:gd name="T14" fmla="*/ 82 w 163"/>
                  <a:gd name="T15" fmla="*/ 0 h 163"/>
                  <a:gd name="T16" fmla="*/ 139 w 163"/>
                  <a:gd name="T17" fmla="*/ 24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163">
                    <a:moveTo>
                      <a:pt x="139" y="24"/>
                    </a:moveTo>
                    <a:cubicBezTo>
                      <a:pt x="154" y="39"/>
                      <a:pt x="163" y="59"/>
                      <a:pt x="163" y="82"/>
                    </a:cubicBezTo>
                    <a:cubicBezTo>
                      <a:pt x="163" y="104"/>
                      <a:pt x="154" y="125"/>
                      <a:pt x="139" y="140"/>
                    </a:cubicBezTo>
                    <a:cubicBezTo>
                      <a:pt x="124" y="154"/>
                      <a:pt x="104" y="163"/>
                      <a:pt x="82" y="163"/>
                    </a:cubicBezTo>
                    <a:cubicBezTo>
                      <a:pt x="59" y="163"/>
                      <a:pt x="39" y="154"/>
                      <a:pt x="24" y="140"/>
                    </a:cubicBezTo>
                    <a:cubicBezTo>
                      <a:pt x="9" y="125"/>
                      <a:pt x="0" y="104"/>
                      <a:pt x="0" y="82"/>
                    </a:cubicBezTo>
                    <a:cubicBezTo>
                      <a:pt x="0" y="59"/>
                      <a:pt x="9" y="39"/>
                      <a:pt x="24" y="24"/>
                    </a:cubicBezTo>
                    <a:cubicBezTo>
                      <a:pt x="39" y="9"/>
                      <a:pt x="59" y="0"/>
                      <a:pt x="82" y="0"/>
                    </a:cubicBezTo>
                    <a:cubicBezTo>
                      <a:pt x="104" y="0"/>
                      <a:pt x="124" y="9"/>
                      <a:pt x="139" y="24"/>
                    </a:cubicBezTo>
                    <a:close/>
                  </a:path>
                </a:pathLst>
              </a:custGeom>
              <a:solidFill>
                <a:srgbClr val="4ABEA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8"/>
              <p:cNvSpPr>
                <a:spLocks/>
              </p:cNvSpPr>
              <p:nvPr/>
            </p:nvSpPr>
            <p:spPr bwMode="auto">
              <a:xfrm>
                <a:off x="-592" y="1071"/>
                <a:ext cx="167" cy="319"/>
              </a:xfrm>
              <a:custGeom>
                <a:avLst/>
                <a:gdLst>
                  <a:gd name="T0" fmla="*/ 67 w 71"/>
                  <a:gd name="T1" fmla="*/ 43 h 135"/>
                  <a:gd name="T2" fmla="*/ 39 w 71"/>
                  <a:gd name="T3" fmla="*/ 43 h 135"/>
                  <a:gd name="T4" fmla="*/ 39 w 71"/>
                  <a:gd name="T5" fmla="*/ 38 h 135"/>
                  <a:gd name="T6" fmla="*/ 38 w 71"/>
                  <a:gd name="T7" fmla="*/ 29 h 135"/>
                  <a:gd name="T8" fmla="*/ 34 w 71"/>
                  <a:gd name="T9" fmla="*/ 26 h 135"/>
                  <a:gd name="T10" fmla="*/ 30 w 71"/>
                  <a:gd name="T11" fmla="*/ 28 h 135"/>
                  <a:gd name="T12" fmla="*/ 29 w 71"/>
                  <a:gd name="T13" fmla="*/ 34 h 135"/>
                  <a:gd name="T14" fmla="*/ 31 w 71"/>
                  <a:gd name="T15" fmla="*/ 44 h 135"/>
                  <a:gd name="T16" fmla="*/ 47 w 71"/>
                  <a:gd name="T17" fmla="*/ 54 h 135"/>
                  <a:gd name="T18" fmla="*/ 61 w 71"/>
                  <a:gd name="T19" fmla="*/ 64 h 135"/>
                  <a:gd name="T20" fmla="*/ 68 w 71"/>
                  <a:gd name="T21" fmla="*/ 74 h 135"/>
                  <a:gd name="T22" fmla="*/ 71 w 71"/>
                  <a:gd name="T23" fmla="*/ 90 h 135"/>
                  <a:gd name="T24" fmla="*/ 63 w 71"/>
                  <a:gd name="T25" fmla="*/ 113 h 135"/>
                  <a:gd name="T26" fmla="*/ 42 w 71"/>
                  <a:gd name="T27" fmla="*/ 124 h 135"/>
                  <a:gd name="T28" fmla="*/ 42 w 71"/>
                  <a:gd name="T29" fmla="*/ 135 h 135"/>
                  <a:gd name="T30" fmla="*/ 28 w 71"/>
                  <a:gd name="T31" fmla="*/ 135 h 135"/>
                  <a:gd name="T32" fmla="*/ 28 w 71"/>
                  <a:gd name="T33" fmla="*/ 124 h 135"/>
                  <a:gd name="T34" fmla="*/ 9 w 71"/>
                  <a:gd name="T35" fmla="*/ 115 h 135"/>
                  <a:gd name="T36" fmla="*/ 0 w 71"/>
                  <a:gd name="T37" fmla="*/ 88 h 135"/>
                  <a:gd name="T38" fmla="*/ 0 w 71"/>
                  <a:gd name="T39" fmla="*/ 83 h 135"/>
                  <a:gd name="T40" fmla="*/ 28 w 71"/>
                  <a:gd name="T41" fmla="*/ 83 h 135"/>
                  <a:gd name="T42" fmla="*/ 28 w 71"/>
                  <a:gd name="T43" fmla="*/ 90 h 135"/>
                  <a:gd name="T44" fmla="*/ 29 w 71"/>
                  <a:gd name="T45" fmla="*/ 104 h 135"/>
                  <a:gd name="T46" fmla="*/ 34 w 71"/>
                  <a:gd name="T47" fmla="*/ 107 h 135"/>
                  <a:gd name="T48" fmla="*/ 38 w 71"/>
                  <a:gd name="T49" fmla="*/ 105 h 135"/>
                  <a:gd name="T50" fmla="*/ 39 w 71"/>
                  <a:gd name="T51" fmla="*/ 99 h 135"/>
                  <a:gd name="T52" fmla="*/ 38 w 71"/>
                  <a:gd name="T53" fmla="*/ 86 h 135"/>
                  <a:gd name="T54" fmla="*/ 29 w 71"/>
                  <a:gd name="T55" fmla="*/ 77 h 135"/>
                  <a:gd name="T56" fmla="*/ 11 w 71"/>
                  <a:gd name="T57" fmla="*/ 65 h 135"/>
                  <a:gd name="T58" fmla="*/ 3 w 71"/>
                  <a:gd name="T59" fmla="*/ 54 h 135"/>
                  <a:gd name="T60" fmla="*/ 0 w 71"/>
                  <a:gd name="T61" fmla="*/ 38 h 135"/>
                  <a:gd name="T62" fmla="*/ 7 w 71"/>
                  <a:gd name="T63" fmla="*/ 18 h 135"/>
                  <a:gd name="T64" fmla="*/ 28 w 71"/>
                  <a:gd name="T65" fmla="*/ 9 h 135"/>
                  <a:gd name="T66" fmla="*/ 28 w 71"/>
                  <a:gd name="T67" fmla="*/ 0 h 135"/>
                  <a:gd name="T68" fmla="*/ 42 w 71"/>
                  <a:gd name="T69" fmla="*/ 0 h 135"/>
                  <a:gd name="T70" fmla="*/ 42 w 71"/>
                  <a:gd name="T71" fmla="*/ 9 h 135"/>
                  <a:gd name="T72" fmla="*/ 61 w 71"/>
                  <a:gd name="T73" fmla="*/ 18 h 135"/>
                  <a:gd name="T74" fmla="*/ 68 w 71"/>
                  <a:gd name="T75" fmla="*/ 38 h 135"/>
                  <a:gd name="T76" fmla="*/ 67 w 71"/>
                  <a:gd name="T77" fmla="*/ 43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1" h="135">
                    <a:moveTo>
                      <a:pt x="67" y="43"/>
                    </a:moveTo>
                    <a:cubicBezTo>
                      <a:pt x="39" y="43"/>
                      <a:pt x="39" y="43"/>
                      <a:pt x="39" y="43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3"/>
                      <a:pt x="39" y="30"/>
                      <a:pt x="38" y="29"/>
                    </a:cubicBezTo>
                    <a:cubicBezTo>
                      <a:pt x="37" y="27"/>
                      <a:pt x="36" y="26"/>
                      <a:pt x="34" y="26"/>
                    </a:cubicBezTo>
                    <a:cubicBezTo>
                      <a:pt x="32" y="26"/>
                      <a:pt x="31" y="27"/>
                      <a:pt x="30" y="28"/>
                    </a:cubicBezTo>
                    <a:cubicBezTo>
                      <a:pt x="29" y="30"/>
                      <a:pt x="29" y="32"/>
                      <a:pt x="29" y="34"/>
                    </a:cubicBezTo>
                    <a:cubicBezTo>
                      <a:pt x="29" y="39"/>
                      <a:pt x="30" y="42"/>
                      <a:pt x="31" y="44"/>
                    </a:cubicBezTo>
                    <a:cubicBezTo>
                      <a:pt x="33" y="45"/>
                      <a:pt x="38" y="49"/>
                      <a:pt x="47" y="54"/>
                    </a:cubicBezTo>
                    <a:cubicBezTo>
                      <a:pt x="54" y="58"/>
                      <a:pt x="59" y="62"/>
                      <a:pt x="61" y="64"/>
                    </a:cubicBezTo>
                    <a:cubicBezTo>
                      <a:pt x="64" y="66"/>
                      <a:pt x="66" y="70"/>
                      <a:pt x="68" y="74"/>
                    </a:cubicBezTo>
                    <a:cubicBezTo>
                      <a:pt x="70" y="78"/>
                      <a:pt x="71" y="83"/>
                      <a:pt x="71" y="90"/>
                    </a:cubicBezTo>
                    <a:cubicBezTo>
                      <a:pt x="71" y="100"/>
                      <a:pt x="68" y="108"/>
                      <a:pt x="63" y="113"/>
                    </a:cubicBezTo>
                    <a:cubicBezTo>
                      <a:pt x="59" y="119"/>
                      <a:pt x="51" y="123"/>
                      <a:pt x="42" y="124"/>
                    </a:cubicBezTo>
                    <a:cubicBezTo>
                      <a:pt x="42" y="135"/>
                      <a:pt x="42" y="135"/>
                      <a:pt x="42" y="135"/>
                    </a:cubicBezTo>
                    <a:cubicBezTo>
                      <a:pt x="28" y="135"/>
                      <a:pt x="28" y="135"/>
                      <a:pt x="28" y="135"/>
                    </a:cubicBezTo>
                    <a:cubicBezTo>
                      <a:pt x="28" y="124"/>
                      <a:pt x="28" y="124"/>
                      <a:pt x="28" y="124"/>
                    </a:cubicBezTo>
                    <a:cubicBezTo>
                      <a:pt x="21" y="123"/>
                      <a:pt x="14" y="120"/>
                      <a:pt x="9" y="115"/>
                    </a:cubicBezTo>
                    <a:cubicBezTo>
                      <a:pt x="3" y="110"/>
                      <a:pt x="0" y="101"/>
                      <a:pt x="0" y="88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7"/>
                      <a:pt x="29" y="102"/>
                      <a:pt x="29" y="104"/>
                    </a:cubicBezTo>
                    <a:cubicBezTo>
                      <a:pt x="30" y="106"/>
                      <a:pt x="31" y="107"/>
                      <a:pt x="34" y="107"/>
                    </a:cubicBezTo>
                    <a:cubicBezTo>
                      <a:pt x="35" y="107"/>
                      <a:pt x="37" y="106"/>
                      <a:pt x="38" y="105"/>
                    </a:cubicBezTo>
                    <a:cubicBezTo>
                      <a:pt x="39" y="104"/>
                      <a:pt x="39" y="102"/>
                      <a:pt x="39" y="99"/>
                    </a:cubicBezTo>
                    <a:cubicBezTo>
                      <a:pt x="39" y="93"/>
                      <a:pt x="39" y="88"/>
                      <a:pt x="38" y="86"/>
                    </a:cubicBezTo>
                    <a:cubicBezTo>
                      <a:pt x="37" y="83"/>
                      <a:pt x="34" y="80"/>
                      <a:pt x="29" y="77"/>
                    </a:cubicBezTo>
                    <a:cubicBezTo>
                      <a:pt x="20" y="71"/>
                      <a:pt x="14" y="67"/>
                      <a:pt x="11" y="65"/>
                    </a:cubicBezTo>
                    <a:cubicBezTo>
                      <a:pt x="8" y="62"/>
                      <a:pt x="5" y="59"/>
                      <a:pt x="3" y="54"/>
                    </a:cubicBezTo>
                    <a:cubicBezTo>
                      <a:pt x="1" y="49"/>
                      <a:pt x="0" y="44"/>
                      <a:pt x="0" y="38"/>
                    </a:cubicBezTo>
                    <a:cubicBezTo>
                      <a:pt x="0" y="30"/>
                      <a:pt x="2" y="23"/>
                      <a:pt x="7" y="18"/>
                    </a:cubicBezTo>
                    <a:cubicBezTo>
                      <a:pt x="12" y="13"/>
                      <a:pt x="19" y="11"/>
                      <a:pt x="28" y="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50" y="11"/>
                      <a:pt x="57" y="13"/>
                      <a:pt x="61" y="18"/>
                    </a:cubicBezTo>
                    <a:cubicBezTo>
                      <a:pt x="66" y="23"/>
                      <a:pt x="68" y="30"/>
                      <a:pt x="68" y="38"/>
                    </a:cubicBezTo>
                    <a:cubicBezTo>
                      <a:pt x="68" y="39"/>
                      <a:pt x="68" y="41"/>
                      <a:pt x="67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1" name="TextBox 626"/>
            <p:cNvSpPr txBox="1"/>
            <p:nvPr/>
          </p:nvSpPr>
          <p:spPr bwMode="auto">
            <a:xfrm>
              <a:off x="6288451" y="5043417"/>
              <a:ext cx="1159293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>
                  <a:solidFill>
                    <a:srgbClr val="4ABEA0"/>
                  </a:solidFill>
                </a:rPr>
                <a:t>添加标题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175433" y="1977340"/>
            <a:ext cx="1601628" cy="439200"/>
            <a:chOff x="5175433" y="1977340"/>
            <a:chExt cx="1601628" cy="439200"/>
          </a:xfrm>
        </p:grpSpPr>
        <p:sp>
          <p:nvSpPr>
            <p:cNvPr id="23" name="TextBox 614"/>
            <p:cNvSpPr txBox="1"/>
            <p:nvPr/>
          </p:nvSpPr>
          <p:spPr bwMode="auto">
            <a:xfrm>
              <a:off x="5175433" y="2037385"/>
              <a:ext cx="1159292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添加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标题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2" name="Freeform 21"/>
            <p:cNvSpPr>
              <a:spLocks noEditPoints="1"/>
            </p:cNvSpPr>
            <p:nvPr/>
          </p:nvSpPr>
          <p:spPr bwMode="auto">
            <a:xfrm>
              <a:off x="6337861" y="1977340"/>
              <a:ext cx="439200" cy="439200"/>
            </a:xfrm>
            <a:custGeom>
              <a:avLst/>
              <a:gdLst>
                <a:gd name="T0" fmla="*/ 132 w 266"/>
                <a:gd name="T1" fmla="*/ 0 h 260"/>
                <a:gd name="T2" fmla="*/ 214 w 266"/>
                <a:gd name="T3" fmla="*/ 0 h 260"/>
                <a:gd name="T4" fmla="*/ 205 w 266"/>
                <a:gd name="T5" fmla="*/ 25 h 260"/>
                <a:gd name="T6" fmla="*/ 265 w 266"/>
                <a:gd name="T7" fmla="*/ 25 h 260"/>
                <a:gd name="T8" fmla="*/ 257 w 266"/>
                <a:gd name="T9" fmla="*/ 86 h 260"/>
                <a:gd name="T10" fmla="*/ 210 w 266"/>
                <a:gd name="T11" fmla="*/ 140 h 260"/>
                <a:gd name="T12" fmla="*/ 224 w 266"/>
                <a:gd name="T13" fmla="*/ 151 h 260"/>
                <a:gd name="T14" fmla="*/ 196 w 266"/>
                <a:gd name="T15" fmla="*/ 160 h 260"/>
                <a:gd name="T16" fmla="*/ 195 w 266"/>
                <a:gd name="T17" fmla="*/ 143 h 260"/>
                <a:gd name="T18" fmla="*/ 170 w 266"/>
                <a:gd name="T19" fmla="*/ 185 h 260"/>
                <a:gd name="T20" fmla="*/ 171 w 266"/>
                <a:gd name="T21" fmla="*/ 228 h 260"/>
                <a:gd name="T22" fmla="*/ 205 w 266"/>
                <a:gd name="T23" fmla="*/ 260 h 260"/>
                <a:gd name="T24" fmla="*/ 78 w 266"/>
                <a:gd name="T25" fmla="*/ 228 h 260"/>
                <a:gd name="T26" fmla="*/ 101 w 266"/>
                <a:gd name="T27" fmla="*/ 228 h 260"/>
                <a:gd name="T28" fmla="*/ 131 w 266"/>
                <a:gd name="T29" fmla="*/ 222 h 260"/>
                <a:gd name="T30" fmla="*/ 116 w 266"/>
                <a:gd name="T31" fmla="*/ 185 h 260"/>
                <a:gd name="T32" fmla="*/ 104 w 266"/>
                <a:gd name="T33" fmla="*/ 162 h 260"/>
                <a:gd name="T34" fmla="*/ 70 w 266"/>
                <a:gd name="T35" fmla="*/ 150 h 260"/>
                <a:gd name="T36" fmla="*/ 61 w 266"/>
                <a:gd name="T37" fmla="*/ 158 h 260"/>
                <a:gd name="T38" fmla="*/ 46 w 266"/>
                <a:gd name="T39" fmla="*/ 137 h 260"/>
                <a:gd name="T40" fmla="*/ 56 w 266"/>
                <a:gd name="T41" fmla="*/ 133 h 260"/>
                <a:gd name="T42" fmla="*/ 0 w 266"/>
                <a:gd name="T43" fmla="*/ 32 h 260"/>
                <a:gd name="T44" fmla="*/ 8 w 266"/>
                <a:gd name="T45" fmla="*/ 25 h 260"/>
                <a:gd name="T46" fmla="*/ 63 w 266"/>
                <a:gd name="T47" fmla="*/ 25 h 260"/>
                <a:gd name="T48" fmla="*/ 91 w 266"/>
                <a:gd name="T49" fmla="*/ 16 h 260"/>
                <a:gd name="T50" fmla="*/ 112 w 266"/>
                <a:gd name="T51" fmla="*/ 135 h 260"/>
                <a:gd name="T52" fmla="*/ 91 w 266"/>
                <a:gd name="T53" fmla="*/ 16 h 260"/>
                <a:gd name="T54" fmla="*/ 204 w 266"/>
                <a:gd name="T55" fmla="*/ 118 h 260"/>
                <a:gd name="T56" fmla="*/ 251 w 266"/>
                <a:gd name="T57" fmla="*/ 40 h 260"/>
                <a:gd name="T58" fmla="*/ 212 w 266"/>
                <a:gd name="T59" fmla="*/ 60 h 260"/>
                <a:gd name="T60" fmla="*/ 63 w 266"/>
                <a:gd name="T61" fmla="*/ 119 h 260"/>
                <a:gd name="T62" fmla="*/ 53 w 266"/>
                <a:gd name="T63" fmla="*/ 60 h 260"/>
                <a:gd name="T64" fmla="*/ 15 w 266"/>
                <a:gd name="T65" fmla="*/ 40 h 260"/>
                <a:gd name="T66" fmla="*/ 63 w 266"/>
                <a:gd name="T67" fmla="*/ 11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6" h="260">
                  <a:moveTo>
                    <a:pt x="53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0" y="9"/>
                    <a:pt x="206" y="17"/>
                    <a:pt x="204" y="25"/>
                  </a:cubicBezTo>
                  <a:cubicBezTo>
                    <a:pt x="205" y="25"/>
                    <a:pt x="205" y="25"/>
                    <a:pt x="205" y="25"/>
                  </a:cubicBezTo>
                  <a:cubicBezTo>
                    <a:pt x="258" y="25"/>
                    <a:pt x="258" y="25"/>
                    <a:pt x="258" y="25"/>
                  </a:cubicBezTo>
                  <a:cubicBezTo>
                    <a:pt x="265" y="25"/>
                    <a:pt x="265" y="25"/>
                    <a:pt x="265" y="25"/>
                  </a:cubicBezTo>
                  <a:cubicBezTo>
                    <a:pt x="265" y="32"/>
                    <a:pt x="265" y="32"/>
                    <a:pt x="265" y="32"/>
                  </a:cubicBezTo>
                  <a:cubicBezTo>
                    <a:pt x="266" y="47"/>
                    <a:pt x="265" y="67"/>
                    <a:pt x="257" y="86"/>
                  </a:cubicBezTo>
                  <a:cubicBezTo>
                    <a:pt x="250" y="105"/>
                    <a:pt x="236" y="122"/>
                    <a:pt x="210" y="133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196" y="160"/>
                    <a:pt x="196" y="160"/>
                    <a:pt x="196" y="160"/>
                  </a:cubicBezTo>
                  <a:cubicBezTo>
                    <a:pt x="195" y="150"/>
                    <a:pt x="195" y="150"/>
                    <a:pt x="195" y="150"/>
                  </a:cubicBezTo>
                  <a:cubicBezTo>
                    <a:pt x="195" y="143"/>
                    <a:pt x="195" y="143"/>
                    <a:pt x="195" y="143"/>
                  </a:cubicBezTo>
                  <a:cubicBezTo>
                    <a:pt x="190" y="149"/>
                    <a:pt x="182" y="154"/>
                    <a:pt x="170" y="159"/>
                  </a:cubicBezTo>
                  <a:cubicBezTo>
                    <a:pt x="170" y="185"/>
                    <a:pt x="170" y="185"/>
                    <a:pt x="170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5" y="200"/>
                    <a:pt x="161" y="219"/>
                    <a:pt x="171" y="228"/>
                  </a:cubicBezTo>
                  <a:cubicBezTo>
                    <a:pt x="193" y="228"/>
                    <a:pt x="193" y="228"/>
                    <a:pt x="193" y="228"/>
                  </a:cubicBezTo>
                  <a:cubicBezTo>
                    <a:pt x="205" y="260"/>
                    <a:pt x="205" y="260"/>
                    <a:pt x="205" y="260"/>
                  </a:cubicBezTo>
                  <a:cubicBezTo>
                    <a:pt x="69" y="260"/>
                    <a:pt x="69" y="260"/>
                    <a:pt x="69" y="260"/>
                  </a:cubicBezTo>
                  <a:cubicBezTo>
                    <a:pt x="78" y="228"/>
                    <a:pt x="78" y="228"/>
                    <a:pt x="78" y="228"/>
                  </a:cubicBezTo>
                  <a:cubicBezTo>
                    <a:pt x="94" y="228"/>
                    <a:pt x="94" y="228"/>
                    <a:pt x="94" y="228"/>
                  </a:cubicBezTo>
                  <a:cubicBezTo>
                    <a:pt x="101" y="228"/>
                    <a:pt x="101" y="228"/>
                    <a:pt x="101" y="228"/>
                  </a:cubicBezTo>
                  <a:cubicBezTo>
                    <a:pt x="131" y="228"/>
                    <a:pt x="131" y="228"/>
                    <a:pt x="131" y="228"/>
                  </a:cubicBezTo>
                  <a:cubicBezTo>
                    <a:pt x="131" y="222"/>
                    <a:pt x="131" y="222"/>
                    <a:pt x="131" y="222"/>
                  </a:cubicBezTo>
                  <a:cubicBezTo>
                    <a:pt x="110" y="217"/>
                    <a:pt x="110" y="217"/>
                    <a:pt x="110" y="217"/>
                  </a:cubicBezTo>
                  <a:cubicBezTo>
                    <a:pt x="116" y="207"/>
                    <a:pt x="116" y="197"/>
                    <a:pt x="116" y="185"/>
                  </a:cubicBezTo>
                  <a:cubicBezTo>
                    <a:pt x="104" y="185"/>
                    <a:pt x="104" y="185"/>
                    <a:pt x="104" y="185"/>
                  </a:cubicBezTo>
                  <a:cubicBezTo>
                    <a:pt x="104" y="162"/>
                    <a:pt x="104" y="162"/>
                    <a:pt x="104" y="162"/>
                  </a:cubicBezTo>
                  <a:cubicBezTo>
                    <a:pt x="87" y="156"/>
                    <a:pt x="76" y="149"/>
                    <a:pt x="70" y="141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6" y="137"/>
                    <a:pt x="46" y="137"/>
                    <a:pt x="46" y="137"/>
                  </a:cubicBezTo>
                  <a:cubicBezTo>
                    <a:pt x="56" y="140"/>
                    <a:pt x="56" y="140"/>
                    <a:pt x="56" y="1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30" y="122"/>
                    <a:pt x="16" y="105"/>
                    <a:pt x="8" y="86"/>
                  </a:cubicBezTo>
                  <a:cubicBezTo>
                    <a:pt x="1" y="67"/>
                    <a:pt x="0" y="47"/>
                    <a:pt x="0" y="3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1" y="17"/>
                    <a:pt x="57" y="9"/>
                    <a:pt x="53" y="0"/>
                  </a:cubicBezTo>
                  <a:close/>
                  <a:moveTo>
                    <a:pt x="91" y="16"/>
                  </a:moveTo>
                  <a:cubicBezTo>
                    <a:pt x="92" y="52"/>
                    <a:pt x="91" y="81"/>
                    <a:pt x="86" y="113"/>
                  </a:cubicBezTo>
                  <a:cubicBezTo>
                    <a:pt x="89" y="128"/>
                    <a:pt x="101" y="131"/>
                    <a:pt x="112" y="13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05" y="16"/>
                    <a:pt x="99" y="16"/>
                    <a:pt x="91" y="16"/>
                  </a:cubicBezTo>
                  <a:close/>
                  <a:moveTo>
                    <a:pt x="199" y="60"/>
                  </a:moveTo>
                  <a:cubicBezTo>
                    <a:pt x="199" y="83"/>
                    <a:pt x="205" y="102"/>
                    <a:pt x="204" y="118"/>
                  </a:cubicBezTo>
                  <a:cubicBezTo>
                    <a:pt x="226" y="110"/>
                    <a:pt x="238" y="95"/>
                    <a:pt x="244" y="80"/>
                  </a:cubicBezTo>
                  <a:cubicBezTo>
                    <a:pt x="250" y="67"/>
                    <a:pt x="251" y="52"/>
                    <a:pt x="251" y="40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199" y="60"/>
                    <a:pt x="199" y="60"/>
                    <a:pt x="199" y="60"/>
                  </a:cubicBezTo>
                  <a:close/>
                  <a:moveTo>
                    <a:pt x="63" y="119"/>
                  </a:moveTo>
                  <a:cubicBezTo>
                    <a:pt x="62" y="103"/>
                    <a:pt x="68" y="83"/>
                    <a:pt x="68" y="60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52"/>
                    <a:pt x="16" y="67"/>
                    <a:pt x="22" y="80"/>
                  </a:cubicBezTo>
                  <a:cubicBezTo>
                    <a:pt x="28" y="96"/>
                    <a:pt x="40" y="110"/>
                    <a:pt x="63" y="119"/>
                  </a:cubicBez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88100" y="2959685"/>
            <a:ext cx="1930615" cy="354793"/>
            <a:chOff x="5488100" y="2959685"/>
            <a:chExt cx="1930615" cy="354793"/>
          </a:xfrm>
        </p:grpSpPr>
        <p:sp>
          <p:nvSpPr>
            <p:cNvPr id="28" name="TextBox 626"/>
            <p:cNvSpPr txBox="1"/>
            <p:nvPr/>
          </p:nvSpPr>
          <p:spPr bwMode="auto">
            <a:xfrm>
              <a:off x="6259422" y="2967804"/>
              <a:ext cx="1159293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>
                  <a:solidFill>
                    <a:srgbClr val="4ABEA0"/>
                  </a:solidFill>
                </a:rPr>
                <a:t>添加标题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488100" y="2959685"/>
              <a:ext cx="671841" cy="354793"/>
              <a:chOff x="5881800" y="1605536"/>
              <a:chExt cx="671841" cy="354793"/>
            </a:xfrm>
            <a:solidFill>
              <a:srgbClr val="4ABEA0"/>
            </a:solidFill>
          </p:grpSpPr>
          <p:sp>
            <p:nvSpPr>
              <p:cNvPr id="34" name="Oval 61"/>
              <p:cNvSpPr>
                <a:spLocks noChangeArrowheads="1"/>
              </p:cNvSpPr>
              <p:nvPr/>
            </p:nvSpPr>
            <p:spPr bwMode="auto">
              <a:xfrm>
                <a:off x="5969866" y="1831999"/>
                <a:ext cx="125814" cy="12833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62"/>
              <p:cNvSpPr>
                <a:spLocks/>
              </p:cNvSpPr>
              <p:nvPr/>
            </p:nvSpPr>
            <p:spPr bwMode="auto">
              <a:xfrm>
                <a:off x="5881800" y="1605536"/>
                <a:ext cx="671841" cy="294403"/>
              </a:xfrm>
              <a:custGeom>
                <a:avLst/>
                <a:gdLst>
                  <a:gd name="T0" fmla="*/ 164 w 172"/>
                  <a:gd name="T1" fmla="*/ 41 h 75"/>
                  <a:gd name="T2" fmla="*/ 144 w 172"/>
                  <a:gd name="T3" fmla="*/ 33 h 75"/>
                  <a:gd name="T4" fmla="*/ 132 w 172"/>
                  <a:gd name="T5" fmla="*/ 21 h 75"/>
                  <a:gd name="T6" fmla="*/ 127 w 172"/>
                  <a:gd name="T7" fmla="*/ 8 h 75"/>
                  <a:gd name="T8" fmla="*/ 114 w 172"/>
                  <a:gd name="T9" fmla="*/ 0 h 75"/>
                  <a:gd name="T10" fmla="*/ 54 w 172"/>
                  <a:gd name="T11" fmla="*/ 0 h 75"/>
                  <a:gd name="T12" fmla="*/ 39 w 172"/>
                  <a:gd name="T13" fmla="*/ 7 h 75"/>
                  <a:gd name="T14" fmla="*/ 6 w 172"/>
                  <a:gd name="T15" fmla="*/ 41 h 75"/>
                  <a:gd name="T16" fmla="*/ 0 w 172"/>
                  <a:gd name="T17" fmla="*/ 57 h 75"/>
                  <a:gd name="T18" fmla="*/ 0 w 172"/>
                  <a:gd name="T19" fmla="*/ 65 h 75"/>
                  <a:gd name="T20" fmla="*/ 9 w 172"/>
                  <a:gd name="T21" fmla="*/ 75 h 75"/>
                  <a:gd name="T22" fmla="*/ 17 w 172"/>
                  <a:gd name="T23" fmla="*/ 75 h 75"/>
                  <a:gd name="T24" fmla="*/ 39 w 172"/>
                  <a:gd name="T25" fmla="*/ 53 h 75"/>
                  <a:gd name="T26" fmla="*/ 61 w 172"/>
                  <a:gd name="T27" fmla="*/ 75 h 75"/>
                  <a:gd name="T28" fmla="*/ 105 w 172"/>
                  <a:gd name="T29" fmla="*/ 75 h 75"/>
                  <a:gd name="T30" fmla="*/ 127 w 172"/>
                  <a:gd name="T31" fmla="*/ 53 h 75"/>
                  <a:gd name="T32" fmla="*/ 149 w 172"/>
                  <a:gd name="T33" fmla="*/ 75 h 75"/>
                  <a:gd name="T34" fmla="*/ 163 w 172"/>
                  <a:gd name="T35" fmla="*/ 75 h 75"/>
                  <a:gd name="T36" fmla="*/ 172 w 172"/>
                  <a:gd name="T37" fmla="*/ 65 h 75"/>
                  <a:gd name="T38" fmla="*/ 172 w 172"/>
                  <a:gd name="T39" fmla="*/ 53 h 75"/>
                  <a:gd name="T40" fmla="*/ 164 w 172"/>
                  <a:gd name="T41" fmla="*/ 4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2" h="75">
                    <a:moveTo>
                      <a:pt x="164" y="41"/>
                    </a:moveTo>
                    <a:cubicBezTo>
                      <a:pt x="144" y="33"/>
                      <a:pt x="144" y="33"/>
                      <a:pt x="144" y="33"/>
                    </a:cubicBezTo>
                    <a:cubicBezTo>
                      <a:pt x="139" y="31"/>
                      <a:pt x="134" y="26"/>
                      <a:pt x="132" y="21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5" y="4"/>
                      <a:pt x="119" y="0"/>
                      <a:pt x="11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9" y="0"/>
                      <a:pt x="42" y="3"/>
                      <a:pt x="39" y="7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3" y="45"/>
                      <a:pt x="0" y="52"/>
                      <a:pt x="0" y="5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5"/>
                      <a:pt x="9" y="75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62"/>
                      <a:pt x="27" y="53"/>
                      <a:pt x="39" y="53"/>
                    </a:cubicBezTo>
                    <a:cubicBezTo>
                      <a:pt x="51" y="53"/>
                      <a:pt x="61" y="62"/>
                      <a:pt x="61" y="75"/>
                    </a:cubicBezTo>
                    <a:cubicBezTo>
                      <a:pt x="105" y="75"/>
                      <a:pt x="105" y="75"/>
                      <a:pt x="105" y="75"/>
                    </a:cubicBezTo>
                    <a:cubicBezTo>
                      <a:pt x="105" y="62"/>
                      <a:pt x="115" y="53"/>
                      <a:pt x="127" y="53"/>
                    </a:cubicBezTo>
                    <a:cubicBezTo>
                      <a:pt x="139" y="53"/>
                      <a:pt x="149" y="62"/>
                      <a:pt x="149" y="75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8" y="75"/>
                      <a:pt x="172" y="70"/>
                      <a:pt x="172" y="65"/>
                    </a:cubicBezTo>
                    <a:cubicBezTo>
                      <a:pt x="172" y="53"/>
                      <a:pt x="172" y="53"/>
                      <a:pt x="172" y="53"/>
                    </a:cubicBezTo>
                    <a:cubicBezTo>
                      <a:pt x="172" y="48"/>
                      <a:pt x="169" y="42"/>
                      <a:pt x="16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Oval 63"/>
              <p:cNvSpPr>
                <a:spLocks noChangeArrowheads="1"/>
              </p:cNvSpPr>
              <p:nvPr/>
            </p:nvSpPr>
            <p:spPr bwMode="auto">
              <a:xfrm>
                <a:off x="6314593" y="1831999"/>
                <a:ext cx="125814" cy="12833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5208722" y="3932429"/>
            <a:ext cx="1598478" cy="438881"/>
            <a:chOff x="5208722" y="3932429"/>
            <a:chExt cx="1598478" cy="438881"/>
          </a:xfrm>
        </p:grpSpPr>
        <p:sp>
          <p:nvSpPr>
            <p:cNvPr id="29" name="TextBox 627"/>
            <p:cNvSpPr txBox="1"/>
            <p:nvPr/>
          </p:nvSpPr>
          <p:spPr bwMode="auto">
            <a:xfrm>
              <a:off x="5208722" y="3992314"/>
              <a:ext cx="1092713" cy="31911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F83003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添加标题</a:t>
              </a: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auto">
            <a:xfrm>
              <a:off x="6315182" y="3932429"/>
              <a:ext cx="492018" cy="438881"/>
            </a:xfrm>
            <a:custGeom>
              <a:avLst/>
              <a:gdLst>
                <a:gd name="T0" fmla="*/ 80 w 161"/>
                <a:gd name="T1" fmla="*/ 31 h 144"/>
                <a:gd name="T2" fmla="*/ 40 w 161"/>
                <a:gd name="T3" fmla="*/ 1 h 144"/>
                <a:gd name="T4" fmla="*/ 3 w 161"/>
                <a:gd name="T5" fmla="*/ 50 h 144"/>
                <a:gd name="T6" fmla="*/ 79 w 161"/>
                <a:gd name="T7" fmla="*/ 144 h 144"/>
                <a:gd name="T8" fmla="*/ 158 w 161"/>
                <a:gd name="T9" fmla="*/ 51 h 144"/>
                <a:gd name="T10" fmla="*/ 121 w 161"/>
                <a:gd name="T11" fmla="*/ 2 h 144"/>
                <a:gd name="T12" fmla="*/ 80 w 161"/>
                <a:gd name="T13" fmla="*/ 3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144">
                  <a:moveTo>
                    <a:pt x="80" y="31"/>
                  </a:moveTo>
                  <a:cubicBezTo>
                    <a:pt x="73" y="11"/>
                    <a:pt x="60" y="0"/>
                    <a:pt x="40" y="1"/>
                  </a:cubicBezTo>
                  <a:cubicBezTo>
                    <a:pt x="11" y="3"/>
                    <a:pt x="0" y="23"/>
                    <a:pt x="3" y="50"/>
                  </a:cubicBezTo>
                  <a:cubicBezTo>
                    <a:pt x="6" y="83"/>
                    <a:pt x="49" y="103"/>
                    <a:pt x="79" y="144"/>
                  </a:cubicBezTo>
                  <a:cubicBezTo>
                    <a:pt x="110" y="103"/>
                    <a:pt x="154" y="84"/>
                    <a:pt x="158" y="51"/>
                  </a:cubicBezTo>
                  <a:cubicBezTo>
                    <a:pt x="161" y="24"/>
                    <a:pt x="150" y="4"/>
                    <a:pt x="121" y="2"/>
                  </a:cubicBezTo>
                  <a:cubicBezTo>
                    <a:pt x="101" y="0"/>
                    <a:pt x="89" y="11"/>
                    <a:pt x="80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矩形 40"/>
          <p:cNvSpPr/>
          <p:nvPr/>
        </p:nvSpPr>
        <p:spPr>
          <a:xfrm>
            <a:off x="708748" y="1517407"/>
            <a:ext cx="3021692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01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407189" y="1517407"/>
            <a:ext cx="3021692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02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08748" y="4076457"/>
            <a:ext cx="3021692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03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407189" y="4076457"/>
            <a:ext cx="3021692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04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7814502"/>
      </p:ext>
    </p:ext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0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9" grpId="0" animBg="1"/>
      <p:bldP spid="12" grpId="0" animBg="1"/>
      <p:bldP spid="13" grpId="0" animBg="1"/>
      <p:bldP spid="14" grpId="0" animBg="1"/>
      <p:bldP spid="41" grpId="0"/>
      <p:bldP spid="42" grpId="0"/>
      <p:bldP spid="43" grpId="0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Freeform 12"/>
          <p:cNvSpPr>
            <a:spLocks noEditPoints="1"/>
          </p:cNvSpPr>
          <p:nvPr/>
        </p:nvSpPr>
        <p:spPr bwMode="auto">
          <a:xfrm>
            <a:off x="128644" y="105985"/>
            <a:ext cx="676160" cy="1067427"/>
          </a:xfrm>
          <a:custGeom>
            <a:avLst/>
            <a:gdLst>
              <a:gd name="T0" fmla="*/ 352 w 413"/>
              <a:gd name="T1" fmla="*/ 61 h 652"/>
              <a:gd name="T2" fmla="*/ 384 w 413"/>
              <a:gd name="T3" fmla="*/ 311 h 652"/>
              <a:gd name="T4" fmla="*/ 317 w 413"/>
              <a:gd name="T5" fmla="*/ 402 h 652"/>
              <a:gd name="T6" fmla="*/ 340 w 413"/>
              <a:gd name="T7" fmla="*/ 400 h 652"/>
              <a:gd name="T8" fmla="*/ 353 w 413"/>
              <a:gd name="T9" fmla="*/ 449 h 652"/>
              <a:gd name="T10" fmla="*/ 344 w 413"/>
              <a:gd name="T11" fmla="*/ 487 h 652"/>
              <a:gd name="T12" fmla="*/ 353 w 413"/>
              <a:gd name="T13" fmla="*/ 526 h 652"/>
              <a:gd name="T14" fmla="*/ 341 w 413"/>
              <a:gd name="T15" fmla="*/ 572 h 652"/>
              <a:gd name="T16" fmla="*/ 95 w 413"/>
              <a:gd name="T17" fmla="*/ 594 h 652"/>
              <a:gd name="T18" fmla="*/ 73 w 413"/>
              <a:gd name="T19" fmla="*/ 580 h 652"/>
              <a:gd name="T20" fmla="*/ 74 w 413"/>
              <a:gd name="T21" fmla="*/ 511 h 652"/>
              <a:gd name="T22" fmla="*/ 73 w 413"/>
              <a:gd name="T23" fmla="*/ 503 h 652"/>
              <a:gd name="T24" fmla="*/ 74 w 413"/>
              <a:gd name="T25" fmla="*/ 434 h 652"/>
              <a:gd name="T26" fmla="*/ 91 w 413"/>
              <a:gd name="T27" fmla="*/ 422 h 652"/>
              <a:gd name="T28" fmla="*/ 100 w 413"/>
              <a:gd name="T29" fmla="*/ 383 h 652"/>
              <a:gd name="T30" fmla="*/ 0 w 413"/>
              <a:gd name="T31" fmla="*/ 206 h 652"/>
              <a:gd name="T32" fmla="*/ 206 w 413"/>
              <a:gd name="T33" fmla="*/ 0 h 652"/>
              <a:gd name="T34" fmla="*/ 171 w 413"/>
              <a:gd name="T35" fmla="*/ 248 h 652"/>
              <a:gd name="T36" fmla="*/ 187 w 413"/>
              <a:gd name="T37" fmla="*/ 241 h 652"/>
              <a:gd name="T38" fmla="*/ 206 w 413"/>
              <a:gd name="T39" fmla="*/ 250 h 652"/>
              <a:gd name="T40" fmla="*/ 222 w 413"/>
              <a:gd name="T41" fmla="*/ 240 h 652"/>
              <a:gd name="T42" fmla="*/ 243 w 413"/>
              <a:gd name="T43" fmla="*/ 250 h 652"/>
              <a:gd name="T44" fmla="*/ 265 w 413"/>
              <a:gd name="T45" fmla="*/ 232 h 652"/>
              <a:gd name="T46" fmla="*/ 239 w 413"/>
              <a:gd name="T47" fmla="*/ 315 h 652"/>
              <a:gd name="T48" fmla="*/ 274 w 413"/>
              <a:gd name="T49" fmla="*/ 406 h 652"/>
              <a:gd name="T50" fmla="*/ 274 w 413"/>
              <a:gd name="T51" fmla="*/ 356 h 652"/>
              <a:gd name="T52" fmla="*/ 347 w 413"/>
              <a:gd name="T53" fmla="*/ 290 h 652"/>
              <a:gd name="T54" fmla="*/ 322 w 413"/>
              <a:gd name="T55" fmla="*/ 91 h 652"/>
              <a:gd name="T56" fmla="*/ 91 w 413"/>
              <a:gd name="T57" fmla="*/ 91 h 652"/>
              <a:gd name="T58" fmla="*/ 67 w 413"/>
              <a:gd name="T59" fmla="*/ 291 h 652"/>
              <a:gd name="T60" fmla="*/ 143 w 413"/>
              <a:gd name="T61" fmla="*/ 358 h 652"/>
              <a:gd name="T62" fmla="*/ 143 w 413"/>
              <a:gd name="T63" fmla="*/ 410 h 652"/>
              <a:gd name="T64" fmla="*/ 179 w 413"/>
              <a:gd name="T65" fmla="*/ 315 h 652"/>
              <a:gd name="T66" fmla="*/ 153 w 413"/>
              <a:gd name="T67" fmla="*/ 232 h 652"/>
              <a:gd name="T68" fmla="*/ 248 w 413"/>
              <a:gd name="T69" fmla="*/ 260 h 652"/>
              <a:gd name="T70" fmla="*/ 223 w 413"/>
              <a:gd name="T71" fmla="*/ 254 h 652"/>
              <a:gd name="T72" fmla="*/ 187 w 413"/>
              <a:gd name="T73" fmla="*/ 254 h 652"/>
              <a:gd name="T74" fmla="*/ 169 w 413"/>
              <a:gd name="T75" fmla="*/ 259 h 652"/>
              <a:gd name="T76" fmla="*/ 200 w 413"/>
              <a:gd name="T77" fmla="*/ 309 h 652"/>
              <a:gd name="T78" fmla="*/ 200 w 413"/>
              <a:gd name="T79" fmla="*/ 410 h 652"/>
              <a:gd name="T80" fmla="*/ 218 w 413"/>
              <a:gd name="T81" fmla="*/ 312 h 652"/>
              <a:gd name="T82" fmla="*/ 219 w 413"/>
              <a:gd name="T83" fmla="*/ 306 h 652"/>
              <a:gd name="T84" fmla="*/ 268 w 413"/>
              <a:gd name="T85" fmla="*/ 591 h 652"/>
              <a:gd name="T86" fmla="*/ 209 w 413"/>
              <a:gd name="T87" fmla="*/ 652 h 652"/>
              <a:gd name="T88" fmla="*/ 268 w 413"/>
              <a:gd name="T89" fmla="*/ 591 h 652"/>
              <a:gd name="T90" fmla="*/ 109 w 413"/>
              <a:gd name="T91" fmla="*/ 540 h 652"/>
              <a:gd name="T92" fmla="*/ 109 w 413"/>
              <a:gd name="T93" fmla="*/ 549 h 652"/>
              <a:gd name="T94" fmla="*/ 311 w 413"/>
              <a:gd name="T95" fmla="*/ 526 h 652"/>
              <a:gd name="T96" fmla="*/ 311 w 413"/>
              <a:gd name="T97" fmla="*/ 445 h 652"/>
              <a:gd name="T98" fmla="*/ 109 w 413"/>
              <a:gd name="T99" fmla="*/ 469 h 652"/>
              <a:gd name="T100" fmla="*/ 310 w 413"/>
              <a:gd name="T101" fmla="*/ 455 h 652"/>
              <a:gd name="T102" fmla="*/ 311 w 413"/>
              <a:gd name="T103" fmla="*/ 445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13" h="652">
                <a:moveTo>
                  <a:pt x="206" y="0"/>
                </a:moveTo>
                <a:cubicBezTo>
                  <a:pt x="263" y="0"/>
                  <a:pt x="315" y="23"/>
                  <a:pt x="352" y="61"/>
                </a:cubicBezTo>
                <a:cubicBezTo>
                  <a:pt x="390" y="98"/>
                  <a:pt x="413" y="150"/>
                  <a:pt x="413" y="206"/>
                </a:cubicBezTo>
                <a:cubicBezTo>
                  <a:pt x="413" y="245"/>
                  <a:pt x="402" y="281"/>
                  <a:pt x="384" y="311"/>
                </a:cubicBezTo>
                <a:cubicBezTo>
                  <a:pt x="367" y="339"/>
                  <a:pt x="344" y="363"/>
                  <a:pt x="317" y="381"/>
                </a:cubicBezTo>
                <a:cubicBezTo>
                  <a:pt x="317" y="402"/>
                  <a:pt x="317" y="402"/>
                  <a:pt x="317" y="402"/>
                </a:cubicBezTo>
                <a:cubicBezTo>
                  <a:pt x="325" y="401"/>
                  <a:pt x="325" y="401"/>
                  <a:pt x="325" y="401"/>
                </a:cubicBezTo>
                <a:cubicBezTo>
                  <a:pt x="340" y="400"/>
                  <a:pt x="340" y="400"/>
                  <a:pt x="340" y="400"/>
                </a:cubicBezTo>
                <a:cubicBezTo>
                  <a:pt x="346" y="414"/>
                  <a:pt x="346" y="414"/>
                  <a:pt x="346" y="414"/>
                </a:cubicBezTo>
                <a:cubicBezTo>
                  <a:pt x="351" y="426"/>
                  <a:pt x="354" y="438"/>
                  <a:pt x="353" y="449"/>
                </a:cubicBezTo>
                <a:cubicBezTo>
                  <a:pt x="353" y="461"/>
                  <a:pt x="351" y="472"/>
                  <a:pt x="346" y="483"/>
                </a:cubicBezTo>
                <a:cubicBezTo>
                  <a:pt x="344" y="487"/>
                  <a:pt x="344" y="487"/>
                  <a:pt x="344" y="487"/>
                </a:cubicBezTo>
                <a:cubicBezTo>
                  <a:pt x="346" y="491"/>
                  <a:pt x="346" y="491"/>
                  <a:pt x="346" y="491"/>
                </a:cubicBezTo>
                <a:cubicBezTo>
                  <a:pt x="351" y="503"/>
                  <a:pt x="354" y="515"/>
                  <a:pt x="353" y="526"/>
                </a:cubicBezTo>
                <a:cubicBezTo>
                  <a:pt x="353" y="538"/>
                  <a:pt x="351" y="549"/>
                  <a:pt x="346" y="560"/>
                </a:cubicBezTo>
                <a:cubicBezTo>
                  <a:pt x="341" y="572"/>
                  <a:pt x="341" y="572"/>
                  <a:pt x="341" y="572"/>
                </a:cubicBezTo>
                <a:cubicBezTo>
                  <a:pt x="328" y="573"/>
                  <a:pt x="328" y="573"/>
                  <a:pt x="328" y="573"/>
                </a:cubicBezTo>
                <a:cubicBezTo>
                  <a:pt x="95" y="594"/>
                  <a:pt x="95" y="594"/>
                  <a:pt x="95" y="594"/>
                </a:cubicBezTo>
                <a:cubicBezTo>
                  <a:pt x="79" y="595"/>
                  <a:pt x="79" y="595"/>
                  <a:pt x="79" y="595"/>
                </a:cubicBezTo>
                <a:cubicBezTo>
                  <a:pt x="73" y="580"/>
                  <a:pt x="73" y="580"/>
                  <a:pt x="73" y="580"/>
                </a:cubicBezTo>
                <a:cubicBezTo>
                  <a:pt x="69" y="570"/>
                  <a:pt x="66" y="559"/>
                  <a:pt x="66" y="548"/>
                </a:cubicBezTo>
                <a:cubicBezTo>
                  <a:pt x="65" y="536"/>
                  <a:pt x="68" y="524"/>
                  <a:pt x="74" y="511"/>
                </a:cubicBezTo>
                <a:cubicBezTo>
                  <a:pt x="75" y="508"/>
                  <a:pt x="75" y="508"/>
                  <a:pt x="75" y="508"/>
                </a:cubicBezTo>
                <a:cubicBezTo>
                  <a:pt x="73" y="503"/>
                  <a:pt x="73" y="503"/>
                  <a:pt x="73" y="503"/>
                </a:cubicBezTo>
                <a:cubicBezTo>
                  <a:pt x="69" y="493"/>
                  <a:pt x="66" y="482"/>
                  <a:pt x="66" y="471"/>
                </a:cubicBezTo>
                <a:cubicBezTo>
                  <a:pt x="65" y="459"/>
                  <a:pt x="68" y="447"/>
                  <a:pt x="74" y="434"/>
                </a:cubicBezTo>
                <a:cubicBezTo>
                  <a:pt x="79" y="423"/>
                  <a:pt x="79" y="423"/>
                  <a:pt x="79" y="423"/>
                </a:cubicBezTo>
                <a:cubicBezTo>
                  <a:pt x="91" y="422"/>
                  <a:pt x="91" y="422"/>
                  <a:pt x="91" y="422"/>
                </a:cubicBezTo>
                <a:cubicBezTo>
                  <a:pt x="100" y="421"/>
                  <a:pt x="100" y="421"/>
                  <a:pt x="100" y="421"/>
                </a:cubicBezTo>
                <a:cubicBezTo>
                  <a:pt x="100" y="383"/>
                  <a:pt x="100" y="383"/>
                  <a:pt x="100" y="383"/>
                </a:cubicBezTo>
                <a:cubicBezTo>
                  <a:pt x="72" y="366"/>
                  <a:pt x="48" y="342"/>
                  <a:pt x="30" y="313"/>
                </a:cubicBezTo>
                <a:cubicBezTo>
                  <a:pt x="11" y="282"/>
                  <a:pt x="0" y="245"/>
                  <a:pt x="0" y="206"/>
                </a:cubicBezTo>
                <a:cubicBezTo>
                  <a:pt x="0" y="150"/>
                  <a:pt x="23" y="98"/>
                  <a:pt x="61" y="61"/>
                </a:cubicBezTo>
                <a:cubicBezTo>
                  <a:pt x="98" y="23"/>
                  <a:pt x="149" y="0"/>
                  <a:pt x="206" y="0"/>
                </a:cubicBezTo>
                <a:close/>
                <a:moveTo>
                  <a:pt x="161" y="246"/>
                </a:moveTo>
                <a:cubicBezTo>
                  <a:pt x="165" y="247"/>
                  <a:pt x="168" y="248"/>
                  <a:pt x="171" y="248"/>
                </a:cubicBezTo>
                <a:cubicBezTo>
                  <a:pt x="176" y="248"/>
                  <a:pt x="180" y="247"/>
                  <a:pt x="184" y="243"/>
                </a:cubicBezTo>
                <a:cubicBezTo>
                  <a:pt x="187" y="241"/>
                  <a:pt x="187" y="241"/>
                  <a:pt x="187" y="241"/>
                </a:cubicBezTo>
                <a:cubicBezTo>
                  <a:pt x="190" y="243"/>
                  <a:pt x="190" y="243"/>
                  <a:pt x="190" y="243"/>
                </a:cubicBezTo>
                <a:cubicBezTo>
                  <a:pt x="196" y="248"/>
                  <a:pt x="201" y="250"/>
                  <a:pt x="206" y="250"/>
                </a:cubicBezTo>
                <a:cubicBezTo>
                  <a:pt x="210" y="250"/>
                  <a:pt x="214" y="248"/>
                  <a:pt x="218" y="244"/>
                </a:cubicBezTo>
                <a:cubicBezTo>
                  <a:pt x="222" y="240"/>
                  <a:pt x="222" y="240"/>
                  <a:pt x="222" y="240"/>
                </a:cubicBezTo>
                <a:cubicBezTo>
                  <a:pt x="226" y="243"/>
                  <a:pt x="226" y="243"/>
                  <a:pt x="226" y="243"/>
                </a:cubicBezTo>
                <a:cubicBezTo>
                  <a:pt x="232" y="249"/>
                  <a:pt x="237" y="250"/>
                  <a:pt x="243" y="250"/>
                </a:cubicBezTo>
                <a:cubicBezTo>
                  <a:pt x="248" y="249"/>
                  <a:pt x="253" y="247"/>
                  <a:pt x="258" y="245"/>
                </a:cubicBezTo>
                <a:cubicBezTo>
                  <a:pt x="265" y="232"/>
                  <a:pt x="265" y="232"/>
                  <a:pt x="265" y="232"/>
                </a:cubicBezTo>
                <a:cubicBezTo>
                  <a:pt x="283" y="244"/>
                  <a:pt x="283" y="244"/>
                  <a:pt x="283" y="244"/>
                </a:cubicBezTo>
                <a:cubicBezTo>
                  <a:pt x="239" y="315"/>
                  <a:pt x="239" y="315"/>
                  <a:pt x="239" y="315"/>
                </a:cubicBezTo>
                <a:cubicBezTo>
                  <a:pt x="239" y="409"/>
                  <a:pt x="239" y="409"/>
                  <a:pt x="239" y="409"/>
                </a:cubicBezTo>
                <a:cubicBezTo>
                  <a:pt x="274" y="406"/>
                  <a:pt x="274" y="406"/>
                  <a:pt x="274" y="406"/>
                </a:cubicBezTo>
                <a:cubicBezTo>
                  <a:pt x="274" y="368"/>
                  <a:pt x="274" y="368"/>
                  <a:pt x="274" y="368"/>
                </a:cubicBezTo>
                <a:cubicBezTo>
                  <a:pt x="274" y="356"/>
                  <a:pt x="274" y="356"/>
                  <a:pt x="274" y="356"/>
                </a:cubicBezTo>
                <a:cubicBezTo>
                  <a:pt x="285" y="350"/>
                  <a:pt x="285" y="350"/>
                  <a:pt x="285" y="350"/>
                </a:cubicBezTo>
                <a:cubicBezTo>
                  <a:pt x="311" y="336"/>
                  <a:pt x="332" y="315"/>
                  <a:pt x="347" y="290"/>
                </a:cubicBezTo>
                <a:cubicBezTo>
                  <a:pt x="361" y="265"/>
                  <a:pt x="370" y="237"/>
                  <a:pt x="370" y="206"/>
                </a:cubicBezTo>
                <a:cubicBezTo>
                  <a:pt x="370" y="161"/>
                  <a:pt x="351" y="121"/>
                  <a:pt x="322" y="91"/>
                </a:cubicBezTo>
                <a:cubicBezTo>
                  <a:pt x="292" y="61"/>
                  <a:pt x="252" y="43"/>
                  <a:pt x="206" y="43"/>
                </a:cubicBezTo>
                <a:cubicBezTo>
                  <a:pt x="161" y="43"/>
                  <a:pt x="120" y="61"/>
                  <a:pt x="91" y="91"/>
                </a:cubicBezTo>
                <a:cubicBezTo>
                  <a:pt x="61" y="121"/>
                  <a:pt x="43" y="161"/>
                  <a:pt x="43" y="206"/>
                </a:cubicBezTo>
                <a:cubicBezTo>
                  <a:pt x="43" y="238"/>
                  <a:pt x="52" y="267"/>
                  <a:pt x="67" y="291"/>
                </a:cubicBezTo>
                <a:cubicBezTo>
                  <a:pt x="82" y="317"/>
                  <a:pt x="105" y="338"/>
                  <a:pt x="131" y="352"/>
                </a:cubicBezTo>
                <a:cubicBezTo>
                  <a:pt x="143" y="358"/>
                  <a:pt x="143" y="358"/>
                  <a:pt x="143" y="358"/>
                </a:cubicBezTo>
                <a:cubicBezTo>
                  <a:pt x="143" y="370"/>
                  <a:pt x="143" y="370"/>
                  <a:pt x="143" y="370"/>
                </a:cubicBezTo>
                <a:cubicBezTo>
                  <a:pt x="143" y="410"/>
                  <a:pt x="143" y="410"/>
                  <a:pt x="143" y="410"/>
                </a:cubicBezTo>
                <a:cubicBezTo>
                  <a:pt x="179" y="410"/>
                  <a:pt x="179" y="410"/>
                  <a:pt x="179" y="410"/>
                </a:cubicBezTo>
                <a:cubicBezTo>
                  <a:pt x="179" y="315"/>
                  <a:pt x="179" y="315"/>
                  <a:pt x="179" y="315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61" y="246"/>
                  <a:pt x="161" y="246"/>
                  <a:pt x="161" y="246"/>
                </a:cubicBezTo>
                <a:close/>
                <a:moveTo>
                  <a:pt x="248" y="260"/>
                </a:moveTo>
                <a:cubicBezTo>
                  <a:pt x="247" y="260"/>
                  <a:pt x="245" y="260"/>
                  <a:pt x="244" y="260"/>
                </a:cubicBezTo>
                <a:cubicBezTo>
                  <a:pt x="237" y="261"/>
                  <a:pt x="230" y="259"/>
                  <a:pt x="223" y="254"/>
                </a:cubicBezTo>
                <a:cubicBezTo>
                  <a:pt x="217" y="259"/>
                  <a:pt x="211" y="261"/>
                  <a:pt x="205" y="261"/>
                </a:cubicBezTo>
                <a:cubicBezTo>
                  <a:pt x="199" y="261"/>
                  <a:pt x="193" y="258"/>
                  <a:pt x="187" y="254"/>
                </a:cubicBezTo>
                <a:cubicBezTo>
                  <a:pt x="182" y="258"/>
                  <a:pt x="177" y="259"/>
                  <a:pt x="171" y="259"/>
                </a:cubicBezTo>
                <a:cubicBezTo>
                  <a:pt x="171" y="259"/>
                  <a:pt x="170" y="259"/>
                  <a:pt x="169" y="259"/>
                </a:cubicBezTo>
                <a:cubicBezTo>
                  <a:pt x="199" y="306"/>
                  <a:pt x="199" y="306"/>
                  <a:pt x="199" y="306"/>
                </a:cubicBezTo>
                <a:cubicBezTo>
                  <a:pt x="200" y="309"/>
                  <a:pt x="200" y="309"/>
                  <a:pt x="200" y="309"/>
                </a:cubicBezTo>
                <a:cubicBezTo>
                  <a:pt x="200" y="312"/>
                  <a:pt x="200" y="312"/>
                  <a:pt x="200" y="312"/>
                </a:cubicBezTo>
                <a:cubicBezTo>
                  <a:pt x="200" y="410"/>
                  <a:pt x="200" y="410"/>
                  <a:pt x="200" y="410"/>
                </a:cubicBezTo>
                <a:cubicBezTo>
                  <a:pt x="218" y="410"/>
                  <a:pt x="218" y="410"/>
                  <a:pt x="218" y="410"/>
                </a:cubicBezTo>
                <a:cubicBezTo>
                  <a:pt x="218" y="312"/>
                  <a:pt x="218" y="312"/>
                  <a:pt x="218" y="312"/>
                </a:cubicBezTo>
                <a:cubicBezTo>
                  <a:pt x="218" y="309"/>
                  <a:pt x="218" y="309"/>
                  <a:pt x="218" y="309"/>
                </a:cubicBezTo>
                <a:cubicBezTo>
                  <a:pt x="219" y="306"/>
                  <a:pt x="219" y="306"/>
                  <a:pt x="219" y="306"/>
                </a:cubicBezTo>
                <a:cubicBezTo>
                  <a:pt x="248" y="260"/>
                  <a:pt x="248" y="260"/>
                  <a:pt x="248" y="260"/>
                </a:cubicBezTo>
                <a:close/>
                <a:moveTo>
                  <a:pt x="268" y="591"/>
                </a:moveTo>
                <a:cubicBezTo>
                  <a:pt x="150" y="601"/>
                  <a:pt x="150" y="601"/>
                  <a:pt x="150" y="601"/>
                </a:cubicBezTo>
                <a:cubicBezTo>
                  <a:pt x="154" y="630"/>
                  <a:pt x="178" y="652"/>
                  <a:pt x="209" y="652"/>
                </a:cubicBezTo>
                <a:cubicBezTo>
                  <a:pt x="241" y="652"/>
                  <a:pt x="268" y="626"/>
                  <a:pt x="268" y="593"/>
                </a:cubicBezTo>
                <a:cubicBezTo>
                  <a:pt x="268" y="592"/>
                  <a:pt x="268" y="592"/>
                  <a:pt x="268" y="591"/>
                </a:cubicBezTo>
                <a:close/>
                <a:moveTo>
                  <a:pt x="311" y="522"/>
                </a:moveTo>
                <a:cubicBezTo>
                  <a:pt x="109" y="540"/>
                  <a:pt x="109" y="540"/>
                  <a:pt x="109" y="540"/>
                </a:cubicBezTo>
                <a:cubicBezTo>
                  <a:pt x="109" y="542"/>
                  <a:pt x="109" y="544"/>
                  <a:pt x="109" y="546"/>
                </a:cubicBezTo>
                <a:cubicBezTo>
                  <a:pt x="109" y="547"/>
                  <a:pt x="109" y="548"/>
                  <a:pt x="109" y="549"/>
                </a:cubicBezTo>
                <a:cubicBezTo>
                  <a:pt x="310" y="531"/>
                  <a:pt x="310" y="531"/>
                  <a:pt x="310" y="531"/>
                </a:cubicBezTo>
                <a:cubicBezTo>
                  <a:pt x="311" y="530"/>
                  <a:pt x="311" y="528"/>
                  <a:pt x="311" y="526"/>
                </a:cubicBezTo>
                <a:cubicBezTo>
                  <a:pt x="311" y="525"/>
                  <a:pt x="311" y="524"/>
                  <a:pt x="311" y="522"/>
                </a:cubicBezTo>
                <a:close/>
                <a:moveTo>
                  <a:pt x="311" y="445"/>
                </a:moveTo>
                <a:cubicBezTo>
                  <a:pt x="109" y="463"/>
                  <a:pt x="109" y="463"/>
                  <a:pt x="109" y="463"/>
                </a:cubicBezTo>
                <a:cubicBezTo>
                  <a:pt x="109" y="465"/>
                  <a:pt x="109" y="467"/>
                  <a:pt x="109" y="469"/>
                </a:cubicBezTo>
                <a:cubicBezTo>
                  <a:pt x="109" y="470"/>
                  <a:pt x="109" y="471"/>
                  <a:pt x="109" y="472"/>
                </a:cubicBezTo>
                <a:cubicBezTo>
                  <a:pt x="310" y="455"/>
                  <a:pt x="310" y="455"/>
                  <a:pt x="310" y="455"/>
                </a:cubicBezTo>
                <a:cubicBezTo>
                  <a:pt x="311" y="453"/>
                  <a:pt x="311" y="451"/>
                  <a:pt x="311" y="449"/>
                </a:cubicBezTo>
                <a:cubicBezTo>
                  <a:pt x="311" y="448"/>
                  <a:pt x="311" y="447"/>
                  <a:pt x="311" y="445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76200" y="134873"/>
            <a:ext cx="781049" cy="781050"/>
            <a:chOff x="2663687" y="668273"/>
            <a:chExt cx="781049" cy="781050"/>
          </a:xfrm>
        </p:grpSpPr>
        <p:sp>
          <p:nvSpPr>
            <p:cNvPr id="107" name="椭圆 106"/>
            <p:cNvSpPr/>
            <p:nvPr/>
          </p:nvSpPr>
          <p:spPr bwMode="auto">
            <a:xfrm>
              <a:off x="2663687" y="668273"/>
              <a:ext cx="781049" cy="781050"/>
            </a:xfrm>
            <a:prstGeom prst="ellipse">
              <a:avLst/>
            </a:prstGeom>
            <a:solidFill>
              <a:srgbClr val="37AB9E">
                <a:alpha val="8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2"/>
              </a:outerShdw>
              <a:softEdge rad="2159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8" name="椭圆 107"/>
            <p:cNvSpPr/>
            <p:nvPr/>
          </p:nvSpPr>
          <p:spPr bwMode="auto">
            <a:xfrm>
              <a:off x="2765563" y="751098"/>
              <a:ext cx="577297" cy="577301"/>
            </a:xfrm>
            <a:prstGeom prst="ellipse">
              <a:avLst/>
            </a:prstGeom>
            <a:solidFill>
              <a:srgbClr val="C2EDB4">
                <a:alpha val="92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bg2"/>
              </a:outerShdw>
              <a:softEdge rad="215900"/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57250" y="314331"/>
            <a:ext cx="5445093" cy="672703"/>
            <a:chOff x="857250" y="314331"/>
            <a:chExt cx="5445093" cy="672703"/>
          </a:xfrm>
        </p:grpSpPr>
        <p:sp>
          <p:nvSpPr>
            <p:cNvPr id="11" name="文本框 10"/>
            <p:cNvSpPr txBox="1"/>
            <p:nvPr/>
          </p:nvSpPr>
          <p:spPr>
            <a:xfrm>
              <a:off x="857250" y="314331"/>
              <a:ext cx="33909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Part </a:t>
              </a:r>
              <a:r>
                <a:rPr lang="en-US" altLang="zh-CN" sz="36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615115" y="402259"/>
              <a:ext cx="368722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点击此处添加标题 </a:t>
              </a:r>
              <a:endParaRPr lang="zh-CN" altLang="en-US" sz="3200" dirty="0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714" y="1456252"/>
            <a:ext cx="3007697" cy="243281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5" name="图片 4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616" y="1455858"/>
            <a:ext cx="3009600" cy="24336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6" name="图片 5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752" y="1455858"/>
            <a:ext cx="3009600" cy="24336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19" name="组合 18"/>
          <p:cNvGrpSpPr/>
          <p:nvPr/>
        </p:nvGrpSpPr>
        <p:grpSpPr>
          <a:xfrm>
            <a:off x="5661542" y="4003939"/>
            <a:ext cx="774700" cy="774700"/>
            <a:chOff x="5575300" y="4003939"/>
            <a:chExt cx="774700" cy="774700"/>
          </a:xfrm>
        </p:grpSpPr>
        <p:sp>
          <p:nvSpPr>
            <p:cNvPr id="27" name="椭圆 26"/>
            <p:cNvSpPr/>
            <p:nvPr/>
          </p:nvSpPr>
          <p:spPr bwMode="auto">
            <a:xfrm>
              <a:off x="5575300" y="4003939"/>
              <a:ext cx="774700" cy="774700"/>
            </a:xfrm>
            <a:prstGeom prst="ellipse">
              <a:avLst/>
            </a:prstGeom>
            <a:solidFill>
              <a:srgbClr val="31ACA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761385" y="4078089"/>
              <a:ext cx="402530" cy="626400"/>
              <a:chOff x="5452170" y="4518491"/>
              <a:chExt cx="201613" cy="361950"/>
            </a:xfrm>
          </p:grpSpPr>
          <p:sp>
            <p:nvSpPr>
              <p:cNvPr id="15" name="Rectangle 27"/>
              <p:cNvSpPr>
                <a:spLocks noChangeArrowheads="1"/>
              </p:cNvSpPr>
              <p:nvPr/>
            </p:nvSpPr>
            <p:spPr bwMode="auto">
              <a:xfrm>
                <a:off x="5499795" y="4780429"/>
                <a:ext cx="106363" cy="25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Rectangle 28"/>
              <p:cNvSpPr>
                <a:spLocks noChangeArrowheads="1"/>
              </p:cNvSpPr>
              <p:nvPr/>
            </p:nvSpPr>
            <p:spPr bwMode="auto">
              <a:xfrm>
                <a:off x="5499795" y="4818529"/>
                <a:ext cx="106363" cy="222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9"/>
              <p:cNvSpPr>
                <a:spLocks noEditPoints="1"/>
              </p:cNvSpPr>
              <p:nvPr/>
            </p:nvSpPr>
            <p:spPr bwMode="auto">
              <a:xfrm>
                <a:off x="5452170" y="4518491"/>
                <a:ext cx="201613" cy="244475"/>
              </a:xfrm>
              <a:custGeom>
                <a:avLst/>
                <a:gdLst>
                  <a:gd name="T0" fmla="*/ 70 w 81"/>
                  <a:gd name="T1" fmla="*/ 12 h 99"/>
                  <a:gd name="T2" fmla="*/ 44 w 81"/>
                  <a:gd name="T3" fmla="*/ 0 h 99"/>
                  <a:gd name="T4" fmla="*/ 38 w 81"/>
                  <a:gd name="T5" fmla="*/ 0 h 99"/>
                  <a:gd name="T6" fmla="*/ 12 w 81"/>
                  <a:gd name="T7" fmla="*/ 12 h 99"/>
                  <a:gd name="T8" fmla="*/ 0 w 81"/>
                  <a:gd name="T9" fmla="*/ 43 h 99"/>
                  <a:gd name="T10" fmla="*/ 8 w 81"/>
                  <a:gd name="T11" fmla="*/ 69 h 99"/>
                  <a:gd name="T12" fmla="*/ 15 w 81"/>
                  <a:gd name="T13" fmla="*/ 85 h 99"/>
                  <a:gd name="T14" fmla="*/ 19 w 81"/>
                  <a:gd name="T15" fmla="*/ 99 h 99"/>
                  <a:gd name="T16" fmla="*/ 63 w 81"/>
                  <a:gd name="T17" fmla="*/ 99 h 99"/>
                  <a:gd name="T18" fmla="*/ 65 w 81"/>
                  <a:gd name="T19" fmla="*/ 92 h 99"/>
                  <a:gd name="T20" fmla="*/ 66 w 81"/>
                  <a:gd name="T21" fmla="*/ 85 h 99"/>
                  <a:gd name="T22" fmla="*/ 73 w 81"/>
                  <a:gd name="T23" fmla="*/ 69 h 99"/>
                  <a:gd name="T24" fmla="*/ 81 w 81"/>
                  <a:gd name="T25" fmla="*/ 43 h 99"/>
                  <a:gd name="T26" fmla="*/ 70 w 81"/>
                  <a:gd name="T27" fmla="*/ 12 h 99"/>
                  <a:gd name="T28" fmla="*/ 68 w 81"/>
                  <a:gd name="T29" fmla="*/ 66 h 99"/>
                  <a:gd name="T30" fmla="*/ 60 w 81"/>
                  <a:gd name="T31" fmla="*/ 84 h 99"/>
                  <a:gd name="T32" fmla="*/ 59 w 81"/>
                  <a:gd name="T33" fmla="*/ 92 h 99"/>
                  <a:gd name="T34" fmla="*/ 46 w 81"/>
                  <a:gd name="T35" fmla="*/ 92 h 99"/>
                  <a:gd name="T36" fmla="*/ 46 w 81"/>
                  <a:gd name="T37" fmla="*/ 56 h 99"/>
                  <a:gd name="T38" fmla="*/ 43 w 81"/>
                  <a:gd name="T39" fmla="*/ 53 h 99"/>
                  <a:gd name="T40" fmla="*/ 38 w 81"/>
                  <a:gd name="T41" fmla="*/ 53 h 99"/>
                  <a:gd name="T42" fmla="*/ 35 w 81"/>
                  <a:gd name="T43" fmla="*/ 56 h 99"/>
                  <a:gd name="T44" fmla="*/ 35 w 81"/>
                  <a:gd name="T45" fmla="*/ 92 h 99"/>
                  <a:gd name="T46" fmla="*/ 23 w 81"/>
                  <a:gd name="T47" fmla="*/ 92 h 99"/>
                  <a:gd name="T48" fmla="*/ 21 w 81"/>
                  <a:gd name="T49" fmla="*/ 84 h 99"/>
                  <a:gd name="T50" fmla="*/ 13 w 81"/>
                  <a:gd name="T51" fmla="*/ 66 h 99"/>
                  <a:gd name="T52" fmla="*/ 6 w 81"/>
                  <a:gd name="T53" fmla="*/ 42 h 99"/>
                  <a:gd name="T54" fmla="*/ 16 w 81"/>
                  <a:gd name="T55" fmla="*/ 17 h 99"/>
                  <a:gd name="T56" fmla="*/ 38 w 81"/>
                  <a:gd name="T57" fmla="*/ 6 h 99"/>
                  <a:gd name="T58" fmla="*/ 41 w 81"/>
                  <a:gd name="T59" fmla="*/ 6 h 99"/>
                  <a:gd name="T60" fmla="*/ 44 w 81"/>
                  <a:gd name="T61" fmla="*/ 6 h 99"/>
                  <a:gd name="T62" fmla="*/ 65 w 81"/>
                  <a:gd name="T63" fmla="*/ 17 h 99"/>
                  <a:gd name="T64" fmla="*/ 75 w 81"/>
                  <a:gd name="T65" fmla="*/ 42 h 99"/>
                  <a:gd name="T66" fmla="*/ 68 w 81"/>
                  <a:gd name="T67" fmla="*/ 6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1" h="99">
                    <a:moveTo>
                      <a:pt x="70" y="12"/>
                    </a:moveTo>
                    <a:cubicBezTo>
                      <a:pt x="61" y="4"/>
                      <a:pt x="44" y="0"/>
                      <a:pt x="44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20" y="4"/>
                      <a:pt x="12" y="12"/>
                    </a:cubicBezTo>
                    <a:cubicBezTo>
                      <a:pt x="4" y="20"/>
                      <a:pt x="0" y="30"/>
                      <a:pt x="0" y="43"/>
                    </a:cubicBezTo>
                    <a:cubicBezTo>
                      <a:pt x="1" y="57"/>
                      <a:pt x="5" y="63"/>
                      <a:pt x="8" y="69"/>
                    </a:cubicBezTo>
                    <a:cubicBezTo>
                      <a:pt x="11" y="74"/>
                      <a:pt x="14" y="78"/>
                      <a:pt x="15" y="85"/>
                    </a:cubicBezTo>
                    <a:cubicBezTo>
                      <a:pt x="17" y="91"/>
                      <a:pt x="19" y="99"/>
                      <a:pt x="19" y="99"/>
                    </a:cubicBezTo>
                    <a:cubicBezTo>
                      <a:pt x="63" y="99"/>
                      <a:pt x="63" y="99"/>
                      <a:pt x="63" y="99"/>
                    </a:cubicBezTo>
                    <a:cubicBezTo>
                      <a:pt x="65" y="92"/>
                      <a:pt x="65" y="92"/>
                      <a:pt x="65" y="92"/>
                    </a:cubicBezTo>
                    <a:cubicBezTo>
                      <a:pt x="65" y="92"/>
                      <a:pt x="65" y="91"/>
                      <a:pt x="66" y="85"/>
                    </a:cubicBezTo>
                    <a:cubicBezTo>
                      <a:pt x="68" y="78"/>
                      <a:pt x="71" y="74"/>
                      <a:pt x="73" y="69"/>
                    </a:cubicBezTo>
                    <a:cubicBezTo>
                      <a:pt x="77" y="63"/>
                      <a:pt x="81" y="57"/>
                      <a:pt x="81" y="43"/>
                    </a:cubicBezTo>
                    <a:cubicBezTo>
                      <a:pt x="81" y="30"/>
                      <a:pt x="77" y="20"/>
                      <a:pt x="70" y="12"/>
                    </a:cubicBezTo>
                    <a:close/>
                    <a:moveTo>
                      <a:pt x="68" y="66"/>
                    </a:moveTo>
                    <a:cubicBezTo>
                      <a:pt x="65" y="71"/>
                      <a:pt x="62" y="76"/>
                      <a:pt x="60" y="84"/>
                    </a:cubicBezTo>
                    <a:cubicBezTo>
                      <a:pt x="60" y="87"/>
                      <a:pt x="59" y="90"/>
                      <a:pt x="59" y="92"/>
                    </a:cubicBezTo>
                    <a:cubicBezTo>
                      <a:pt x="46" y="92"/>
                      <a:pt x="46" y="92"/>
                      <a:pt x="46" y="92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4"/>
                      <a:pt x="45" y="53"/>
                      <a:pt x="43" y="53"/>
                    </a:cubicBezTo>
                    <a:cubicBezTo>
                      <a:pt x="38" y="53"/>
                      <a:pt x="38" y="53"/>
                      <a:pt x="38" y="53"/>
                    </a:cubicBezTo>
                    <a:cubicBezTo>
                      <a:pt x="36" y="53"/>
                      <a:pt x="35" y="54"/>
                      <a:pt x="35" y="56"/>
                    </a:cubicBezTo>
                    <a:cubicBezTo>
                      <a:pt x="35" y="92"/>
                      <a:pt x="35" y="92"/>
                      <a:pt x="35" y="92"/>
                    </a:cubicBezTo>
                    <a:cubicBezTo>
                      <a:pt x="23" y="92"/>
                      <a:pt x="23" y="92"/>
                      <a:pt x="23" y="92"/>
                    </a:cubicBezTo>
                    <a:cubicBezTo>
                      <a:pt x="23" y="90"/>
                      <a:pt x="22" y="87"/>
                      <a:pt x="21" y="84"/>
                    </a:cubicBezTo>
                    <a:cubicBezTo>
                      <a:pt x="19" y="76"/>
                      <a:pt x="16" y="71"/>
                      <a:pt x="13" y="66"/>
                    </a:cubicBezTo>
                    <a:cubicBezTo>
                      <a:pt x="10" y="60"/>
                      <a:pt x="6" y="55"/>
                      <a:pt x="6" y="42"/>
                    </a:cubicBezTo>
                    <a:cubicBezTo>
                      <a:pt x="6" y="32"/>
                      <a:pt x="10" y="23"/>
                      <a:pt x="16" y="17"/>
                    </a:cubicBezTo>
                    <a:cubicBezTo>
                      <a:pt x="23" y="9"/>
                      <a:pt x="33" y="7"/>
                      <a:pt x="38" y="6"/>
                    </a:cubicBezTo>
                    <a:cubicBezTo>
                      <a:pt x="38" y="6"/>
                      <a:pt x="40" y="6"/>
                      <a:pt x="41" y="6"/>
                    </a:cubicBezTo>
                    <a:cubicBezTo>
                      <a:pt x="42" y="6"/>
                      <a:pt x="44" y="6"/>
                      <a:pt x="44" y="6"/>
                    </a:cubicBezTo>
                    <a:cubicBezTo>
                      <a:pt x="49" y="7"/>
                      <a:pt x="58" y="9"/>
                      <a:pt x="65" y="17"/>
                    </a:cubicBezTo>
                    <a:cubicBezTo>
                      <a:pt x="72" y="23"/>
                      <a:pt x="75" y="32"/>
                      <a:pt x="75" y="42"/>
                    </a:cubicBezTo>
                    <a:cubicBezTo>
                      <a:pt x="75" y="55"/>
                      <a:pt x="72" y="60"/>
                      <a:pt x="68" y="6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30"/>
              <p:cNvSpPr>
                <a:spLocks/>
              </p:cNvSpPr>
              <p:nvPr/>
            </p:nvSpPr>
            <p:spPr bwMode="auto">
              <a:xfrm>
                <a:off x="5526782" y="4858216"/>
                <a:ext cx="55563" cy="22225"/>
              </a:xfrm>
              <a:custGeom>
                <a:avLst/>
                <a:gdLst>
                  <a:gd name="T0" fmla="*/ 22 w 22"/>
                  <a:gd name="T1" fmla="*/ 0 h 9"/>
                  <a:gd name="T2" fmla="*/ 0 w 22"/>
                  <a:gd name="T3" fmla="*/ 0 h 9"/>
                  <a:gd name="T4" fmla="*/ 0 w 22"/>
                  <a:gd name="T5" fmla="*/ 5 h 9"/>
                  <a:gd name="T6" fmla="*/ 11 w 22"/>
                  <a:gd name="T7" fmla="*/ 9 h 9"/>
                  <a:gd name="T8" fmla="*/ 22 w 22"/>
                  <a:gd name="T9" fmla="*/ 5 h 9"/>
                  <a:gd name="T10" fmla="*/ 22 w 22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9">
                    <a:moveTo>
                      <a:pt x="2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3" y="9"/>
                      <a:pt x="11" y="9"/>
                    </a:cubicBezTo>
                    <a:cubicBezTo>
                      <a:pt x="18" y="9"/>
                      <a:pt x="22" y="5"/>
                      <a:pt x="22" y="5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9293202" y="4003939"/>
            <a:ext cx="774700" cy="774700"/>
            <a:chOff x="9474200" y="4054739"/>
            <a:chExt cx="774700" cy="774700"/>
          </a:xfrm>
        </p:grpSpPr>
        <p:sp>
          <p:nvSpPr>
            <p:cNvPr id="26" name="椭圆 25"/>
            <p:cNvSpPr/>
            <p:nvPr/>
          </p:nvSpPr>
          <p:spPr bwMode="auto">
            <a:xfrm>
              <a:off x="9474200" y="4054739"/>
              <a:ext cx="774700" cy="774700"/>
            </a:xfrm>
            <a:prstGeom prst="ellipse">
              <a:avLst/>
            </a:prstGeom>
            <a:solidFill>
              <a:srgbClr val="31ACA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" name="Freeform 25"/>
            <p:cNvSpPr>
              <a:spLocks noEditPoints="1"/>
            </p:cNvSpPr>
            <p:nvPr/>
          </p:nvSpPr>
          <p:spPr bwMode="auto">
            <a:xfrm>
              <a:off x="9642028" y="4128889"/>
              <a:ext cx="439044" cy="626400"/>
            </a:xfrm>
            <a:custGeom>
              <a:avLst/>
              <a:gdLst>
                <a:gd name="T0" fmla="*/ 97 w 110"/>
                <a:gd name="T1" fmla="*/ 56 h 150"/>
                <a:gd name="T2" fmla="*/ 30 w 110"/>
                <a:gd name="T3" fmla="*/ 57 h 150"/>
                <a:gd name="T4" fmla="*/ 30 w 110"/>
                <a:gd name="T5" fmla="*/ 42 h 150"/>
                <a:gd name="T6" fmla="*/ 55 w 110"/>
                <a:gd name="T7" fmla="*/ 17 h 150"/>
                <a:gd name="T8" fmla="*/ 79 w 110"/>
                <a:gd name="T9" fmla="*/ 37 h 150"/>
                <a:gd name="T10" fmla="*/ 88 w 110"/>
                <a:gd name="T11" fmla="*/ 37 h 150"/>
                <a:gd name="T12" fmla="*/ 88 w 110"/>
                <a:gd name="T13" fmla="*/ 43 h 150"/>
                <a:gd name="T14" fmla="*/ 78 w 110"/>
                <a:gd name="T15" fmla="*/ 43 h 150"/>
                <a:gd name="T16" fmla="*/ 78 w 110"/>
                <a:gd name="T17" fmla="*/ 50 h 150"/>
                <a:gd name="T18" fmla="*/ 97 w 110"/>
                <a:gd name="T19" fmla="*/ 50 h 150"/>
                <a:gd name="T20" fmla="*/ 97 w 110"/>
                <a:gd name="T21" fmla="*/ 42 h 150"/>
                <a:gd name="T22" fmla="*/ 55 w 110"/>
                <a:gd name="T23" fmla="*/ 0 h 150"/>
                <a:gd name="T24" fmla="*/ 13 w 110"/>
                <a:gd name="T25" fmla="*/ 42 h 150"/>
                <a:gd name="T26" fmla="*/ 13 w 110"/>
                <a:gd name="T27" fmla="*/ 57 h 150"/>
                <a:gd name="T28" fmla="*/ 0 w 110"/>
                <a:gd name="T29" fmla="*/ 75 h 150"/>
                <a:gd name="T30" fmla="*/ 0 w 110"/>
                <a:gd name="T31" fmla="*/ 131 h 150"/>
                <a:gd name="T32" fmla="*/ 19 w 110"/>
                <a:gd name="T33" fmla="*/ 150 h 150"/>
                <a:gd name="T34" fmla="*/ 92 w 110"/>
                <a:gd name="T35" fmla="*/ 150 h 150"/>
                <a:gd name="T36" fmla="*/ 110 w 110"/>
                <a:gd name="T37" fmla="*/ 131 h 150"/>
                <a:gd name="T38" fmla="*/ 110 w 110"/>
                <a:gd name="T39" fmla="*/ 75 h 150"/>
                <a:gd name="T40" fmla="*/ 97 w 110"/>
                <a:gd name="T41" fmla="*/ 56 h 150"/>
                <a:gd name="T42" fmla="*/ 61 w 110"/>
                <a:gd name="T43" fmla="*/ 102 h 150"/>
                <a:gd name="T44" fmla="*/ 61 w 110"/>
                <a:gd name="T45" fmla="*/ 119 h 150"/>
                <a:gd name="T46" fmla="*/ 50 w 110"/>
                <a:gd name="T47" fmla="*/ 119 h 150"/>
                <a:gd name="T48" fmla="*/ 50 w 110"/>
                <a:gd name="T49" fmla="*/ 102 h 150"/>
                <a:gd name="T50" fmla="*/ 41 w 110"/>
                <a:gd name="T51" fmla="*/ 89 h 150"/>
                <a:gd name="T52" fmla="*/ 55 w 110"/>
                <a:gd name="T53" fmla="*/ 75 h 150"/>
                <a:gd name="T54" fmla="*/ 69 w 110"/>
                <a:gd name="T55" fmla="*/ 89 h 150"/>
                <a:gd name="T56" fmla="*/ 61 w 110"/>
                <a:gd name="T57" fmla="*/ 10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0" h="150">
                  <a:moveTo>
                    <a:pt x="97" y="56"/>
                  </a:moveTo>
                  <a:cubicBezTo>
                    <a:pt x="30" y="57"/>
                    <a:pt x="30" y="57"/>
                    <a:pt x="30" y="57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29"/>
                    <a:pt x="41" y="17"/>
                    <a:pt x="55" y="17"/>
                  </a:cubicBezTo>
                  <a:cubicBezTo>
                    <a:pt x="67" y="17"/>
                    <a:pt x="77" y="26"/>
                    <a:pt x="79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78" y="43"/>
                    <a:pt x="78" y="43"/>
                    <a:pt x="78" y="43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97" y="50"/>
                    <a:pt x="97" y="50"/>
                    <a:pt x="97" y="50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7" y="19"/>
                    <a:pt x="78" y="0"/>
                    <a:pt x="55" y="0"/>
                  </a:cubicBezTo>
                  <a:cubicBezTo>
                    <a:pt x="32" y="0"/>
                    <a:pt x="13" y="19"/>
                    <a:pt x="13" y="42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60"/>
                    <a:pt x="0" y="67"/>
                    <a:pt x="0" y="75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1"/>
                    <a:pt x="9" y="150"/>
                    <a:pt x="19" y="150"/>
                  </a:cubicBezTo>
                  <a:cubicBezTo>
                    <a:pt x="92" y="150"/>
                    <a:pt x="92" y="150"/>
                    <a:pt x="92" y="150"/>
                  </a:cubicBezTo>
                  <a:cubicBezTo>
                    <a:pt x="102" y="150"/>
                    <a:pt x="110" y="141"/>
                    <a:pt x="110" y="131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10" y="67"/>
                    <a:pt x="105" y="59"/>
                    <a:pt x="97" y="56"/>
                  </a:cubicBezTo>
                  <a:close/>
                  <a:moveTo>
                    <a:pt x="61" y="102"/>
                  </a:moveTo>
                  <a:cubicBezTo>
                    <a:pt x="61" y="119"/>
                    <a:pt x="61" y="119"/>
                    <a:pt x="61" y="119"/>
                  </a:cubicBezTo>
                  <a:cubicBezTo>
                    <a:pt x="50" y="119"/>
                    <a:pt x="50" y="119"/>
                    <a:pt x="50" y="119"/>
                  </a:cubicBezTo>
                  <a:cubicBezTo>
                    <a:pt x="50" y="102"/>
                    <a:pt x="50" y="102"/>
                    <a:pt x="50" y="102"/>
                  </a:cubicBezTo>
                  <a:cubicBezTo>
                    <a:pt x="45" y="100"/>
                    <a:pt x="41" y="95"/>
                    <a:pt x="41" y="89"/>
                  </a:cubicBezTo>
                  <a:cubicBezTo>
                    <a:pt x="41" y="82"/>
                    <a:pt x="47" y="75"/>
                    <a:pt x="55" y="75"/>
                  </a:cubicBezTo>
                  <a:cubicBezTo>
                    <a:pt x="63" y="75"/>
                    <a:pt x="69" y="82"/>
                    <a:pt x="69" y="89"/>
                  </a:cubicBezTo>
                  <a:cubicBezTo>
                    <a:pt x="69" y="95"/>
                    <a:pt x="66" y="100"/>
                    <a:pt x="61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55212" y="4003939"/>
            <a:ext cx="774700" cy="774700"/>
            <a:chOff x="1257300" y="4346839"/>
            <a:chExt cx="774700" cy="774700"/>
          </a:xfrm>
        </p:grpSpPr>
        <p:sp>
          <p:nvSpPr>
            <p:cNvPr id="8" name="椭圆 7"/>
            <p:cNvSpPr/>
            <p:nvPr/>
          </p:nvSpPr>
          <p:spPr bwMode="auto">
            <a:xfrm>
              <a:off x="1257300" y="4346839"/>
              <a:ext cx="774700" cy="774700"/>
            </a:xfrm>
            <a:prstGeom prst="ellipse">
              <a:avLst/>
            </a:prstGeom>
            <a:solidFill>
              <a:srgbClr val="31ACA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Freeform 18"/>
            <p:cNvSpPr>
              <a:spLocks noEditPoints="1"/>
            </p:cNvSpPr>
            <p:nvPr/>
          </p:nvSpPr>
          <p:spPr bwMode="auto">
            <a:xfrm>
              <a:off x="1470819" y="4421038"/>
              <a:ext cx="398462" cy="626302"/>
            </a:xfrm>
            <a:custGeom>
              <a:avLst/>
              <a:gdLst>
                <a:gd name="T0" fmla="*/ 79 w 87"/>
                <a:gd name="T1" fmla="*/ 53 h 157"/>
                <a:gd name="T2" fmla="*/ 61 w 87"/>
                <a:gd name="T3" fmla="*/ 8 h 157"/>
                <a:gd name="T4" fmla="*/ 15 w 87"/>
                <a:gd name="T5" fmla="*/ 26 h 157"/>
                <a:gd name="T6" fmla="*/ 22 w 87"/>
                <a:gd name="T7" fmla="*/ 63 h 157"/>
                <a:gd name="T8" fmla="*/ 18 w 87"/>
                <a:gd name="T9" fmla="*/ 65 h 157"/>
                <a:gd name="T10" fmla="*/ 21 w 87"/>
                <a:gd name="T11" fmla="*/ 73 h 157"/>
                <a:gd name="T12" fmla="*/ 17 w 87"/>
                <a:gd name="T13" fmla="*/ 74 h 157"/>
                <a:gd name="T14" fmla="*/ 21 w 87"/>
                <a:gd name="T15" fmla="*/ 85 h 157"/>
                <a:gd name="T16" fmla="*/ 15 w 87"/>
                <a:gd name="T17" fmla="*/ 88 h 157"/>
                <a:gd name="T18" fmla="*/ 19 w 87"/>
                <a:gd name="T19" fmla="*/ 99 h 157"/>
                <a:gd name="T20" fmla="*/ 13 w 87"/>
                <a:gd name="T21" fmla="*/ 102 h 157"/>
                <a:gd name="T22" fmla="*/ 17 w 87"/>
                <a:gd name="T23" fmla="*/ 112 h 157"/>
                <a:gd name="T24" fmla="*/ 10 w 87"/>
                <a:gd name="T25" fmla="*/ 115 h 157"/>
                <a:gd name="T26" fmla="*/ 13 w 87"/>
                <a:gd name="T27" fmla="*/ 122 h 157"/>
                <a:gd name="T28" fmla="*/ 8 w 87"/>
                <a:gd name="T29" fmla="*/ 124 h 157"/>
                <a:gd name="T30" fmla="*/ 11 w 87"/>
                <a:gd name="T31" fmla="*/ 130 h 157"/>
                <a:gd name="T32" fmla="*/ 10 w 87"/>
                <a:gd name="T33" fmla="*/ 130 h 157"/>
                <a:gd name="T34" fmla="*/ 5 w 87"/>
                <a:gd name="T35" fmla="*/ 133 h 157"/>
                <a:gd name="T36" fmla="*/ 7 w 87"/>
                <a:gd name="T37" fmla="*/ 138 h 157"/>
                <a:gd name="T38" fmla="*/ 6 w 87"/>
                <a:gd name="T39" fmla="*/ 141 h 157"/>
                <a:gd name="T40" fmla="*/ 0 w 87"/>
                <a:gd name="T41" fmla="*/ 143 h 157"/>
                <a:gd name="T42" fmla="*/ 4 w 87"/>
                <a:gd name="T43" fmla="*/ 157 h 157"/>
                <a:gd name="T44" fmla="*/ 17 w 87"/>
                <a:gd name="T45" fmla="*/ 150 h 157"/>
                <a:gd name="T46" fmla="*/ 50 w 87"/>
                <a:gd name="T47" fmla="*/ 74 h 157"/>
                <a:gd name="T48" fmla="*/ 79 w 87"/>
                <a:gd name="T49" fmla="*/ 53 h 157"/>
                <a:gd name="T50" fmla="*/ 55 w 87"/>
                <a:gd name="T51" fmla="*/ 16 h 157"/>
                <a:gd name="T52" fmla="*/ 60 w 87"/>
                <a:gd name="T53" fmla="*/ 29 h 157"/>
                <a:gd name="T54" fmla="*/ 48 w 87"/>
                <a:gd name="T55" fmla="*/ 34 h 157"/>
                <a:gd name="T56" fmla="*/ 43 w 87"/>
                <a:gd name="T57" fmla="*/ 21 h 157"/>
                <a:gd name="T58" fmla="*/ 55 w 87"/>
                <a:gd name="T59" fmla="*/ 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7" h="157">
                  <a:moveTo>
                    <a:pt x="79" y="53"/>
                  </a:moveTo>
                  <a:cubicBezTo>
                    <a:pt x="87" y="36"/>
                    <a:pt x="78" y="15"/>
                    <a:pt x="61" y="8"/>
                  </a:cubicBezTo>
                  <a:cubicBezTo>
                    <a:pt x="43" y="0"/>
                    <a:pt x="23" y="8"/>
                    <a:pt x="15" y="26"/>
                  </a:cubicBezTo>
                  <a:cubicBezTo>
                    <a:pt x="10" y="39"/>
                    <a:pt x="13" y="54"/>
                    <a:pt x="22" y="63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3" y="102"/>
                    <a:pt x="13" y="102"/>
                    <a:pt x="13" y="102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11" y="130"/>
                    <a:pt x="11" y="130"/>
                    <a:pt x="11" y="130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4" y="157"/>
                    <a:pt x="4" y="157"/>
                    <a:pt x="4" y="157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63" y="73"/>
                    <a:pt x="74" y="66"/>
                    <a:pt x="79" y="53"/>
                  </a:cubicBezTo>
                  <a:close/>
                  <a:moveTo>
                    <a:pt x="55" y="16"/>
                  </a:moveTo>
                  <a:cubicBezTo>
                    <a:pt x="60" y="18"/>
                    <a:pt x="62" y="24"/>
                    <a:pt x="60" y="29"/>
                  </a:cubicBezTo>
                  <a:cubicBezTo>
                    <a:pt x="58" y="33"/>
                    <a:pt x="53" y="36"/>
                    <a:pt x="48" y="34"/>
                  </a:cubicBezTo>
                  <a:cubicBezTo>
                    <a:pt x="43" y="31"/>
                    <a:pt x="40" y="26"/>
                    <a:pt x="43" y="21"/>
                  </a:cubicBezTo>
                  <a:cubicBezTo>
                    <a:pt x="45" y="16"/>
                    <a:pt x="50" y="14"/>
                    <a:pt x="55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931716" y="4908307"/>
            <a:ext cx="3021692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01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538516" y="4908307"/>
            <a:ext cx="3021692" cy="401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02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107216" y="4908307"/>
            <a:ext cx="302169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defTabSz="68580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b="1" spc="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点击此处添加内容</a:t>
            </a:r>
            <a:r>
              <a:rPr lang="en-US" altLang="zh-CN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03</a:t>
            </a:r>
            <a:r>
              <a:rPr lang="zh-CN" altLang="en-US" b="1" spc="5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defTabSz="685800">
              <a:lnSpc>
                <a:spcPct val="120000"/>
              </a:lnSpc>
              <a:buClr>
                <a:schemeClr val="bg1"/>
              </a:buClr>
              <a:defRPr/>
            </a:pPr>
            <a:endParaRPr lang="en-US" altLang="zh-CN" b="1" spc="5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290693"/>
      </p:ext>
    </p:extLst>
  </p:cSld>
  <p:clrMapOvr>
    <a:masterClrMapping/>
  </p:clrMapOvr>
  <p:transition spd="med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305</Words>
  <Application>Microsoft Office PowerPoint</Application>
  <PresentationFormat>宽屏</PresentationFormat>
  <Paragraphs>72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Calibri Light</vt:lpstr>
      <vt:lpstr>微软雅黑</vt:lpstr>
      <vt:lpstr>Calibri</vt:lpstr>
      <vt:lpstr>楷体</vt:lpstr>
      <vt:lpstr>时尚中黑简体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34</cp:revision>
  <dcterms:created xsi:type="dcterms:W3CDTF">2015-04-15T04:47:59Z</dcterms:created>
  <dcterms:modified xsi:type="dcterms:W3CDTF">2016-05-30T13:06:04Z</dcterms:modified>
</cp:coreProperties>
</file>