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7" r:id="rId10"/>
    <p:sldId id="264" r:id="rId11"/>
    <p:sldId id="276" r:id="rId12"/>
    <p:sldId id="273" r:id="rId13"/>
    <p:sldId id="274" r:id="rId14"/>
    <p:sldId id="275" r:id="rId15"/>
    <p:sldId id="278" r:id="rId16"/>
    <p:sldId id="267" r:id="rId17"/>
    <p:sldId id="265" r:id="rId18"/>
    <p:sldId id="266" r:id="rId19"/>
    <p:sldId id="279" r:id="rId20"/>
    <p:sldId id="268" r:id="rId21"/>
    <p:sldId id="269" r:id="rId22"/>
    <p:sldId id="270" r:id="rId23"/>
    <p:sldId id="271" r:id="rId24"/>
    <p:sldId id="272" r:id="rId25"/>
    <p:sldId id="280" r:id="rId26"/>
  </p:sldIdLst>
  <p:sldSz cx="12188825" cy="6858000"/>
  <p:notesSz cx="6858000" cy="9144000"/>
  <p:custDataLst>
    <p:tags r:id="rId28"/>
  </p:custDataLst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C85639"/>
    <a:srgbClr val="A674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0224" autoAdjust="0"/>
  </p:normalViewPr>
  <p:slideViewPr>
    <p:cSldViewPr snapToGrid="0" snapToObjects="1">
      <p:cViewPr varScale="1">
        <p:scale>
          <a:sx n="84" d="100"/>
          <a:sy n="84" d="100"/>
        </p:scale>
        <p:origin x="629" y="67"/>
      </p:cViewPr>
      <p:guideLst>
        <p:guide orient="horz" pos="2160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DAA408-4863-42D2-94CC-08D1DBBE0756}" type="datetimeFigureOut">
              <a:rPr lang="zh-CN" altLang="en-US" smtClean="0"/>
              <a:t>2018/1/13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6D7751-73B5-4B9F-9A20-7724EE56D5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3660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D7751-73B5-4B9F-9A20-7724EE56D57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56057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D7751-73B5-4B9F-9A20-7724EE56D572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39822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D7751-73B5-4B9F-9A20-7724EE56D572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2075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D7751-73B5-4B9F-9A20-7724EE56D572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78820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D7751-73B5-4B9F-9A20-7724EE56D572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0193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D7751-73B5-4B9F-9A20-7724EE56D572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71187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D7751-73B5-4B9F-9A20-7724EE56D572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60612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D7751-73B5-4B9F-9A20-7724EE56D572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726081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D7751-73B5-4B9F-9A20-7724EE56D572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11879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D7751-73B5-4B9F-9A20-7724EE56D572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05350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D7751-73B5-4B9F-9A20-7724EE56D572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59381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D7751-73B5-4B9F-9A20-7724EE56D57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115147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D7751-73B5-4B9F-9A20-7724EE56D572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414097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D7751-73B5-4B9F-9A20-7724EE56D572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016889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D7751-73B5-4B9F-9A20-7724EE56D572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099094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D7751-73B5-4B9F-9A20-7724EE56D572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515157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D7751-73B5-4B9F-9A20-7724EE56D572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052133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D7751-73B5-4B9F-9A20-7724EE56D572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71217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D7751-73B5-4B9F-9A20-7724EE56D57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97556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D7751-73B5-4B9F-9A20-7724EE56D572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0904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D7751-73B5-4B9F-9A20-7724EE56D572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79504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D7751-73B5-4B9F-9A20-7724EE56D572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50215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D7751-73B5-4B9F-9A20-7724EE56D572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00927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D7751-73B5-4B9F-9A20-7724EE56D572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42953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D7751-73B5-4B9F-9A20-7724EE56D572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19522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4ECC1-AF9D-B842-8FA3-235A25D183B5}" type="datetimeFigureOut">
              <a:rPr kumimoji="1" lang="zh-CN" altLang="en-US" smtClean="0"/>
              <a:t>2018/1/13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48C4B-F4AE-4F42-80A3-3F558E1BC12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021993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4ECC1-AF9D-B842-8FA3-235A25D183B5}" type="datetimeFigureOut">
              <a:rPr kumimoji="1" lang="zh-CN" altLang="en-US" smtClean="0"/>
              <a:t>2018/1/13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48C4B-F4AE-4F42-80A3-3F558E1BC12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02804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1780415" y="274639"/>
            <a:ext cx="3654531" cy="5851525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812589" y="274639"/>
            <a:ext cx="10764680" cy="5851525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4ECC1-AF9D-B842-8FA3-235A25D183B5}" type="datetimeFigureOut">
              <a:rPr kumimoji="1" lang="zh-CN" altLang="en-US" smtClean="0"/>
              <a:t>2018/1/13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48C4B-F4AE-4F42-80A3-3F558E1BC12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73769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4ECC1-AF9D-B842-8FA3-235A25D183B5}" type="datetimeFigureOut">
              <a:rPr kumimoji="1" lang="zh-CN" altLang="en-US" smtClean="0"/>
              <a:t>2018/1/13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48C4B-F4AE-4F42-80A3-3F558E1BC12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254368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4ECC1-AF9D-B842-8FA3-235A25D183B5}" type="datetimeFigureOut">
              <a:rPr kumimoji="1" lang="zh-CN" altLang="en-US" smtClean="0"/>
              <a:t>2018/1/13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48C4B-F4AE-4F42-80A3-3F558E1BC12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16297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12589" y="1600201"/>
            <a:ext cx="720960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225341" y="1600201"/>
            <a:ext cx="720960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4ECC1-AF9D-B842-8FA3-235A25D183B5}" type="datetimeFigureOut">
              <a:rPr kumimoji="1" lang="zh-CN" altLang="en-US" smtClean="0"/>
              <a:t>2018/1/13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48C4B-F4AE-4F42-80A3-3F558E1BC12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00577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441" y="274638"/>
            <a:ext cx="10969943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1754" y="1535113"/>
            <a:ext cx="538763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1754" y="2174875"/>
            <a:ext cx="538763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4ECC1-AF9D-B842-8FA3-235A25D183B5}" type="datetimeFigureOut">
              <a:rPr kumimoji="1" lang="zh-CN" altLang="en-US" smtClean="0"/>
              <a:t>2018/1/13</a:t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48C4B-F4AE-4F42-80A3-3F558E1BC12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003973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4ECC1-AF9D-B842-8FA3-235A25D183B5}" type="datetimeFigureOut">
              <a:rPr kumimoji="1" lang="zh-CN" altLang="en-US" smtClean="0"/>
              <a:t>2018/1/13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48C4B-F4AE-4F42-80A3-3F558E1BC12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942105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4ECC1-AF9D-B842-8FA3-235A25D183B5}" type="datetimeFigureOut">
              <a:rPr kumimoji="1" lang="zh-CN" altLang="en-US" smtClean="0"/>
              <a:t>2018/1/13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48C4B-F4AE-4F42-80A3-3F558E1BC12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99570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442" y="273050"/>
            <a:ext cx="4010039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5492" y="273051"/>
            <a:ext cx="681389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442" y="1435101"/>
            <a:ext cx="401003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4ECC1-AF9D-B842-8FA3-235A25D183B5}" type="datetimeFigureOut">
              <a:rPr kumimoji="1" lang="zh-CN" altLang="en-US" smtClean="0"/>
              <a:t>2018/1/13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48C4B-F4AE-4F42-80A3-3F558E1BC12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53763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4ECC1-AF9D-B842-8FA3-235A25D183B5}" type="datetimeFigureOut">
              <a:rPr kumimoji="1" lang="zh-CN" altLang="en-US" smtClean="0"/>
              <a:t>2018/1/13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48C4B-F4AE-4F42-80A3-3F558E1BC12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19499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441" y="274638"/>
            <a:ext cx="1096994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441" y="1600201"/>
            <a:ext cx="10969943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4ECC1-AF9D-B842-8FA3-235A25D183B5}" type="datetimeFigureOut">
              <a:rPr kumimoji="1" lang="zh-CN" altLang="en-US" smtClean="0"/>
              <a:t>2018/1/13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048C4B-F4AE-4F42-80A3-3F558E1BC12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54576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5.png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bo2-01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44" t="22191" r="30019" b="25210"/>
          <a:stretch/>
        </p:blipFill>
        <p:spPr>
          <a:xfrm>
            <a:off x="-1701966" y="5378085"/>
            <a:ext cx="5075015" cy="3607163"/>
          </a:xfrm>
          <a:prstGeom prst="rect">
            <a:avLst/>
          </a:prstGeom>
        </p:spPr>
      </p:pic>
      <p:pic>
        <p:nvPicPr>
          <p:cNvPr id="20" name="图片 19" descr="bo2-01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44" t="22191" r="30019" b="25210"/>
          <a:stretch/>
        </p:blipFill>
        <p:spPr>
          <a:xfrm rot="10800000">
            <a:off x="8098487" y="-1803582"/>
            <a:ext cx="5075015" cy="3607163"/>
          </a:xfrm>
          <a:prstGeom prst="rect">
            <a:avLst/>
          </a:prstGeom>
        </p:spPr>
      </p:pic>
      <p:grpSp>
        <p:nvGrpSpPr>
          <p:cNvPr id="3" name="组 2"/>
          <p:cNvGrpSpPr/>
          <p:nvPr/>
        </p:nvGrpSpPr>
        <p:grpSpPr>
          <a:xfrm>
            <a:off x="4401995" y="1493438"/>
            <a:ext cx="3431094" cy="3691840"/>
            <a:chOff x="3165064" y="1118515"/>
            <a:chExt cx="3431094" cy="3691840"/>
          </a:xfrm>
        </p:grpSpPr>
        <p:pic>
          <p:nvPicPr>
            <p:cNvPr id="25" name="图片 24" descr="中国风线条.png"/>
            <p:cNvPicPr>
              <a:picLocks noChangeAspect="1"/>
            </p:cNvPicPr>
            <p:nvPr/>
          </p:nvPicPr>
          <p:blipFill>
            <a:blip r:embed="rId5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65064" y="2923158"/>
              <a:ext cx="2921357" cy="1887197"/>
            </a:xfrm>
            <a:prstGeom prst="rect">
              <a:avLst/>
            </a:prstGeom>
          </p:spPr>
        </p:pic>
        <p:pic>
          <p:nvPicPr>
            <p:cNvPr id="21" name="图片 20" descr="中国风线条.png"/>
            <p:cNvPicPr>
              <a:picLocks noChangeAspect="1"/>
            </p:cNvPicPr>
            <p:nvPr/>
          </p:nvPicPr>
          <p:blipFill>
            <a:blip r:embed="rId5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4801" y="1118515"/>
              <a:ext cx="2921357" cy="188719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3805758" y="1476650"/>
              <a:ext cx="1449436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9600" b="1" dirty="0">
                  <a:solidFill>
                    <a:schemeClr val="bg1"/>
                  </a:solidFill>
                  <a:cs typeface="+mn-ea"/>
                  <a:sym typeface="+mn-lt"/>
                </a:rPr>
                <a:t>放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3313698" y="2765855"/>
              <a:ext cx="1053494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6600" b="1" dirty="0">
                  <a:solidFill>
                    <a:schemeClr val="bg1"/>
                  </a:solidFill>
                  <a:cs typeface="+mn-ea"/>
                  <a:sym typeface="+mn-lt"/>
                </a:rPr>
                <a:t>鹤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4135590" y="3014317"/>
              <a:ext cx="1449436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9600" b="1" dirty="0">
                  <a:solidFill>
                    <a:schemeClr val="bg1"/>
                  </a:solidFill>
                  <a:cs typeface="+mn-ea"/>
                  <a:sym typeface="+mn-lt"/>
                </a:rPr>
                <a:t>亭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E115B99E-88BB-4BE2-B0AC-286AB3059E8B}"/>
              </a:ext>
            </a:extLst>
          </p:cNvPr>
          <p:cNvGrpSpPr/>
          <p:nvPr/>
        </p:nvGrpSpPr>
        <p:grpSpPr>
          <a:xfrm>
            <a:off x="2697686" y="302345"/>
            <a:ext cx="7763518" cy="4857717"/>
            <a:chOff x="2697686" y="302345"/>
            <a:chExt cx="7763518" cy="4857717"/>
          </a:xfrm>
        </p:grpSpPr>
        <p:pic>
          <p:nvPicPr>
            <p:cNvPr id="6" name="图片 5" descr="鹤-01.png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801" t="21384" r="19120" b="6061"/>
            <a:stretch/>
          </p:blipFill>
          <p:spPr>
            <a:xfrm>
              <a:off x="7697270" y="2711477"/>
              <a:ext cx="2763934" cy="2448585"/>
            </a:xfrm>
            <a:prstGeom prst="rect">
              <a:avLst/>
            </a:prstGeom>
          </p:spPr>
        </p:pic>
        <p:pic>
          <p:nvPicPr>
            <p:cNvPr id="9" name="图片 8" descr="鹤-01.png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801" t="21384" r="19120" b="6061"/>
            <a:stretch/>
          </p:blipFill>
          <p:spPr>
            <a:xfrm>
              <a:off x="2697686" y="2702535"/>
              <a:ext cx="1344491" cy="1191092"/>
            </a:xfrm>
            <a:prstGeom prst="rect">
              <a:avLst/>
            </a:prstGeom>
          </p:spPr>
        </p:pic>
        <p:pic>
          <p:nvPicPr>
            <p:cNvPr id="26" name="图片 25" descr="鹤-01.png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801" t="21384" r="19120" b="6061"/>
            <a:stretch/>
          </p:blipFill>
          <p:spPr>
            <a:xfrm>
              <a:off x="7694229" y="302345"/>
              <a:ext cx="1748750" cy="1549227"/>
            </a:xfrm>
            <a:prstGeom prst="rect">
              <a:avLst/>
            </a:prstGeom>
          </p:spPr>
        </p:pic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id="{3E1B5379-CCA2-4B77-8168-41381C87CF2D}"/>
              </a:ext>
            </a:extLst>
          </p:cNvPr>
          <p:cNvGrpSpPr/>
          <p:nvPr/>
        </p:nvGrpSpPr>
        <p:grpSpPr>
          <a:xfrm>
            <a:off x="3373049" y="5185278"/>
            <a:ext cx="5355753" cy="1005663"/>
            <a:chOff x="3373049" y="5185278"/>
            <a:chExt cx="5355753" cy="1005663"/>
          </a:xfrm>
        </p:grpSpPr>
        <p:sp>
          <p:nvSpPr>
            <p:cNvPr id="4" name="文本框 3"/>
            <p:cNvSpPr txBox="1"/>
            <p:nvPr/>
          </p:nvSpPr>
          <p:spPr>
            <a:xfrm>
              <a:off x="3373049" y="5185278"/>
              <a:ext cx="5355753" cy="7040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rgbClr val="A67451"/>
                  </a:solidFill>
                  <a:cs typeface="+mn-ea"/>
                  <a:sym typeface="+mn-lt"/>
                </a:rPr>
                <a:t>鹤归来兮，东山之阴。其下有人兮，黄冠草屦，葛衣而鼓琴。躬耕而食兮，其余以汝饱。归来归来兮，西山不可以久留。 </a:t>
              </a:r>
            </a:p>
            <a:p>
              <a:pPr algn="ctr">
                <a:lnSpc>
                  <a:spcPct val="150000"/>
                </a:lnSpc>
              </a:pPr>
              <a:endParaRPr kumimoji="1" lang="zh-CN" altLang="en-US" sz="900" dirty="0">
                <a:solidFill>
                  <a:srgbClr val="A67451"/>
                </a:solidFill>
                <a:cs typeface="+mn-ea"/>
                <a:sym typeface="+mn-lt"/>
              </a:endParaRPr>
            </a:p>
          </p:txBody>
        </p:sp>
        <p:sp>
          <p:nvSpPr>
            <p:cNvPr id="5" name="剪去对角的矩形 4"/>
            <p:cNvSpPr/>
            <p:nvPr/>
          </p:nvSpPr>
          <p:spPr>
            <a:xfrm>
              <a:off x="4859226" y="5948277"/>
              <a:ext cx="2104756" cy="216160"/>
            </a:xfrm>
            <a:prstGeom prst="snip2DiagRect">
              <a:avLst/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cs typeface="+mn-ea"/>
                <a:sym typeface="+mn-lt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5202356" y="5929331"/>
              <a:ext cx="148630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100" dirty="0">
                  <a:solidFill>
                    <a:srgbClr val="A67451"/>
                  </a:solidFill>
                  <a:cs typeface="+mn-ea"/>
                  <a:sym typeface="+mn-lt"/>
                </a:rPr>
                <a:t>简约中国风</a:t>
              </a:r>
              <a:r>
                <a:rPr kumimoji="1" lang="en-US" altLang="zh-CN" sz="1100" dirty="0">
                  <a:solidFill>
                    <a:srgbClr val="A67451"/>
                  </a:solidFill>
                  <a:cs typeface="+mn-ea"/>
                  <a:sym typeface="+mn-lt"/>
                </a:rPr>
                <a:t>PPT </a:t>
              </a:r>
              <a:r>
                <a:rPr kumimoji="1" lang="zh-CN" altLang="en-US" sz="1100" dirty="0">
                  <a:solidFill>
                    <a:srgbClr val="A67451"/>
                  </a:solidFill>
                  <a:cs typeface="+mn-ea"/>
                  <a:sym typeface="+mn-lt"/>
                </a:rPr>
                <a:t>模板</a:t>
              </a: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id="{A24710B3-21E8-42A3-A112-E5C96E7A5872}"/>
              </a:ext>
            </a:extLst>
          </p:cNvPr>
          <p:cNvGrpSpPr/>
          <p:nvPr/>
        </p:nvGrpSpPr>
        <p:grpSpPr>
          <a:xfrm>
            <a:off x="-310758" y="-186637"/>
            <a:ext cx="13130308" cy="8997846"/>
            <a:chOff x="-310758" y="-186637"/>
            <a:chExt cx="13130308" cy="8997846"/>
          </a:xfrm>
        </p:grpSpPr>
        <p:pic>
          <p:nvPicPr>
            <p:cNvPr id="18" name="图片 17" descr="红-01.png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71" t="15752" r="27061" b="31847"/>
            <a:stretch/>
          </p:blipFill>
          <p:spPr>
            <a:xfrm>
              <a:off x="-37397" y="-186637"/>
              <a:ext cx="4810001" cy="2793320"/>
            </a:xfrm>
            <a:prstGeom prst="rect">
              <a:avLst/>
            </a:prstGeom>
          </p:spPr>
        </p:pic>
        <p:pic>
          <p:nvPicPr>
            <p:cNvPr id="12" name="图片 11" descr=" 波浪.png"/>
            <p:cNvPicPr>
              <a:picLocks noChangeAspect="1"/>
            </p:cNvPicPr>
            <p:nvPr/>
          </p:nvPicPr>
          <p:blipFill>
            <a:blip r:embed="rId8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96380" y="2176850"/>
              <a:ext cx="1923170" cy="859666"/>
            </a:xfrm>
            <a:prstGeom prst="rect">
              <a:avLst/>
            </a:prstGeom>
          </p:spPr>
        </p:pic>
        <p:pic>
          <p:nvPicPr>
            <p:cNvPr id="16" name="图片 15" descr="波-01.png"/>
            <p:cNvPicPr>
              <a:picLocks noChangeAspect="1"/>
            </p:cNvPicPr>
            <p:nvPr/>
          </p:nvPicPr>
          <p:blipFill rotWithShape="1">
            <a:blip r:embed="rId10">
              <a:alphaModFix amt="4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659" t="26173" r="22213" b="30179"/>
            <a:stretch/>
          </p:blipFill>
          <p:spPr>
            <a:xfrm>
              <a:off x="-310758" y="2128701"/>
              <a:ext cx="1661882" cy="1017076"/>
            </a:xfrm>
            <a:prstGeom prst="rect">
              <a:avLst/>
            </a:prstGeom>
          </p:spPr>
        </p:pic>
        <p:pic>
          <p:nvPicPr>
            <p:cNvPr id="19" name="图片 18" descr="红-01.png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71" t="15752" r="27061" b="31847"/>
            <a:stretch/>
          </p:blipFill>
          <p:spPr>
            <a:xfrm rot="2820038">
              <a:off x="8273792" y="5009549"/>
              <a:ext cx="4810001" cy="2793320"/>
            </a:xfrm>
            <a:prstGeom prst="rect">
              <a:avLst/>
            </a:prstGeom>
          </p:spPr>
        </p:pic>
        <p:pic>
          <p:nvPicPr>
            <p:cNvPr id="17" name="图片 16" descr="波-01.png"/>
            <p:cNvPicPr>
              <a:picLocks noChangeAspect="1"/>
            </p:cNvPicPr>
            <p:nvPr/>
          </p:nvPicPr>
          <p:blipFill rotWithShape="1">
            <a:blip r:embed="rId10">
              <a:alphaModFix amt="4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659" t="26173" r="22213" b="30179"/>
            <a:stretch/>
          </p:blipFill>
          <p:spPr>
            <a:xfrm flipH="1">
              <a:off x="10896380" y="6164591"/>
              <a:ext cx="1661882" cy="1017076"/>
            </a:xfrm>
            <a:prstGeom prst="rect">
              <a:avLst/>
            </a:prstGeom>
          </p:spPr>
        </p:pic>
      </p:grpSp>
      <p:sp>
        <p:nvSpPr>
          <p:cNvPr id="13" name="文本框 12">
            <a:extLst>
              <a:ext uri="{FF2B5EF4-FFF2-40B4-BE49-F238E27FC236}">
                <a16:creationId xmlns:a16="http://schemas.microsoft.com/office/drawing/2014/main" id="{55E676AB-D118-4675-BC54-4ADB3C8D44C1}"/>
              </a:ext>
            </a:extLst>
          </p:cNvPr>
          <p:cNvSpPr txBox="1"/>
          <p:nvPr/>
        </p:nvSpPr>
        <p:spPr>
          <a:xfrm>
            <a:off x="5363570" y="3207224"/>
            <a:ext cx="65" cy="283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endParaRPr kumimoji="1" lang="zh-CN" altLang="en-US" sz="14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46878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3909" objId="14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 descr="纹-01.png"/>
          <p:cNvPicPr>
            <a:picLocks noChangeAspect="1"/>
          </p:cNvPicPr>
          <p:nvPr/>
        </p:nvPicPr>
        <p:blipFill rotWithShape="1">
          <a:blip r:embed="rId3">
            <a:alphaModFix amt="2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00" t="26359" r="46904" b="17291"/>
          <a:stretch/>
        </p:blipFill>
        <p:spPr>
          <a:xfrm>
            <a:off x="1121433" y="1807713"/>
            <a:ext cx="5350450" cy="3864428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6597259" y="3942378"/>
            <a:ext cx="323892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鹤归来兮，东山之阴。</a:t>
            </a:r>
            <a:br>
              <a:rPr lang="zh-CN" altLang="en-US" sz="1400" dirty="0">
                <a:cs typeface="+mn-ea"/>
                <a:sym typeface="+mn-lt"/>
              </a:rPr>
            </a:br>
            <a:r>
              <a:rPr lang="zh-CN" altLang="en-US" sz="1400" dirty="0">
                <a:cs typeface="+mn-ea"/>
                <a:sym typeface="+mn-lt"/>
              </a:rPr>
              <a:t>其下有人兮，黄冠草屦，葛衣而鼓琴。</a:t>
            </a:r>
            <a:br>
              <a:rPr lang="zh-CN" altLang="en-US" sz="1400" dirty="0">
                <a:cs typeface="+mn-ea"/>
                <a:sym typeface="+mn-lt"/>
              </a:rPr>
            </a:br>
            <a:r>
              <a:rPr lang="zh-CN" altLang="en-US" sz="1400" dirty="0">
                <a:cs typeface="+mn-ea"/>
                <a:sym typeface="+mn-lt"/>
              </a:rPr>
              <a:t>躬耕而食兮，其余以饱汝。</a:t>
            </a:r>
            <a:br>
              <a:rPr lang="zh-CN" altLang="en-US" sz="1400" dirty="0">
                <a:cs typeface="+mn-ea"/>
                <a:sym typeface="+mn-lt"/>
              </a:rPr>
            </a:br>
            <a:r>
              <a:rPr lang="zh-CN" altLang="en-US" sz="1400" dirty="0">
                <a:cs typeface="+mn-ea"/>
                <a:sym typeface="+mn-lt"/>
              </a:rPr>
              <a:t>归来归来兮，西山不可以久留！</a:t>
            </a:r>
            <a:endParaRPr kumimoji="1" lang="zh-CN" altLang="en-US" sz="1400" dirty="0"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597259" y="2361711"/>
            <a:ext cx="39452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400" dirty="0">
                <a:cs typeface="+mn-ea"/>
                <a:sym typeface="+mn-lt"/>
              </a:rPr>
              <a:t>鹤飞去兮，西山之缺。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高翔而下览兮，择所适。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翻然敛翼，宛将集兮，乎何所见？矫然而复击！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独终日于涧谷之间兮，啄苍苔而履白石。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6597259" y="1807713"/>
            <a:ext cx="1756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dirty="0">
                <a:cs typeface="+mn-ea"/>
                <a:sym typeface="+mn-lt"/>
              </a:rPr>
              <a:t>放</a:t>
            </a:r>
            <a:r>
              <a:rPr kumimoji="1" lang="en-US" altLang="zh-CN" dirty="0">
                <a:cs typeface="+mn-ea"/>
                <a:sym typeface="+mn-lt"/>
              </a:rPr>
              <a:t> </a:t>
            </a:r>
            <a:r>
              <a:rPr kumimoji="1" lang="zh-CN" altLang="zh-CN" dirty="0">
                <a:cs typeface="+mn-ea"/>
                <a:sym typeface="+mn-lt"/>
              </a:rPr>
              <a:t>/</a:t>
            </a:r>
            <a:r>
              <a:rPr kumimoji="1" lang="en-US" altLang="zh-CN" dirty="0">
                <a:cs typeface="+mn-ea"/>
                <a:sym typeface="+mn-lt"/>
              </a:rPr>
              <a:t> </a:t>
            </a:r>
            <a:r>
              <a:rPr kumimoji="1" lang="zh-CN" altLang="en-US" dirty="0">
                <a:cs typeface="+mn-ea"/>
                <a:sym typeface="+mn-lt"/>
              </a:rPr>
              <a:t>鹤</a:t>
            </a:r>
            <a:r>
              <a:rPr kumimoji="1" lang="en-US" altLang="zh-CN" dirty="0">
                <a:cs typeface="+mn-ea"/>
                <a:sym typeface="+mn-lt"/>
              </a:rPr>
              <a:t> / </a:t>
            </a:r>
            <a:r>
              <a:rPr kumimoji="1" lang="zh-CN" altLang="en-US" dirty="0">
                <a:cs typeface="+mn-ea"/>
                <a:sym typeface="+mn-lt"/>
              </a:rPr>
              <a:t>亭</a:t>
            </a:r>
          </a:p>
        </p:txBody>
      </p:sp>
      <p:pic>
        <p:nvPicPr>
          <p:cNvPr id="22" name="图片 21" descr="中国风线条.png"/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2276" y="2055181"/>
            <a:ext cx="2921357" cy="1887197"/>
          </a:xfrm>
          <a:prstGeom prst="rect">
            <a:avLst/>
          </a:prstGeom>
        </p:spPr>
      </p:pic>
      <p:pic>
        <p:nvPicPr>
          <p:cNvPr id="23" name="图片 22" descr="中国风线条.png"/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1597" y="4094778"/>
            <a:ext cx="2921357" cy="1887197"/>
          </a:xfrm>
          <a:prstGeom prst="rect">
            <a:avLst/>
          </a:prstGeom>
        </p:spPr>
      </p:pic>
      <p:pic>
        <p:nvPicPr>
          <p:cNvPr id="24" name="图片 23" descr="鹤-01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01" t="21384" r="19120" b="6061"/>
          <a:stretch/>
        </p:blipFill>
        <p:spPr>
          <a:xfrm>
            <a:off x="1321996" y="4094778"/>
            <a:ext cx="2193676" cy="1943389"/>
          </a:xfrm>
          <a:prstGeom prst="rect">
            <a:avLst/>
          </a:prstGeom>
        </p:spPr>
      </p:pic>
      <p:pic>
        <p:nvPicPr>
          <p:cNvPr id="25" name="图片 24" descr="鹤-01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01" t="21384" r="19120" b="6061"/>
          <a:stretch/>
        </p:blipFill>
        <p:spPr>
          <a:xfrm>
            <a:off x="4228495" y="1362715"/>
            <a:ext cx="1330645" cy="1178825"/>
          </a:xfrm>
          <a:prstGeom prst="rect">
            <a:avLst/>
          </a:prstGeom>
        </p:spPr>
      </p:pic>
      <p:pic>
        <p:nvPicPr>
          <p:cNvPr id="26" name="图片 25" descr="鹤-01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01" t="21384" r="19120" b="6061"/>
          <a:stretch/>
        </p:blipFill>
        <p:spPr>
          <a:xfrm>
            <a:off x="2050156" y="2877624"/>
            <a:ext cx="960744" cy="851128"/>
          </a:xfrm>
          <a:prstGeom prst="rect">
            <a:avLst/>
          </a:prstGeom>
        </p:spPr>
      </p:pic>
      <p:grpSp>
        <p:nvGrpSpPr>
          <p:cNvPr id="11" name="组 1">
            <a:extLst>
              <a:ext uri="{FF2B5EF4-FFF2-40B4-BE49-F238E27FC236}">
                <a16:creationId xmlns:a16="http://schemas.microsoft.com/office/drawing/2014/main" id="{92CA4650-C256-4409-8A6B-6D106AAAD2D1}"/>
              </a:ext>
            </a:extLst>
          </p:cNvPr>
          <p:cNvGrpSpPr/>
          <p:nvPr/>
        </p:nvGrpSpPr>
        <p:grpSpPr>
          <a:xfrm>
            <a:off x="0" y="0"/>
            <a:ext cx="641472" cy="641472"/>
            <a:chOff x="9079551" y="4146949"/>
            <a:chExt cx="760406" cy="760406"/>
          </a:xfrm>
        </p:grpSpPr>
        <p:grpSp>
          <p:nvGrpSpPr>
            <p:cNvPr id="12" name="组 2">
              <a:extLst>
                <a:ext uri="{FF2B5EF4-FFF2-40B4-BE49-F238E27FC236}">
                  <a16:creationId xmlns:a16="http://schemas.microsoft.com/office/drawing/2014/main" id="{E6C7D515-A8CB-408B-A835-D76F1B282125}"/>
                </a:ext>
              </a:extLst>
            </p:cNvPr>
            <p:cNvGrpSpPr/>
            <p:nvPr/>
          </p:nvGrpSpPr>
          <p:grpSpPr>
            <a:xfrm>
              <a:off x="9079551" y="4146949"/>
              <a:ext cx="760406" cy="760406"/>
              <a:chOff x="3121096" y="2539875"/>
              <a:chExt cx="2043973" cy="2043973"/>
            </a:xfrm>
          </p:grpSpPr>
          <p:sp>
            <p:nvSpPr>
              <p:cNvPr id="14" name="剪去对角的矩形 4">
                <a:extLst>
                  <a:ext uri="{FF2B5EF4-FFF2-40B4-BE49-F238E27FC236}">
                    <a16:creationId xmlns:a16="http://schemas.microsoft.com/office/drawing/2014/main" id="{9FE8A94C-CC1F-48CC-8121-34A94B16CDA1}"/>
                  </a:ext>
                </a:extLst>
              </p:cNvPr>
              <p:cNvSpPr/>
              <p:nvPr/>
            </p:nvSpPr>
            <p:spPr>
              <a:xfrm>
                <a:off x="3121096" y="2539875"/>
                <a:ext cx="1891573" cy="1891573"/>
              </a:xfrm>
              <a:prstGeom prst="snip2DiagRect">
                <a:avLst/>
              </a:prstGeom>
              <a:noFill/>
              <a:ln>
                <a:solidFill>
                  <a:srgbClr val="C85639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" name="剪去对角的矩形 5">
                <a:extLst>
                  <a:ext uri="{FF2B5EF4-FFF2-40B4-BE49-F238E27FC236}">
                    <a16:creationId xmlns:a16="http://schemas.microsoft.com/office/drawing/2014/main" id="{3DBEB339-E73A-4862-AD28-8343588F5B85}"/>
                  </a:ext>
                </a:extLst>
              </p:cNvPr>
              <p:cNvSpPr/>
              <p:nvPr/>
            </p:nvSpPr>
            <p:spPr>
              <a:xfrm>
                <a:off x="3273496" y="2692275"/>
                <a:ext cx="1891573" cy="1891573"/>
              </a:xfrm>
              <a:prstGeom prst="snip2DiagRect">
                <a:avLst/>
              </a:prstGeom>
              <a:solidFill>
                <a:srgbClr val="C85639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4000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E8C7B855-78AE-4D0D-A6D9-97300D25B3EE}"/>
                </a:ext>
              </a:extLst>
            </p:cNvPr>
            <p:cNvSpPr txBox="1"/>
            <p:nvPr/>
          </p:nvSpPr>
          <p:spPr>
            <a:xfrm>
              <a:off x="9239191" y="4318353"/>
              <a:ext cx="522938" cy="474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000" dirty="0">
                  <a:cs typeface="+mn-ea"/>
                  <a:sym typeface="+mn-lt"/>
                </a:rPr>
                <a:t>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7378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剪去对角的矩形 8"/>
          <p:cNvSpPr/>
          <p:nvPr/>
        </p:nvSpPr>
        <p:spPr>
          <a:xfrm>
            <a:off x="0" y="2051849"/>
            <a:ext cx="3350473" cy="3350473"/>
          </a:xfrm>
          <a:prstGeom prst="snip2DiagRect">
            <a:avLst/>
          </a:prstGeom>
          <a:solidFill>
            <a:srgbClr val="A67451">
              <a:alpha val="16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grpSp>
        <p:nvGrpSpPr>
          <p:cNvPr id="3" name="组 1">
            <a:extLst>
              <a:ext uri="{FF2B5EF4-FFF2-40B4-BE49-F238E27FC236}">
                <a16:creationId xmlns:a16="http://schemas.microsoft.com/office/drawing/2014/main" id="{ACA824E5-5E1B-46C6-AF2A-0CC6DF346B26}"/>
              </a:ext>
            </a:extLst>
          </p:cNvPr>
          <p:cNvGrpSpPr/>
          <p:nvPr/>
        </p:nvGrpSpPr>
        <p:grpSpPr>
          <a:xfrm>
            <a:off x="0" y="0"/>
            <a:ext cx="641472" cy="641472"/>
            <a:chOff x="9079551" y="4146949"/>
            <a:chExt cx="760406" cy="760406"/>
          </a:xfrm>
        </p:grpSpPr>
        <p:grpSp>
          <p:nvGrpSpPr>
            <p:cNvPr id="4" name="组 2">
              <a:extLst>
                <a:ext uri="{FF2B5EF4-FFF2-40B4-BE49-F238E27FC236}">
                  <a16:creationId xmlns:a16="http://schemas.microsoft.com/office/drawing/2014/main" id="{4DA57EDD-32D8-49E8-AC85-1CA0FBA6ACEB}"/>
                </a:ext>
              </a:extLst>
            </p:cNvPr>
            <p:cNvGrpSpPr/>
            <p:nvPr/>
          </p:nvGrpSpPr>
          <p:grpSpPr>
            <a:xfrm>
              <a:off x="9079551" y="4146949"/>
              <a:ext cx="760406" cy="760406"/>
              <a:chOff x="3121096" y="2539875"/>
              <a:chExt cx="2043973" cy="2043973"/>
            </a:xfrm>
          </p:grpSpPr>
          <p:sp>
            <p:nvSpPr>
              <p:cNvPr id="6" name="剪去对角的矩形 4">
                <a:extLst>
                  <a:ext uri="{FF2B5EF4-FFF2-40B4-BE49-F238E27FC236}">
                    <a16:creationId xmlns:a16="http://schemas.microsoft.com/office/drawing/2014/main" id="{B18AB592-0F4F-409C-BA8C-1ED7C83510DE}"/>
                  </a:ext>
                </a:extLst>
              </p:cNvPr>
              <p:cNvSpPr/>
              <p:nvPr/>
            </p:nvSpPr>
            <p:spPr>
              <a:xfrm>
                <a:off x="3121096" y="2539875"/>
                <a:ext cx="1891573" cy="1891573"/>
              </a:xfrm>
              <a:prstGeom prst="snip2DiagRect">
                <a:avLst/>
              </a:prstGeom>
              <a:noFill/>
              <a:ln>
                <a:solidFill>
                  <a:srgbClr val="C85639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" name="剪去对角的矩形 5">
                <a:extLst>
                  <a:ext uri="{FF2B5EF4-FFF2-40B4-BE49-F238E27FC236}">
                    <a16:creationId xmlns:a16="http://schemas.microsoft.com/office/drawing/2014/main" id="{D26E1C4E-DD50-477E-8114-C33FF676EFDD}"/>
                  </a:ext>
                </a:extLst>
              </p:cNvPr>
              <p:cNvSpPr/>
              <p:nvPr/>
            </p:nvSpPr>
            <p:spPr>
              <a:xfrm>
                <a:off x="3273496" y="2692275"/>
                <a:ext cx="1891573" cy="1891573"/>
              </a:xfrm>
              <a:prstGeom prst="snip2DiagRect">
                <a:avLst/>
              </a:prstGeom>
              <a:solidFill>
                <a:srgbClr val="C85639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4000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3B8E5752-7316-4B56-95C6-6E7DC28D2397}"/>
                </a:ext>
              </a:extLst>
            </p:cNvPr>
            <p:cNvSpPr txBox="1"/>
            <p:nvPr/>
          </p:nvSpPr>
          <p:spPr>
            <a:xfrm>
              <a:off x="9239191" y="4318353"/>
              <a:ext cx="522938" cy="474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000" dirty="0">
                  <a:cs typeface="+mn-ea"/>
                  <a:sym typeface="+mn-lt"/>
                </a:rPr>
                <a:t>贰</a:t>
              </a:r>
            </a:p>
          </p:txBody>
        </p:sp>
      </p:grpSp>
      <p:sp>
        <p:nvSpPr>
          <p:cNvPr id="8" name="剪去对角的矩形 8">
            <a:extLst>
              <a:ext uri="{FF2B5EF4-FFF2-40B4-BE49-F238E27FC236}">
                <a16:creationId xmlns:a16="http://schemas.microsoft.com/office/drawing/2014/main" id="{0452389F-7C5B-49BE-A95A-2AC2B86C0649}"/>
              </a:ext>
            </a:extLst>
          </p:cNvPr>
          <p:cNvSpPr/>
          <p:nvPr/>
        </p:nvSpPr>
        <p:spPr>
          <a:xfrm flipH="1">
            <a:off x="3491947" y="2051849"/>
            <a:ext cx="8713304" cy="3350473"/>
          </a:xfrm>
          <a:prstGeom prst="snip2DiagRect">
            <a:avLst/>
          </a:prstGeom>
          <a:solidFill>
            <a:srgbClr val="A67451">
              <a:alpha val="16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C1607FFC-2EA2-4FEB-8189-174B6D036F2A}"/>
              </a:ext>
            </a:extLst>
          </p:cNvPr>
          <p:cNvSpPr txBox="1"/>
          <p:nvPr/>
        </p:nvSpPr>
        <p:spPr>
          <a:xfrm>
            <a:off x="4224972" y="3608028"/>
            <a:ext cx="39452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400" dirty="0">
                <a:cs typeface="+mn-ea"/>
                <a:sym typeface="+mn-lt"/>
              </a:rPr>
              <a:t>鹤飞去兮，西山之缺。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高翔而下览兮，择所适。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翻然敛翼，宛将集兮，乎何所见？矫然而复击！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独终日于涧谷之间兮，啄苍苔而履白石。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8C36E07F-A0DB-491E-9FFE-87B7CBE3B484}"/>
              </a:ext>
            </a:extLst>
          </p:cNvPr>
          <p:cNvSpPr txBox="1"/>
          <p:nvPr/>
        </p:nvSpPr>
        <p:spPr>
          <a:xfrm>
            <a:off x="593643" y="2653871"/>
            <a:ext cx="2123658" cy="253650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400" dirty="0">
                <a:cs typeface="+mn-ea"/>
                <a:sym typeface="+mn-lt"/>
              </a:rPr>
              <a:t>鹤飞去兮，西山之缺。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高翔而下览兮，择所适。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翻然敛翼，宛将集兮，乎何所见？矫然而复击！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独终日于涧谷之间兮，啄苍苔而履白石。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10180031-A812-411A-AF78-34E25AEC840C}"/>
              </a:ext>
            </a:extLst>
          </p:cNvPr>
          <p:cNvSpPr txBox="1"/>
          <p:nvPr/>
        </p:nvSpPr>
        <p:spPr>
          <a:xfrm>
            <a:off x="8170254" y="3727085"/>
            <a:ext cx="323892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鹤归来兮，东山之阴。</a:t>
            </a:r>
            <a:br>
              <a:rPr lang="zh-CN" altLang="en-US" sz="1400" dirty="0">
                <a:cs typeface="+mn-ea"/>
                <a:sym typeface="+mn-lt"/>
              </a:rPr>
            </a:br>
            <a:r>
              <a:rPr lang="zh-CN" altLang="en-US" sz="1400" dirty="0">
                <a:cs typeface="+mn-ea"/>
                <a:sym typeface="+mn-lt"/>
              </a:rPr>
              <a:t>其下有人兮，黄冠草屦，葛衣而鼓琴。</a:t>
            </a:r>
            <a:br>
              <a:rPr lang="zh-CN" altLang="en-US" sz="1400" dirty="0">
                <a:cs typeface="+mn-ea"/>
                <a:sym typeface="+mn-lt"/>
              </a:rPr>
            </a:br>
            <a:r>
              <a:rPr lang="zh-CN" altLang="en-US" sz="1400" dirty="0">
                <a:cs typeface="+mn-ea"/>
                <a:sym typeface="+mn-lt"/>
              </a:rPr>
              <a:t>躬耕而食兮，其余以饱汝。</a:t>
            </a:r>
            <a:br>
              <a:rPr lang="zh-CN" altLang="en-US" sz="1400" dirty="0">
                <a:cs typeface="+mn-ea"/>
                <a:sym typeface="+mn-lt"/>
              </a:rPr>
            </a:br>
            <a:r>
              <a:rPr lang="zh-CN" altLang="en-US" sz="1400" dirty="0">
                <a:cs typeface="+mn-ea"/>
                <a:sym typeface="+mn-lt"/>
              </a:rPr>
              <a:t>归来归来兮，西山不可以久留！</a:t>
            </a:r>
            <a:endParaRPr kumimoji="1" lang="zh-CN" altLang="en-US" sz="1400" dirty="0">
              <a:cs typeface="+mn-ea"/>
              <a:sym typeface="+mn-lt"/>
            </a:endParaRPr>
          </a:p>
        </p:txBody>
      </p:sp>
      <p:pic>
        <p:nvPicPr>
          <p:cNvPr id="13" name="图片 12" descr="鹤-01.png">
            <a:extLst>
              <a:ext uri="{FF2B5EF4-FFF2-40B4-BE49-F238E27FC236}">
                <a16:creationId xmlns:a16="http://schemas.microsoft.com/office/drawing/2014/main" id="{EEF778F6-5B32-42DF-90FD-4815CF07316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01" t="21384" r="19120" b="6061"/>
          <a:stretch/>
        </p:blipFill>
        <p:spPr>
          <a:xfrm>
            <a:off x="2999356" y="1768915"/>
            <a:ext cx="2193676" cy="1943389"/>
          </a:xfrm>
          <a:prstGeom prst="rect">
            <a:avLst/>
          </a:prstGeom>
        </p:spPr>
      </p:pic>
      <p:pic>
        <p:nvPicPr>
          <p:cNvPr id="14" name="图片 13" descr="鹤-01.png">
            <a:extLst>
              <a:ext uri="{FF2B5EF4-FFF2-40B4-BE49-F238E27FC236}">
                <a16:creationId xmlns:a16="http://schemas.microsoft.com/office/drawing/2014/main" id="{62086704-7C08-41A8-9095-B2A6D23A8F3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01" t="21384" r="19120" b="6061"/>
          <a:stretch/>
        </p:blipFill>
        <p:spPr>
          <a:xfrm>
            <a:off x="5002373" y="1450645"/>
            <a:ext cx="1195240" cy="1058869"/>
          </a:xfrm>
          <a:prstGeom prst="rect">
            <a:avLst/>
          </a:prstGeom>
        </p:spPr>
      </p:pic>
      <p:pic>
        <p:nvPicPr>
          <p:cNvPr id="16" name="图片 15" descr="中国风线条.png">
            <a:extLst>
              <a:ext uri="{FF2B5EF4-FFF2-40B4-BE49-F238E27FC236}">
                <a16:creationId xmlns:a16="http://schemas.microsoft.com/office/drawing/2014/main" id="{893AD5F2-A50C-44C9-B863-F86ABC308945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423" y="1980079"/>
            <a:ext cx="2921357" cy="1887197"/>
          </a:xfrm>
          <a:prstGeom prst="rect">
            <a:avLst/>
          </a:prstGeom>
        </p:spPr>
      </p:pic>
      <p:pic>
        <p:nvPicPr>
          <p:cNvPr id="17" name="图片 16" descr="中国风线条.png">
            <a:extLst>
              <a:ext uri="{FF2B5EF4-FFF2-40B4-BE49-F238E27FC236}">
                <a16:creationId xmlns:a16="http://schemas.microsoft.com/office/drawing/2014/main" id="{A24BCCEA-3BC9-4B9B-AC93-16BB5E4BE96B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3344" y="4603845"/>
            <a:ext cx="2921357" cy="1887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628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  <p:bldP spid="10" grpId="0"/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>
            <a:extLst>
              <a:ext uri="{FF2B5EF4-FFF2-40B4-BE49-F238E27FC236}">
                <a16:creationId xmlns:a16="http://schemas.microsoft.com/office/drawing/2014/main" id="{B1508F2C-A9A1-46CB-954A-2895074B6835}"/>
              </a:ext>
            </a:extLst>
          </p:cNvPr>
          <p:cNvGrpSpPr/>
          <p:nvPr/>
        </p:nvGrpSpPr>
        <p:grpSpPr>
          <a:xfrm>
            <a:off x="0" y="0"/>
            <a:ext cx="641472" cy="641472"/>
            <a:chOff x="9079551" y="4146949"/>
            <a:chExt cx="760406" cy="760406"/>
          </a:xfrm>
        </p:grpSpPr>
        <p:grpSp>
          <p:nvGrpSpPr>
            <p:cNvPr id="3" name="组 2">
              <a:extLst>
                <a:ext uri="{FF2B5EF4-FFF2-40B4-BE49-F238E27FC236}">
                  <a16:creationId xmlns:a16="http://schemas.microsoft.com/office/drawing/2014/main" id="{A6688E55-96CB-49EB-AE9F-E2F3916E27CE}"/>
                </a:ext>
              </a:extLst>
            </p:cNvPr>
            <p:cNvGrpSpPr/>
            <p:nvPr/>
          </p:nvGrpSpPr>
          <p:grpSpPr>
            <a:xfrm>
              <a:off x="9079551" y="4146949"/>
              <a:ext cx="760406" cy="760406"/>
              <a:chOff x="3121096" y="2539875"/>
              <a:chExt cx="2043973" cy="2043973"/>
            </a:xfrm>
          </p:grpSpPr>
          <p:sp>
            <p:nvSpPr>
              <p:cNvPr id="5" name="剪去对角的矩形 4">
                <a:extLst>
                  <a:ext uri="{FF2B5EF4-FFF2-40B4-BE49-F238E27FC236}">
                    <a16:creationId xmlns:a16="http://schemas.microsoft.com/office/drawing/2014/main" id="{5D61FFD8-FF3E-449D-9438-28A15E571D44}"/>
                  </a:ext>
                </a:extLst>
              </p:cNvPr>
              <p:cNvSpPr/>
              <p:nvPr/>
            </p:nvSpPr>
            <p:spPr>
              <a:xfrm>
                <a:off x="3121096" y="2539875"/>
                <a:ext cx="1891573" cy="1891573"/>
              </a:xfrm>
              <a:prstGeom prst="snip2DiagRect">
                <a:avLst/>
              </a:prstGeom>
              <a:noFill/>
              <a:ln>
                <a:solidFill>
                  <a:srgbClr val="C85639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" name="剪去对角的矩形 5">
                <a:extLst>
                  <a:ext uri="{FF2B5EF4-FFF2-40B4-BE49-F238E27FC236}">
                    <a16:creationId xmlns:a16="http://schemas.microsoft.com/office/drawing/2014/main" id="{112021C8-ECF6-4F22-AEA2-0408D312D5A8}"/>
                  </a:ext>
                </a:extLst>
              </p:cNvPr>
              <p:cNvSpPr/>
              <p:nvPr/>
            </p:nvSpPr>
            <p:spPr>
              <a:xfrm>
                <a:off x="3273496" y="2692275"/>
                <a:ext cx="1891573" cy="1891573"/>
              </a:xfrm>
              <a:prstGeom prst="snip2DiagRect">
                <a:avLst/>
              </a:prstGeom>
              <a:solidFill>
                <a:srgbClr val="C85639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4000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id="{39388605-B011-41F3-8F2D-8A39F43BA331}"/>
                </a:ext>
              </a:extLst>
            </p:cNvPr>
            <p:cNvSpPr txBox="1"/>
            <p:nvPr/>
          </p:nvSpPr>
          <p:spPr>
            <a:xfrm>
              <a:off x="9239191" y="4318353"/>
              <a:ext cx="522938" cy="474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000" dirty="0">
                  <a:cs typeface="+mn-ea"/>
                  <a:sym typeface="+mn-lt"/>
                </a:rPr>
                <a:t>贰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id="{2CE3CA29-3C2C-4C5C-BB67-7D5513E16964}"/>
              </a:ext>
            </a:extLst>
          </p:cNvPr>
          <p:cNvGrpSpPr/>
          <p:nvPr/>
        </p:nvGrpSpPr>
        <p:grpSpPr>
          <a:xfrm>
            <a:off x="2517914" y="-14118"/>
            <a:ext cx="6904382" cy="6885371"/>
            <a:chOff x="2517914" y="501257"/>
            <a:chExt cx="6374295" cy="6356744"/>
          </a:xfrm>
        </p:grpSpPr>
        <p:sp>
          <p:nvSpPr>
            <p:cNvPr id="7" name="剪去对角的矩形 8">
              <a:extLst>
                <a:ext uri="{FF2B5EF4-FFF2-40B4-BE49-F238E27FC236}">
                  <a16:creationId xmlns:a16="http://schemas.microsoft.com/office/drawing/2014/main" id="{C22B17FB-68A0-44D3-9339-F7AB363301E2}"/>
                </a:ext>
              </a:extLst>
            </p:cNvPr>
            <p:cNvSpPr/>
            <p:nvPr/>
          </p:nvSpPr>
          <p:spPr>
            <a:xfrm>
              <a:off x="5539409" y="501257"/>
              <a:ext cx="3352800" cy="3352800"/>
            </a:xfrm>
            <a:prstGeom prst="snip2DiagRect">
              <a:avLst/>
            </a:prstGeom>
            <a:solidFill>
              <a:srgbClr val="A67451">
                <a:alpha val="16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8" name="剪去对角的矩形 8">
              <a:extLst>
                <a:ext uri="{FF2B5EF4-FFF2-40B4-BE49-F238E27FC236}">
                  <a16:creationId xmlns:a16="http://schemas.microsoft.com/office/drawing/2014/main" id="{DD2C821D-393D-4984-B5C5-F5AD7600CC07}"/>
                </a:ext>
              </a:extLst>
            </p:cNvPr>
            <p:cNvSpPr/>
            <p:nvPr/>
          </p:nvSpPr>
          <p:spPr>
            <a:xfrm>
              <a:off x="2517914" y="3505201"/>
              <a:ext cx="3352800" cy="3352800"/>
            </a:xfrm>
            <a:prstGeom prst="snip2DiagRect">
              <a:avLst/>
            </a:prstGeom>
            <a:solidFill>
              <a:srgbClr val="A67451">
                <a:alpha val="16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11" name="文本框 10">
            <a:extLst>
              <a:ext uri="{FF2B5EF4-FFF2-40B4-BE49-F238E27FC236}">
                <a16:creationId xmlns:a16="http://schemas.microsoft.com/office/drawing/2014/main" id="{2655E8B5-CB23-4414-969E-A8802E954FEF}"/>
              </a:ext>
            </a:extLst>
          </p:cNvPr>
          <p:cNvSpPr txBox="1"/>
          <p:nvPr/>
        </p:nvSpPr>
        <p:spPr>
          <a:xfrm>
            <a:off x="3271894" y="4058602"/>
            <a:ext cx="2123658" cy="253650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400" dirty="0">
                <a:cs typeface="+mn-ea"/>
                <a:sym typeface="+mn-lt"/>
              </a:rPr>
              <a:t>鹤飞去兮，西山之缺。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高翔而下览兮，择所适。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翻然敛翼，宛将集兮，乎何所见？矫然而复击！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独终日于涧谷之间兮，啄苍苔而履白石。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5CA6D40E-ABC7-45CC-8668-7B8D02059F99}"/>
              </a:ext>
            </a:extLst>
          </p:cNvPr>
          <p:cNvSpPr txBox="1"/>
          <p:nvPr/>
        </p:nvSpPr>
        <p:spPr>
          <a:xfrm>
            <a:off x="6706239" y="533440"/>
            <a:ext cx="1800493" cy="253650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鹤归来兮，东山之阴。</a:t>
            </a:r>
            <a:br>
              <a:rPr lang="zh-CN" altLang="en-US" sz="1400" dirty="0">
                <a:cs typeface="+mn-ea"/>
                <a:sym typeface="+mn-lt"/>
              </a:rPr>
            </a:br>
            <a:r>
              <a:rPr lang="zh-CN" altLang="en-US" sz="1400" dirty="0">
                <a:cs typeface="+mn-ea"/>
                <a:sym typeface="+mn-lt"/>
              </a:rPr>
              <a:t>其下有人兮，黄冠草屦，葛衣而鼓琴。</a:t>
            </a:r>
            <a:br>
              <a:rPr lang="zh-CN" altLang="en-US" sz="1400" dirty="0">
                <a:cs typeface="+mn-ea"/>
                <a:sym typeface="+mn-lt"/>
              </a:rPr>
            </a:br>
            <a:r>
              <a:rPr lang="zh-CN" altLang="en-US" sz="1400" dirty="0">
                <a:cs typeface="+mn-ea"/>
                <a:sym typeface="+mn-lt"/>
              </a:rPr>
              <a:t>躬耕而食兮，其余以饱汝。</a:t>
            </a:r>
            <a:br>
              <a:rPr lang="zh-CN" altLang="en-US" sz="1400" dirty="0">
                <a:cs typeface="+mn-ea"/>
                <a:sym typeface="+mn-lt"/>
              </a:rPr>
            </a:br>
            <a:r>
              <a:rPr lang="zh-CN" altLang="en-US" sz="1400" dirty="0">
                <a:cs typeface="+mn-ea"/>
                <a:sym typeface="+mn-lt"/>
              </a:rPr>
              <a:t>归来归来兮，西山不可以久留！</a:t>
            </a:r>
            <a:endParaRPr kumimoji="1" lang="zh-CN" altLang="en-US" sz="1400" dirty="0">
              <a:cs typeface="+mn-ea"/>
              <a:sym typeface="+mn-lt"/>
            </a:endParaRPr>
          </a:p>
        </p:txBody>
      </p:sp>
      <p:pic>
        <p:nvPicPr>
          <p:cNvPr id="14" name="图片 13" descr="鹤-01.png">
            <a:extLst>
              <a:ext uri="{FF2B5EF4-FFF2-40B4-BE49-F238E27FC236}">
                <a16:creationId xmlns:a16="http://schemas.microsoft.com/office/drawing/2014/main" id="{AEE82ACB-54E5-434C-A1B5-89E5BDB9ED5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01" t="21384" r="19120" b="6061"/>
          <a:stretch/>
        </p:blipFill>
        <p:spPr>
          <a:xfrm>
            <a:off x="2184500" y="5770296"/>
            <a:ext cx="931034" cy="824808"/>
          </a:xfrm>
          <a:prstGeom prst="rect">
            <a:avLst/>
          </a:prstGeom>
        </p:spPr>
      </p:pic>
      <p:pic>
        <p:nvPicPr>
          <p:cNvPr id="15" name="图片 14" descr="波-01.png">
            <a:extLst>
              <a:ext uri="{FF2B5EF4-FFF2-40B4-BE49-F238E27FC236}">
                <a16:creationId xmlns:a16="http://schemas.microsoft.com/office/drawing/2014/main" id="{AA4D7DD7-C289-4E79-9122-AAAA5F12DCB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4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59" t="26173" r="22213" b="30179"/>
          <a:stretch/>
        </p:blipFill>
        <p:spPr>
          <a:xfrm>
            <a:off x="-422688" y="2088944"/>
            <a:ext cx="1661882" cy="1017076"/>
          </a:xfrm>
          <a:prstGeom prst="rect">
            <a:avLst/>
          </a:prstGeom>
        </p:spPr>
      </p:pic>
      <p:pic>
        <p:nvPicPr>
          <p:cNvPr id="16" name="图片 15" descr="波-01.png">
            <a:extLst>
              <a:ext uri="{FF2B5EF4-FFF2-40B4-BE49-F238E27FC236}">
                <a16:creationId xmlns:a16="http://schemas.microsoft.com/office/drawing/2014/main" id="{10F5696E-EA56-4D8C-85EF-D408363E6D6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4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59" t="26173" r="22213" b="30179"/>
          <a:stretch/>
        </p:blipFill>
        <p:spPr>
          <a:xfrm>
            <a:off x="10960319" y="5261758"/>
            <a:ext cx="1661882" cy="1017076"/>
          </a:xfrm>
          <a:prstGeom prst="rect">
            <a:avLst/>
          </a:prstGeom>
        </p:spPr>
      </p:pic>
      <p:pic>
        <p:nvPicPr>
          <p:cNvPr id="17" name="图片 16" descr="红-01.png">
            <a:extLst>
              <a:ext uri="{FF2B5EF4-FFF2-40B4-BE49-F238E27FC236}">
                <a16:creationId xmlns:a16="http://schemas.microsoft.com/office/drawing/2014/main" id="{17315535-734E-48F9-98B0-96F25003F9E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71" t="15752" r="27061" b="31847"/>
          <a:stretch/>
        </p:blipFill>
        <p:spPr>
          <a:xfrm rot="2122886">
            <a:off x="4047924" y="2653420"/>
            <a:ext cx="3610822" cy="2096919"/>
          </a:xfrm>
          <a:prstGeom prst="rect">
            <a:avLst/>
          </a:prstGeom>
        </p:spPr>
      </p:pic>
      <p:pic>
        <p:nvPicPr>
          <p:cNvPr id="13" name="图片 12" descr="鹤-01.png">
            <a:extLst>
              <a:ext uri="{FF2B5EF4-FFF2-40B4-BE49-F238E27FC236}">
                <a16:creationId xmlns:a16="http://schemas.microsoft.com/office/drawing/2014/main" id="{AE286F27-7B13-4173-8639-1CBA9C6F394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01" t="21384" r="19120" b="6061"/>
          <a:stretch/>
        </p:blipFill>
        <p:spPr>
          <a:xfrm>
            <a:off x="5091218" y="2375990"/>
            <a:ext cx="1949744" cy="1727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628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>
            <a:extLst>
              <a:ext uri="{FF2B5EF4-FFF2-40B4-BE49-F238E27FC236}">
                <a16:creationId xmlns:a16="http://schemas.microsoft.com/office/drawing/2014/main" id="{E5AB0AC2-C43D-4216-AD1B-69B08CA925F5}"/>
              </a:ext>
            </a:extLst>
          </p:cNvPr>
          <p:cNvGrpSpPr/>
          <p:nvPr/>
        </p:nvGrpSpPr>
        <p:grpSpPr>
          <a:xfrm>
            <a:off x="0" y="0"/>
            <a:ext cx="641472" cy="641472"/>
            <a:chOff x="9079551" y="4146949"/>
            <a:chExt cx="760406" cy="760406"/>
          </a:xfrm>
        </p:grpSpPr>
        <p:grpSp>
          <p:nvGrpSpPr>
            <p:cNvPr id="3" name="组 2">
              <a:extLst>
                <a:ext uri="{FF2B5EF4-FFF2-40B4-BE49-F238E27FC236}">
                  <a16:creationId xmlns:a16="http://schemas.microsoft.com/office/drawing/2014/main" id="{FC63F50D-4DDD-41EA-8B1C-3607A327E261}"/>
                </a:ext>
              </a:extLst>
            </p:cNvPr>
            <p:cNvGrpSpPr/>
            <p:nvPr/>
          </p:nvGrpSpPr>
          <p:grpSpPr>
            <a:xfrm>
              <a:off x="9079551" y="4146949"/>
              <a:ext cx="760406" cy="760406"/>
              <a:chOff x="3121096" y="2539875"/>
              <a:chExt cx="2043973" cy="2043973"/>
            </a:xfrm>
          </p:grpSpPr>
          <p:sp>
            <p:nvSpPr>
              <p:cNvPr id="5" name="剪去对角的矩形 4">
                <a:extLst>
                  <a:ext uri="{FF2B5EF4-FFF2-40B4-BE49-F238E27FC236}">
                    <a16:creationId xmlns:a16="http://schemas.microsoft.com/office/drawing/2014/main" id="{682CAEAA-4B57-4EF9-AA06-62462ECDE1A9}"/>
                  </a:ext>
                </a:extLst>
              </p:cNvPr>
              <p:cNvSpPr/>
              <p:nvPr/>
            </p:nvSpPr>
            <p:spPr>
              <a:xfrm>
                <a:off x="3121096" y="2539875"/>
                <a:ext cx="1891573" cy="1891573"/>
              </a:xfrm>
              <a:prstGeom prst="snip2DiagRect">
                <a:avLst/>
              </a:prstGeom>
              <a:noFill/>
              <a:ln>
                <a:solidFill>
                  <a:srgbClr val="C85639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" name="剪去对角的矩形 5">
                <a:extLst>
                  <a:ext uri="{FF2B5EF4-FFF2-40B4-BE49-F238E27FC236}">
                    <a16:creationId xmlns:a16="http://schemas.microsoft.com/office/drawing/2014/main" id="{62B7B52B-F66A-4772-95A8-8A2A9F3C7B89}"/>
                  </a:ext>
                </a:extLst>
              </p:cNvPr>
              <p:cNvSpPr/>
              <p:nvPr/>
            </p:nvSpPr>
            <p:spPr>
              <a:xfrm>
                <a:off x="3273496" y="2692275"/>
                <a:ext cx="1891573" cy="1891573"/>
              </a:xfrm>
              <a:prstGeom prst="snip2DiagRect">
                <a:avLst/>
              </a:prstGeom>
              <a:solidFill>
                <a:srgbClr val="C85639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4000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id="{B4F83F55-2F55-4F01-AD47-AB28689EB5B6}"/>
                </a:ext>
              </a:extLst>
            </p:cNvPr>
            <p:cNvSpPr txBox="1"/>
            <p:nvPr/>
          </p:nvSpPr>
          <p:spPr>
            <a:xfrm>
              <a:off x="9239191" y="4318353"/>
              <a:ext cx="522938" cy="474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000" dirty="0">
                  <a:cs typeface="+mn-ea"/>
                  <a:sym typeface="+mn-lt"/>
                </a:rPr>
                <a:t>贰</a:t>
              </a:r>
            </a:p>
          </p:txBody>
        </p:sp>
      </p:grpSp>
      <p:sp>
        <p:nvSpPr>
          <p:cNvPr id="7" name="剪去对角的矩形 8">
            <a:extLst>
              <a:ext uri="{FF2B5EF4-FFF2-40B4-BE49-F238E27FC236}">
                <a16:creationId xmlns:a16="http://schemas.microsoft.com/office/drawing/2014/main" id="{A672EA6B-C863-436C-A992-DF743F46AEB6}"/>
              </a:ext>
            </a:extLst>
          </p:cNvPr>
          <p:cNvSpPr/>
          <p:nvPr/>
        </p:nvSpPr>
        <p:spPr>
          <a:xfrm>
            <a:off x="2547029" y="1704440"/>
            <a:ext cx="6651076" cy="3657237"/>
          </a:xfrm>
          <a:prstGeom prst="snip2DiagRect">
            <a:avLst/>
          </a:prstGeom>
          <a:solidFill>
            <a:srgbClr val="A67451">
              <a:alpha val="16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pic>
        <p:nvPicPr>
          <p:cNvPr id="18" name="图片 17" descr="鹤-01.png">
            <a:extLst>
              <a:ext uri="{FF2B5EF4-FFF2-40B4-BE49-F238E27FC236}">
                <a16:creationId xmlns:a16="http://schemas.microsoft.com/office/drawing/2014/main" id="{12944954-1034-4F22-A2EA-2F7481ED721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01" t="21384" r="19120" b="6061"/>
          <a:stretch/>
        </p:blipFill>
        <p:spPr>
          <a:xfrm>
            <a:off x="2202196" y="4152886"/>
            <a:ext cx="1949744" cy="1727288"/>
          </a:xfrm>
          <a:prstGeom prst="rect">
            <a:avLst/>
          </a:prstGeom>
        </p:spPr>
      </p:pic>
      <p:sp>
        <p:nvSpPr>
          <p:cNvPr id="20" name="文本框 19">
            <a:extLst>
              <a:ext uri="{FF2B5EF4-FFF2-40B4-BE49-F238E27FC236}">
                <a16:creationId xmlns:a16="http://schemas.microsoft.com/office/drawing/2014/main" id="{784E52D5-0A1E-4C28-AF7E-FD165FFD0114}"/>
              </a:ext>
            </a:extLst>
          </p:cNvPr>
          <p:cNvSpPr txBox="1"/>
          <p:nvPr/>
        </p:nvSpPr>
        <p:spPr>
          <a:xfrm>
            <a:off x="4506326" y="2148064"/>
            <a:ext cx="39452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400" dirty="0">
                <a:cs typeface="+mn-ea"/>
                <a:sym typeface="+mn-lt"/>
              </a:rPr>
              <a:t>鹤飞去兮，西山之缺。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高翔而下览兮，择所适。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翻然敛翼，宛将集兮，乎何所见？矫然而复击！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独终日于涧谷之间兮，啄苍苔而履白石。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F7F2EADE-6C8C-4131-AD6F-3A2DBCDAE470}"/>
              </a:ext>
            </a:extLst>
          </p:cNvPr>
          <p:cNvSpPr txBox="1"/>
          <p:nvPr/>
        </p:nvSpPr>
        <p:spPr>
          <a:xfrm>
            <a:off x="4506326" y="3631535"/>
            <a:ext cx="323892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鹤归来兮，东山之阴。</a:t>
            </a:r>
            <a:br>
              <a:rPr lang="zh-CN" altLang="en-US" sz="1400" dirty="0">
                <a:cs typeface="+mn-ea"/>
                <a:sym typeface="+mn-lt"/>
              </a:rPr>
            </a:br>
            <a:r>
              <a:rPr lang="zh-CN" altLang="en-US" sz="1400" dirty="0">
                <a:cs typeface="+mn-ea"/>
                <a:sym typeface="+mn-lt"/>
              </a:rPr>
              <a:t>其下有人兮，黄冠草屦，葛衣而鼓琴。</a:t>
            </a:r>
            <a:br>
              <a:rPr lang="zh-CN" altLang="en-US" sz="1400" dirty="0">
                <a:cs typeface="+mn-ea"/>
                <a:sym typeface="+mn-lt"/>
              </a:rPr>
            </a:br>
            <a:r>
              <a:rPr lang="zh-CN" altLang="en-US" sz="1400" dirty="0">
                <a:cs typeface="+mn-ea"/>
                <a:sym typeface="+mn-lt"/>
              </a:rPr>
              <a:t>躬耕而食兮，其余以饱汝。</a:t>
            </a:r>
            <a:br>
              <a:rPr lang="zh-CN" altLang="en-US" sz="1400" dirty="0">
                <a:cs typeface="+mn-ea"/>
                <a:sym typeface="+mn-lt"/>
              </a:rPr>
            </a:br>
            <a:r>
              <a:rPr lang="zh-CN" altLang="en-US" sz="1400" dirty="0">
                <a:cs typeface="+mn-ea"/>
                <a:sym typeface="+mn-lt"/>
              </a:rPr>
              <a:t>归来归来兮，西山不可以久留！</a:t>
            </a:r>
            <a:endParaRPr kumimoji="1" lang="zh-CN" altLang="en-US" sz="1400" dirty="0">
              <a:cs typeface="+mn-ea"/>
              <a:sym typeface="+mn-lt"/>
            </a:endParaRPr>
          </a:p>
        </p:txBody>
      </p:sp>
      <p:pic>
        <p:nvPicPr>
          <p:cNvPr id="22" name="图片 21" descr=" 波浪.png">
            <a:extLst>
              <a:ext uri="{FF2B5EF4-FFF2-40B4-BE49-F238E27FC236}">
                <a16:creationId xmlns:a16="http://schemas.microsoft.com/office/drawing/2014/main" id="{434E77DD-6A82-41DB-81AB-B418D94CCF7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6060" y="2410728"/>
            <a:ext cx="1923170" cy="859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628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0" grpId="0"/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鹤-01.png">
            <a:extLst>
              <a:ext uri="{FF2B5EF4-FFF2-40B4-BE49-F238E27FC236}">
                <a16:creationId xmlns:a16="http://schemas.microsoft.com/office/drawing/2014/main" id="{430DFB43-622F-423C-B78A-701985327ED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01" t="21384" r="19120" b="6061"/>
          <a:stretch/>
        </p:blipFill>
        <p:spPr>
          <a:xfrm>
            <a:off x="7920112" y="591747"/>
            <a:ext cx="1609664" cy="1426010"/>
          </a:xfrm>
          <a:prstGeom prst="rect">
            <a:avLst/>
          </a:prstGeom>
        </p:spPr>
      </p:pic>
      <p:grpSp>
        <p:nvGrpSpPr>
          <p:cNvPr id="2" name="组 1">
            <a:extLst>
              <a:ext uri="{FF2B5EF4-FFF2-40B4-BE49-F238E27FC236}">
                <a16:creationId xmlns:a16="http://schemas.microsoft.com/office/drawing/2014/main" id="{B8D76B80-B279-49C8-964E-ABD47AFD590E}"/>
              </a:ext>
            </a:extLst>
          </p:cNvPr>
          <p:cNvGrpSpPr/>
          <p:nvPr/>
        </p:nvGrpSpPr>
        <p:grpSpPr>
          <a:xfrm>
            <a:off x="0" y="0"/>
            <a:ext cx="641472" cy="641472"/>
            <a:chOff x="9079551" y="4146949"/>
            <a:chExt cx="760406" cy="760406"/>
          </a:xfrm>
        </p:grpSpPr>
        <p:grpSp>
          <p:nvGrpSpPr>
            <p:cNvPr id="3" name="组 2">
              <a:extLst>
                <a:ext uri="{FF2B5EF4-FFF2-40B4-BE49-F238E27FC236}">
                  <a16:creationId xmlns:a16="http://schemas.microsoft.com/office/drawing/2014/main" id="{5BC1A5FD-FAF1-4B11-8B93-8571193204F9}"/>
                </a:ext>
              </a:extLst>
            </p:cNvPr>
            <p:cNvGrpSpPr/>
            <p:nvPr/>
          </p:nvGrpSpPr>
          <p:grpSpPr>
            <a:xfrm>
              <a:off x="9079551" y="4146949"/>
              <a:ext cx="760406" cy="760406"/>
              <a:chOff x="3121096" y="2539875"/>
              <a:chExt cx="2043973" cy="2043973"/>
            </a:xfrm>
          </p:grpSpPr>
          <p:sp>
            <p:nvSpPr>
              <p:cNvPr id="5" name="剪去对角的矩形 4">
                <a:extLst>
                  <a:ext uri="{FF2B5EF4-FFF2-40B4-BE49-F238E27FC236}">
                    <a16:creationId xmlns:a16="http://schemas.microsoft.com/office/drawing/2014/main" id="{753E8BC9-B1E7-4135-9C85-F8D130D9C74E}"/>
                  </a:ext>
                </a:extLst>
              </p:cNvPr>
              <p:cNvSpPr/>
              <p:nvPr/>
            </p:nvSpPr>
            <p:spPr>
              <a:xfrm>
                <a:off x="3121096" y="2539875"/>
                <a:ext cx="1891573" cy="1891573"/>
              </a:xfrm>
              <a:prstGeom prst="snip2DiagRect">
                <a:avLst/>
              </a:prstGeom>
              <a:noFill/>
              <a:ln>
                <a:solidFill>
                  <a:srgbClr val="C85639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" name="剪去对角的矩形 5">
                <a:extLst>
                  <a:ext uri="{FF2B5EF4-FFF2-40B4-BE49-F238E27FC236}">
                    <a16:creationId xmlns:a16="http://schemas.microsoft.com/office/drawing/2014/main" id="{E723F87F-C629-47B9-B555-006DD214A7C2}"/>
                  </a:ext>
                </a:extLst>
              </p:cNvPr>
              <p:cNvSpPr/>
              <p:nvPr/>
            </p:nvSpPr>
            <p:spPr>
              <a:xfrm>
                <a:off x="3273496" y="2692275"/>
                <a:ext cx="1891573" cy="1891573"/>
              </a:xfrm>
              <a:prstGeom prst="snip2DiagRect">
                <a:avLst/>
              </a:prstGeom>
              <a:solidFill>
                <a:srgbClr val="C85639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4000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id="{379F5E50-3228-4C8D-BE13-0E7339FC9E5D}"/>
                </a:ext>
              </a:extLst>
            </p:cNvPr>
            <p:cNvSpPr txBox="1"/>
            <p:nvPr/>
          </p:nvSpPr>
          <p:spPr>
            <a:xfrm>
              <a:off x="9239191" y="4318353"/>
              <a:ext cx="522938" cy="474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000" dirty="0">
                  <a:cs typeface="+mn-ea"/>
                  <a:sym typeface="+mn-lt"/>
                </a:rPr>
                <a:t>贰</a:t>
              </a:r>
            </a:p>
          </p:txBody>
        </p:sp>
      </p:grpSp>
      <p:sp>
        <p:nvSpPr>
          <p:cNvPr id="7" name="文本框 6">
            <a:extLst>
              <a:ext uri="{FF2B5EF4-FFF2-40B4-BE49-F238E27FC236}">
                <a16:creationId xmlns:a16="http://schemas.microsoft.com/office/drawing/2014/main" id="{DDBF63D6-09D7-49A1-8F42-5E507110CEF7}"/>
              </a:ext>
            </a:extLst>
          </p:cNvPr>
          <p:cNvSpPr txBox="1"/>
          <p:nvPr/>
        </p:nvSpPr>
        <p:spPr>
          <a:xfrm>
            <a:off x="1678720" y="2387214"/>
            <a:ext cx="39452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400" dirty="0">
                <a:cs typeface="+mn-ea"/>
                <a:sym typeface="+mn-lt"/>
              </a:rPr>
              <a:t>鹤飞去兮，西山之缺。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高翔而下览兮，择所适。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翻然敛翼，宛将集兮，乎何所见？矫然而复击！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独终日于涧谷之间兮，啄苍苔而履白石。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477FEF55-58A2-4864-853B-337D51053992}"/>
              </a:ext>
            </a:extLst>
          </p:cNvPr>
          <p:cNvSpPr txBox="1"/>
          <p:nvPr/>
        </p:nvSpPr>
        <p:spPr>
          <a:xfrm>
            <a:off x="4126498" y="4324032"/>
            <a:ext cx="323892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鹤归来兮，东山之阴。</a:t>
            </a:r>
            <a:br>
              <a:rPr lang="zh-CN" altLang="en-US" sz="1400" dirty="0">
                <a:cs typeface="+mn-ea"/>
                <a:sym typeface="+mn-lt"/>
              </a:rPr>
            </a:br>
            <a:r>
              <a:rPr lang="zh-CN" altLang="en-US" sz="1400" dirty="0">
                <a:cs typeface="+mn-ea"/>
                <a:sym typeface="+mn-lt"/>
              </a:rPr>
              <a:t>其下有人兮，黄冠草屦，葛衣而鼓琴。</a:t>
            </a:r>
            <a:br>
              <a:rPr lang="zh-CN" altLang="en-US" sz="1400" dirty="0">
                <a:cs typeface="+mn-ea"/>
                <a:sym typeface="+mn-lt"/>
              </a:rPr>
            </a:br>
            <a:r>
              <a:rPr lang="zh-CN" altLang="en-US" sz="1400" dirty="0">
                <a:cs typeface="+mn-ea"/>
                <a:sym typeface="+mn-lt"/>
              </a:rPr>
              <a:t>躬耕而食兮，其余以饱汝。</a:t>
            </a:r>
            <a:br>
              <a:rPr lang="zh-CN" altLang="en-US" sz="1400" dirty="0">
                <a:cs typeface="+mn-ea"/>
                <a:sym typeface="+mn-lt"/>
              </a:rPr>
            </a:br>
            <a:r>
              <a:rPr lang="zh-CN" altLang="en-US" sz="1400" dirty="0">
                <a:cs typeface="+mn-ea"/>
                <a:sym typeface="+mn-lt"/>
              </a:rPr>
              <a:t>归来归来兮，西山不可以久留！</a:t>
            </a:r>
            <a:endParaRPr kumimoji="1" lang="zh-CN" altLang="en-US" sz="1400" dirty="0"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EF263B7E-933E-4351-90B8-732FE57C9113}"/>
              </a:ext>
            </a:extLst>
          </p:cNvPr>
          <p:cNvSpPr txBox="1"/>
          <p:nvPr/>
        </p:nvSpPr>
        <p:spPr>
          <a:xfrm>
            <a:off x="7022099" y="2436846"/>
            <a:ext cx="39452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400" dirty="0">
                <a:cs typeface="+mn-ea"/>
                <a:sym typeface="+mn-lt"/>
              </a:rPr>
              <a:t>鹤飞去兮，西山之缺。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高翔而下览兮，择所适。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翻然敛翼，宛将集兮，乎何所见？矫然而复击！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独终日于涧谷之间兮，啄苍苔而履白石。</a:t>
            </a:r>
          </a:p>
        </p:txBody>
      </p:sp>
      <p:pic>
        <p:nvPicPr>
          <p:cNvPr id="10" name="图片 9" descr="鹤-01.png">
            <a:extLst>
              <a:ext uri="{FF2B5EF4-FFF2-40B4-BE49-F238E27FC236}">
                <a16:creationId xmlns:a16="http://schemas.microsoft.com/office/drawing/2014/main" id="{F0B2CD37-11E8-47A9-9B3A-FFB13F6FFC9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01" t="21384" r="19120" b="6061"/>
          <a:stretch/>
        </p:blipFill>
        <p:spPr>
          <a:xfrm>
            <a:off x="1213203" y="1718800"/>
            <a:ext cx="931034" cy="824808"/>
          </a:xfrm>
          <a:prstGeom prst="rect">
            <a:avLst/>
          </a:prstGeom>
        </p:spPr>
      </p:pic>
      <p:pic>
        <p:nvPicPr>
          <p:cNvPr id="11" name="图片 10" descr="鹤-01.png">
            <a:extLst>
              <a:ext uri="{FF2B5EF4-FFF2-40B4-BE49-F238E27FC236}">
                <a16:creationId xmlns:a16="http://schemas.microsoft.com/office/drawing/2014/main" id="{D8F9BBF0-5DA6-4EA7-AFA5-74515855BD2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01" t="21384" r="19120" b="6061"/>
          <a:stretch/>
        </p:blipFill>
        <p:spPr>
          <a:xfrm>
            <a:off x="7209390" y="4129901"/>
            <a:ext cx="2001631" cy="1773256"/>
          </a:xfrm>
          <a:prstGeom prst="rect">
            <a:avLst/>
          </a:prstGeom>
        </p:spPr>
      </p:pic>
      <p:pic>
        <p:nvPicPr>
          <p:cNvPr id="13" name="图片 12" descr="中国风线条.png">
            <a:extLst>
              <a:ext uri="{FF2B5EF4-FFF2-40B4-BE49-F238E27FC236}">
                <a16:creationId xmlns:a16="http://schemas.microsoft.com/office/drawing/2014/main" id="{8AF9E7EE-269E-401B-9919-13EDFC4B27B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4062" y="2828610"/>
            <a:ext cx="2921357" cy="1887197"/>
          </a:xfrm>
          <a:prstGeom prst="rect">
            <a:avLst/>
          </a:prstGeom>
        </p:spPr>
      </p:pic>
      <p:pic>
        <p:nvPicPr>
          <p:cNvPr id="14" name="图片 13" descr="中国风线条.png">
            <a:extLst>
              <a:ext uri="{FF2B5EF4-FFF2-40B4-BE49-F238E27FC236}">
                <a16:creationId xmlns:a16="http://schemas.microsoft.com/office/drawing/2014/main" id="{66D58D23-33F9-4423-8383-256D1C76265F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67036" y="3212022"/>
            <a:ext cx="2921357" cy="1887197"/>
          </a:xfrm>
          <a:prstGeom prst="rect">
            <a:avLst/>
          </a:prstGeom>
        </p:spPr>
      </p:pic>
      <p:pic>
        <p:nvPicPr>
          <p:cNvPr id="15" name="图片 14" descr="中国风线条.png">
            <a:extLst>
              <a:ext uri="{FF2B5EF4-FFF2-40B4-BE49-F238E27FC236}">
                <a16:creationId xmlns:a16="http://schemas.microsoft.com/office/drawing/2014/main" id="{D385A5AD-7F27-4674-A1F5-44590C345B6A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1021" y="641472"/>
            <a:ext cx="2921357" cy="1887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628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 6"/>
          <p:cNvGrpSpPr/>
          <p:nvPr/>
        </p:nvGrpSpPr>
        <p:grpSpPr>
          <a:xfrm>
            <a:off x="0" y="0"/>
            <a:ext cx="641472" cy="641472"/>
            <a:chOff x="9079551" y="4146949"/>
            <a:chExt cx="760406" cy="760406"/>
          </a:xfrm>
        </p:grpSpPr>
        <p:grpSp>
          <p:nvGrpSpPr>
            <p:cNvPr id="4" name="组 3"/>
            <p:cNvGrpSpPr/>
            <p:nvPr/>
          </p:nvGrpSpPr>
          <p:grpSpPr>
            <a:xfrm>
              <a:off x="9079551" y="4146949"/>
              <a:ext cx="760406" cy="760406"/>
              <a:chOff x="3121096" y="2539875"/>
              <a:chExt cx="2043973" cy="2043973"/>
            </a:xfrm>
          </p:grpSpPr>
          <p:sp>
            <p:nvSpPr>
              <p:cNvPr id="2" name="剪去对角的矩形 1"/>
              <p:cNvSpPr/>
              <p:nvPr/>
            </p:nvSpPr>
            <p:spPr>
              <a:xfrm>
                <a:off x="3121096" y="2539875"/>
                <a:ext cx="1891573" cy="1891573"/>
              </a:xfrm>
              <a:prstGeom prst="snip2DiagRect">
                <a:avLst/>
              </a:prstGeom>
              <a:noFill/>
              <a:ln>
                <a:solidFill>
                  <a:srgbClr val="C85639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" name="剪去对角的矩形 2"/>
              <p:cNvSpPr/>
              <p:nvPr/>
            </p:nvSpPr>
            <p:spPr>
              <a:xfrm>
                <a:off x="3273496" y="2692275"/>
                <a:ext cx="1891573" cy="1891573"/>
              </a:xfrm>
              <a:prstGeom prst="snip2DiagRect">
                <a:avLst/>
              </a:prstGeom>
              <a:solidFill>
                <a:srgbClr val="C85639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5" name="文本框 4"/>
            <p:cNvSpPr txBox="1"/>
            <p:nvPr/>
          </p:nvSpPr>
          <p:spPr>
            <a:xfrm>
              <a:off x="9226633" y="4318353"/>
              <a:ext cx="522938" cy="474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叁</a:t>
              </a:r>
            </a:p>
          </p:txBody>
        </p:sp>
      </p:grpSp>
      <p:grpSp>
        <p:nvGrpSpPr>
          <p:cNvPr id="9" name="组 8"/>
          <p:cNvGrpSpPr/>
          <p:nvPr/>
        </p:nvGrpSpPr>
        <p:grpSpPr>
          <a:xfrm>
            <a:off x="-1837527" y="2813792"/>
            <a:ext cx="10731697" cy="7214648"/>
            <a:chOff x="-407114" y="3514608"/>
            <a:chExt cx="9139575" cy="6144304"/>
          </a:xfrm>
        </p:grpSpPr>
        <p:pic>
          <p:nvPicPr>
            <p:cNvPr id="6" name="图片 5" descr="bo2-01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344" t="22191" r="30019" b="25210"/>
            <a:stretch/>
          </p:blipFill>
          <p:spPr>
            <a:xfrm flipH="1">
              <a:off x="-407114" y="3514608"/>
              <a:ext cx="8644587" cy="6144304"/>
            </a:xfrm>
            <a:prstGeom prst="rect">
              <a:avLst/>
            </a:prstGeom>
          </p:spPr>
        </p:pic>
        <p:pic>
          <p:nvPicPr>
            <p:cNvPr id="8" name="图片 7" descr="bo2-01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344" t="22191" r="30019" b="25210"/>
            <a:stretch/>
          </p:blipFill>
          <p:spPr>
            <a:xfrm flipH="1">
              <a:off x="2337872" y="4277089"/>
              <a:ext cx="6394589" cy="4545075"/>
            </a:xfrm>
            <a:prstGeom prst="rect">
              <a:avLst/>
            </a:prstGeom>
          </p:spPr>
        </p:pic>
      </p:grpSp>
      <p:pic>
        <p:nvPicPr>
          <p:cNvPr id="15" name="图片 14" descr="红-01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71" t="15752" r="27061" b="31847"/>
          <a:stretch/>
        </p:blipFill>
        <p:spPr>
          <a:xfrm rot="3349163">
            <a:off x="7140997" y="3202714"/>
            <a:ext cx="3700613" cy="2149063"/>
          </a:xfrm>
          <a:prstGeom prst="rect">
            <a:avLst/>
          </a:prstGeom>
        </p:spPr>
      </p:pic>
      <p:pic>
        <p:nvPicPr>
          <p:cNvPr id="16" name="图片 15" descr="鹤-01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01" t="21384" r="19120" b="6061"/>
          <a:stretch/>
        </p:blipFill>
        <p:spPr>
          <a:xfrm rot="20710965" flipH="1">
            <a:off x="5667879" y="1247834"/>
            <a:ext cx="1844185" cy="1633774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:a16="http://schemas.microsoft.com/office/drawing/2014/main" id="{1E477C0A-BCEB-46A5-A3FE-A7A7C3E1B10B}"/>
              </a:ext>
            </a:extLst>
          </p:cNvPr>
          <p:cNvGrpSpPr/>
          <p:nvPr/>
        </p:nvGrpSpPr>
        <p:grpSpPr>
          <a:xfrm>
            <a:off x="7761985" y="2931930"/>
            <a:ext cx="3157756" cy="2080169"/>
            <a:chOff x="7761985" y="2931930"/>
            <a:chExt cx="3157756" cy="2080169"/>
          </a:xfrm>
        </p:grpSpPr>
        <p:pic>
          <p:nvPicPr>
            <p:cNvPr id="19" name="图片 18" descr="中国风线条.png"/>
            <p:cNvPicPr>
              <a:picLocks noChangeAspect="1"/>
            </p:cNvPicPr>
            <p:nvPr/>
          </p:nvPicPr>
          <p:blipFill>
            <a:blip r:embed="rId7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61985" y="2972188"/>
              <a:ext cx="3157756" cy="2039911"/>
            </a:xfrm>
            <a:prstGeom prst="rect">
              <a:avLst/>
            </a:prstGeom>
          </p:spPr>
        </p:pic>
        <p:grpSp>
          <p:nvGrpSpPr>
            <p:cNvPr id="17" name="组 16"/>
            <p:cNvGrpSpPr/>
            <p:nvPr/>
          </p:nvGrpSpPr>
          <p:grpSpPr>
            <a:xfrm>
              <a:off x="8757844" y="2931930"/>
              <a:ext cx="979114" cy="2053202"/>
              <a:chOff x="6151058" y="2363782"/>
              <a:chExt cx="979114" cy="2053202"/>
            </a:xfrm>
          </p:grpSpPr>
          <p:sp>
            <p:nvSpPr>
              <p:cNvPr id="11" name="文本框 10"/>
              <p:cNvSpPr txBox="1"/>
              <p:nvPr/>
            </p:nvSpPr>
            <p:spPr>
              <a:xfrm>
                <a:off x="6151058" y="2363782"/>
                <a:ext cx="712054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CN" altLang="en-US" sz="4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标</a:t>
                </a:r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>
                <a:off x="6576815" y="2799232"/>
                <a:ext cx="55335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CN" alt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题</a:t>
                </a:r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6151058" y="3447488"/>
                <a:ext cx="52016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CN" alt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文</a:t>
                </a: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6475854" y="3709098"/>
                <a:ext cx="57558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CN" altLang="en-US" sz="4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字</a:t>
                </a:r>
              </a:p>
            </p:txBody>
          </p:sp>
        </p:grpSp>
      </p:grpSp>
      <p:pic>
        <p:nvPicPr>
          <p:cNvPr id="28" name="图片 27" descr="红-01.png">
            <a:extLst>
              <a:ext uri="{FF2B5EF4-FFF2-40B4-BE49-F238E27FC236}">
                <a16:creationId xmlns:a16="http://schemas.microsoft.com/office/drawing/2014/main" id="{2E4DC6E4-BA52-4EBD-AA32-6F3E3424A4C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71" t="15752" r="27061" b="31847"/>
          <a:stretch/>
        </p:blipFill>
        <p:spPr>
          <a:xfrm rot="13676676">
            <a:off x="2027744" y="1371249"/>
            <a:ext cx="3700613" cy="2149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634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纹-01.png">
            <a:extLst>
              <a:ext uri="{FF2B5EF4-FFF2-40B4-BE49-F238E27FC236}">
                <a16:creationId xmlns:a16="http://schemas.microsoft.com/office/drawing/2014/main" id="{26A3D81E-397D-4E84-8C18-FAAE4B3F3BF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2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00" t="26359" r="46904" b="17291"/>
          <a:stretch/>
        </p:blipFill>
        <p:spPr>
          <a:xfrm>
            <a:off x="5646424" y="3020497"/>
            <a:ext cx="5350450" cy="3864428"/>
          </a:xfrm>
          <a:prstGeom prst="rect">
            <a:avLst/>
          </a:prstGeom>
        </p:spPr>
      </p:pic>
      <p:grpSp>
        <p:nvGrpSpPr>
          <p:cNvPr id="2" name="组 1">
            <a:extLst>
              <a:ext uri="{FF2B5EF4-FFF2-40B4-BE49-F238E27FC236}">
                <a16:creationId xmlns:a16="http://schemas.microsoft.com/office/drawing/2014/main" id="{56E10B73-6A10-4F85-953E-26A2EA8D02EB}"/>
              </a:ext>
            </a:extLst>
          </p:cNvPr>
          <p:cNvGrpSpPr/>
          <p:nvPr/>
        </p:nvGrpSpPr>
        <p:grpSpPr>
          <a:xfrm>
            <a:off x="0" y="0"/>
            <a:ext cx="641472" cy="641472"/>
            <a:chOff x="9079551" y="4146949"/>
            <a:chExt cx="760406" cy="760406"/>
          </a:xfrm>
        </p:grpSpPr>
        <p:grpSp>
          <p:nvGrpSpPr>
            <p:cNvPr id="3" name="组 2">
              <a:extLst>
                <a:ext uri="{FF2B5EF4-FFF2-40B4-BE49-F238E27FC236}">
                  <a16:creationId xmlns:a16="http://schemas.microsoft.com/office/drawing/2014/main" id="{7D489A25-BFB4-40D5-B369-68C73767CF88}"/>
                </a:ext>
              </a:extLst>
            </p:cNvPr>
            <p:cNvGrpSpPr/>
            <p:nvPr/>
          </p:nvGrpSpPr>
          <p:grpSpPr>
            <a:xfrm>
              <a:off x="9079551" y="4146949"/>
              <a:ext cx="760406" cy="760406"/>
              <a:chOff x="3121096" y="2539875"/>
              <a:chExt cx="2043973" cy="2043973"/>
            </a:xfrm>
          </p:grpSpPr>
          <p:sp>
            <p:nvSpPr>
              <p:cNvPr id="5" name="剪去对角的矩形 4">
                <a:extLst>
                  <a:ext uri="{FF2B5EF4-FFF2-40B4-BE49-F238E27FC236}">
                    <a16:creationId xmlns:a16="http://schemas.microsoft.com/office/drawing/2014/main" id="{22917400-4DB5-4D3D-BAE6-CCD193464E3A}"/>
                  </a:ext>
                </a:extLst>
              </p:cNvPr>
              <p:cNvSpPr/>
              <p:nvPr/>
            </p:nvSpPr>
            <p:spPr>
              <a:xfrm>
                <a:off x="3121096" y="2539875"/>
                <a:ext cx="1891573" cy="1891573"/>
              </a:xfrm>
              <a:prstGeom prst="snip2DiagRect">
                <a:avLst/>
              </a:prstGeom>
              <a:noFill/>
              <a:ln>
                <a:solidFill>
                  <a:srgbClr val="C85639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" name="剪去对角的矩形 5">
                <a:extLst>
                  <a:ext uri="{FF2B5EF4-FFF2-40B4-BE49-F238E27FC236}">
                    <a16:creationId xmlns:a16="http://schemas.microsoft.com/office/drawing/2014/main" id="{891FF9F6-FBC7-4DEA-9A9A-552530EB2967}"/>
                  </a:ext>
                </a:extLst>
              </p:cNvPr>
              <p:cNvSpPr/>
              <p:nvPr/>
            </p:nvSpPr>
            <p:spPr>
              <a:xfrm>
                <a:off x="3273496" y="2692275"/>
                <a:ext cx="1891573" cy="1891573"/>
              </a:xfrm>
              <a:prstGeom prst="snip2DiagRect">
                <a:avLst/>
              </a:prstGeom>
              <a:solidFill>
                <a:srgbClr val="C85639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4000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id="{F1D9EB05-9FD8-4F22-A2FA-12E1A1C5A263}"/>
                </a:ext>
              </a:extLst>
            </p:cNvPr>
            <p:cNvSpPr txBox="1"/>
            <p:nvPr/>
          </p:nvSpPr>
          <p:spPr>
            <a:xfrm>
              <a:off x="9239191" y="4318353"/>
              <a:ext cx="522938" cy="474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000" dirty="0">
                  <a:cs typeface="+mn-ea"/>
                  <a:sym typeface="+mn-lt"/>
                </a:rPr>
                <a:t>叁</a:t>
              </a:r>
            </a:p>
          </p:txBody>
        </p:sp>
      </p:grpSp>
      <p:sp>
        <p:nvSpPr>
          <p:cNvPr id="7" name="剪去对角的矩形 8">
            <a:extLst>
              <a:ext uri="{FF2B5EF4-FFF2-40B4-BE49-F238E27FC236}">
                <a16:creationId xmlns:a16="http://schemas.microsoft.com/office/drawing/2014/main" id="{47C50108-1F6A-46D2-8023-7CC84803D174}"/>
              </a:ext>
            </a:extLst>
          </p:cNvPr>
          <p:cNvSpPr/>
          <p:nvPr/>
        </p:nvSpPr>
        <p:spPr>
          <a:xfrm rot="5400000">
            <a:off x="1388589" y="2416361"/>
            <a:ext cx="4747845" cy="2531713"/>
          </a:xfrm>
          <a:prstGeom prst="snip2DiagRect">
            <a:avLst/>
          </a:prstGeom>
          <a:solidFill>
            <a:srgbClr val="A67451">
              <a:alpha val="16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cs typeface="+mn-ea"/>
              <a:sym typeface="+mn-lt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961FC173-A0F3-4141-90E0-9C61410C166F}"/>
              </a:ext>
            </a:extLst>
          </p:cNvPr>
          <p:cNvSpPr txBox="1"/>
          <p:nvPr/>
        </p:nvSpPr>
        <p:spPr>
          <a:xfrm>
            <a:off x="3023855" y="1786629"/>
            <a:ext cx="1477328" cy="379117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400" dirty="0">
                <a:cs typeface="+mn-ea"/>
                <a:sym typeface="+mn-lt"/>
              </a:rPr>
              <a:t>鹤飞去兮，西山之缺。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高翔而下览兮，择所适。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翻然敛翼，宛将集兮，乎何所见？矫然而复击！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独终日于涧谷之间兮，啄苍苔而履白石。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3B11587D-EB94-4F95-B972-AF31C4732B23}"/>
              </a:ext>
            </a:extLst>
          </p:cNvPr>
          <p:cNvSpPr txBox="1"/>
          <p:nvPr/>
        </p:nvSpPr>
        <p:spPr>
          <a:xfrm>
            <a:off x="5555560" y="1308080"/>
            <a:ext cx="39452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400" dirty="0">
                <a:cs typeface="+mn-ea"/>
                <a:sym typeface="+mn-lt"/>
              </a:rPr>
              <a:t>鹤飞去兮，西山之缺。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高翔而下览兮，择所适。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翻然敛翼，宛将集兮，乎何所见？矫然而复击！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独终日于涧谷之间兮，啄苍苔而履白石。</a:t>
            </a:r>
          </a:p>
        </p:txBody>
      </p:sp>
      <p:pic>
        <p:nvPicPr>
          <p:cNvPr id="10" name="图片 9" descr="鹤-01.png">
            <a:extLst>
              <a:ext uri="{FF2B5EF4-FFF2-40B4-BE49-F238E27FC236}">
                <a16:creationId xmlns:a16="http://schemas.microsoft.com/office/drawing/2014/main" id="{0FDDCE8A-A61C-404A-8558-DECFBA4C050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01" t="21384" r="19120" b="6061"/>
          <a:stretch/>
        </p:blipFill>
        <p:spPr>
          <a:xfrm>
            <a:off x="8795330" y="2826162"/>
            <a:ext cx="1949744" cy="1727288"/>
          </a:xfrm>
          <a:prstGeom prst="rect">
            <a:avLst/>
          </a:prstGeom>
        </p:spPr>
      </p:pic>
      <p:pic>
        <p:nvPicPr>
          <p:cNvPr id="11" name="图片 10" descr="鹤-01.png">
            <a:extLst>
              <a:ext uri="{FF2B5EF4-FFF2-40B4-BE49-F238E27FC236}">
                <a16:creationId xmlns:a16="http://schemas.microsoft.com/office/drawing/2014/main" id="{DC1C7F1B-5980-422D-8B51-6829575E803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01" t="21384" r="19120" b="6061"/>
          <a:stretch/>
        </p:blipFill>
        <p:spPr>
          <a:xfrm rot="459636">
            <a:off x="6969459" y="4091314"/>
            <a:ext cx="1200539" cy="1063564"/>
          </a:xfrm>
          <a:prstGeom prst="rect">
            <a:avLst/>
          </a:prstGeom>
        </p:spPr>
      </p:pic>
      <p:pic>
        <p:nvPicPr>
          <p:cNvPr id="12" name="图片 11" descr="鹤-01.png">
            <a:extLst>
              <a:ext uri="{FF2B5EF4-FFF2-40B4-BE49-F238E27FC236}">
                <a16:creationId xmlns:a16="http://schemas.microsoft.com/office/drawing/2014/main" id="{52AD981A-2899-43CF-B783-9A1DED2C8FE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01" t="21384" r="19120" b="6061"/>
          <a:stretch/>
        </p:blipFill>
        <p:spPr>
          <a:xfrm rot="1395759">
            <a:off x="6730166" y="5673185"/>
            <a:ext cx="864547" cy="765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78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剪去对角的矩形 8">
            <a:extLst>
              <a:ext uri="{FF2B5EF4-FFF2-40B4-BE49-F238E27FC236}">
                <a16:creationId xmlns:a16="http://schemas.microsoft.com/office/drawing/2014/main" id="{26C5129B-D7AC-4193-B4F2-7A4ED7E7284F}"/>
              </a:ext>
            </a:extLst>
          </p:cNvPr>
          <p:cNvSpPr/>
          <p:nvPr/>
        </p:nvSpPr>
        <p:spPr>
          <a:xfrm flipH="1">
            <a:off x="1538043" y="2009442"/>
            <a:ext cx="4346917" cy="1615513"/>
          </a:xfrm>
          <a:prstGeom prst="snip2DiagRect">
            <a:avLst/>
          </a:prstGeom>
          <a:solidFill>
            <a:srgbClr val="A67451">
              <a:alpha val="16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cs typeface="+mn-ea"/>
              <a:sym typeface="+mn-lt"/>
            </a:endParaRPr>
          </a:p>
        </p:txBody>
      </p:sp>
      <p:sp>
        <p:nvSpPr>
          <p:cNvPr id="12" name="剪去对角的矩形 8">
            <a:extLst>
              <a:ext uri="{FF2B5EF4-FFF2-40B4-BE49-F238E27FC236}">
                <a16:creationId xmlns:a16="http://schemas.microsoft.com/office/drawing/2014/main" id="{3B52BC6C-79C3-438F-888D-7EDC895E0C76}"/>
              </a:ext>
            </a:extLst>
          </p:cNvPr>
          <p:cNvSpPr/>
          <p:nvPr/>
        </p:nvSpPr>
        <p:spPr>
          <a:xfrm flipH="1">
            <a:off x="6616999" y="3681227"/>
            <a:ext cx="3631811" cy="1615513"/>
          </a:xfrm>
          <a:prstGeom prst="snip2DiagRect">
            <a:avLst/>
          </a:prstGeom>
          <a:solidFill>
            <a:srgbClr val="A67451">
              <a:alpha val="16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cs typeface="+mn-ea"/>
              <a:sym typeface="+mn-lt"/>
            </a:endParaRPr>
          </a:p>
        </p:txBody>
      </p:sp>
      <p:grpSp>
        <p:nvGrpSpPr>
          <p:cNvPr id="2" name="组 1">
            <a:extLst>
              <a:ext uri="{FF2B5EF4-FFF2-40B4-BE49-F238E27FC236}">
                <a16:creationId xmlns:a16="http://schemas.microsoft.com/office/drawing/2014/main" id="{37D1CED5-0E48-4850-B74C-84832CBA6584}"/>
              </a:ext>
            </a:extLst>
          </p:cNvPr>
          <p:cNvGrpSpPr/>
          <p:nvPr/>
        </p:nvGrpSpPr>
        <p:grpSpPr>
          <a:xfrm>
            <a:off x="0" y="0"/>
            <a:ext cx="641472" cy="641472"/>
            <a:chOff x="9079551" y="4146949"/>
            <a:chExt cx="760406" cy="760406"/>
          </a:xfrm>
        </p:grpSpPr>
        <p:grpSp>
          <p:nvGrpSpPr>
            <p:cNvPr id="3" name="组 2">
              <a:extLst>
                <a:ext uri="{FF2B5EF4-FFF2-40B4-BE49-F238E27FC236}">
                  <a16:creationId xmlns:a16="http://schemas.microsoft.com/office/drawing/2014/main" id="{3B3FDADA-3E0D-41E7-8E91-CD6A4595298B}"/>
                </a:ext>
              </a:extLst>
            </p:cNvPr>
            <p:cNvGrpSpPr/>
            <p:nvPr/>
          </p:nvGrpSpPr>
          <p:grpSpPr>
            <a:xfrm>
              <a:off x="9079551" y="4146949"/>
              <a:ext cx="760406" cy="760406"/>
              <a:chOff x="3121096" y="2539875"/>
              <a:chExt cx="2043973" cy="2043973"/>
            </a:xfrm>
          </p:grpSpPr>
          <p:sp>
            <p:nvSpPr>
              <p:cNvPr id="5" name="剪去对角的矩形 4">
                <a:extLst>
                  <a:ext uri="{FF2B5EF4-FFF2-40B4-BE49-F238E27FC236}">
                    <a16:creationId xmlns:a16="http://schemas.microsoft.com/office/drawing/2014/main" id="{4691EAE6-10B1-4B1E-8E0E-2EE8851CC0D5}"/>
                  </a:ext>
                </a:extLst>
              </p:cNvPr>
              <p:cNvSpPr/>
              <p:nvPr/>
            </p:nvSpPr>
            <p:spPr>
              <a:xfrm>
                <a:off x="3121096" y="2539875"/>
                <a:ext cx="1891573" cy="1891573"/>
              </a:xfrm>
              <a:prstGeom prst="snip2DiagRect">
                <a:avLst/>
              </a:prstGeom>
              <a:noFill/>
              <a:ln>
                <a:solidFill>
                  <a:srgbClr val="C85639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" name="剪去对角的矩形 5">
                <a:extLst>
                  <a:ext uri="{FF2B5EF4-FFF2-40B4-BE49-F238E27FC236}">
                    <a16:creationId xmlns:a16="http://schemas.microsoft.com/office/drawing/2014/main" id="{9CD7C608-51AB-4B6F-B0B7-A4C423E8FE7A}"/>
                  </a:ext>
                </a:extLst>
              </p:cNvPr>
              <p:cNvSpPr/>
              <p:nvPr/>
            </p:nvSpPr>
            <p:spPr>
              <a:xfrm>
                <a:off x="3273496" y="2692275"/>
                <a:ext cx="1891573" cy="1891573"/>
              </a:xfrm>
              <a:prstGeom prst="snip2DiagRect">
                <a:avLst/>
              </a:prstGeom>
              <a:solidFill>
                <a:srgbClr val="C85639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4000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id="{2AB1B2D6-48A8-4D87-8276-D279F1FD4497}"/>
                </a:ext>
              </a:extLst>
            </p:cNvPr>
            <p:cNvSpPr txBox="1"/>
            <p:nvPr/>
          </p:nvSpPr>
          <p:spPr>
            <a:xfrm>
              <a:off x="9239191" y="4318353"/>
              <a:ext cx="522938" cy="474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000" dirty="0">
                  <a:cs typeface="+mn-ea"/>
                  <a:sym typeface="+mn-lt"/>
                </a:rPr>
                <a:t>叁</a:t>
              </a:r>
            </a:p>
          </p:txBody>
        </p:sp>
      </p:grpSp>
      <p:sp>
        <p:nvSpPr>
          <p:cNvPr id="7" name="文本框 6">
            <a:extLst>
              <a:ext uri="{FF2B5EF4-FFF2-40B4-BE49-F238E27FC236}">
                <a16:creationId xmlns:a16="http://schemas.microsoft.com/office/drawing/2014/main" id="{9D0279FA-DBB9-4A1D-BC03-B0F9964452DE}"/>
              </a:ext>
            </a:extLst>
          </p:cNvPr>
          <p:cNvSpPr txBox="1"/>
          <p:nvPr/>
        </p:nvSpPr>
        <p:spPr>
          <a:xfrm>
            <a:off x="1950674" y="2131713"/>
            <a:ext cx="39452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400" dirty="0">
                <a:cs typeface="+mn-ea"/>
                <a:sym typeface="+mn-lt"/>
              </a:rPr>
              <a:t>鹤飞去兮，西山之缺。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高翔而下览兮，择所适。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翻然敛翼，宛将集兮，乎何所见？矫然而复击！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独终日于涧谷之间兮，啄苍苔而履白石。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56B63290-CE59-436C-A97F-E9980CE0E4AC}"/>
              </a:ext>
            </a:extLst>
          </p:cNvPr>
          <p:cNvSpPr txBox="1"/>
          <p:nvPr/>
        </p:nvSpPr>
        <p:spPr>
          <a:xfrm>
            <a:off x="1950674" y="3798062"/>
            <a:ext cx="39452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400" dirty="0">
                <a:cs typeface="+mn-ea"/>
                <a:sym typeface="+mn-lt"/>
              </a:rPr>
              <a:t>鹤飞去兮，西山之缺。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高翔而下览兮，择所适。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翻然敛翼，宛将集兮，乎何所见？矫然而复击！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独终日于涧谷之间兮，啄苍苔而履白石。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F660EDC2-2E47-4ED1-8F51-82FE13F3B233}"/>
              </a:ext>
            </a:extLst>
          </p:cNvPr>
          <p:cNvSpPr txBox="1"/>
          <p:nvPr/>
        </p:nvSpPr>
        <p:spPr>
          <a:xfrm>
            <a:off x="7009890" y="2131712"/>
            <a:ext cx="323892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鹤归来兮，东山之阴。</a:t>
            </a:r>
            <a:br>
              <a:rPr lang="zh-CN" altLang="en-US" sz="1400" dirty="0">
                <a:cs typeface="+mn-ea"/>
                <a:sym typeface="+mn-lt"/>
              </a:rPr>
            </a:br>
            <a:r>
              <a:rPr lang="zh-CN" altLang="en-US" sz="1400" dirty="0">
                <a:cs typeface="+mn-ea"/>
                <a:sym typeface="+mn-lt"/>
              </a:rPr>
              <a:t>其下有人兮，黄冠草屦，葛衣而鼓琴。</a:t>
            </a:r>
            <a:br>
              <a:rPr lang="zh-CN" altLang="en-US" sz="1400" dirty="0">
                <a:cs typeface="+mn-ea"/>
                <a:sym typeface="+mn-lt"/>
              </a:rPr>
            </a:br>
            <a:r>
              <a:rPr lang="zh-CN" altLang="en-US" sz="1400" dirty="0">
                <a:cs typeface="+mn-ea"/>
                <a:sym typeface="+mn-lt"/>
              </a:rPr>
              <a:t>躬耕而食兮，其余以饱汝。</a:t>
            </a:r>
            <a:br>
              <a:rPr lang="zh-CN" altLang="en-US" sz="1400" dirty="0">
                <a:cs typeface="+mn-ea"/>
                <a:sym typeface="+mn-lt"/>
              </a:rPr>
            </a:br>
            <a:r>
              <a:rPr lang="zh-CN" altLang="en-US" sz="1400" dirty="0">
                <a:cs typeface="+mn-ea"/>
                <a:sym typeface="+mn-lt"/>
              </a:rPr>
              <a:t>归来归来兮，西山不可以久留！</a:t>
            </a:r>
            <a:endParaRPr kumimoji="1" lang="zh-CN" altLang="en-US" sz="1400" dirty="0"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CF499B06-CF5C-431D-A073-90FC25E497FA}"/>
              </a:ext>
            </a:extLst>
          </p:cNvPr>
          <p:cNvSpPr txBox="1"/>
          <p:nvPr/>
        </p:nvSpPr>
        <p:spPr>
          <a:xfrm>
            <a:off x="7009889" y="3801486"/>
            <a:ext cx="323892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鹤归来兮，东山之阴。</a:t>
            </a:r>
            <a:br>
              <a:rPr lang="zh-CN" altLang="en-US" sz="1400" dirty="0">
                <a:cs typeface="+mn-ea"/>
                <a:sym typeface="+mn-lt"/>
              </a:rPr>
            </a:br>
            <a:r>
              <a:rPr lang="zh-CN" altLang="en-US" sz="1400" dirty="0">
                <a:cs typeface="+mn-ea"/>
                <a:sym typeface="+mn-lt"/>
              </a:rPr>
              <a:t>其下有人兮，黄冠草屦，葛衣而鼓琴。</a:t>
            </a:r>
            <a:br>
              <a:rPr lang="zh-CN" altLang="en-US" sz="1400" dirty="0">
                <a:cs typeface="+mn-ea"/>
                <a:sym typeface="+mn-lt"/>
              </a:rPr>
            </a:br>
            <a:r>
              <a:rPr lang="zh-CN" altLang="en-US" sz="1400" dirty="0">
                <a:cs typeface="+mn-ea"/>
                <a:sym typeface="+mn-lt"/>
              </a:rPr>
              <a:t>躬耕而食兮，其余以饱汝。</a:t>
            </a:r>
            <a:br>
              <a:rPr lang="zh-CN" altLang="en-US" sz="1400" dirty="0">
                <a:cs typeface="+mn-ea"/>
                <a:sym typeface="+mn-lt"/>
              </a:rPr>
            </a:br>
            <a:r>
              <a:rPr lang="zh-CN" altLang="en-US" sz="1400" dirty="0">
                <a:cs typeface="+mn-ea"/>
                <a:sym typeface="+mn-lt"/>
              </a:rPr>
              <a:t>归来归来兮，西山不可以久留！</a:t>
            </a:r>
            <a:endParaRPr kumimoji="1" lang="zh-CN" altLang="en-US" sz="1400" dirty="0">
              <a:cs typeface="+mn-ea"/>
              <a:sym typeface="+mn-lt"/>
            </a:endParaRPr>
          </a:p>
        </p:txBody>
      </p:sp>
      <p:pic>
        <p:nvPicPr>
          <p:cNvPr id="13" name="图片 12" descr="红-01.png">
            <a:extLst>
              <a:ext uri="{FF2B5EF4-FFF2-40B4-BE49-F238E27FC236}">
                <a16:creationId xmlns:a16="http://schemas.microsoft.com/office/drawing/2014/main" id="{AA87635D-AA64-496A-98DA-349A5A9B985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71" t="15752" r="27061" b="31847"/>
          <a:stretch/>
        </p:blipFill>
        <p:spPr>
          <a:xfrm rot="2122886">
            <a:off x="4126241" y="3468491"/>
            <a:ext cx="3610822" cy="2096919"/>
          </a:xfrm>
          <a:prstGeom prst="rect">
            <a:avLst/>
          </a:prstGeom>
        </p:spPr>
      </p:pic>
      <p:pic>
        <p:nvPicPr>
          <p:cNvPr id="14" name="图片 13" descr="鹤-01.png">
            <a:extLst>
              <a:ext uri="{FF2B5EF4-FFF2-40B4-BE49-F238E27FC236}">
                <a16:creationId xmlns:a16="http://schemas.microsoft.com/office/drawing/2014/main" id="{DD840E96-F6C7-46A4-B983-B76D4B5A150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01" t="21384" r="19120" b="6061"/>
          <a:stretch/>
        </p:blipFill>
        <p:spPr>
          <a:xfrm>
            <a:off x="5169535" y="3191061"/>
            <a:ext cx="1949744" cy="1727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78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7" grpId="0"/>
      <p:bldP spid="8" grpId="0"/>
      <p:bldP spid="9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>
            <a:extLst>
              <a:ext uri="{FF2B5EF4-FFF2-40B4-BE49-F238E27FC236}">
                <a16:creationId xmlns:a16="http://schemas.microsoft.com/office/drawing/2014/main" id="{315A42D8-6E0F-4A0A-BDDF-ABB14140DFED}"/>
              </a:ext>
            </a:extLst>
          </p:cNvPr>
          <p:cNvGrpSpPr/>
          <p:nvPr/>
        </p:nvGrpSpPr>
        <p:grpSpPr>
          <a:xfrm>
            <a:off x="0" y="0"/>
            <a:ext cx="641472" cy="641472"/>
            <a:chOff x="9079551" y="4146949"/>
            <a:chExt cx="760406" cy="760406"/>
          </a:xfrm>
        </p:grpSpPr>
        <p:grpSp>
          <p:nvGrpSpPr>
            <p:cNvPr id="3" name="组 2">
              <a:extLst>
                <a:ext uri="{FF2B5EF4-FFF2-40B4-BE49-F238E27FC236}">
                  <a16:creationId xmlns:a16="http://schemas.microsoft.com/office/drawing/2014/main" id="{89194ACA-556E-4777-BFC9-BF4481C8CEEF}"/>
                </a:ext>
              </a:extLst>
            </p:cNvPr>
            <p:cNvGrpSpPr/>
            <p:nvPr/>
          </p:nvGrpSpPr>
          <p:grpSpPr>
            <a:xfrm>
              <a:off x="9079551" y="4146949"/>
              <a:ext cx="760406" cy="760406"/>
              <a:chOff x="3121096" y="2539875"/>
              <a:chExt cx="2043973" cy="2043973"/>
            </a:xfrm>
          </p:grpSpPr>
          <p:sp>
            <p:nvSpPr>
              <p:cNvPr id="5" name="剪去对角的矩形 4">
                <a:extLst>
                  <a:ext uri="{FF2B5EF4-FFF2-40B4-BE49-F238E27FC236}">
                    <a16:creationId xmlns:a16="http://schemas.microsoft.com/office/drawing/2014/main" id="{6E9A5FEF-A217-43E6-AD97-79AF8F720FFB}"/>
                  </a:ext>
                </a:extLst>
              </p:cNvPr>
              <p:cNvSpPr/>
              <p:nvPr/>
            </p:nvSpPr>
            <p:spPr>
              <a:xfrm>
                <a:off x="3121096" y="2539875"/>
                <a:ext cx="1891573" cy="1891573"/>
              </a:xfrm>
              <a:prstGeom prst="snip2DiagRect">
                <a:avLst/>
              </a:prstGeom>
              <a:noFill/>
              <a:ln>
                <a:solidFill>
                  <a:srgbClr val="C85639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" name="剪去对角的矩形 5">
                <a:extLst>
                  <a:ext uri="{FF2B5EF4-FFF2-40B4-BE49-F238E27FC236}">
                    <a16:creationId xmlns:a16="http://schemas.microsoft.com/office/drawing/2014/main" id="{DC9063EB-A53D-4A6D-B28A-301AA6FE86D5}"/>
                  </a:ext>
                </a:extLst>
              </p:cNvPr>
              <p:cNvSpPr/>
              <p:nvPr/>
            </p:nvSpPr>
            <p:spPr>
              <a:xfrm>
                <a:off x="3273496" y="2692275"/>
                <a:ext cx="1891573" cy="1891573"/>
              </a:xfrm>
              <a:prstGeom prst="snip2DiagRect">
                <a:avLst/>
              </a:prstGeom>
              <a:solidFill>
                <a:srgbClr val="C85639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4000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id="{571CA6E9-CCF4-4641-8F95-520125AD2504}"/>
                </a:ext>
              </a:extLst>
            </p:cNvPr>
            <p:cNvSpPr txBox="1"/>
            <p:nvPr/>
          </p:nvSpPr>
          <p:spPr>
            <a:xfrm>
              <a:off x="9239191" y="4318353"/>
              <a:ext cx="522938" cy="474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000" dirty="0">
                  <a:cs typeface="+mn-ea"/>
                  <a:sym typeface="+mn-lt"/>
                </a:rPr>
                <a:t>叁</a:t>
              </a:r>
            </a:p>
          </p:txBody>
        </p:sp>
      </p:grpSp>
      <p:sp>
        <p:nvSpPr>
          <p:cNvPr id="7" name="文本框 6">
            <a:extLst>
              <a:ext uri="{FF2B5EF4-FFF2-40B4-BE49-F238E27FC236}">
                <a16:creationId xmlns:a16="http://schemas.microsoft.com/office/drawing/2014/main" id="{AB2B6339-FD23-4CCA-8C87-7CC1533A14BE}"/>
              </a:ext>
            </a:extLst>
          </p:cNvPr>
          <p:cNvSpPr txBox="1"/>
          <p:nvPr/>
        </p:nvSpPr>
        <p:spPr>
          <a:xfrm>
            <a:off x="2982119" y="3931988"/>
            <a:ext cx="2123658" cy="253650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400" dirty="0">
                <a:cs typeface="+mn-ea"/>
                <a:sym typeface="+mn-lt"/>
              </a:rPr>
              <a:t>鹤飞去兮，西山之缺。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高翔而下览兮，择所适。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翻然敛翼，宛将集兮，乎何所见？矫然而复击！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独终日于涧谷之间兮，啄苍苔而履白石。</a:t>
            </a:r>
          </a:p>
        </p:txBody>
      </p:sp>
      <p:sp>
        <p:nvSpPr>
          <p:cNvPr id="8" name="剪去对角的矩形 8">
            <a:extLst>
              <a:ext uri="{FF2B5EF4-FFF2-40B4-BE49-F238E27FC236}">
                <a16:creationId xmlns:a16="http://schemas.microsoft.com/office/drawing/2014/main" id="{604704E6-A022-44A6-895E-4027E13AA280}"/>
              </a:ext>
            </a:extLst>
          </p:cNvPr>
          <p:cNvSpPr/>
          <p:nvPr/>
        </p:nvSpPr>
        <p:spPr>
          <a:xfrm rot="5400000">
            <a:off x="2443269" y="1600681"/>
            <a:ext cx="6858595" cy="3657237"/>
          </a:xfrm>
          <a:prstGeom prst="snip2DiagRect">
            <a:avLst/>
          </a:prstGeom>
          <a:solidFill>
            <a:srgbClr val="A67451">
              <a:alpha val="16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B98B3CC-FF82-439E-9582-F4CEE983B227}"/>
              </a:ext>
            </a:extLst>
          </p:cNvPr>
          <p:cNvSpPr txBox="1"/>
          <p:nvPr/>
        </p:nvSpPr>
        <p:spPr>
          <a:xfrm>
            <a:off x="6969228" y="810099"/>
            <a:ext cx="1477328" cy="329116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鹤归来兮，东山之阴。</a:t>
            </a:r>
            <a:br>
              <a:rPr lang="zh-CN" altLang="en-US" sz="1400" dirty="0">
                <a:cs typeface="+mn-ea"/>
                <a:sym typeface="+mn-lt"/>
              </a:rPr>
            </a:br>
            <a:r>
              <a:rPr lang="zh-CN" altLang="en-US" sz="1400" dirty="0">
                <a:cs typeface="+mn-ea"/>
                <a:sym typeface="+mn-lt"/>
              </a:rPr>
              <a:t>其下有人兮，黄冠草屦，葛衣而鼓琴。</a:t>
            </a:r>
            <a:br>
              <a:rPr lang="zh-CN" altLang="en-US" sz="1400" dirty="0">
                <a:cs typeface="+mn-ea"/>
                <a:sym typeface="+mn-lt"/>
              </a:rPr>
            </a:br>
            <a:r>
              <a:rPr lang="zh-CN" altLang="en-US" sz="1400" dirty="0">
                <a:cs typeface="+mn-ea"/>
                <a:sym typeface="+mn-lt"/>
              </a:rPr>
              <a:t>躬耕而食兮，其余以饱汝。</a:t>
            </a:r>
            <a:br>
              <a:rPr lang="zh-CN" altLang="en-US" sz="1400" dirty="0">
                <a:cs typeface="+mn-ea"/>
                <a:sym typeface="+mn-lt"/>
              </a:rPr>
            </a:br>
            <a:r>
              <a:rPr lang="zh-CN" altLang="en-US" sz="1400" dirty="0">
                <a:cs typeface="+mn-ea"/>
                <a:sym typeface="+mn-lt"/>
              </a:rPr>
              <a:t>归来归来兮，西山不可以久留！</a:t>
            </a:r>
            <a:endParaRPr kumimoji="1" lang="zh-CN" altLang="en-US" sz="1400" dirty="0">
              <a:cs typeface="+mn-ea"/>
              <a:sym typeface="+mn-lt"/>
            </a:endParaRPr>
          </a:p>
        </p:txBody>
      </p:sp>
      <p:pic>
        <p:nvPicPr>
          <p:cNvPr id="10" name="图片 9" descr="鹤-01.png">
            <a:extLst>
              <a:ext uri="{FF2B5EF4-FFF2-40B4-BE49-F238E27FC236}">
                <a16:creationId xmlns:a16="http://schemas.microsoft.com/office/drawing/2014/main" id="{E593EE81-C11A-40C9-B78C-CA071B65423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01" t="21384" r="19120" b="6061"/>
          <a:stretch/>
        </p:blipFill>
        <p:spPr>
          <a:xfrm>
            <a:off x="3425350" y="1400536"/>
            <a:ext cx="1949744" cy="1727288"/>
          </a:xfrm>
          <a:prstGeom prst="rect">
            <a:avLst/>
          </a:prstGeom>
        </p:spPr>
      </p:pic>
      <p:pic>
        <p:nvPicPr>
          <p:cNvPr id="11" name="图片 10" descr="鹤-01.png">
            <a:extLst>
              <a:ext uri="{FF2B5EF4-FFF2-40B4-BE49-F238E27FC236}">
                <a16:creationId xmlns:a16="http://schemas.microsoft.com/office/drawing/2014/main" id="{9E5D7B73-C79F-4D05-9151-E8D800E40C8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01" t="21384" r="19120" b="6061"/>
          <a:stretch/>
        </p:blipFill>
        <p:spPr>
          <a:xfrm flipH="1">
            <a:off x="6969220" y="4911358"/>
            <a:ext cx="1350563" cy="1196471"/>
          </a:xfrm>
          <a:prstGeom prst="rect">
            <a:avLst/>
          </a:prstGeom>
        </p:spPr>
      </p:pic>
      <p:pic>
        <p:nvPicPr>
          <p:cNvPr id="12" name="图片 11" descr="中国风线条.png">
            <a:extLst>
              <a:ext uri="{FF2B5EF4-FFF2-40B4-BE49-F238E27FC236}">
                <a16:creationId xmlns:a16="http://schemas.microsoft.com/office/drawing/2014/main" id="{E5698A3B-2A04-4881-9511-26EBF143EB2F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6073" y="2676398"/>
            <a:ext cx="2921357" cy="1887197"/>
          </a:xfrm>
          <a:prstGeom prst="rect">
            <a:avLst/>
          </a:prstGeom>
        </p:spPr>
      </p:pic>
      <p:pic>
        <p:nvPicPr>
          <p:cNvPr id="13" name="图片 12" descr="中国风线条.png">
            <a:extLst>
              <a:ext uri="{FF2B5EF4-FFF2-40B4-BE49-F238E27FC236}">
                <a16:creationId xmlns:a16="http://schemas.microsoft.com/office/drawing/2014/main" id="{3B2986B0-0203-4421-84A0-17A1D66C81A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477703" y="3429299"/>
            <a:ext cx="2921357" cy="1887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78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 6"/>
          <p:cNvGrpSpPr/>
          <p:nvPr/>
        </p:nvGrpSpPr>
        <p:grpSpPr>
          <a:xfrm>
            <a:off x="0" y="0"/>
            <a:ext cx="641472" cy="641472"/>
            <a:chOff x="9079551" y="4146949"/>
            <a:chExt cx="760406" cy="760406"/>
          </a:xfrm>
        </p:grpSpPr>
        <p:grpSp>
          <p:nvGrpSpPr>
            <p:cNvPr id="4" name="组 3"/>
            <p:cNvGrpSpPr/>
            <p:nvPr/>
          </p:nvGrpSpPr>
          <p:grpSpPr>
            <a:xfrm>
              <a:off x="9079551" y="4146949"/>
              <a:ext cx="760406" cy="760406"/>
              <a:chOff x="3121096" y="2539875"/>
              <a:chExt cx="2043973" cy="2043973"/>
            </a:xfrm>
          </p:grpSpPr>
          <p:sp>
            <p:nvSpPr>
              <p:cNvPr id="2" name="剪去对角的矩形 1"/>
              <p:cNvSpPr/>
              <p:nvPr/>
            </p:nvSpPr>
            <p:spPr>
              <a:xfrm>
                <a:off x="3121096" y="2539875"/>
                <a:ext cx="1891573" cy="1891573"/>
              </a:xfrm>
              <a:prstGeom prst="snip2DiagRect">
                <a:avLst/>
              </a:prstGeom>
              <a:noFill/>
              <a:ln>
                <a:solidFill>
                  <a:srgbClr val="C85639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" name="剪去对角的矩形 2"/>
              <p:cNvSpPr/>
              <p:nvPr/>
            </p:nvSpPr>
            <p:spPr>
              <a:xfrm>
                <a:off x="3273496" y="2692275"/>
                <a:ext cx="1891573" cy="1891573"/>
              </a:xfrm>
              <a:prstGeom prst="snip2DiagRect">
                <a:avLst/>
              </a:prstGeom>
              <a:solidFill>
                <a:srgbClr val="C85639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5" name="文本框 4"/>
            <p:cNvSpPr txBox="1"/>
            <p:nvPr/>
          </p:nvSpPr>
          <p:spPr>
            <a:xfrm>
              <a:off x="9226633" y="4318353"/>
              <a:ext cx="522938" cy="474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肆</a:t>
              </a:r>
            </a:p>
          </p:txBody>
        </p:sp>
      </p:grpSp>
      <p:grpSp>
        <p:nvGrpSpPr>
          <p:cNvPr id="9" name="组 8"/>
          <p:cNvGrpSpPr/>
          <p:nvPr/>
        </p:nvGrpSpPr>
        <p:grpSpPr>
          <a:xfrm>
            <a:off x="-1837527" y="2813792"/>
            <a:ext cx="10731697" cy="7214648"/>
            <a:chOff x="-407114" y="3514608"/>
            <a:chExt cx="9139575" cy="6144304"/>
          </a:xfrm>
        </p:grpSpPr>
        <p:pic>
          <p:nvPicPr>
            <p:cNvPr id="6" name="图片 5" descr="bo2-01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344" t="22191" r="30019" b="25210"/>
            <a:stretch/>
          </p:blipFill>
          <p:spPr>
            <a:xfrm flipH="1">
              <a:off x="-407114" y="3514608"/>
              <a:ext cx="8644587" cy="6144304"/>
            </a:xfrm>
            <a:prstGeom prst="rect">
              <a:avLst/>
            </a:prstGeom>
          </p:spPr>
        </p:pic>
        <p:pic>
          <p:nvPicPr>
            <p:cNvPr id="8" name="图片 7" descr="bo2-01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344" t="22191" r="30019" b="25210"/>
            <a:stretch/>
          </p:blipFill>
          <p:spPr>
            <a:xfrm flipH="1">
              <a:off x="2337872" y="4277089"/>
              <a:ext cx="6394589" cy="4545075"/>
            </a:xfrm>
            <a:prstGeom prst="rect">
              <a:avLst/>
            </a:prstGeom>
          </p:spPr>
        </p:pic>
      </p:grpSp>
      <p:pic>
        <p:nvPicPr>
          <p:cNvPr id="15" name="图片 14" descr="红-01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71" t="15752" r="27061" b="31847"/>
          <a:stretch/>
        </p:blipFill>
        <p:spPr>
          <a:xfrm rot="3349163">
            <a:off x="7140997" y="3202714"/>
            <a:ext cx="3700613" cy="2149063"/>
          </a:xfrm>
          <a:prstGeom prst="rect">
            <a:avLst/>
          </a:prstGeom>
        </p:spPr>
      </p:pic>
      <p:pic>
        <p:nvPicPr>
          <p:cNvPr id="16" name="图片 15" descr="鹤-01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01" t="21384" r="19120" b="6061"/>
          <a:stretch/>
        </p:blipFill>
        <p:spPr>
          <a:xfrm rot="20710965" flipH="1">
            <a:off x="5667879" y="1247834"/>
            <a:ext cx="1844185" cy="1633774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:a16="http://schemas.microsoft.com/office/drawing/2014/main" id="{1E477C0A-BCEB-46A5-A3FE-A7A7C3E1B10B}"/>
              </a:ext>
            </a:extLst>
          </p:cNvPr>
          <p:cNvGrpSpPr/>
          <p:nvPr/>
        </p:nvGrpSpPr>
        <p:grpSpPr>
          <a:xfrm>
            <a:off x="7761985" y="2931930"/>
            <a:ext cx="3157756" cy="2080169"/>
            <a:chOff x="7761985" y="2931930"/>
            <a:chExt cx="3157756" cy="2080169"/>
          </a:xfrm>
        </p:grpSpPr>
        <p:pic>
          <p:nvPicPr>
            <p:cNvPr id="19" name="图片 18" descr="中国风线条.png"/>
            <p:cNvPicPr>
              <a:picLocks noChangeAspect="1"/>
            </p:cNvPicPr>
            <p:nvPr/>
          </p:nvPicPr>
          <p:blipFill>
            <a:blip r:embed="rId7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61985" y="2972188"/>
              <a:ext cx="3157756" cy="2039911"/>
            </a:xfrm>
            <a:prstGeom prst="rect">
              <a:avLst/>
            </a:prstGeom>
          </p:spPr>
        </p:pic>
        <p:grpSp>
          <p:nvGrpSpPr>
            <p:cNvPr id="17" name="组 16"/>
            <p:cNvGrpSpPr/>
            <p:nvPr/>
          </p:nvGrpSpPr>
          <p:grpSpPr>
            <a:xfrm>
              <a:off x="8757844" y="2931930"/>
              <a:ext cx="979114" cy="2053202"/>
              <a:chOff x="6151058" y="2363782"/>
              <a:chExt cx="979114" cy="2053202"/>
            </a:xfrm>
          </p:grpSpPr>
          <p:sp>
            <p:nvSpPr>
              <p:cNvPr id="11" name="文本框 10"/>
              <p:cNvSpPr txBox="1"/>
              <p:nvPr/>
            </p:nvSpPr>
            <p:spPr>
              <a:xfrm>
                <a:off x="6151058" y="2363782"/>
                <a:ext cx="712054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CN" altLang="en-US" sz="4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标</a:t>
                </a:r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>
                <a:off x="6576815" y="2799232"/>
                <a:ext cx="55335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CN" alt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题</a:t>
                </a:r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6151058" y="3447488"/>
                <a:ext cx="52016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CN" alt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文</a:t>
                </a: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6475854" y="3709098"/>
                <a:ext cx="57558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CN" altLang="en-US" sz="4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字</a:t>
                </a:r>
              </a:p>
            </p:txBody>
          </p:sp>
        </p:grpSp>
      </p:grpSp>
      <p:pic>
        <p:nvPicPr>
          <p:cNvPr id="28" name="图片 27" descr="红-01.png">
            <a:extLst>
              <a:ext uri="{FF2B5EF4-FFF2-40B4-BE49-F238E27FC236}">
                <a16:creationId xmlns:a16="http://schemas.microsoft.com/office/drawing/2014/main" id="{2E4DC6E4-BA52-4EBD-AA32-6F3E3424A4C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71" t="15752" r="27061" b="31847"/>
          <a:stretch/>
        </p:blipFill>
        <p:spPr>
          <a:xfrm rot="13676676">
            <a:off x="2027744" y="1371249"/>
            <a:ext cx="3700613" cy="2149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236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 descr="雷锋.png"/>
          <p:cNvPicPr>
            <a:picLocks noChangeAspect="1"/>
          </p:cNvPicPr>
          <p:nvPr/>
        </p:nvPicPr>
        <p:blipFill>
          <a:blip r:embed="rId3">
            <a:alphaModFix amt="1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8401" y="514346"/>
            <a:ext cx="3480286" cy="6523721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:a16="http://schemas.microsoft.com/office/drawing/2014/main" id="{52256F5D-74C6-484F-A3BC-0777976BC254}"/>
              </a:ext>
            </a:extLst>
          </p:cNvPr>
          <p:cNvGrpSpPr/>
          <p:nvPr/>
        </p:nvGrpSpPr>
        <p:grpSpPr>
          <a:xfrm>
            <a:off x="1842407" y="2523695"/>
            <a:ext cx="693832" cy="1813227"/>
            <a:chOff x="1842407" y="2523695"/>
            <a:chExt cx="693832" cy="1813227"/>
          </a:xfrm>
        </p:grpSpPr>
        <p:sp>
          <p:nvSpPr>
            <p:cNvPr id="51" name="剪去对角的矩形 50"/>
            <p:cNvSpPr/>
            <p:nvPr/>
          </p:nvSpPr>
          <p:spPr>
            <a:xfrm>
              <a:off x="1968217" y="3778276"/>
              <a:ext cx="558646" cy="558646"/>
            </a:xfrm>
            <a:prstGeom prst="snip2DiagRect">
              <a:avLst/>
            </a:prstGeom>
            <a:solidFill>
              <a:srgbClr val="C85639"/>
            </a:solidFill>
            <a:ln>
              <a:solidFill>
                <a:srgbClr val="C8563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19" name="组 18"/>
            <p:cNvGrpSpPr/>
            <p:nvPr/>
          </p:nvGrpSpPr>
          <p:grpSpPr>
            <a:xfrm>
              <a:off x="1912574" y="3735370"/>
              <a:ext cx="558646" cy="566126"/>
              <a:chOff x="1912574" y="3522750"/>
              <a:chExt cx="558646" cy="566126"/>
            </a:xfrm>
          </p:grpSpPr>
          <p:sp>
            <p:nvSpPr>
              <p:cNvPr id="13" name="剪去对角的矩形 12"/>
              <p:cNvSpPr/>
              <p:nvPr/>
            </p:nvSpPr>
            <p:spPr>
              <a:xfrm>
                <a:off x="1912574" y="3522750"/>
                <a:ext cx="558646" cy="558646"/>
              </a:xfrm>
              <a:prstGeom prst="snip2DiagRect">
                <a:avLst/>
              </a:prstGeom>
              <a:noFill/>
              <a:ln>
                <a:solidFill>
                  <a:srgbClr val="C85639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>
                <a:off x="1968217" y="3565656"/>
                <a:ext cx="503003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zh-CN" altLang="en-US" sz="2800" dirty="0">
                    <a:cs typeface="+mn-ea"/>
                    <a:sym typeface="+mn-lt"/>
                  </a:rPr>
                  <a:t>壹</a:t>
                </a:r>
              </a:p>
            </p:txBody>
          </p:sp>
        </p:grpSp>
        <p:grpSp>
          <p:nvGrpSpPr>
            <p:cNvPr id="21" name="组 20"/>
            <p:cNvGrpSpPr/>
            <p:nvPr/>
          </p:nvGrpSpPr>
          <p:grpSpPr>
            <a:xfrm>
              <a:off x="1842407" y="2523695"/>
              <a:ext cx="693832" cy="1119234"/>
              <a:chOff x="1791607" y="2311075"/>
              <a:chExt cx="693832" cy="1119234"/>
            </a:xfrm>
          </p:grpSpPr>
          <p:sp>
            <p:nvSpPr>
              <p:cNvPr id="11" name="文本框 10"/>
              <p:cNvSpPr txBox="1"/>
              <p:nvPr/>
            </p:nvSpPr>
            <p:spPr>
              <a:xfrm>
                <a:off x="1791607" y="2311075"/>
                <a:ext cx="461665" cy="1119234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kumimoji="1" lang="zh-CN" altLang="en-US" dirty="0">
                    <a:cs typeface="+mn-ea"/>
                    <a:sym typeface="+mn-lt"/>
                  </a:rPr>
                  <a:t>标题文字</a:t>
                </a:r>
              </a:p>
            </p:txBody>
          </p:sp>
          <p:sp>
            <p:nvSpPr>
              <p:cNvPr id="18" name="文本框 17"/>
              <p:cNvSpPr txBox="1"/>
              <p:nvPr/>
            </p:nvSpPr>
            <p:spPr>
              <a:xfrm>
                <a:off x="2131496" y="2311075"/>
                <a:ext cx="353943" cy="975465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kumimoji="1" lang="en-US" altLang="zh-CN" sz="1100" dirty="0">
                    <a:cs typeface="+mn-ea"/>
                    <a:sym typeface="+mn-lt"/>
                  </a:rPr>
                  <a:t>Title Text </a:t>
                </a:r>
                <a:endParaRPr kumimoji="1" lang="zh-CN" altLang="en-US" sz="1100" dirty="0">
                  <a:cs typeface="+mn-ea"/>
                  <a:sym typeface="+mn-lt"/>
                </a:endParaRPr>
              </a:p>
            </p:txBody>
          </p:sp>
        </p:grpSp>
      </p:grpSp>
      <p:pic>
        <p:nvPicPr>
          <p:cNvPr id="69" name="图片 68" descr="中国风线条.png"/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4031" y="408275"/>
            <a:ext cx="2921357" cy="1887197"/>
          </a:xfrm>
          <a:prstGeom prst="rect">
            <a:avLst/>
          </a:prstGeom>
        </p:spPr>
      </p:pic>
      <p:pic>
        <p:nvPicPr>
          <p:cNvPr id="70" name="图片 69" descr="中国风线条.png"/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2509" y="4598216"/>
            <a:ext cx="2921357" cy="1887197"/>
          </a:xfrm>
          <a:prstGeom prst="rect">
            <a:avLst/>
          </a:prstGeom>
        </p:spPr>
      </p:pic>
      <p:pic>
        <p:nvPicPr>
          <p:cNvPr id="71" name="图片 70" descr="中国风线条.png"/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75460" y="156282"/>
            <a:ext cx="3157756" cy="2039911"/>
          </a:xfrm>
          <a:prstGeom prst="rect">
            <a:avLst/>
          </a:prstGeom>
        </p:spPr>
      </p:pic>
      <p:grpSp>
        <p:nvGrpSpPr>
          <p:cNvPr id="81" name="组 80"/>
          <p:cNvGrpSpPr/>
          <p:nvPr/>
        </p:nvGrpSpPr>
        <p:grpSpPr>
          <a:xfrm>
            <a:off x="3994414" y="4138214"/>
            <a:ext cx="693832" cy="1813227"/>
            <a:chOff x="1842407" y="2311075"/>
            <a:chExt cx="693832" cy="1813227"/>
          </a:xfrm>
        </p:grpSpPr>
        <p:sp>
          <p:nvSpPr>
            <p:cNvPr id="82" name="剪去对角的矩形 81"/>
            <p:cNvSpPr/>
            <p:nvPr/>
          </p:nvSpPr>
          <p:spPr>
            <a:xfrm>
              <a:off x="1968217" y="3565656"/>
              <a:ext cx="558646" cy="558646"/>
            </a:xfrm>
            <a:prstGeom prst="snip2DiagRect">
              <a:avLst/>
            </a:prstGeom>
            <a:noFill/>
            <a:ln>
              <a:solidFill>
                <a:srgbClr val="C8563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dirty="0">
                  <a:cs typeface="+mn-ea"/>
                  <a:sym typeface="+mn-lt"/>
                </a:rPr>
                <a:t>  </a:t>
              </a:r>
              <a:endParaRPr kumimoji="1"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83" name="组 82"/>
            <p:cNvGrpSpPr/>
            <p:nvPr/>
          </p:nvGrpSpPr>
          <p:grpSpPr>
            <a:xfrm>
              <a:off x="1842407" y="2311075"/>
              <a:ext cx="693832" cy="1777801"/>
              <a:chOff x="1842407" y="2311075"/>
              <a:chExt cx="693832" cy="1777801"/>
            </a:xfrm>
          </p:grpSpPr>
          <p:grpSp>
            <p:nvGrpSpPr>
              <p:cNvPr id="84" name="组 83"/>
              <p:cNvGrpSpPr/>
              <p:nvPr/>
            </p:nvGrpSpPr>
            <p:grpSpPr>
              <a:xfrm>
                <a:off x="1912574" y="3522750"/>
                <a:ext cx="558646" cy="566126"/>
                <a:chOff x="1912574" y="3522750"/>
                <a:chExt cx="558646" cy="566126"/>
              </a:xfrm>
            </p:grpSpPr>
            <p:sp>
              <p:nvSpPr>
                <p:cNvPr id="88" name="剪去对角的矩形 87"/>
                <p:cNvSpPr/>
                <p:nvPr/>
              </p:nvSpPr>
              <p:spPr>
                <a:xfrm>
                  <a:off x="1912574" y="3522750"/>
                  <a:ext cx="558646" cy="558646"/>
                </a:xfrm>
                <a:prstGeom prst="snip2DiagRect">
                  <a:avLst/>
                </a:prstGeom>
                <a:noFill/>
                <a:ln>
                  <a:solidFill>
                    <a:srgbClr val="C85639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9" name="文本框 88"/>
                <p:cNvSpPr txBox="1"/>
                <p:nvPr/>
              </p:nvSpPr>
              <p:spPr>
                <a:xfrm>
                  <a:off x="1968217" y="3565656"/>
                  <a:ext cx="503003" cy="52322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zh-CN" altLang="en-US" sz="2800" dirty="0">
                      <a:cs typeface="+mn-ea"/>
                      <a:sym typeface="+mn-lt"/>
                    </a:rPr>
                    <a:t>贰</a:t>
                  </a:r>
                </a:p>
              </p:txBody>
            </p:sp>
          </p:grpSp>
          <p:grpSp>
            <p:nvGrpSpPr>
              <p:cNvPr id="85" name="组 84"/>
              <p:cNvGrpSpPr/>
              <p:nvPr/>
            </p:nvGrpSpPr>
            <p:grpSpPr>
              <a:xfrm>
                <a:off x="1842407" y="2311075"/>
                <a:ext cx="693832" cy="1119234"/>
                <a:chOff x="1791607" y="2311075"/>
                <a:chExt cx="693832" cy="1119234"/>
              </a:xfrm>
            </p:grpSpPr>
            <p:sp>
              <p:nvSpPr>
                <p:cNvPr id="86" name="文本框 85"/>
                <p:cNvSpPr txBox="1"/>
                <p:nvPr/>
              </p:nvSpPr>
              <p:spPr>
                <a:xfrm>
                  <a:off x="1791607" y="2311075"/>
                  <a:ext cx="461665" cy="1119234"/>
                </a:xfrm>
                <a:prstGeom prst="rect">
                  <a:avLst/>
                </a:prstGeom>
                <a:noFill/>
              </p:spPr>
              <p:txBody>
                <a:bodyPr vert="eaVert" wrap="square" rtlCol="0">
                  <a:spAutoFit/>
                </a:bodyPr>
                <a:lstStyle/>
                <a:p>
                  <a:r>
                    <a:rPr kumimoji="1" lang="zh-CN" altLang="en-US" dirty="0">
                      <a:cs typeface="+mn-ea"/>
                      <a:sym typeface="+mn-lt"/>
                    </a:rPr>
                    <a:t>标题文字</a:t>
                  </a:r>
                </a:p>
              </p:txBody>
            </p:sp>
            <p:sp>
              <p:nvSpPr>
                <p:cNvPr id="87" name="文本框 86"/>
                <p:cNvSpPr txBox="1"/>
                <p:nvPr/>
              </p:nvSpPr>
              <p:spPr>
                <a:xfrm>
                  <a:off x="2131496" y="2311075"/>
                  <a:ext cx="353943" cy="975465"/>
                </a:xfrm>
                <a:prstGeom prst="rect">
                  <a:avLst/>
                </a:prstGeom>
                <a:noFill/>
              </p:spPr>
              <p:txBody>
                <a:bodyPr vert="eaVert" wrap="square" rtlCol="0">
                  <a:spAutoFit/>
                </a:bodyPr>
                <a:lstStyle/>
                <a:p>
                  <a:r>
                    <a:rPr kumimoji="1" lang="en-US" altLang="zh-CN" sz="1100" dirty="0">
                      <a:cs typeface="+mn-ea"/>
                      <a:sym typeface="+mn-lt"/>
                    </a:rPr>
                    <a:t>Title Text </a:t>
                  </a:r>
                  <a:endParaRPr kumimoji="1" lang="zh-CN" altLang="en-US" sz="1100" dirty="0">
                    <a:cs typeface="+mn-ea"/>
                    <a:sym typeface="+mn-lt"/>
                  </a:endParaRPr>
                </a:p>
              </p:txBody>
            </p:sp>
          </p:grpSp>
        </p:grpSp>
      </p:grpSp>
      <p:grpSp>
        <p:nvGrpSpPr>
          <p:cNvPr id="90" name="组 89"/>
          <p:cNvGrpSpPr/>
          <p:nvPr/>
        </p:nvGrpSpPr>
        <p:grpSpPr>
          <a:xfrm>
            <a:off x="6118385" y="1643836"/>
            <a:ext cx="693832" cy="1813227"/>
            <a:chOff x="1842407" y="2311075"/>
            <a:chExt cx="693832" cy="1813227"/>
          </a:xfrm>
        </p:grpSpPr>
        <p:sp>
          <p:nvSpPr>
            <p:cNvPr id="91" name="剪去对角的矩形 90"/>
            <p:cNvSpPr/>
            <p:nvPr/>
          </p:nvSpPr>
          <p:spPr>
            <a:xfrm>
              <a:off x="1968217" y="3565656"/>
              <a:ext cx="558646" cy="558646"/>
            </a:xfrm>
            <a:prstGeom prst="snip2DiagRect">
              <a:avLst/>
            </a:prstGeom>
            <a:solidFill>
              <a:srgbClr val="C85639"/>
            </a:solidFill>
            <a:ln>
              <a:solidFill>
                <a:srgbClr val="C8563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92" name="组 91"/>
            <p:cNvGrpSpPr/>
            <p:nvPr/>
          </p:nvGrpSpPr>
          <p:grpSpPr>
            <a:xfrm>
              <a:off x="1842407" y="2311075"/>
              <a:ext cx="693832" cy="1777801"/>
              <a:chOff x="1842407" y="2311075"/>
              <a:chExt cx="693832" cy="1777801"/>
            </a:xfrm>
          </p:grpSpPr>
          <p:grpSp>
            <p:nvGrpSpPr>
              <p:cNvPr id="93" name="组 92"/>
              <p:cNvGrpSpPr/>
              <p:nvPr/>
            </p:nvGrpSpPr>
            <p:grpSpPr>
              <a:xfrm>
                <a:off x="1912574" y="3522750"/>
                <a:ext cx="558646" cy="566126"/>
                <a:chOff x="1912574" y="3522750"/>
                <a:chExt cx="558646" cy="566126"/>
              </a:xfrm>
            </p:grpSpPr>
            <p:sp>
              <p:nvSpPr>
                <p:cNvPr id="97" name="剪去对角的矩形 96"/>
                <p:cNvSpPr/>
                <p:nvPr/>
              </p:nvSpPr>
              <p:spPr>
                <a:xfrm>
                  <a:off x="1912574" y="3522750"/>
                  <a:ext cx="558646" cy="558646"/>
                </a:xfrm>
                <a:prstGeom prst="snip2DiagRect">
                  <a:avLst/>
                </a:prstGeom>
                <a:noFill/>
                <a:ln>
                  <a:solidFill>
                    <a:srgbClr val="C85639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8" name="文本框 97"/>
                <p:cNvSpPr txBox="1"/>
                <p:nvPr/>
              </p:nvSpPr>
              <p:spPr>
                <a:xfrm>
                  <a:off x="1968217" y="3565656"/>
                  <a:ext cx="503003" cy="52322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zh-CN" altLang="en-US" sz="2800" dirty="0">
                      <a:cs typeface="+mn-ea"/>
                      <a:sym typeface="+mn-lt"/>
                    </a:rPr>
                    <a:t>叁</a:t>
                  </a:r>
                </a:p>
              </p:txBody>
            </p:sp>
          </p:grpSp>
          <p:grpSp>
            <p:nvGrpSpPr>
              <p:cNvPr id="94" name="组 93"/>
              <p:cNvGrpSpPr/>
              <p:nvPr/>
            </p:nvGrpSpPr>
            <p:grpSpPr>
              <a:xfrm>
                <a:off x="1842407" y="2311075"/>
                <a:ext cx="693832" cy="1119234"/>
                <a:chOff x="1791607" y="2311075"/>
                <a:chExt cx="693832" cy="1119234"/>
              </a:xfrm>
            </p:grpSpPr>
            <p:sp>
              <p:nvSpPr>
                <p:cNvPr id="95" name="文本框 94"/>
                <p:cNvSpPr txBox="1"/>
                <p:nvPr/>
              </p:nvSpPr>
              <p:spPr>
                <a:xfrm>
                  <a:off x="1791607" y="2311075"/>
                  <a:ext cx="461665" cy="1119234"/>
                </a:xfrm>
                <a:prstGeom prst="rect">
                  <a:avLst/>
                </a:prstGeom>
                <a:noFill/>
              </p:spPr>
              <p:txBody>
                <a:bodyPr vert="eaVert" wrap="square" rtlCol="0">
                  <a:spAutoFit/>
                </a:bodyPr>
                <a:lstStyle/>
                <a:p>
                  <a:r>
                    <a:rPr kumimoji="1" lang="zh-CN" altLang="en-US" dirty="0">
                      <a:cs typeface="+mn-ea"/>
                      <a:sym typeface="+mn-lt"/>
                    </a:rPr>
                    <a:t>标题文字</a:t>
                  </a:r>
                </a:p>
              </p:txBody>
            </p:sp>
            <p:sp>
              <p:nvSpPr>
                <p:cNvPr id="96" name="文本框 95"/>
                <p:cNvSpPr txBox="1"/>
                <p:nvPr/>
              </p:nvSpPr>
              <p:spPr>
                <a:xfrm>
                  <a:off x="2131496" y="2311075"/>
                  <a:ext cx="353943" cy="975465"/>
                </a:xfrm>
                <a:prstGeom prst="rect">
                  <a:avLst/>
                </a:prstGeom>
                <a:noFill/>
              </p:spPr>
              <p:txBody>
                <a:bodyPr vert="eaVert" wrap="square" rtlCol="0">
                  <a:spAutoFit/>
                </a:bodyPr>
                <a:lstStyle/>
                <a:p>
                  <a:r>
                    <a:rPr kumimoji="1" lang="en-US" altLang="zh-CN" sz="1100" dirty="0">
                      <a:cs typeface="+mn-ea"/>
                      <a:sym typeface="+mn-lt"/>
                    </a:rPr>
                    <a:t>Title Text </a:t>
                  </a:r>
                  <a:endParaRPr kumimoji="1" lang="zh-CN" altLang="en-US" sz="1100" dirty="0">
                    <a:cs typeface="+mn-ea"/>
                    <a:sym typeface="+mn-lt"/>
                  </a:endParaRPr>
                </a:p>
              </p:txBody>
            </p:sp>
          </p:grpSp>
        </p:grpSp>
      </p:grpSp>
      <p:grpSp>
        <p:nvGrpSpPr>
          <p:cNvPr id="99" name="组 98"/>
          <p:cNvGrpSpPr/>
          <p:nvPr/>
        </p:nvGrpSpPr>
        <p:grpSpPr>
          <a:xfrm>
            <a:off x="8748583" y="3296105"/>
            <a:ext cx="693832" cy="1813227"/>
            <a:chOff x="1842407" y="2311075"/>
            <a:chExt cx="693832" cy="1813227"/>
          </a:xfrm>
        </p:grpSpPr>
        <p:sp>
          <p:nvSpPr>
            <p:cNvPr id="100" name="剪去对角的矩形 99"/>
            <p:cNvSpPr/>
            <p:nvPr/>
          </p:nvSpPr>
          <p:spPr>
            <a:xfrm>
              <a:off x="1968217" y="3565656"/>
              <a:ext cx="558646" cy="558646"/>
            </a:xfrm>
            <a:prstGeom prst="snip2DiagRect">
              <a:avLst/>
            </a:prstGeom>
            <a:noFill/>
            <a:ln>
              <a:solidFill>
                <a:srgbClr val="C8563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101" name="组 100"/>
            <p:cNvGrpSpPr/>
            <p:nvPr/>
          </p:nvGrpSpPr>
          <p:grpSpPr>
            <a:xfrm>
              <a:off x="1842407" y="2311075"/>
              <a:ext cx="693832" cy="1777801"/>
              <a:chOff x="1842407" y="2311075"/>
              <a:chExt cx="693832" cy="1777801"/>
            </a:xfrm>
          </p:grpSpPr>
          <p:grpSp>
            <p:nvGrpSpPr>
              <p:cNvPr id="102" name="组 101"/>
              <p:cNvGrpSpPr/>
              <p:nvPr/>
            </p:nvGrpSpPr>
            <p:grpSpPr>
              <a:xfrm>
                <a:off x="1912574" y="3522750"/>
                <a:ext cx="558646" cy="566126"/>
                <a:chOff x="1912574" y="3522750"/>
                <a:chExt cx="558646" cy="566126"/>
              </a:xfrm>
            </p:grpSpPr>
            <p:sp>
              <p:nvSpPr>
                <p:cNvPr id="106" name="剪去对角的矩形 105"/>
                <p:cNvSpPr/>
                <p:nvPr/>
              </p:nvSpPr>
              <p:spPr>
                <a:xfrm>
                  <a:off x="1912574" y="3522750"/>
                  <a:ext cx="558646" cy="558646"/>
                </a:xfrm>
                <a:prstGeom prst="snip2DiagRect">
                  <a:avLst/>
                </a:prstGeom>
                <a:noFill/>
                <a:ln>
                  <a:solidFill>
                    <a:srgbClr val="C85639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07" name="文本框 106"/>
                <p:cNvSpPr txBox="1"/>
                <p:nvPr/>
              </p:nvSpPr>
              <p:spPr>
                <a:xfrm>
                  <a:off x="1968217" y="3565656"/>
                  <a:ext cx="503003" cy="52322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zh-CN" altLang="en-US" sz="2800" dirty="0">
                      <a:cs typeface="+mn-ea"/>
                      <a:sym typeface="+mn-lt"/>
                    </a:rPr>
                    <a:t>肆</a:t>
                  </a:r>
                </a:p>
              </p:txBody>
            </p:sp>
          </p:grpSp>
          <p:grpSp>
            <p:nvGrpSpPr>
              <p:cNvPr id="103" name="组 102"/>
              <p:cNvGrpSpPr/>
              <p:nvPr/>
            </p:nvGrpSpPr>
            <p:grpSpPr>
              <a:xfrm>
                <a:off x="1842407" y="2311075"/>
                <a:ext cx="693832" cy="1119234"/>
                <a:chOff x="1791607" y="2311075"/>
                <a:chExt cx="693832" cy="1119234"/>
              </a:xfrm>
            </p:grpSpPr>
            <p:sp>
              <p:nvSpPr>
                <p:cNvPr id="104" name="文本框 103"/>
                <p:cNvSpPr txBox="1"/>
                <p:nvPr/>
              </p:nvSpPr>
              <p:spPr>
                <a:xfrm>
                  <a:off x="1791607" y="2311075"/>
                  <a:ext cx="461665" cy="1119234"/>
                </a:xfrm>
                <a:prstGeom prst="rect">
                  <a:avLst/>
                </a:prstGeom>
                <a:noFill/>
              </p:spPr>
              <p:txBody>
                <a:bodyPr vert="eaVert" wrap="square" rtlCol="0">
                  <a:spAutoFit/>
                </a:bodyPr>
                <a:lstStyle/>
                <a:p>
                  <a:r>
                    <a:rPr kumimoji="1" lang="zh-CN" altLang="en-US" dirty="0">
                      <a:cs typeface="+mn-ea"/>
                      <a:sym typeface="+mn-lt"/>
                    </a:rPr>
                    <a:t>标题文字</a:t>
                  </a:r>
                </a:p>
              </p:txBody>
            </p:sp>
            <p:sp>
              <p:nvSpPr>
                <p:cNvPr id="105" name="文本框 104"/>
                <p:cNvSpPr txBox="1"/>
                <p:nvPr/>
              </p:nvSpPr>
              <p:spPr>
                <a:xfrm>
                  <a:off x="2131496" y="2311075"/>
                  <a:ext cx="353943" cy="975465"/>
                </a:xfrm>
                <a:prstGeom prst="rect">
                  <a:avLst/>
                </a:prstGeom>
                <a:noFill/>
              </p:spPr>
              <p:txBody>
                <a:bodyPr vert="eaVert" wrap="square" rtlCol="0">
                  <a:spAutoFit/>
                </a:bodyPr>
                <a:lstStyle/>
                <a:p>
                  <a:r>
                    <a:rPr kumimoji="1" lang="en-US" altLang="zh-CN" sz="1100" dirty="0">
                      <a:cs typeface="+mn-ea"/>
                      <a:sym typeface="+mn-lt"/>
                    </a:rPr>
                    <a:t>Title Text </a:t>
                  </a:r>
                  <a:endParaRPr kumimoji="1" lang="zh-CN" altLang="en-US" sz="1100" dirty="0">
                    <a:cs typeface="+mn-ea"/>
                    <a:sym typeface="+mn-lt"/>
                  </a:endParaRPr>
                </a:p>
              </p:txBody>
            </p:sp>
          </p:grpSp>
        </p:grpSp>
      </p:grpSp>
      <p:pic>
        <p:nvPicPr>
          <p:cNvPr id="47" name="图片 46" descr="鹤-01.png">
            <a:extLst>
              <a:ext uri="{FF2B5EF4-FFF2-40B4-BE49-F238E27FC236}">
                <a16:creationId xmlns:a16="http://schemas.microsoft.com/office/drawing/2014/main" id="{D956C8E8-E7C9-4B09-AF1D-4FD721BCE4F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01" t="21384" r="19120" b="6061"/>
          <a:stretch/>
        </p:blipFill>
        <p:spPr>
          <a:xfrm>
            <a:off x="-977597" y="3805726"/>
            <a:ext cx="2763934" cy="2448585"/>
          </a:xfrm>
          <a:prstGeom prst="rect">
            <a:avLst/>
          </a:prstGeom>
        </p:spPr>
      </p:pic>
      <p:pic>
        <p:nvPicPr>
          <p:cNvPr id="48" name="图片 47" descr="鹤-01.png">
            <a:extLst>
              <a:ext uri="{FF2B5EF4-FFF2-40B4-BE49-F238E27FC236}">
                <a16:creationId xmlns:a16="http://schemas.microsoft.com/office/drawing/2014/main" id="{5F65E181-3363-4032-9371-0D78B2B728D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01" t="21384" r="19120" b="6061"/>
          <a:stretch/>
        </p:blipFill>
        <p:spPr>
          <a:xfrm>
            <a:off x="4068933" y="1572044"/>
            <a:ext cx="1485591" cy="1316094"/>
          </a:xfrm>
          <a:prstGeom prst="rect">
            <a:avLst/>
          </a:prstGeom>
        </p:spPr>
      </p:pic>
      <p:pic>
        <p:nvPicPr>
          <p:cNvPr id="50" name="图片 49" descr="鹤-01.png">
            <a:extLst>
              <a:ext uri="{FF2B5EF4-FFF2-40B4-BE49-F238E27FC236}">
                <a16:creationId xmlns:a16="http://schemas.microsoft.com/office/drawing/2014/main" id="{DAC3FA09-F412-4658-9A8D-67CB0CCC40D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01" t="21384" r="19120" b="6061"/>
          <a:stretch/>
        </p:blipFill>
        <p:spPr>
          <a:xfrm>
            <a:off x="7153286" y="3824186"/>
            <a:ext cx="1077562" cy="954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220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 1">
            <a:extLst>
              <a:ext uri="{FF2B5EF4-FFF2-40B4-BE49-F238E27FC236}">
                <a16:creationId xmlns:a16="http://schemas.microsoft.com/office/drawing/2014/main" id="{3324CD2F-7126-4A27-AFEC-120DB296EBA7}"/>
              </a:ext>
            </a:extLst>
          </p:cNvPr>
          <p:cNvGrpSpPr/>
          <p:nvPr/>
        </p:nvGrpSpPr>
        <p:grpSpPr>
          <a:xfrm>
            <a:off x="0" y="0"/>
            <a:ext cx="641472" cy="641472"/>
            <a:chOff x="9079551" y="4146949"/>
            <a:chExt cx="760406" cy="760406"/>
          </a:xfrm>
        </p:grpSpPr>
        <p:grpSp>
          <p:nvGrpSpPr>
            <p:cNvPr id="8" name="组 2">
              <a:extLst>
                <a:ext uri="{FF2B5EF4-FFF2-40B4-BE49-F238E27FC236}">
                  <a16:creationId xmlns:a16="http://schemas.microsoft.com/office/drawing/2014/main" id="{E80C09CC-C007-4079-8148-2A59686F730B}"/>
                </a:ext>
              </a:extLst>
            </p:cNvPr>
            <p:cNvGrpSpPr/>
            <p:nvPr/>
          </p:nvGrpSpPr>
          <p:grpSpPr>
            <a:xfrm>
              <a:off x="9079551" y="4146949"/>
              <a:ext cx="760406" cy="760406"/>
              <a:chOff x="3121096" y="2539875"/>
              <a:chExt cx="2043973" cy="2043973"/>
            </a:xfrm>
          </p:grpSpPr>
          <p:sp>
            <p:nvSpPr>
              <p:cNvPr id="10" name="剪去对角的矩形 4">
                <a:extLst>
                  <a:ext uri="{FF2B5EF4-FFF2-40B4-BE49-F238E27FC236}">
                    <a16:creationId xmlns:a16="http://schemas.microsoft.com/office/drawing/2014/main" id="{CDDB767A-8A03-41C1-9BDE-EF8FDDB9D3B3}"/>
                  </a:ext>
                </a:extLst>
              </p:cNvPr>
              <p:cNvSpPr/>
              <p:nvPr/>
            </p:nvSpPr>
            <p:spPr>
              <a:xfrm>
                <a:off x="3121096" y="2539875"/>
                <a:ext cx="1891573" cy="1891573"/>
              </a:xfrm>
              <a:prstGeom prst="snip2DiagRect">
                <a:avLst/>
              </a:prstGeom>
              <a:noFill/>
              <a:ln>
                <a:solidFill>
                  <a:srgbClr val="C85639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" name="剪去对角的矩形 5">
                <a:extLst>
                  <a:ext uri="{FF2B5EF4-FFF2-40B4-BE49-F238E27FC236}">
                    <a16:creationId xmlns:a16="http://schemas.microsoft.com/office/drawing/2014/main" id="{EE2FB68F-D54E-44AC-A73E-2E807A861DD5}"/>
                  </a:ext>
                </a:extLst>
              </p:cNvPr>
              <p:cNvSpPr/>
              <p:nvPr/>
            </p:nvSpPr>
            <p:spPr>
              <a:xfrm>
                <a:off x="3273496" y="2692275"/>
                <a:ext cx="1891573" cy="1891573"/>
              </a:xfrm>
              <a:prstGeom prst="snip2DiagRect">
                <a:avLst/>
              </a:prstGeom>
              <a:solidFill>
                <a:srgbClr val="C85639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4000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id="{A0952DA7-BFCF-4FEB-8D44-17EB7F51AF73}"/>
                </a:ext>
              </a:extLst>
            </p:cNvPr>
            <p:cNvSpPr txBox="1"/>
            <p:nvPr/>
          </p:nvSpPr>
          <p:spPr>
            <a:xfrm>
              <a:off x="9239191" y="4318353"/>
              <a:ext cx="522938" cy="474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000" dirty="0">
                  <a:cs typeface="+mn-ea"/>
                  <a:sym typeface="+mn-lt"/>
                </a:rPr>
                <a:t>肆</a:t>
              </a:r>
            </a:p>
          </p:txBody>
        </p:sp>
      </p:grpSp>
      <p:pic>
        <p:nvPicPr>
          <p:cNvPr id="12" name="图片 11" descr="雷锋.png">
            <a:extLst>
              <a:ext uri="{FF2B5EF4-FFF2-40B4-BE49-F238E27FC236}">
                <a16:creationId xmlns:a16="http://schemas.microsoft.com/office/drawing/2014/main" id="{BC8F00AE-3C4C-4234-BC65-9EE4ED5FD7C6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1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6418" y="-2897945"/>
            <a:ext cx="7034021" cy="9755945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0D3C1CD9-989B-4DC8-A50B-BBDFD8B0B6D7}"/>
              </a:ext>
            </a:extLst>
          </p:cNvPr>
          <p:cNvSpPr txBox="1"/>
          <p:nvPr/>
        </p:nvSpPr>
        <p:spPr>
          <a:xfrm>
            <a:off x="5026346" y="1980027"/>
            <a:ext cx="3238921" cy="696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鹤归来兮，东山之阴。</a:t>
            </a:r>
            <a:br>
              <a:rPr lang="zh-CN" altLang="en-US" sz="1400" dirty="0">
                <a:cs typeface="+mn-ea"/>
                <a:sym typeface="+mn-lt"/>
              </a:rPr>
            </a:br>
            <a:r>
              <a:rPr lang="zh-CN" altLang="en-US" sz="1400" dirty="0">
                <a:cs typeface="+mn-ea"/>
                <a:sym typeface="+mn-lt"/>
              </a:rPr>
              <a:t>其下有人兮，黄冠草屦，葛衣而鼓琴。</a:t>
            </a:r>
            <a:endParaRPr kumimoji="1" lang="zh-CN" altLang="en-US" sz="1400" dirty="0">
              <a:cs typeface="+mn-ea"/>
              <a:sym typeface="+mn-lt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1C676BCF-DB7E-413B-9FCC-BF4B332DD68D}"/>
              </a:ext>
            </a:extLst>
          </p:cNvPr>
          <p:cNvSpPr txBox="1"/>
          <p:nvPr/>
        </p:nvSpPr>
        <p:spPr>
          <a:xfrm>
            <a:off x="5026345" y="3118671"/>
            <a:ext cx="3238921" cy="696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躬耕而食兮，其余以饱汝。</a:t>
            </a:r>
            <a:br>
              <a:rPr lang="zh-CN" altLang="en-US" sz="1400" dirty="0">
                <a:cs typeface="+mn-ea"/>
                <a:sym typeface="+mn-lt"/>
              </a:rPr>
            </a:br>
            <a:r>
              <a:rPr lang="zh-CN" altLang="en-US" sz="1400" dirty="0">
                <a:cs typeface="+mn-ea"/>
                <a:sym typeface="+mn-lt"/>
              </a:rPr>
              <a:t>归来归来兮，西山不可以久留！</a:t>
            </a:r>
            <a:endParaRPr kumimoji="1" lang="zh-CN" altLang="en-US" sz="1400" dirty="0">
              <a:cs typeface="+mn-ea"/>
              <a:sym typeface="+mn-lt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FB7DA91F-0A3B-45B1-B6F1-16A980B1F856}"/>
              </a:ext>
            </a:extLst>
          </p:cNvPr>
          <p:cNvSpPr txBox="1"/>
          <p:nvPr/>
        </p:nvSpPr>
        <p:spPr>
          <a:xfrm>
            <a:off x="4451136" y="4372885"/>
            <a:ext cx="3945282" cy="696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kumimoji="1" lang="zh-CN" altLang="en-US" sz="1400" dirty="0">
                <a:cs typeface="+mn-ea"/>
                <a:sym typeface="+mn-lt"/>
              </a:rPr>
              <a:t>鹤飞去兮，西山之缺。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高翔而下览兮，择所适。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829A10A4-C110-4377-9E97-35A1D0329847}"/>
              </a:ext>
            </a:extLst>
          </p:cNvPr>
          <p:cNvSpPr/>
          <p:nvPr/>
        </p:nvSpPr>
        <p:spPr>
          <a:xfrm>
            <a:off x="2303593" y="5627100"/>
            <a:ext cx="6092825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kumimoji="1" lang="zh-CN" altLang="en-US" sz="1400" dirty="0">
                <a:cs typeface="+mn-ea"/>
                <a:sym typeface="+mn-lt"/>
              </a:rPr>
              <a:t>翻然敛翼，宛将集兮，乎何所见？矫然而复击！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独终日于涧谷之间兮，啄苍苔而履白石。</a:t>
            </a:r>
            <a:endParaRPr lang="zh-CN" altLang="en-US" sz="1400" dirty="0">
              <a:cs typeface="+mn-ea"/>
              <a:sym typeface="+mn-lt"/>
            </a:endParaRPr>
          </a:p>
        </p:txBody>
      </p:sp>
      <p:pic>
        <p:nvPicPr>
          <p:cNvPr id="17" name="图片 16" descr="纹-01.png">
            <a:extLst>
              <a:ext uri="{FF2B5EF4-FFF2-40B4-BE49-F238E27FC236}">
                <a16:creationId xmlns:a16="http://schemas.microsoft.com/office/drawing/2014/main" id="{0BDA3E92-D2DF-4DF6-AE26-D84C57E5F53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00" t="26359" r="46904" b="17291"/>
          <a:stretch/>
        </p:blipFill>
        <p:spPr>
          <a:xfrm>
            <a:off x="767512" y="1501308"/>
            <a:ext cx="5350450" cy="3864428"/>
          </a:xfrm>
          <a:prstGeom prst="rect">
            <a:avLst/>
          </a:prstGeom>
        </p:spPr>
      </p:pic>
      <p:pic>
        <p:nvPicPr>
          <p:cNvPr id="18" name="图片 17" descr="鹤-01.png">
            <a:extLst>
              <a:ext uri="{FF2B5EF4-FFF2-40B4-BE49-F238E27FC236}">
                <a16:creationId xmlns:a16="http://schemas.microsoft.com/office/drawing/2014/main" id="{53E34EC2-800B-412F-B984-BBBD450F12D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01" t="21384" r="19120" b="6061"/>
          <a:stretch/>
        </p:blipFill>
        <p:spPr>
          <a:xfrm>
            <a:off x="968075" y="3788373"/>
            <a:ext cx="2193676" cy="1943389"/>
          </a:xfrm>
          <a:prstGeom prst="rect">
            <a:avLst/>
          </a:prstGeom>
        </p:spPr>
      </p:pic>
      <p:pic>
        <p:nvPicPr>
          <p:cNvPr id="19" name="图片 18" descr="鹤-01.png">
            <a:extLst>
              <a:ext uri="{FF2B5EF4-FFF2-40B4-BE49-F238E27FC236}">
                <a16:creationId xmlns:a16="http://schemas.microsoft.com/office/drawing/2014/main" id="{6C849CAF-0989-46F6-A839-4A1A4AB7DE5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01" t="21384" r="19120" b="6061"/>
          <a:stretch/>
        </p:blipFill>
        <p:spPr>
          <a:xfrm>
            <a:off x="3874574" y="1056310"/>
            <a:ext cx="1330645" cy="1178825"/>
          </a:xfrm>
          <a:prstGeom prst="rect">
            <a:avLst/>
          </a:prstGeom>
        </p:spPr>
      </p:pic>
      <p:pic>
        <p:nvPicPr>
          <p:cNvPr id="20" name="图片 19" descr="鹤-01.png">
            <a:extLst>
              <a:ext uri="{FF2B5EF4-FFF2-40B4-BE49-F238E27FC236}">
                <a16:creationId xmlns:a16="http://schemas.microsoft.com/office/drawing/2014/main" id="{32D86540-CDD9-414D-B660-ADC80457564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01" t="21384" r="19120" b="6061"/>
          <a:stretch/>
        </p:blipFill>
        <p:spPr>
          <a:xfrm>
            <a:off x="1696235" y="2571219"/>
            <a:ext cx="960744" cy="851128"/>
          </a:xfrm>
          <a:prstGeom prst="rect">
            <a:avLst/>
          </a:prstGeom>
        </p:spPr>
      </p:pic>
      <p:pic>
        <p:nvPicPr>
          <p:cNvPr id="21" name="图片 20" descr="波-01.png">
            <a:extLst>
              <a:ext uri="{FF2B5EF4-FFF2-40B4-BE49-F238E27FC236}">
                <a16:creationId xmlns:a16="http://schemas.microsoft.com/office/drawing/2014/main" id="{0D558513-73AB-4DA2-922A-878F97654D68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alphaModFix amt="4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59" t="26173" r="22213" b="30179"/>
          <a:stretch/>
        </p:blipFill>
        <p:spPr>
          <a:xfrm>
            <a:off x="-475697" y="6087347"/>
            <a:ext cx="1661882" cy="1017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78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1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" presetClass="entr" presetSubtype="1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>
            <a:extLst>
              <a:ext uri="{FF2B5EF4-FFF2-40B4-BE49-F238E27FC236}">
                <a16:creationId xmlns:a16="http://schemas.microsoft.com/office/drawing/2014/main" id="{A63654F6-F22F-44E8-8FCB-371F031218EC}"/>
              </a:ext>
            </a:extLst>
          </p:cNvPr>
          <p:cNvGrpSpPr/>
          <p:nvPr/>
        </p:nvGrpSpPr>
        <p:grpSpPr>
          <a:xfrm>
            <a:off x="0" y="0"/>
            <a:ext cx="641472" cy="641472"/>
            <a:chOff x="9079551" y="4146949"/>
            <a:chExt cx="760406" cy="760406"/>
          </a:xfrm>
        </p:grpSpPr>
        <p:grpSp>
          <p:nvGrpSpPr>
            <p:cNvPr id="3" name="组 2">
              <a:extLst>
                <a:ext uri="{FF2B5EF4-FFF2-40B4-BE49-F238E27FC236}">
                  <a16:creationId xmlns:a16="http://schemas.microsoft.com/office/drawing/2014/main" id="{D1E8A16E-35D1-4D2C-9F9B-F6E89CF4C197}"/>
                </a:ext>
              </a:extLst>
            </p:cNvPr>
            <p:cNvGrpSpPr/>
            <p:nvPr/>
          </p:nvGrpSpPr>
          <p:grpSpPr>
            <a:xfrm>
              <a:off x="9079551" y="4146949"/>
              <a:ext cx="760406" cy="760406"/>
              <a:chOff x="3121096" y="2539875"/>
              <a:chExt cx="2043973" cy="2043973"/>
            </a:xfrm>
          </p:grpSpPr>
          <p:sp>
            <p:nvSpPr>
              <p:cNvPr id="5" name="剪去对角的矩形 4">
                <a:extLst>
                  <a:ext uri="{FF2B5EF4-FFF2-40B4-BE49-F238E27FC236}">
                    <a16:creationId xmlns:a16="http://schemas.microsoft.com/office/drawing/2014/main" id="{C3335256-E6D0-4E89-8798-4C1D0A2C3326}"/>
                  </a:ext>
                </a:extLst>
              </p:cNvPr>
              <p:cNvSpPr/>
              <p:nvPr/>
            </p:nvSpPr>
            <p:spPr>
              <a:xfrm>
                <a:off x="3121096" y="2539875"/>
                <a:ext cx="1891573" cy="1891573"/>
              </a:xfrm>
              <a:prstGeom prst="snip2DiagRect">
                <a:avLst/>
              </a:prstGeom>
              <a:noFill/>
              <a:ln>
                <a:solidFill>
                  <a:srgbClr val="C85639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" name="剪去对角的矩形 5">
                <a:extLst>
                  <a:ext uri="{FF2B5EF4-FFF2-40B4-BE49-F238E27FC236}">
                    <a16:creationId xmlns:a16="http://schemas.microsoft.com/office/drawing/2014/main" id="{FBCDD5D4-82DE-4511-9B4D-0EDB77D709C6}"/>
                  </a:ext>
                </a:extLst>
              </p:cNvPr>
              <p:cNvSpPr/>
              <p:nvPr/>
            </p:nvSpPr>
            <p:spPr>
              <a:xfrm>
                <a:off x="3273496" y="2692275"/>
                <a:ext cx="1891573" cy="1891573"/>
              </a:xfrm>
              <a:prstGeom prst="snip2DiagRect">
                <a:avLst/>
              </a:prstGeom>
              <a:solidFill>
                <a:srgbClr val="C85639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4000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id="{C5F3037C-BE36-4949-8847-90E0AF2573B6}"/>
                </a:ext>
              </a:extLst>
            </p:cNvPr>
            <p:cNvSpPr txBox="1"/>
            <p:nvPr/>
          </p:nvSpPr>
          <p:spPr>
            <a:xfrm>
              <a:off x="9239191" y="4318353"/>
              <a:ext cx="522938" cy="474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000" dirty="0">
                  <a:cs typeface="+mn-ea"/>
                  <a:sym typeface="+mn-lt"/>
                </a:rPr>
                <a:t>叁</a:t>
              </a:r>
            </a:p>
          </p:txBody>
        </p:sp>
      </p:grpSp>
      <p:pic>
        <p:nvPicPr>
          <p:cNvPr id="7" name="图片 6" descr="波-01.png">
            <a:extLst>
              <a:ext uri="{FF2B5EF4-FFF2-40B4-BE49-F238E27FC236}">
                <a16:creationId xmlns:a16="http://schemas.microsoft.com/office/drawing/2014/main" id="{5625A40A-8580-4BFF-A80C-C75F8093029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59" t="26173" r="22213" b="30179"/>
          <a:stretch/>
        </p:blipFill>
        <p:spPr>
          <a:xfrm>
            <a:off x="-310758" y="2128701"/>
            <a:ext cx="1661882" cy="1017076"/>
          </a:xfrm>
          <a:prstGeom prst="rect">
            <a:avLst/>
          </a:prstGeom>
        </p:spPr>
      </p:pic>
      <p:sp>
        <p:nvSpPr>
          <p:cNvPr id="8" name="剪去对角的矩形 8">
            <a:extLst>
              <a:ext uri="{FF2B5EF4-FFF2-40B4-BE49-F238E27FC236}">
                <a16:creationId xmlns:a16="http://schemas.microsoft.com/office/drawing/2014/main" id="{5E334892-6E3F-49DF-A8C4-FE95258EEDA1}"/>
              </a:ext>
            </a:extLst>
          </p:cNvPr>
          <p:cNvSpPr/>
          <p:nvPr/>
        </p:nvSpPr>
        <p:spPr>
          <a:xfrm rot="2700000">
            <a:off x="4347191" y="1744941"/>
            <a:ext cx="3631619" cy="3631619"/>
          </a:xfrm>
          <a:prstGeom prst="snip2DiagRect">
            <a:avLst/>
          </a:prstGeom>
          <a:solidFill>
            <a:srgbClr val="A67451">
              <a:alpha val="16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C6D8A753-8C0D-41C1-9F99-7EF7163855B8}"/>
              </a:ext>
            </a:extLst>
          </p:cNvPr>
          <p:cNvSpPr txBox="1"/>
          <p:nvPr/>
        </p:nvSpPr>
        <p:spPr>
          <a:xfrm>
            <a:off x="3341825" y="1693015"/>
            <a:ext cx="1477328" cy="379117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400" dirty="0">
                <a:cs typeface="+mn-ea"/>
                <a:sym typeface="+mn-lt"/>
              </a:rPr>
              <a:t>鹤飞去兮，西山之缺。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高翔而下览兮，择所适。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翻然敛翼，宛将集兮，乎何所见？矫然而复击！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独终日于涧谷之间兮，啄苍苔而履白石。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1B3F16BF-DF56-4F0B-ABEA-AED5F7409219}"/>
              </a:ext>
            </a:extLst>
          </p:cNvPr>
          <p:cNvSpPr txBox="1"/>
          <p:nvPr/>
        </p:nvSpPr>
        <p:spPr>
          <a:xfrm>
            <a:off x="6043231" y="4785937"/>
            <a:ext cx="39452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400" dirty="0">
                <a:cs typeface="+mn-ea"/>
                <a:sym typeface="+mn-lt"/>
              </a:rPr>
              <a:t>鹤飞去兮，西山之缺。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高翔而下览兮，择所适。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翻然敛翼，宛将集兮，乎何所见？矫然而复击！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独终日于涧谷之间兮，啄苍苔而履白石。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69E1D3E0-1DCF-46E5-B7BA-2B7ACE25389C}"/>
              </a:ext>
            </a:extLst>
          </p:cNvPr>
          <p:cNvSpPr txBox="1"/>
          <p:nvPr/>
        </p:nvSpPr>
        <p:spPr>
          <a:xfrm>
            <a:off x="6200952" y="1693015"/>
            <a:ext cx="323892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鹤归来兮，东山之阴。</a:t>
            </a:r>
            <a:br>
              <a:rPr lang="zh-CN" altLang="en-US" sz="1400" dirty="0">
                <a:cs typeface="+mn-ea"/>
                <a:sym typeface="+mn-lt"/>
              </a:rPr>
            </a:br>
            <a:r>
              <a:rPr lang="zh-CN" altLang="en-US" sz="1400" dirty="0">
                <a:cs typeface="+mn-ea"/>
                <a:sym typeface="+mn-lt"/>
              </a:rPr>
              <a:t>其下有人兮，黄冠草屦，葛衣而鼓琴。</a:t>
            </a:r>
            <a:br>
              <a:rPr lang="zh-CN" altLang="en-US" sz="1400" dirty="0">
                <a:cs typeface="+mn-ea"/>
                <a:sym typeface="+mn-lt"/>
              </a:rPr>
            </a:br>
            <a:r>
              <a:rPr lang="zh-CN" altLang="en-US" sz="1400" dirty="0">
                <a:cs typeface="+mn-ea"/>
                <a:sym typeface="+mn-lt"/>
              </a:rPr>
              <a:t>躬耕而食兮，其余以饱汝。</a:t>
            </a:r>
            <a:br>
              <a:rPr lang="zh-CN" altLang="en-US" sz="1400" dirty="0">
                <a:cs typeface="+mn-ea"/>
                <a:sym typeface="+mn-lt"/>
              </a:rPr>
            </a:br>
            <a:r>
              <a:rPr lang="zh-CN" altLang="en-US" sz="1400" dirty="0">
                <a:cs typeface="+mn-ea"/>
                <a:sym typeface="+mn-lt"/>
              </a:rPr>
              <a:t>归来归来兮，西山不可以久留！</a:t>
            </a:r>
            <a:endParaRPr kumimoji="1" lang="zh-CN" altLang="en-US" sz="1400" dirty="0">
              <a:cs typeface="+mn-ea"/>
              <a:sym typeface="+mn-lt"/>
            </a:endParaRPr>
          </a:p>
        </p:txBody>
      </p:sp>
      <p:pic>
        <p:nvPicPr>
          <p:cNvPr id="13" name="图片 12" descr="鹤-01.png">
            <a:extLst>
              <a:ext uri="{FF2B5EF4-FFF2-40B4-BE49-F238E27FC236}">
                <a16:creationId xmlns:a16="http://schemas.microsoft.com/office/drawing/2014/main" id="{CE42B508-5C59-47E7-B024-27864F9DF41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01" t="21384" r="19120" b="6061"/>
          <a:stretch/>
        </p:blipFill>
        <p:spPr>
          <a:xfrm>
            <a:off x="4819145" y="3078010"/>
            <a:ext cx="2193676" cy="1943389"/>
          </a:xfrm>
          <a:prstGeom prst="rect">
            <a:avLst/>
          </a:prstGeom>
        </p:spPr>
      </p:pic>
      <p:pic>
        <p:nvPicPr>
          <p:cNvPr id="14" name="图片 13" descr="鹤-01.png">
            <a:extLst>
              <a:ext uri="{FF2B5EF4-FFF2-40B4-BE49-F238E27FC236}">
                <a16:creationId xmlns:a16="http://schemas.microsoft.com/office/drawing/2014/main" id="{BFDC973F-AE28-470F-8AE9-D3B3A03964F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01" t="21384" r="19120" b="6061"/>
          <a:stretch/>
        </p:blipFill>
        <p:spPr>
          <a:xfrm rot="976212" flipH="1">
            <a:off x="9732981" y="5704456"/>
            <a:ext cx="957747" cy="848473"/>
          </a:xfrm>
          <a:prstGeom prst="rect">
            <a:avLst/>
          </a:prstGeom>
        </p:spPr>
      </p:pic>
      <p:pic>
        <p:nvPicPr>
          <p:cNvPr id="15" name="图片 14" descr="中国风线条.png">
            <a:extLst>
              <a:ext uri="{FF2B5EF4-FFF2-40B4-BE49-F238E27FC236}">
                <a16:creationId xmlns:a16="http://schemas.microsoft.com/office/drawing/2014/main" id="{C3CC752E-C818-4D9B-A8EF-BDF3FEAD072A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4247" y="4241495"/>
            <a:ext cx="2921357" cy="1887197"/>
          </a:xfrm>
          <a:prstGeom prst="rect">
            <a:avLst/>
          </a:prstGeom>
        </p:spPr>
      </p:pic>
      <p:pic>
        <p:nvPicPr>
          <p:cNvPr id="16" name="图片 15" descr="中国风线条.png">
            <a:extLst>
              <a:ext uri="{FF2B5EF4-FFF2-40B4-BE49-F238E27FC236}">
                <a16:creationId xmlns:a16="http://schemas.microsoft.com/office/drawing/2014/main" id="{9FC7FAC3-63E4-45AE-B986-3C13F97030A1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5267" y="1101606"/>
            <a:ext cx="2921357" cy="1887197"/>
          </a:xfrm>
          <a:prstGeom prst="rect">
            <a:avLst/>
          </a:prstGeom>
        </p:spPr>
      </p:pic>
      <p:pic>
        <p:nvPicPr>
          <p:cNvPr id="17" name="图片 16" descr="中国风线条.png">
            <a:extLst>
              <a:ext uri="{FF2B5EF4-FFF2-40B4-BE49-F238E27FC236}">
                <a16:creationId xmlns:a16="http://schemas.microsoft.com/office/drawing/2014/main" id="{BDB875D9-FF0E-4678-B715-32BEFBE4B412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1945" y="4924093"/>
            <a:ext cx="2921357" cy="1887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78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  <p:bldP spid="11" grpId="0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 descr="鹤-01.png">
            <a:extLst>
              <a:ext uri="{FF2B5EF4-FFF2-40B4-BE49-F238E27FC236}">
                <a16:creationId xmlns:a16="http://schemas.microsoft.com/office/drawing/2014/main" id="{8102D299-B021-40EF-A355-7B0980CB75E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01" t="21384" r="19120" b="6061"/>
          <a:stretch/>
        </p:blipFill>
        <p:spPr>
          <a:xfrm flipH="1">
            <a:off x="5356428" y="3434582"/>
            <a:ext cx="1565013" cy="1386453"/>
          </a:xfrm>
          <a:prstGeom prst="rect">
            <a:avLst/>
          </a:prstGeom>
        </p:spPr>
      </p:pic>
      <p:pic>
        <p:nvPicPr>
          <p:cNvPr id="20" name="图片 19" descr="鹤-01.png">
            <a:extLst>
              <a:ext uri="{FF2B5EF4-FFF2-40B4-BE49-F238E27FC236}">
                <a16:creationId xmlns:a16="http://schemas.microsoft.com/office/drawing/2014/main" id="{F09CCCF1-F7A5-43DA-8D10-6915D466DD6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01" t="21384" r="19120" b="6061"/>
          <a:stretch/>
        </p:blipFill>
        <p:spPr>
          <a:xfrm>
            <a:off x="3422672" y="2876057"/>
            <a:ext cx="1565013" cy="1386453"/>
          </a:xfrm>
          <a:prstGeom prst="rect">
            <a:avLst/>
          </a:prstGeom>
        </p:spPr>
      </p:pic>
      <p:grpSp>
        <p:nvGrpSpPr>
          <p:cNvPr id="7" name="组 1">
            <a:extLst>
              <a:ext uri="{FF2B5EF4-FFF2-40B4-BE49-F238E27FC236}">
                <a16:creationId xmlns:a16="http://schemas.microsoft.com/office/drawing/2014/main" id="{F5C0D89B-762D-4AF3-A732-8CE7CC1F5350}"/>
              </a:ext>
            </a:extLst>
          </p:cNvPr>
          <p:cNvGrpSpPr/>
          <p:nvPr/>
        </p:nvGrpSpPr>
        <p:grpSpPr>
          <a:xfrm>
            <a:off x="0" y="0"/>
            <a:ext cx="641472" cy="641472"/>
            <a:chOff x="9079551" y="4146949"/>
            <a:chExt cx="760406" cy="760406"/>
          </a:xfrm>
        </p:grpSpPr>
        <p:grpSp>
          <p:nvGrpSpPr>
            <p:cNvPr id="8" name="组 2">
              <a:extLst>
                <a:ext uri="{FF2B5EF4-FFF2-40B4-BE49-F238E27FC236}">
                  <a16:creationId xmlns:a16="http://schemas.microsoft.com/office/drawing/2014/main" id="{1BE864FD-C4EB-45C2-9F74-7A5100594626}"/>
                </a:ext>
              </a:extLst>
            </p:cNvPr>
            <p:cNvGrpSpPr/>
            <p:nvPr/>
          </p:nvGrpSpPr>
          <p:grpSpPr>
            <a:xfrm>
              <a:off x="9079551" y="4146949"/>
              <a:ext cx="760406" cy="760406"/>
              <a:chOff x="3121096" y="2539875"/>
              <a:chExt cx="2043973" cy="2043973"/>
            </a:xfrm>
          </p:grpSpPr>
          <p:sp>
            <p:nvSpPr>
              <p:cNvPr id="10" name="剪去对角的矩形 4">
                <a:extLst>
                  <a:ext uri="{FF2B5EF4-FFF2-40B4-BE49-F238E27FC236}">
                    <a16:creationId xmlns:a16="http://schemas.microsoft.com/office/drawing/2014/main" id="{BBBBFF51-476E-47B0-90BE-282D8E6CA011}"/>
                  </a:ext>
                </a:extLst>
              </p:cNvPr>
              <p:cNvSpPr/>
              <p:nvPr/>
            </p:nvSpPr>
            <p:spPr>
              <a:xfrm>
                <a:off x="3121096" y="2539875"/>
                <a:ext cx="1891573" cy="1891573"/>
              </a:xfrm>
              <a:prstGeom prst="snip2DiagRect">
                <a:avLst/>
              </a:prstGeom>
              <a:noFill/>
              <a:ln>
                <a:solidFill>
                  <a:srgbClr val="C85639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" name="剪去对角的矩形 5">
                <a:extLst>
                  <a:ext uri="{FF2B5EF4-FFF2-40B4-BE49-F238E27FC236}">
                    <a16:creationId xmlns:a16="http://schemas.microsoft.com/office/drawing/2014/main" id="{32E51CA7-D190-4291-BAE2-B0A800D46ED0}"/>
                  </a:ext>
                </a:extLst>
              </p:cNvPr>
              <p:cNvSpPr/>
              <p:nvPr/>
            </p:nvSpPr>
            <p:spPr>
              <a:xfrm>
                <a:off x="3273496" y="2692275"/>
                <a:ext cx="1891573" cy="1891573"/>
              </a:xfrm>
              <a:prstGeom prst="snip2DiagRect">
                <a:avLst/>
              </a:prstGeom>
              <a:solidFill>
                <a:srgbClr val="C85639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4000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id="{8ADDA301-3F93-4869-A4B9-10F8BA8E9F64}"/>
                </a:ext>
              </a:extLst>
            </p:cNvPr>
            <p:cNvSpPr txBox="1"/>
            <p:nvPr/>
          </p:nvSpPr>
          <p:spPr>
            <a:xfrm>
              <a:off x="9239191" y="4318353"/>
              <a:ext cx="522938" cy="474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000" dirty="0">
                  <a:cs typeface="+mn-ea"/>
                  <a:sym typeface="+mn-lt"/>
                </a:rPr>
                <a:t>肆</a:t>
              </a:r>
            </a:p>
          </p:txBody>
        </p:sp>
      </p:grpSp>
      <p:pic>
        <p:nvPicPr>
          <p:cNvPr id="13" name="图片 12" descr="雷锋.png">
            <a:extLst>
              <a:ext uri="{FF2B5EF4-FFF2-40B4-BE49-F238E27FC236}">
                <a16:creationId xmlns:a16="http://schemas.microsoft.com/office/drawing/2014/main" id="{EECF1C4B-D2E1-4D0B-B98C-DAACF11E32AA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1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3151" y="-1669810"/>
            <a:ext cx="4549431" cy="8527810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A10755CA-F930-4AA7-8148-16EBDDA58FD6}"/>
              </a:ext>
            </a:extLst>
          </p:cNvPr>
          <p:cNvSpPr txBox="1"/>
          <p:nvPr/>
        </p:nvSpPr>
        <p:spPr>
          <a:xfrm>
            <a:off x="3988148" y="1693015"/>
            <a:ext cx="830997" cy="379117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400" dirty="0">
                <a:cs typeface="+mn-ea"/>
                <a:sym typeface="+mn-lt"/>
              </a:rPr>
              <a:t>鹤飞去兮，西山之缺。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高翔而下览兮，择所适。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612C97AA-4122-4166-AB97-B075E027ED1C}"/>
              </a:ext>
            </a:extLst>
          </p:cNvPr>
          <p:cNvSpPr txBox="1"/>
          <p:nvPr/>
        </p:nvSpPr>
        <p:spPr>
          <a:xfrm>
            <a:off x="2820070" y="1693015"/>
            <a:ext cx="830997" cy="43609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400" dirty="0">
                <a:cs typeface="+mn-ea"/>
                <a:sym typeface="+mn-lt"/>
              </a:rPr>
              <a:t>翻然敛翼，宛将集兮，乎何所见？矫然而复击！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独终日于涧谷之间兮，啄苍苔而履白石。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6B7CAC31-E97E-49BE-BB49-CA8A7F5199CE}"/>
              </a:ext>
            </a:extLst>
          </p:cNvPr>
          <p:cNvSpPr txBox="1"/>
          <p:nvPr/>
        </p:nvSpPr>
        <p:spPr>
          <a:xfrm>
            <a:off x="5156226" y="3219270"/>
            <a:ext cx="3238921" cy="696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鹤归来兮，东山之阴。</a:t>
            </a:r>
            <a:br>
              <a:rPr lang="zh-CN" altLang="en-US" sz="1400" dirty="0">
                <a:cs typeface="+mn-ea"/>
                <a:sym typeface="+mn-lt"/>
              </a:rPr>
            </a:br>
            <a:r>
              <a:rPr lang="zh-CN" altLang="en-US" sz="1400" dirty="0">
                <a:cs typeface="+mn-ea"/>
                <a:sym typeface="+mn-lt"/>
              </a:rPr>
              <a:t>其下有人兮，黄冠草屦，葛衣而鼓琴。</a:t>
            </a:r>
            <a:endParaRPr kumimoji="1" lang="zh-CN" altLang="en-US" sz="1400" dirty="0">
              <a:cs typeface="+mn-ea"/>
              <a:sym typeface="+mn-lt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72C06F22-D379-49A3-8190-0446E17B310C}"/>
              </a:ext>
            </a:extLst>
          </p:cNvPr>
          <p:cNvSpPr txBox="1"/>
          <p:nvPr/>
        </p:nvSpPr>
        <p:spPr>
          <a:xfrm>
            <a:off x="3886185" y="4262510"/>
            <a:ext cx="2698175" cy="6967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躬耕而食兮，其余以饱汝。</a:t>
            </a:r>
            <a:br>
              <a:rPr lang="zh-CN" altLang="en-US" sz="1400" dirty="0">
                <a:cs typeface="+mn-ea"/>
                <a:sym typeface="+mn-lt"/>
              </a:rPr>
            </a:br>
            <a:r>
              <a:rPr lang="zh-CN" altLang="en-US" sz="1400" dirty="0">
                <a:cs typeface="+mn-ea"/>
                <a:sym typeface="+mn-lt"/>
              </a:rPr>
              <a:t>归来归来兮，西山不可以久留！</a:t>
            </a:r>
            <a:endParaRPr kumimoji="1" lang="zh-CN" altLang="en-US" sz="1400" dirty="0">
              <a:cs typeface="+mn-ea"/>
              <a:sym typeface="+mn-lt"/>
            </a:endParaRPr>
          </a:p>
        </p:txBody>
      </p:sp>
      <p:pic>
        <p:nvPicPr>
          <p:cNvPr id="22" name="图片 21" descr="红-01.png">
            <a:extLst>
              <a:ext uri="{FF2B5EF4-FFF2-40B4-BE49-F238E27FC236}">
                <a16:creationId xmlns:a16="http://schemas.microsoft.com/office/drawing/2014/main" id="{CBA5EF22-7DB4-4160-AD3F-A35921A0229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71" t="15752" r="27061" b="31847"/>
          <a:stretch/>
        </p:blipFill>
        <p:spPr>
          <a:xfrm rot="2357941">
            <a:off x="5455845" y="1479397"/>
            <a:ext cx="4810001" cy="2793320"/>
          </a:xfrm>
          <a:prstGeom prst="rect">
            <a:avLst/>
          </a:prstGeom>
        </p:spPr>
      </p:pic>
      <p:pic>
        <p:nvPicPr>
          <p:cNvPr id="23" name="图片 22" descr="红-01.png">
            <a:extLst>
              <a:ext uri="{FF2B5EF4-FFF2-40B4-BE49-F238E27FC236}">
                <a16:creationId xmlns:a16="http://schemas.microsoft.com/office/drawing/2014/main" id="{C102F809-B14F-424F-94DC-31099FBE797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71" t="15752" r="27061" b="31847"/>
          <a:stretch/>
        </p:blipFill>
        <p:spPr>
          <a:xfrm rot="2820038">
            <a:off x="6081716" y="4967426"/>
            <a:ext cx="4810001" cy="2793320"/>
          </a:xfrm>
          <a:prstGeom prst="rect">
            <a:avLst/>
          </a:prstGeom>
        </p:spPr>
      </p:pic>
      <p:pic>
        <p:nvPicPr>
          <p:cNvPr id="24" name="图片 23" descr="红-01.png">
            <a:extLst>
              <a:ext uri="{FF2B5EF4-FFF2-40B4-BE49-F238E27FC236}">
                <a16:creationId xmlns:a16="http://schemas.microsoft.com/office/drawing/2014/main" id="{790B0BF0-E771-43E0-A0EA-D18BBCC3F9B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71" t="15752" r="27061" b="31847"/>
          <a:stretch/>
        </p:blipFill>
        <p:spPr>
          <a:xfrm rot="2820038">
            <a:off x="-1878297" y="3424376"/>
            <a:ext cx="4810001" cy="279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78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8" grpId="0"/>
      <p:bldP spid="1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>
            <a:extLst>
              <a:ext uri="{FF2B5EF4-FFF2-40B4-BE49-F238E27FC236}">
                <a16:creationId xmlns:a16="http://schemas.microsoft.com/office/drawing/2014/main" id="{2EB9928E-B38C-4694-9C5B-1D15C3CC74CA}"/>
              </a:ext>
            </a:extLst>
          </p:cNvPr>
          <p:cNvGrpSpPr/>
          <p:nvPr/>
        </p:nvGrpSpPr>
        <p:grpSpPr>
          <a:xfrm>
            <a:off x="0" y="0"/>
            <a:ext cx="641472" cy="641472"/>
            <a:chOff x="9079551" y="4146949"/>
            <a:chExt cx="760406" cy="760406"/>
          </a:xfrm>
        </p:grpSpPr>
        <p:grpSp>
          <p:nvGrpSpPr>
            <p:cNvPr id="3" name="组 2">
              <a:extLst>
                <a:ext uri="{FF2B5EF4-FFF2-40B4-BE49-F238E27FC236}">
                  <a16:creationId xmlns:a16="http://schemas.microsoft.com/office/drawing/2014/main" id="{7175D89B-8548-465A-ADC5-E205AFF830B1}"/>
                </a:ext>
              </a:extLst>
            </p:cNvPr>
            <p:cNvGrpSpPr/>
            <p:nvPr/>
          </p:nvGrpSpPr>
          <p:grpSpPr>
            <a:xfrm>
              <a:off x="9079551" y="4146949"/>
              <a:ext cx="760406" cy="760406"/>
              <a:chOff x="3121096" y="2539875"/>
              <a:chExt cx="2043973" cy="2043973"/>
            </a:xfrm>
          </p:grpSpPr>
          <p:sp>
            <p:nvSpPr>
              <p:cNvPr id="5" name="剪去对角的矩形 4">
                <a:extLst>
                  <a:ext uri="{FF2B5EF4-FFF2-40B4-BE49-F238E27FC236}">
                    <a16:creationId xmlns:a16="http://schemas.microsoft.com/office/drawing/2014/main" id="{4629371B-6BEC-47FC-A5F4-A876DEC90F13}"/>
                  </a:ext>
                </a:extLst>
              </p:cNvPr>
              <p:cNvSpPr/>
              <p:nvPr/>
            </p:nvSpPr>
            <p:spPr>
              <a:xfrm>
                <a:off x="3121096" y="2539875"/>
                <a:ext cx="1891573" cy="1891573"/>
              </a:xfrm>
              <a:prstGeom prst="snip2DiagRect">
                <a:avLst/>
              </a:prstGeom>
              <a:noFill/>
              <a:ln>
                <a:solidFill>
                  <a:srgbClr val="C85639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" name="剪去对角的矩形 5">
                <a:extLst>
                  <a:ext uri="{FF2B5EF4-FFF2-40B4-BE49-F238E27FC236}">
                    <a16:creationId xmlns:a16="http://schemas.microsoft.com/office/drawing/2014/main" id="{4555323B-014C-4F07-ABE1-E60833C66A7B}"/>
                  </a:ext>
                </a:extLst>
              </p:cNvPr>
              <p:cNvSpPr/>
              <p:nvPr/>
            </p:nvSpPr>
            <p:spPr>
              <a:xfrm>
                <a:off x="3273496" y="2692275"/>
                <a:ext cx="1891573" cy="1891573"/>
              </a:xfrm>
              <a:prstGeom prst="snip2DiagRect">
                <a:avLst/>
              </a:prstGeom>
              <a:solidFill>
                <a:srgbClr val="C85639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4000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id="{70B3453D-A8B2-4E54-B45B-DD627C4014D4}"/>
                </a:ext>
              </a:extLst>
            </p:cNvPr>
            <p:cNvSpPr txBox="1"/>
            <p:nvPr/>
          </p:nvSpPr>
          <p:spPr>
            <a:xfrm>
              <a:off x="9239191" y="4318353"/>
              <a:ext cx="522938" cy="474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000" dirty="0">
                  <a:cs typeface="+mn-ea"/>
                  <a:sym typeface="+mn-lt"/>
                </a:rPr>
                <a:t>肆</a:t>
              </a:r>
            </a:p>
          </p:txBody>
        </p:sp>
      </p:grpSp>
      <p:sp>
        <p:nvSpPr>
          <p:cNvPr id="7" name="文本框 6">
            <a:extLst>
              <a:ext uri="{FF2B5EF4-FFF2-40B4-BE49-F238E27FC236}">
                <a16:creationId xmlns:a16="http://schemas.microsoft.com/office/drawing/2014/main" id="{5D7F7C42-B171-490E-A02E-2F0A41D2A555}"/>
              </a:ext>
            </a:extLst>
          </p:cNvPr>
          <p:cNvSpPr txBox="1"/>
          <p:nvPr/>
        </p:nvSpPr>
        <p:spPr>
          <a:xfrm>
            <a:off x="7102595" y="2044960"/>
            <a:ext cx="1477328" cy="379117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400" dirty="0">
                <a:cs typeface="+mn-ea"/>
                <a:sym typeface="+mn-lt"/>
              </a:rPr>
              <a:t>鹤飞去兮，西山之缺。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高翔而下览兮，择所适。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翻然敛翼，宛将集兮，乎何所见？矫然而复击！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独终日于涧谷之间兮，啄苍苔而履白石。</a:t>
            </a:r>
          </a:p>
        </p:txBody>
      </p:sp>
      <p:sp>
        <p:nvSpPr>
          <p:cNvPr id="8" name="剪去对角的矩形 8">
            <a:extLst>
              <a:ext uri="{FF2B5EF4-FFF2-40B4-BE49-F238E27FC236}">
                <a16:creationId xmlns:a16="http://schemas.microsoft.com/office/drawing/2014/main" id="{76D8BD12-E4BD-48C7-B512-2F22EB7608ED}"/>
              </a:ext>
            </a:extLst>
          </p:cNvPr>
          <p:cNvSpPr/>
          <p:nvPr/>
        </p:nvSpPr>
        <p:spPr>
          <a:xfrm rot="5400000">
            <a:off x="3070507" y="3168242"/>
            <a:ext cx="4813040" cy="2566477"/>
          </a:xfrm>
          <a:prstGeom prst="snip2DiagRect">
            <a:avLst/>
          </a:prstGeom>
          <a:solidFill>
            <a:srgbClr val="A67451">
              <a:alpha val="16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10F9890F-17B8-460A-83F9-75F267086045}"/>
              </a:ext>
            </a:extLst>
          </p:cNvPr>
          <p:cNvSpPr txBox="1"/>
          <p:nvPr/>
        </p:nvSpPr>
        <p:spPr>
          <a:xfrm>
            <a:off x="4738371" y="3178732"/>
            <a:ext cx="1477328" cy="384044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鹤归来兮，东山之阴。</a:t>
            </a:r>
            <a:br>
              <a:rPr lang="zh-CN" altLang="en-US" sz="1400" dirty="0">
                <a:cs typeface="+mn-ea"/>
                <a:sym typeface="+mn-lt"/>
              </a:rPr>
            </a:br>
            <a:r>
              <a:rPr lang="zh-CN" altLang="en-US" sz="1400" dirty="0">
                <a:cs typeface="+mn-ea"/>
                <a:sym typeface="+mn-lt"/>
              </a:rPr>
              <a:t>其下有人兮，黄冠草屦，葛衣而鼓琴。</a:t>
            </a:r>
            <a:br>
              <a:rPr lang="zh-CN" altLang="en-US" sz="1400" dirty="0">
                <a:cs typeface="+mn-ea"/>
                <a:sym typeface="+mn-lt"/>
              </a:rPr>
            </a:br>
            <a:r>
              <a:rPr lang="zh-CN" altLang="en-US" sz="1400" dirty="0">
                <a:cs typeface="+mn-ea"/>
                <a:sym typeface="+mn-lt"/>
              </a:rPr>
              <a:t>躬耕而食兮，其余以饱汝。</a:t>
            </a:r>
            <a:br>
              <a:rPr lang="zh-CN" altLang="en-US" sz="1400" dirty="0">
                <a:cs typeface="+mn-ea"/>
                <a:sym typeface="+mn-lt"/>
              </a:rPr>
            </a:br>
            <a:r>
              <a:rPr lang="zh-CN" altLang="en-US" sz="1400" dirty="0">
                <a:cs typeface="+mn-ea"/>
                <a:sym typeface="+mn-lt"/>
              </a:rPr>
              <a:t>归来归来兮，西山不可以久留！</a:t>
            </a:r>
            <a:endParaRPr kumimoji="1" lang="zh-CN" altLang="en-US" sz="1400" dirty="0">
              <a:cs typeface="+mn-ea"/>
              <a:sym typeface="+mn-lt"/>
            </a:endParaRPr>
          </a:p>
        </p:txBody>
      </p:sp>
      <p:pic>
        <p:nvPicPr>
          <p:cNvPr id="10" name="图片 9" descr="鹤-01.png">
            <a:extLst>
              <a:ext uri="{FF2B5EF4-FFF2-40B4-BE49-F238E27FC236}">
                <a16:creationId xmlns:a16="http://schemas.microsoft.com/office/drawing/2014/main" id="{9855F152-1944-4109-9118-B47BAE87645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01" t="21384" r="19120" b="6061"/>
          <a:stretch/>
        </p:blipFill>
        <p:spPr>
          <a:xfrm>
            <a:off x="3851467" y="1351733"/>
            <a:ext cx="1565013" cy="1386453"/>
          </a:xfrm>
          <a:prstGeom prst="rect">
            <a:avLst/>
          </a:prstGeom>
        </p:spPr>
      </p:pic>
      <p:pic>
        <p:nvPicPr>
          <p:cNvPr id="11" name="图片 10" descr="鹤-01.png">
            <a:extLst>
              <a:ext uri="{FF2B5EF4-FFF2-40B4-BE49-F238E27FC236}">
                <a16:creationId xmlns:a16="http://schemas.microsoft.com/office/drawing/2014/main" id="{9AD094C5-3BA2-4D3E-9918-10F8CC3CAAA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01" t="21384" r="19120" b="6061"/>
          <a:stretch/>
        </p:blipFill>
        <p:spPr>
          <a:xfrm flipH="1">
            <a:off x="7591404" y="5502566"/>
            <a:ext cx="1330831" cy="1178990"/>
          </a:xfrm>
          <a:prstGeom prst="rect">
            <a:avLst/>
          </a:prstGeom>
        </p:spPr>
      </p:pic>
      <p:pic>
        <p:nvPicPr>
          <p:cNvPr id="12" name="图片 11" descr="红-01.png">
            <a:extLst>
              <a:ext uri="{FF2B5EF4-FFF2-40B4-BE49-F238E27FC236}">
                <a16:creationId xmlns:a16="http://schemas.microsoft.com/office/drawing/2014/main" id="{F3FF9BE6-8A33-4A9B-87FE-BEF01480EB5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71" t="15752" r="27061" b="31847"/>
          <a:stretch/>
        </p:blipFill>
        <p:spPr>
          <a:xfrm rot="11265982">
            <a:off x="-1763528" y="2574060"/>
            <a:ext cx="4810001" cy="2793320"/>
          </a:xfrm>
          <a:prstGeom prst="rect">
            <a:avLst/>
          </a:prstGeom>
        </p:spPr>
      </p:pic>
      <p:pic>
        <p:nvPicPr>
          <p:cNvPr id="13" name="图片 12" descr="红-01.png">
            <a:extLst>
              <a:ext uri="{FF2B5EF4-FFF2-40B4-BE49-F238E27FC236}">
                <a16:creationId xmlns:a16="http://schemas.microsoft.com/office/drawing/2014/main" id="{700A1A13-47E7-4493-B15F-CDE5E33EB7E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71" t="15752" r="27061" b="31847"/>
          <a:stretch/>
        </p:blipFill>
        <p:spPr>
          <a:xfrm rot="8555887">
            <a:off x="8268352" y="1318236"/>
            <a:ext cx="4810001" cy="279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78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剪去对角的矩形 8">
            <a:extLst>
              <a:ext uri="{FF2B5EF4-FFF2-40B4-BE49-F238E27FC236}">
                <a16:creationId xmlns:a16="http://schemas.microsoft.com/office/drawing/2014/main" id="{C7DDEA03-9031-4E83-96A2-DB8EF623534C}"/>
              </a:ext>
            </a:extLst>
          </p:cNvPr>
          <p:cNvSpPr/>
          <p:nvPr/>
        </p:nvSpPr>
        <p:spPr>
          <a:xfrm>
            <a:off x="0" y="2359859"/>
            <a:ext cx="4813040" cy="2566477"/>
          </a:xfrm>
          <a:prstGeom prst="snip2DiagRect">
            <a:avLst/>
          </a:prstGeom>
          <a:solidFill>
            <a:srgbClr val="A67451">
              <a:alpha val="16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ACC25C90-873F-472D-8ADE-5E42A4687997}"/>
              </a:ext>
            </a:extLst>
          </p:cNvPr>
          <p:cNvSpPr txBox="1"/>
          <p:nvPr/>
        </p:nvSpPr>
        <p:spPr>
          <a:xfrm>
            <a:off x="1032603" y="2950599"/>
            <a:ext cx="323892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鹤归来兮，东山之阴。</a:t>
            </a:r>
            <a:br>
              <a:rPr lang="zh-CN" altLang="en-US" sz="1400" dirty="0">
                <a:cs typeface="+mn-ea"/>
                <a:sym typeface="+mn-lt"/>
              </a:rPr>
            </a:br>
            <a:r>
              <a:rPr lang="zh-CN" altLang="en-US" sz="1400" dirty="0">
                <a:cs typeface="+mn-ea"/>
                <a:sym typeface="+mn-lt"/>
              </a:rPr>
              <a:t>其下有人兮，黄冠草屦，葛衣而鼓琴。</a:t>
            </a:r>
            <a:br>
              <a:rPr lang="zh-CN" altLang="en-US" sz="1400" dirty="0">
                <a:cs typeface="+mn-ea"/>
                <a:sym typeface="+mn-lt"/>
              </a:rPr>
            </a:br>
            <a:r>
              <a:rPr lang="zh-CN" altLang="en-US" sz="1400" dirty="0">
                <a:cs typeface="+mn-ea"/>
                <a:sym typeface="+mn-lt"/>
              </a:rPr>
              <a:t>躬耕而食兮，其余以饱汝。</a:t>
            </a:r>
            <a:br>
              <a:rPr lang="zh-CN" altLang="en-US" sz="1400" dirty="0">
                <a:cs typeface="+mn-ea"/>
                <a:sym typeface="+mn-lt"/>
              </a:rPr>
            </a:br>
            <a:r>
              <a:rPr lang="zh-CN" altLang="en-US" sz="1400" dirty="0">
                <a:cs typeface="+mn-ea"/>
                <a:sym typeface="+mn-lt"/>
              </a:rPr>
              <a:t>归来归来兮，西山不可以久留！</a:t>
            </a:r>
            <a:endParaRPr kumimoji="1" lang="zh-CN" altLang="en-US" sz="1400" dirty="0"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200CFAE9-54F9-482E-B30A-543A95A1F96B}"/>
              </a:ext>
            </a:extLst>
          </p:cNvPr>
          <p:cNvSpPr txBox="1"/>
          <p:nvPr/>
        </p:nvSpPr>
        <p:spPr>
          <a:xfrm>
            <a:off x="7031297" y="2359859"/>
            <a:ext cx="830997" cy="379117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400" dirty="0">
                <a:cs typeface="+mn-ea"/>
                <a:sym typeface="+mn-lt"/>
              </a:rPr>
              <a:t>鹤飞去兮，西山之缺。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高翔而下览兮，择所适。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14EFD787-208C-4C6B-8C11-407F36FFBEE4}"/>
              </a:ext>
            </a:extLst>
          </p:cNvPr>
          <p:cNvSpPr txBox="1"/>
          <p:nvPr/>
        </p:nvSpPr>
        <p:spPr>
          <a:xfrm>
            <a:off x="5863219" y="2359859"/>
            <a:ext cx="830997" cy="43609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400" dirty="0">
                <a:cs typeface="+mn-ea"/>
                <a:sym typeface="+mn-lt"/>
              </a:rPr>
              <a:t>翻然敛翼，宛将集兮，乎何所见？矫然而复击！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独终日于涧谷之间兮，啄苍苔而履白石。</a:t>
            </a:r>
          </a:p>
        </p:txBody>
      </p:sp>
      <p:pic>
        <p:nvPicPr>
          <p:cNvPr id="11" name="图片 10" descr="鹤-01.png">
            <a:extLst>
              <a:ext uri="{FF2B5EF4-FFF2-40B4-BE49-F238E27FC236}">
                <a16:creationId xmlns:a16="http://schemas.microsoft.com/office/drawing/2014/main" id="{A14E0B55-8904-4A68-98E3-2A69F5F2553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01" t="21384" r="19120" b="6061"/>
          <a:stretch/>
        </p:blipFill>
        <p:spPr>
          <a:xfrm>
            <a:off x="7031297" y="4540351"/>
            <a:ext cx="1565013" cy="1386453"/>
          </a:xfrm>
          <a:prstGeom prst="rect">
            <a:avLst/>
          </a:prstGeom>
        </p:spPr>
      </p:pic>
      <p:pic>
        <p:nvPicPr>
          <p:cNvPr id="12" name="图片 11" descr="鹤-01.png">
            <a:extLst>
              <a:ext uri="{FF2B5EF4-FFF2-40B4-BE49-F238E27FC236}">
                <a16:creationId xmlns:a16="http://schemas.microsoft.com/office/drawing/2014/main" id="{80C35442-3D27-4C25-811B-C9D6EFED91D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01" t="21384" r="19120" b="6061"/>
          <a:stretch/>
        </p:blipFill>
        <p:spPr>
          <a:xfrm flipH="1">
            <a:off x="7359556" y="1431235"/>
            <a:ext cx="1236754" cy="1095647"/>
          </a:xfrm>
          <a:prstGeom prst="rect">
            <a:avLst/>
          </a:prstGeom>
        </p:spPr>
      </p:pic>
      <p:pic>
        <p:nvPicPr>
          <p:cNvPr id="13" name="图片 12" descr="红-01.png">
            <a:extLst>
              <a:ext uri="{FF2B5EF4-FFF2-40B4-BE49-F238E27FC236}">
                <a16:creationId xmlns:a16="http://schemas.microsoft.com/office/drawing/2014/main" id="{B2C10251-49C2-4C95-97F1-278A11A3EA7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71" t="15752" r="27061" b="31847"/>
          <a:stretch/>
        </p:blipFill>
        <p:spPr>
          <a:xfrm rot="11265982">
            <a:off x="-705152" y="4253414"/>
            <a:ext cx="4810001" cy="2793320"/>
          </a:xfrm>
          <a:prstGeom prst="rect">
            <a:avLst/>
          </a:prstGeom>
        </p:spPr>
      </p:pic>
      <p:pic>
        <p:nvPicPr>
          <p:cNvPr id="14" name="图片 13" descr="红-01.png">
            <a:extLst>
              <a:ext uri="{FF2B5EF4-FFF2-40B4-BE49-F238E27FC236}">
                <a16:creationId xmlns:a16="http://schemas.microsoft.com/office/drawing/2014/main" id="{CE12561A-5CB3-4017-A2A7-9BE26DCF5DB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71" t="15752" r="27061" b="31847"/>
          <a:stretch/>
        </p:blipFill>
        <p:spPr>
          <a:xfrm rot="8555887">
            <a:off x="4148438" y="-1311733"/>
            <a:ext cx="4810001" cy="279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78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/>
      <p:bldP spid="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bo2-01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44" t="22191" r="30019" b="25210"/>
          <a:stretch/>
        </p:blipFill>
        <p:spPr>
          <a:xfrm>
            <a:off x="-1701966" y="5378085"/>
            <a:ext cx="5075015" cy="3607163"/>
          </a:xfrm>
          <a:prstGeom prst="rect">
            <a:avLst/>
          </a:prstGeom>
        </p:spPr>
      </p:pic>
      <p:pic>
        <p:nvPicPr>
          <p:cNvPr id="20" name="图片 19" descr="bo2-01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44" t="22191" r="30019" b="25210"/>
          <a:stretch/>
        </p:blipFill>
        <p:spPr>
          <a:xfrm rot="10800000">
            <a:off x="8098487" y="-1803582"/>
            <a:ext cx="5075015" cy="3607163"/>
          </a:xfrm>
          <a:prstGeom prst="rect">
            <a:avLst/>
          </a:prstGeom>
        </p:spPr>
      </p:pic>
      <p:grpSp>
        <p:nvGrpSpPr>
          <p:cNvPr id="3" name="组 2"/>
          <p:cNvGrpSpPr/>
          <p:nvPr/>
        </p:nvGrpSpPr>
        <p:grpSpPr>
          <a:xfrm>
            <a:off x="4401995" y="1493438"/>
            <a:ext cx="3431094" cy="3691840"/>
            <a:chOff x="3165064" y="1118515"/>
            <a:chExt cx="3431094" cy="3691840"/>
          </a:xfrm>
        </p:grpSpPr>
        <p:pic>
          <p:nvPicPr>
            <p:cNvPr id="25" name="图片 24" descr="中国风线条.png"/>
            <p:cNvPicPr>
              <a:picLocks noChangeAspect="1"/>
            </p:cNvPicPr>
            <p:nvPr/>
          </p:nvPicPr>
          <p:blipFill>
            <a:blip r:embed="rId5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65064" y="2923158"/>
              <a:ext cx="2921357" cy="1887197"/>
            </a:xfrm>
            <a:prstGeom prst="rect">
              <a:avLst/>
            </a:prstGeom>
          </p:spPr>
        </p:pic>
        <p:pic>
          <p:nvPicPr>
            <p:cNvPr id="21" name="图片 20" descr="中国风线条.png"/>
            <p:cNvPicPr>
              <a:picLocks noChangeAspect="1"/>
            </p:cNvPicPr>
            <p:nvPr/>
          </p:nvPicPr>
          <p:blipFill>
            <a:blip r:embed="rId5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4801" y="1118515"/>
              <a:ext cx="2921357" cy="188719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3805758" y="1476650"/>
              <a:ext cx="1449436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CN" altLang="en-US" sz="9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谢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3313698" y="2765855"/>
              <a:ext cx="1053494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CN" altLang="en-US" sz="6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谢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4135590" y="3014317"/>
              <a:ext cx="1449436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CN" altLang="en-US" sz="9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观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E115B99E-88BB-4BE2-B0AC-286AB3059E8B}"/>
              </a:ext>
            </a:extLst>
          </p:cNvPr>
          <p:cNvGrpSpPr/>
          <p:nvPr/>
        </p:nvGrpSpPr>
        <p:grpSpPr>
          <a:xfrm>
            <a:off x="2697686" y="302345"/>
            <a:ext cx="7763518" cy="4857717"/>
            <a:chOff x="2697686" y="302345"/>
            <a:chExt cx="7763518" cy="4857717"/>
          </a:xfrm>
        </p:grpSpPr>
        <p:pic>
          <p:nvPicPr>
            <p:cNvPr id="6" name="图片 5" descr="鹤-01.png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801" t="21384" r="19120" b="6061"/>
            <a:stretch/>
          </p:blipFill>
          <p:spPr>
            <a:xfrm>
              <a:off x="7697270" y="2711477"/>
              <a:ext cx="2763934" cy="2448585"/>
            </a:xfrm>
            <a:prstGeom prst="rect">
              <a:avLst/>
            </a:prstGeom>
          </p:spPr>
        </p:pic>
        <p:pic>
          <p:nvPicPr>
            <p:cNvPr id="9" name="图片 8" descr="鹤-01.png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801" t="21384" r="19120" b="6061"/>
            <a:stretch/>
          </p:blipFill>
          <p:spPr>
            <a:xfrm>
              <a:off x="2697686" y="2702535"/>
              <a:ext cx="1344491" cy="1191092"/>
            </a:xfrm>
            <a:prstGeom prst="rect">
              <a:avLst/>
            </a:prstGeom>
          </p:spPr>
        </p:pic>
        <p:pic>
          <p:nvPicPr>
            <p:cNvPr id="26" name="图片 25" descr="鹤-01.png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801" t="21384" r="19120" b="6061"/>
            <a:stretch/>
          </p:blipFill>
          <p:spPr>
            <a:xfrm>
              <a:off x="7694229" y="302345"/>
              <a:ext cx="1748750" cy="1549227"/>
            </a:xfrm>
            <a:prstGeom prst="rect">
              <a:avLst/>
            </a:prstGeom>
          </p:spPr>
        </p:pic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id="{A24710B3-21E8-42A3-A112-E5C96E7A5872}"/>
              </a:ext>
            </a:extLst>
          </p:cNvPr>
          <p:cNvGrpSpPr/>
          <p:nvPr/>
        </p:nvGrpSpPr>
        <p:grpSpPr>
          <a:xfrm>
            <a:off x="-310758" y="-186637"/>
            <a:ext cx="13130308" cy="8997846"/>
            <a:chOff x="-310758" y="-186637"/>
            <a:chExt cx="13130308" cy="8997846"/>
          </a:xfrm>
        </p:grpSpPr>
        <p:pic>
          <p:nvPicPr>
            <p:cNvPr id="18" name="图片 17" descr="红-01.png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71" t="15752" r="27061" b="31847"/>
            <a:stretch/>
          </p:blipFill>
          <p:spPr>
            <a:xfrm>
              <a:off x="-37397" y="-186637"/>
              <a:ext cx="4810001" cy="2793320"/>
            </a:xfrm>
            <a:prstGeom prst="rect">
              <a:avLst/>
            </a:prstGeom>
          </p:spPr>
        </p:pic>
        <p:pic>
          <p:nvPicPr>
            <p:cNvPr id="12" name="图片 11" descr=" 波浪.png"/>
            <p:cNvPicPr>
              <a:picLocks noChangeAspect="1"/>
            </p:cNvPicPr>
            <p:nvPr/>
          </p:nvPicPr>
          <p:blipFill>
            <a:blip r:embed="rId8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96380" y="2176850"/>
              <a:ext cx="1923170" cy="859666"/>
            </a:xfrm>
            <a:prstGeom prst="rect">
              <a:avLst/>
            </a:prstGeom>
          </p:spPr>
        </p:pic>
        <p:pic>
          <p:nvPicPr>
            <p:cNvPr id="16" name="图片 15" descr="波-01.png"/>
            <p:cNvPicPr>
              <a:picLocks noChangeAspect="1"/>
            </p:cNvPicPr>
            <p:nvPr/>
          </p:nvPicPr>
          <p:blipFill rotWithShape="1">
            <a:blip r:embed="rId10">
              <a:alphaModFix amt="4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659" t="26173" r="22213" b="30179"/>
            <a:stretch/>
          </p:blipFill>
          <p:spPr>
            <a:xfrm>
              <a:off x="-310758" y="2128701"/>
              <a:ext cx="1661882" cy="1017076"/>
            </a:xfrm>
            <a:prstGeom prst="rect">
              <a:avLst/>
            </a:prstGeom>
          </p:spPr>
        </p:pic>
        <p:pic>
          <p:nvPicPr>
            <p:cNvPr id="19" name="图片 18" descr="红-01.png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71" t="15752" r="27061" b="31847"/>
            <a:stretch/>
          </p:blipFill>
          <p:spPr>
            <a:xfrm rot="2820038">
              <a:off x="8273792" y="5009549"/>
              <a:ext cx="4810001" cy="2793320"/>
            </a:xfrm>
            <a:prstGeom prst="rect">
              <a:avLst/>
            </a:prstGeom>
          </p:spPr>
        </p:pic>
        <p:pic>
          <p:nvPicPr>
            <p:cNvPr id="17" name="图片 16" descr="波-01.png"/>
            <p:cNvPicPr>
              <a:picLocks noChangeAspect="1"/>
            </p:cNvPicPr>
            <p:nvPr/>
          </p:nvPicPr>
          <p:blipFill rotWithShape="1">
            <a:blip r:embed="rId10">
              <a:alphaModFix amt="4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659" t="26173" r="22213" b="30179"/>
            <a:stretch/>
          </p:blipFill>
          <p:spPr>
            <a:xfrm flipH="1">
              <a:off x="10896380" y="6164591"/>
              <a:ext cx="1661882" cy="1017076"/>
            </a:xfrm>
            <a:prstGeom prst="rect">
              <a:avLst/>
            </a:prstGeom>
          </p:spPr>
        </p:pic>
      </p:grpSp>
      <p:sp>
        <p:nvSpPr>
          <p:cNvPr id="27" name="文本框 26">
            <a:extLst>
              <a:ext uri="{FF2B5EF4-FFF2-40B4-BE49-F238E27FC236}">
                <a16:creationId xmlns:a16="http://schemas.microsoft.com/office/drawing/2014/main" id="{3FDC3DCB-7DCD-4323-89B0-C2EE4F1344B0}"/>
              </a:ext>
            </a:extLst>
          </p:cNvPr>
          <p:cNvSpPr txBox="1"/>
          <p:nvPr/>
        </p:nvSpPr>
        <p:spPr>
          <a:xfrm>
            <a:off x="5111337" y="4705761"/>
            <a:ext cx="105349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6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看</a:t>
            </a:r>
          </a:p>
        </p:txBody>
      </p:sp>
    </p:spTree>
    <p:extLst>
      <p:ext uri="{BB962C8B-B14F-4D97-AF65-F5344CB8AC3E}">
        <p14:creationId xmlns:p14="http://schemas.microsoft.com/office/powerpoint/2010/main" val="3608992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 6"/>
          <p:cNvGrpSpPr/>
          <p:nvPr/>
        </p:nvGrpSpPr>
        <p:grpSpPr>
          <a:xfrm>
            <a:off x="0" y="0"/>
            <a:ext cx="641472" cy="641472"/>
            <a:chOff x="9079551" y="4146949"/>
            <a:chExt cx="760406" cy="760406"/>
          </a:xfrm>
        </p:grpSpPr>
        <p:grpSp>
          <p:nvGrpSpPr>
            <p:cNvPr id="4" name="组 3"/>
            <p:cNvGrpSpPr/>
            <p:nvPr/>
          </p:nvGrpSpPr>
          <p:grpSpPr>
            <a:xfrm>
              <a:off x="9079551" y="4146949"/>
              <a:ext cx="760406" cy="760406"/>
              <a:chOff x="3121096" y="2539875"/>
              <a:chExt cx="2043973" cy="2043973"/>
            </a:xfrm>
          </p:grpSpPr>
          <p:sp>
            <p:nvSpPr>
              <p:cNvPr id="2" name="剪去对角的矩形 1"/>
              <p:cNvSpPr/>
              <p:nvPr/>
            </p:nvSpPr>
            <p:spPr>
              <a:xfrm>
                <a:off x="3121096" y="2539875"/>
                <a:ext cx="1891573" cy="1891573"/>
              </a:xfrm>
              <a:prstGeom prst="snip2DiagRect">
                <a:avLst/>
              </a:prstGeom>
              <a:noFill/>
              <a:ln>
                <a:solidFill>
                  <a:srgbClr val="C85639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" name="剪去对角的矩形 2"/>
              <p:cNvSpPr/>
              <p:nvPr/>
            </p:nvSpPr>
            <p:spPr>
              <a:xfrm>
                <a:off x="3273496" y="2692275"/>
                <a:ext cx="1891573" cy="1891573"/>
              </a:xfrm>
              <a:prstGeom prst="snip2DiagRect">
                <a:avLst/>
              </a:prstGeom>
              <a:solidFill>
                <a:srgbClr val="C85639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4000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5" name="文本框 4"/>
            <p:cNvSpPr txBox="1"/>
            <p:nvPr/>
          </p:nvSpPr>
          <p:spPr>
            <a:xfrm>
              <a:off x="9226633" y="4318353"/>
              <a:ext cx="522938" cy="474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000" dirty="0">
                  <a:cs typeface="+mn-ea"/>
                  <a:sym typeface="+mn-lt"/>
                </a:rPr>
                <a:t>壹</a:t>
              </a:r>
            </a:p>
          </p:txBody>
        </p:sp>
      </p:grpSp>
      <p:grpSp>
        <p:nvGrpSpPr>
          <p:cNvPr id="9" name="组 8"/>
          <p:cNvGrpSpPr/>
          <p:nvPr/>
        </p:nvGrpSpPr>
        <p:grpSpPr>
          <a:xfrm>
            <a:off x="-1837527" y="2813792"/>
            <a:ext cx="10731697" cy="7214648"/>
            <a:chOff x="-407114" y="3514608"/>
            <a:chExt cx="9139575" cy="6144304"/>
          </a:xfrm>
        </p:grpSpPr>
        <p:pic>
          <p:nvPicPr>
            <p:cNvPr id="6" name="图片 5" descr="bo2-01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344" t="22191" r="30019" b="25210"/>
            <a:stretch/>
          </p:blipFill>
          <p:spPr>
            <a:xfrm flipH="1">
              <a:off x="-407114" y="3514608"/>
              <a:ext cx="8644587" cy="6144304"/>
            </a:xfrm>
            <a:prstGeom prst="rect">
              <a:avLst/>
            </a:prstGeom>
          </p:spPr>
        </p:pic>
        <p:pic>
          <p:nvPicPr>
            <p:cNvPr id="8" name="图片 7" descr="bo2-01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344" t="22191" r="30019" b="25210"/>
            <a:stretch/>
          </p:blipFill>
          <p:spPr>
            <a:xfrm flipH="1">
              <a:off x="2337872" y="4277089"/>
              <a:ext cx="6394589" cy="4545075"/>
            </a:xfrm>
            <a:prstGeom prst="rect">
              <a:avLst/>
            </a:prstGeom>
          </p:spPr>
        </p:pic>
      </p:grpSp>
      <p:pic>
        <p:nvPicPr>
          <p:cNvPr id="15" name="图片 14" descr="红-01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71" t="15752" r="27061" b="31847"/>
          <a:stretch/>
        </p:blipFill>
        <p:spPr>
          <a:xfrm rot="3349163">
            <a:off x="7140997" y="3202714"/>
            <a:ext cx="3700613" cy="2149063"/>
          </a:xfrm>
          <a:prstGeom prst="rect">
            <a:avLst/>
          </a:prstGeom>
        </p:spPr>
      </p:pic>
      <p:pic>
        <p:nvPicPr>
          <p:cNvPr id="16" name="图片 15" descr="鹤-01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01" t="21384" r="19120" b="6061"/>
          <a:stretch/>
        </p:blipFill>
        <p:spPr>
          <a:xfrm rot="20710965" flipH="1">
            <a:off x="5667879" y="1247834"/>
            <a:ext cx="1844185" cy="1633774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:a16="http://schemas.microsoft.com/office/drawing/2014/main" id="{1E477C0A-BCEB-46A5-A3FE-A7A7C3E1B10B}"/>
              </a:ext>
            </a:extLst>
          </p:cNvPr>
          <p:cNvGrpSpPr/>
          <p:nvPr/>
        </p:nvGrpSpPr>
        <p:grpSpPr>
          <a:xfrm>
            <a:off x="7761985" y="2931930"/>
            <a:ext cx="3157756" cy="2080169"/>
            <a:chOff x="7761985" y="2931930"/>
            <a:chExt cx="3157756" cy="2080169"/>
          </a:xfrm>
        </p:grpSpPr>
        <p:pic>
          <p:nvPicPr>
            <p:cNvPr id="19" name="图片 18" descr="中国风线条.png"/>
            <p:cNvPicPr>
              <a:picLocks noChangeAspect="1"/>
            </p:cNvPicPr>
            <p:nvPr/>
          </p:nvPicPr>
          <p:blipFill>
            <a:blip r:embed="rId7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61985" y="2972188"/>
              <a:ext cx="3157756" cy="2039911"/>
            </a:xfrm>
            <a:prstGeom prst="rect">
              <a:avLst/>
            </a:prstGeom>
          </p:spPr>
        </p:pic>
        <p:grpSp>
          <p:nvGrpSpPr>
            <p:cNvPr id="17" name="组 16"/>
            <p:cNvGrpSpPr/>
            <p:nvPr/>
          </p:nvGrpSpPr>
          <p:grpSpPr>
            <a:xfrm>
              <a:off x="8757844" y="2931930"/>
              <a:ext cx="979114" cy="2053202"/>
              <a:chOff x="6151058" y="2363782"/>
              <a:chExt cx="979114" cy="2053202"/>
            </a:xfrm>
          </p:grpSpPr>
          <p:sp>
            <p:nvSpPr>
              <p:cNvPr id="11" name="文本框 10"/>
              <p:cNvSpPr txBox="1"/>
              <p:nvPr/>
            </p:nvSpPr>
            <p:spPr>
              <a:xfrm>
                <a:off x="6151058" y="2363782"/>
                <a:ext cx="712054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4000" b="1" dirty="0">
                    <a:solidFill>
                      <a:srgbClr val="FFFFFF"/>
                    </a:solidFill>
                    <a:cs typeface="+mn-ea"/>
                    <a:sym typeface="+mn-lt"/>
                  </a:rPr>
                  <a:t>标</a:t>
                </a:r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>
                <a:off x="6576815" y="2799232"/>
                <a:ext cx="55335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2800" b="1" dirty="0">
                    <a:solidFill>
                      <a:srgbClr val="FFFFFF"/>
                    </a:solidFill>
                    <a:cs typeface="+mn-ea"/>
                    <a:sym typeface="+mn-lt"/>
                  </a:rPr>
                  <a:t>题</a:t>
                </a:r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6151058" y="3447488"/>
                <a:ext cx="52016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zh-CN" altLang="en-US" sz="2800" b="1" dirty="0">
                    <a:solidFill>
                      <a:srgbClr val="FFFFFF"/>
                    </a:solidFill>
                    <a:cs typeface="+mn-ea"/>
                    <a:sym typeface="+mn-lt"/>
                  </a:rPr>
                  <a:t>文</a:t>
                </a: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6475854" y="3709098"/>
                <a:ext cx="57558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zh-CN" altLang="en-US" sz="4000" b="1" dirty="0">
                    <a:solidFill>
                      <a:srgbClr val="FFFFFF"/>
                    </a:solidFill>
                    <a:cs typeface="+mn-ea"/>
                    <a:sym typeface="+mn-lt"/>
                  </a:rPr>
                  <a:t>字</a:t>
                </a:r>
              </a:p>
            </p:txBody>
          </p:sp>
        </p:grpSp>
      </p:grpSp>
      <p:pic>
        <p:nvPicPr>
          <p:cNvPr id="28" name="图片 27" descr="红-01.png">
            <a:extLst>
              <a:ext uri="{FF2B5EF4-FFF2-40B4-BE49-F238E27FC236}">
                <a16:creationId xmlns:a16="http://schemas.microsoft.com/office/drawing/2014/main" id="{2E4DC6E4-BA52-4EBD-AA32-6F3E3424A4C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71" t="15752" r="27061" b="31847"/>
          <a:stretch/>
        </p:blipFill>
        <p:spPr>
          <a:xfrm rot="13676676">
            <a:off x="2027744" y="1371249"/>
            <a:ext cx="3700613" cy="2149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78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0" y="0"/>
            <a:ext cx="641472" cy="641472"/>
            <a:chOff x="9079551" y="4146949"/>
            <a:chExt cx="760406" cy="760406"/>
          </a:xfrm>
        </p:grpSpPr>
        <p:grpSp>
          <p:nvGrpSpPr>
            <p:cNvPr id="3" name="组 2"/>
            <p:cNvGrpSpPr/>
            <p:nvPr/>
          </p:nvGrpSpPr>
          <p:grpSpPr>
            <a:xfrm>
              <a:off x="9079551" y="4146949"/>
              <a:ext cx="760406" cy="760406"/>
              <a:chOff x="3121096" y="2539875"/>
              <a:chExt cx="2043973" cy="2043973"/>
            </a:xfrm>
          </p:grpSpPr>
          <p:sp>
            <p:nvSpPr>
              <p:cNvPr id="5" name="剪去对角的矩形 4"/>
              <p:cNvSpPr/>
              <p:nvPr/>
            </p:nvSpPr>
            <p:spPr>
              <a:xfrm>
                <a:off x="3121096" y="2539875"/>
                <a:ext cx="1891573" cy="1891573"/>
              </a:xfrm>
              <a:prstGeom prst="snip2DiagRect">
                <a:avLst/>
              </a:prstGeom>
              <a:noFill/>
              <a:ln>
                <a:solidFill>
                  <a:srgbClr val="C85639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" name="剪去对角的矩形 5"/>
              <p:cNvSpPr/>
              <p:nvPr/>
            </p:nvSpPr>
            <p:spPr>
              <a:xfrm>
                <a:off x="3273496" y="2692275"/>
                <a:ext cx="1891573" cy="1891573"/>
              </a:xfrm>
              <a:prstGeom prst="snip2DiagRect">
                <a:avLst/>
              </a:prstGeom>
              <a:solidFill>
                <a:srgbClr val="C85639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4000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9239191" y="4376365"/>
              <a:ext cx="522938" cy="474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000" dirty="0">
                  <a:cs typeface="+mn-ea"/>
                  <a:sym typeface="+mn-lt"/>
                </a:rPr>
                <a:t>壹</a:t>
              </a:r>
            </a:p>
          </p:txBody>
        </p:sp>
      </p:grpSp>
      <p:pic>
        <p:nvPicPr>
          <p:cNvPr id="7" name="图片 6" descr="雷锋.png"/>
          <p:cNvPicPr>
            <a:picLocks noChangeAspect="1"/>
          </p:cNvPicPr>
          <p:nvPr/>
        </p:nvPicPr>
        <p:blipFill>
          <a:blip r:embed="rId3">
            <a:alphaModFix amt="1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1938" y="-1139361"/>
            <a:ext cx="6182107" cy="8574369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067051" y="2607425"/>
            <a:ext cx="5931433" cy="2659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zh-CN" altLang="en-US" sz="1400" dirty="0">
                <a:cs typeface="+mn-ea"/>
                <a:sym typeface="+mn-lt"/>
              </a:rPr>
              <a:t>鹤飞去兮，西山之缺。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高翔而下览兮，择所适。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翻然敛翼，宛将集兮，乎何所见？矫然而复击！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独终日于涧谷之间兮，啄苍苔而履白石。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鹤归来兮，东山之阴。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其下有人兮，黄冠草屦，葛衣而鼓琴。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躬耕而食兮，其余以饱汝。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归来归来兮，西山不可以久留！</a:t>
            </a:r>
          </a:p>
        </p:txBody>
      </p:sp>
      <p:pic>
        <p:nvPicPr>
          <p:cNvPr id="11" name="图片 10" descr="中国风线条.png">
            <a:extLst>
              <a:ext uri="{FF2B5EF4-FFF2-40B4-BE49-F238E27FC236}">
                <a16:creationId xmlns:a16="http://schemas.microsoft.com/office/drawing/2014/main" id="{6723F4D3-AE7E-4C55-83BF-3A9ADA56FD98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5574" y="2641506"/>
            <a:ext cx="2921357" cy="1887197"/>
          </a:xfrm>
          <a:prstGeom prst="rect">
            <a:avLst/>
          </a:prstGeom>
        </p:spPr>
      </p:pic>
      <p:pic>
        <p:nvPicPr>
          <p:cNvPr id="12" name="图片 11" descr="中国风线条.png">
            <a:extLst>
              <a:ext uri="{FF2B5EF4-FFF2-40B4-BE49-F238E27FC236}">
                <a16:creationId xmlns:a16="http://schemas.microsoft.com/office/drawing/2014/main" id="{1E4D0BC6-444B-4A4F-AACD-565AAFC5DA09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5338" y="2607425"/>
            <a:ext cx="2921357" cy="1887197"/>
          </a:xfrm>
          <a:prstGeom prst="rect">
            <a:avLst/>
          </a:prstGeom>
        </p:spPr>
      </p:pic>
      <p:pic>
        <p:nvPicPr>
          <p:cNvPr id="13" name="图片 12" descr="鹤-01.png">
            <a:extLst>
              <a:ext uri="{FF2B5EF4-FFF2-40B4-BE49-F238E27FC236}">
                <a16:creationId xmlns:a16="http://schemas.microsoft.com/office/drawing/2014/main" id="{DF52AD78-19CA-4DC1-9833-3A86E4719E8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01" t="21384" r="19120" b="6061"/>
          <a:stretch/>
        </p:blipFill>
        <p:spPr>
          <a:xfrm>
            <a:off x="1559789" y="4528703"/>
            <a:ext cx="1344491" cy="1191092"/>
          </a:xfrm>
          <a:prstGeom prst="rect">
            <a:avLst/>
          </a:prstGeom>
        </p:spPr>
      </p:pic>
      <p:pic>
        <p:nvPicPr>
          <p:cNvPr id="14" name="图片 13" descr="鹤-01.png">
            <a:extLst>
              <a:ext uri="{FF2B5EF4-FFF2-40B4-BE49-F238E27FC236}">
                <a16:creationId xmlns:a16="http://schemas.microsoft.com/office/drawing/2014/main" id="{F3D4E9FE-5F58-47AE-A5E8-787A6A37AFA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01" t="21384" r="19120" b="6061"/>
          <a:stretch/>
        </p:blipFill>
        <p:spPr>
          <a:xfrm flipH="1">
            <a:off x="8746435" y="1747273"/>
            <a:ext cx="2018800" cy="1788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78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0" y="0"/>
            <a:ext cx="641472" cy="641472"/>
            <a:chOff x="9079551" y="4146949"/>
            <a:chExt cx="760406" cy="760406"/>
          </a:xfrm>
        </p:grpSpPr>
        <p:grpSp>
          <p:nvGrpSpPr>
            <p:cNvPr id="3" name="组 2"/>
            <p:cNvGrpSpPr/>
            <p:nvPr/>
          </p:nvGrpSpPr>
          <p:grpSpPr>
            <a:xfrm>
              <a:off x="9079551" y="4146949"/>
              <a:ext cx="760406" cy="760406"/>
              <a:chOff x="3121096" y="2539875"/>
              <a:chExt cx="2043973" cy="2043973"/>
            </a:xfrm>
          </p:grpSpPr>
          <p:sp>
            <p:nvSpPr>
              <p:cNvPr id="5" name="剪去对角的矩形 4"/>
              <p:cNvSpPr/>
              <p:nvPr/>
            </p:nvSpPr>
            <p:spPr>
              <a:xfrm>
                <a:off x="3121096" y="2539875"/>
                <a:ext cx="1891573" cy="1891573"/>
              </a:xfrm>
              <a:prstGeom prst="snip2DiagRect">
                <a:avLst/>
              </a:prstGeom>
              <a:noFill/>
              <a:ln>
                <a:solidFill>
                  <a:srgbClr val="C85639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" name="剪去对角的矩形 5"/>
              <p:cNvSpPr/>
              <p:nvPr/>
            </p:nvSpPr>
            <p:spPr>
              <a:xfrm>
                <a:off x="3273496" y="2692275"/>
                <a:ext cx="1891573" cy="1891573"/>
              </a:xfrm>
              <a:prstGeom prst="snip2DiagRect">
                <a:avLst/>
              </a:prstGeom>
              <a:solidFill>
                <a:srgbClr val="C85639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4000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9226633" y="4375581"/>
              <a:ext cx="522938" cy="474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000" dirty="0">
                  <a:cs typeface="+mn-ea"/>
                  <a:sym typeface="+mn-lt"/>
                </a:rPr>
                <a:t>壹</a:t>
              </a: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4521672" y="2164974"/>
            <a:ext cx="1477328" cy="480955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400" dirty="0">
                <a:cs typeface="+mn-ea"/>
                <a:sym typeface="+mn-lt"/>
              </a:rPr>
              <a:t>鹤飞去兮，西山之缺。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高翔而下览兮，择所适。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翻然敛翼，宛将集兮，乎何所见？矫然而复击！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独终日于涧谷之间兮，啄苍苔而履白石。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548278" y="932188"/>
            <a:ext cx="1477328" cy="425564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鹤归来兮，东山之阴。</a:t>
            </a:r>
            <a:br>
              <a:rPr lang="zh-CN" altLang="en-US" sz="1400" dirty="0">
                <a:cs typeface="+mn-ea"/>
                <a:sym typeface="+mn-lt"/>
              </a:rPr>
            </a:br>
            <a:r>
              <a:rPr lang="zh-CN" altLang="en-US" sz="1400" dirty="0">
                <a:cs typeface="+mn-ea"/>
                <a:sym typeface="+mn-lt"/>
              </a:rPr>
              <a:t>其下有人兮，黄冠草屦，葛衣而鼓琴。</a:t>
            </a:r>
            <a:br>
              <a:rPr lang="zh-CN" altLang="en-US" sz="1400" dirty="0">
                <a:cs typeface="+mn-ea"/>
                <a:sym typeface="+mn-lt"/>
              </a:rPr>
            </a:br>
            <a:r>
              <a:rPr lang="zh-CN" altLang="en-US" sz="1400" dirty="0">
                <a:cs typeface="+mn-ea"/>
                <a:sym typeface="+mn-lt"/>
              </a:rPr>
              <a:t>躬耕而食兮，其余以饱汝。</a:t>
            </a:r>
            <a:br>
              <a:rPr lang="zh-CN" altLang="en-US" sz="1400" dirty="0">
                <a:cs typeface="+mn-ea"/>
                <a:sym typeface="+mn-lt"/>
              </a:rPr>
            </a:br>
            <a:r>
              <a:rPr lang="zh-CN" altLang="en-US" sz="1400" dirty="0">
                <a:cs typeface="+mn-ea"/>
                <a:sym typeface="+mn-lt"/>
              </a:rPr>
              <a:t>归来归来兮，西山不可以久留！</a:t>
            </a:r>
            <a:endParaRPr kumimoji="1" lang="zh-CN" altLang="en-US" sz="1400" dirty="0">
              <a:cs typeface="+mn-ea"/>
              <a:sym typeface="+mn-lt"/>
            </a:endParaRPr>
          </a:p>
        </p:txBody>
      </p:sp>
      <p:pic>
        <p:nvPicPr>
          <p:cNvPr id="9" name="图片 8" descr="雷锋.png"/>
          <p:cNvPicPr>
            <a:picLocks noChangeAspect="1"/>
          </p:cNvPicPr>
          <p:nvPr/>
        </p:nvPicPr>
        <p:blipFill>
          <a:blip r:embed="rId3">
            <a:alphaModFix amt="1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8401" y="514346"/>
            <a:ext cx="3480286" cy="6523721"/>
          </a:xfrm>
          <a:prstGeom prst="rect">
            <a:avLst/>
          </a:prstGeom>
        </p:spPr>
      </p:pic>
      <p:pic>
        <p:nvPicPr>
          <p:cNvPr id="12" name="图片 11" descr="中国风线条.png">
            <a:extLst>
              <a:ext uri="{FF2B5EF4-FFF2-40B4-BE49-F238E27FC236}">
                <a16:creationId xmlns:a16="http://schemas.microsoft.com/office/drawing/2014/main" id="{C6C012B0-2BA1-4172-82B7-B704233CDE60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4300" y="4402296"/>
            <a:ext cx="2921357" cy="1887197"/>
          </a:xfrm>
          <a:prstGeom prst="rect">
            <a:avLst/>
          </a:prstGeom>
        </p:spPr>
      </p:pic>
      <p:pic>
        <p:nvPicPr>
          <p:cNvPr id="13" name="图片 12" descr="中国风线条.png">
            <a:extLst>
              <a:ext uri="{FF2B5EF4-FFF2-40B4-BE49-F238E27FC236}">
                <a16:creationId xmlns:a16="http://schemas.microsoft.com/office/drawing/2014/main" id="{9B70DC6D-FC8E-48C3-97E5-5AEC17968E5D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4584" y="666459"/>
            <a:ext cx="2921357" cy="1887197"/>
          </a:xfrm>
          <a:prstGeom prst="rect">
            <a:avLst/>
          </a:prstGeom>
        </p:spPr>
      </p:pic>
      <p:pic>
        <p:nvPicPr>
          <p:cNvPr id="14" name="图片 13" descr="鹤-01.png">
            <a:extLst>
              <a:ext uri="{FF2B5EF4-FFF2-40B4-BE49-F238E27FC236}">
                <a16:creationId xmlns:a16="http://schemas.microsoft.com/office/drawing/2014/main" id="{06E878AF-54CB-411E-B87D-25DFEE4AF3C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01" t="21384" r="19120" b="6061"/>
          <a:stretch/>
        </p:blipFill>
        <p:spPr>
          <a:xfrm>
            <a:off x="1500710" y="3577178"/>
            <a:ext cx="2499163" cy="2214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78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剪去对角的矩形 7"/>
          <p:cNvSpPr/>
          <p:nvPr/>
        </p:nvSpPr>
        <p:spPr>
          <a:xfrm>
            <a:off x="0" y="1945434"/>
            <a:ext cx="12188825" cy="4912565"/>
          </a:xfrm>
          <a:prstGeom prst="snip2DiagRect">
            <a:avLst/>
          </a:prstGeom>
          <a:solidFill>
            <a:srgbClr val="A67451">
              <a:alpha val="11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cs typeface="+mn-ea"/>
              <a:sym typeface="+mn-lt"/>
            </a:endParaRPr>
          </a:p>
        </p:txBody>
      </p:sp>
      <p:grpSp>
        <p:nvGrpSpPr>
          <p:cNvPr id="2" name="组 1"/>
          <p:cNvGrpSpPr/>
          <p:nvPr/>
        </p:nvGrpSpPr>
        <p:grpSpPr>
          <a:xfrm>
            <a:off x="0" y="0"/>
            <a:ext cx="641472" cy="641472"/>
            <a:chOff x="9079551" y="4146949"/>
            <a:chExt cx="760406" cy="760406"/>
          </a:xfrm>
        </p:grpSpPr>
        <p:grpSp>
          <p:nvGrpSpPr>
            <p:cNvPr id="3" name="组 2"/>
            <p:cNvGrpSpPr/>
            <p:nvPr/>
          </p:nvGrpSpPr>
          <p:grpSpPr>
            <a:xfrm>
              <a:off x="9079551" y="4146949"/>
              <a:ext cx="760406" cy="760406"/>
              <a:chOff x="3121096" y="2539875"/>
              <a:chExt cx="2043973" cy="2043973"/>
            </a:xfrm>
          </p:grpSpPr>
          <p:sp>
            <p:nvSpPr>
              <p:cNvPr id="5" name="剪去对角的矩形 4"/>
              <p:cNvSpPr/>
              <p:nvPr/>
            </p:nvSpPr>
            <p:spPr>
              <a:xfrm>
                <a:off x="3121096" y="2539875"/>
                <a:ext cx="1891573" cy="1891573"/>
              </a:xfrm>
              <a:prstGeom prst="snip2DiagRect">
                <a:avLst/>
              </a:prstGeom>
              <a:noFill/>
              <a:ln>
                <a:solidFill>
                  <a:srgbClr val="C85639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" name="剪去对角的矩形 5"/>
              <p:cNvSpPr/>
              <p:nvPr/>
            </p:nvSpPr>
            <p:spPr>
              <a:xfrm>
                <a:off x="3273496" y="2692275"/>
                <a:ext cx="1891573" cy="1891573"/>
              </a:xfrm>
              <a:prstGeom prst="snip2DiagRect">
                <a:avLst/>
              </a:prstGeom>
              <a:solidFill>
                <a:srgbClr val="C85639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4000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9239191" y="4376365"/>
              <a:ext cx="522938" cy="474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000" dirty="0">
                  <a:cs typeface="+mn-ea"/>
                  <a:sym typeface="+mn-lt"/>
                </a:rPr>
                <a:t>壹</a:t>
              </a: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4283063" y="4458291"/>
            <a:ext cx="39452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400" dirty="0">
                <a:cs typeface="+mn-ea"/>
                <a:sym typeface="+mn-lt"/>
              </a:rPr>
              <a:t>鹤飞去兮，西山之缺。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高翔而下览兮，择所适。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翻然敛翼，宛将集兮，乎何所见？矫然而复击！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独终日于涧谷之间兮，啄苍苔而履白石。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080729" y="5307390"/>
            <a:ext cx="1756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dirty="0">
                <a:cs typeface="+mn-ea"/>
                <a:sym typeface="+mn-lt"/>
              </a:rPr>
              <a:t>放</a:t>
            </a:r>
            <a:r>
              <a:rPr kumimoji="1" lang="en-US" altLang="zh-CN" dirty="0">
                <a:cs typeface="+mn-ea"/>
                <a:sym typeface="+mn-lt"/>
              </a:rPr>
              <a:t> </a:t>
            </a:r>
            <a:r>
              <a:rPr kumimoji="1" lang="zh-CN" altLang="zh-CN" dirty="0">
                <a:cs typeface="+mn-ea"/>
                <a:sym typeface="+mn-lt"/>
              </a:rPr>
              <a:t>/</a:t>
            </a:r>
            <a:r>
              <a:rPr kumimoji="1" lang="en-US" altLang="zh-CN" dirty="0">
                <a:cs typeface="+mn-ea"/>
                <a:sym typeface="+mn-lt"/>
              </a:rPr>
              <a:t> </a:t>
            </a:r>
            <a:r>
              <a:rPr kumimoji="1" lang="zh-CN" altLang="en-US" dirty="0">
                <a:cs typeface="+mn-ea"/>
                <a:sym typeface="+mn-lt"/>
              </a:rPr>
              <a:t>鹤</a:t>
            </a:r>
            <a:r>
              <a:rPr kumimoji="1" lang="en-US" altLang="zh-CN" dirty="0">
                <a:cs typeface="+mn-ea"/>
                <a:sym typeface="+mn-lt"/>
              </a:rPr>
              <a:t> / </a:t>
            </a:r>
            <a:r>
              <a:rPr kumimoji="1" lang="zh-CN" altLang="en-US" dirty="0">
                <a:cs typeface="+mn-ea"/>
                <a:sym typeface="+mn-lt"/>
              </a:rPr>
              <a:t>亭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7651136" y="3091250"/>
            <a:ext cx="323892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鹤归来兮，东山之阴。</a:t>
            </a:r>
            <a:br>
              <a:rPr lang="zh-CN" altLang="en-US" sz="1400" dirty="0">
                <a:cs typeface="+mn-ea"/>
                <a:sym typeface="+mn-lt"/>
              </a:rPr>
            </a:br>
            <a:r>
              <a:rPr lang="zh-CN" altLang="en-US" sz="1400" dirty="0">
                <a:cs typeface="+mn-ea"/>
                <a:sym typeface="+mn-lt"/>
              </a:rPr>
              <a:t>其下有人兮，黄冠草屦，葛衣而鼓琴。</a:t>
            </a:r>
            <a:br>
              <a:rPr lang="zh-CN" altLang="en-US" sz="1400" dirty="0">
                <a:cs typeface="+mn-ea"/>
                <a:sym typeface="+mn-lt"/>
              </a:rPr>
            </a:br>
            <a:r>
              <a:rPr lang="zh-CN" altLang="en-US" sz="1400" dirty="0">
                <a:cs typeface="+mn-ea"/>
                <a:sym typeface="+mn-lt"/>
              </a:rPr>
              <a:t>躬耕而食兮，其余以饱汝。</a:t>
            </a:r>
            <a:br>
              <a:rPr lang="zh-CN" altLang="en-US" sz="1400" dirty="0">
                <a:cs typeface="+mn-ea"/>
                <a:sym typeface="+mn-lt"/>
              </a:rPr>
            </a:br>
            <a:r>
              <a:rPr lang="zh-CN" altLang="en-US" sz="1400" dirty="0">
                <a:cs typeface="+mn-ea"/>
                <a:sym typeface="+mn-lt"/>
              </a:rPr>
              <a:t>归来归来兮，西山不可以久留！</a:t>
            </a:r>
            <a:endParaRPr kumimoji="1" lang="zh-CN" altLang="en-US" sz="1400" dirty="0">
              <a:cs typeface="+mn-ea"/>
              <a:sym typeface="+mn-lt"/>
            </a:endParaRPr>
          </a:p>
        </p:txBody>
      </p:sp>
      <p:pic>
        <p:nvPicPr>
          <p:cNvPr id="14" name="图片 13" descr="鹤-01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01" t="21384" r="19120" b="6061"/>
          <a:stretch/>
        </p:blipFill>
        <p:spPr>
          <a:xfrm>
            <a:off x="2459046" y="2590287"/>
            <a:ext cx="2350955" cy="2082724"/>
          </a:xfrm>
          <a:prstGeom prst="rect">
            <a:avLst/>
          </a:prstGeom>
        </p:spPr>
      </p:pic>
      <p:pic>
        <p:nvPicPr>
          <p:cNvPr id="15" name="图片 14" descr="红-01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71" t="15752" r="27061" b="31847"/>
          <a:stretch/>
        </p:blipFill>
        <p:spPr>
          <a:xfrm rot="3080320">
            <a:off x="5656568" y="3815086"/>
            <a:ext cx="3610822" cy="2096919"/>
          </a:xfrm>
          <a:prstGeom prst="rect">
            <a:avLst/>
          </a:prstGeom>
        </p:spPr>
      </p:pic>
      <p:pic>
        <p:nvPicPr>
          <p:cNvPr id="16" name="图片 15" descr="鹤-01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01" t="21384" r="19120" b="6061"/>
          <a:stretch/>
        </p:blipFill>
        <p:spPr>
          <a:xfrm>
            <a:off x="9408540" y="5825332"/>
            <a:ext cx="830113" cy="735401"/>
          </a:xfrm>
          <a:prstGeom prst="rect">
            <a:avLst/>
          </a:prstGeom>
        </p:spPr>
      </p:pic>
      <p:pic>
        <p:nvPicPr>
          <p:cNvPr id="17" name="图片 16" descr="中国风线条.png">
            <a:extLst>
              <a:ext uri="{FF2B5EF4-FFF2-40B4-BE49-F238E27FC236}">
                <a16:creationId xmlns:a16="http://schemas.microsoft.com/office/drawing/2014/main" id="{572B01F1-99BB-4204-83D5-A504E2BBDC28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254" y="4305835"/>
            <a:ext cx="2921357" cy="1887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78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0" y="0"/>
            <a:ext cx="641472" cy="641472"/>
            <a:chOff x="9079551" y="4146949"/>
            <a:chExt cx="760406" cy="760406"/>
          </a:xfrm>
        </p:grpSpPr>
        <p:grpSp>
          <p:nvGrpSpPr>
            <p:cNvPr id="3" name="组 2"/>
            <p:cNvGrpSpPr/>
            <p:nvPr/>
          </p:nvGrpSpPr>
          <p:grpSpPr>
            <a:xfrm>
              <a:off x="9079551" y="4146949"/>
              <a:ext cx="760406" cy="760406"/>
              <a:chOff x="3121096" y="2539875"/>
              <a:chExt cx="2043973" cy="2043973"/>
            </a:xfrm>
          </p:grpSpPr>
          <p:sp>
            <p:nvSpPr>
              <p:cNvPr id="5" name="剪去对角的矩形 4"/>
              <p:cNvSpPr/>
              <p:nvPr/>
            </p:nvSpPr>
            <p:spPr>
              <a:xfrm>
                <a:off x="3121096" y="2539875"/>
                <a:ext cx="1891573" cy="1891573"/>
              </a:xfrm>
              <a:prstGeom prst="snip2DiagRect">
                <a:avLst/>
              </a:prstGeom>
              <a:noFill/>
              <a:ln>
                <a:solidFill>
                  <a:srgbClr val="C85639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" name="剪去对角的矩形 5"/>
              <p:cNvSpPr/>
              <p:nvPr/>
            </p:nvSpPr>
            <p:spPr>
              <a:xfrm>
                <a:off x="3273496" y="2692275"/>
                <a:ext cx="1891573" cy="1891573"/>
              </a:xfrm>
              <a:prstGeom prst="snip2DiagRect">
                <a:avLst/>
              </a:prstGeom>
              <a:solidFill>
                <a:srgbClr val="C85639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4000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9239191" y="4379595"/>
              <a:ext cx="522938" cy="474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000" dirty="0">
                  <a:cs typeface="+mn-ea"/>
                  <a:sym typeface="+mn-lt"/>
                </a:rPr>
                <a:t>壹</a:t>
              </a:r>
            </a:p>
          </p:txBody>
        </p:sp>
      </p:grpSp>
      <p:grpSp>
        <p:nvGrpSpPr>
          <p:cNvPr id="10" name="组 9"/>
          <p:cNvGrpSpPr/>
          <p:nvPr/>
        </p:nvGrpSpPr>
        <p:grpSpPr>
          <a:xfrm>
            <a:off x="1666388" y="1695771"/>
            <a:ext cx="8650966" cy="4154343"/>
            <a:chOff x="2796825" y="2256165"/>
            <a:chExt cx="6583748" cy="3161629"/>
          </a:xfrm>
        </p:grpSpPr>
        <p:sp>
          <p:nvSpPr>
            <p:cNvPr id="8" name="剪去对角的矩形 7"/>
            <p:cNvSpPr/>
            <p:nvPr/>
          </p:nvSpPr>
          <p:spPr>
            <a:xfrm>
              <a:off x="2796825" y="2256165"/>
              <a:ext cx="3161629" cy="3161629"/>
            </a:xfrm>
            <a:prstGeom prst="snip2DiagRect">
              <a:avLst/>
            </a:prstGeom>
            <a:solidFill>
              <a:srgbClr val="A67451">
                <a:alpha val="1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9" name="剪去对角的矩形 8"/>
            <p:cNvSpPr/>
            <p:nvPr/>
          </p:nvSpPr>
          <p:spPr>
            <a:xfrm flipH="1">
              <a:off x="6218944" y="2256165"/>
              <a:ext cx="3161629" cy="3161629"/>
            </a:xfrm>
            <a:prstGeom prst="snip2DiagRect">
              <a:avLst/>
            </a:prstGeom>
            <a:solidFill>
              <a:srgbClr val="A67451">
                <a:alpha val="1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3012499" y="2756021"/>
            <a:ext cx="2123658" cy="253650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400" dirty="0">
                <a:cs typeface="+mn-ea"/>
                <a:sym typeface="+mn-lt"/>
              </a:rPr>
              <a:t>鹤飞去兮，西山之缺。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高翔而下览兮，择所适。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翻然敛翼，宛将集兮，乎何所见？矫然而复击！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独终日于涧谷之间兮，啄苍苔而履白石。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962532" y="2749273"/>
            <a:ext cx="1800493" cy="253650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鹤归来兮，东山之阴。</a:t>
            </a:r>
            <a:br>
              <a:rPr lang="zh-CN" altLang="en-US" sz="1400" dirty="0">
                <a:cs typeface="+mn-ea"/>
                <a:sym typeface="+mn-lt"/>
              </a:rPr>
            </a:br>
            <a:r>
              <a:rPr lang="zh-CN" altLang="en-US" sz="1400" dirty="0">
                <a:cs typeface="+mn-ea"/>
                <a:sym typeface="+mn-lt"/>
              </a:rPr>
              <a:t>其下有人兮，黄冠草屦，葛衣而鼓琴。</a:t>
            </a:r>
            <a:br>
              <a:rPr lang="zh-CN" altLang="en-US" sz="1400" dirty="0">
                <a:cs typeface="+mn-ea"/>
                <a:sym typeface="+mn-lt"/>
              </a:rPr>
            </a:br>
            <a:r>
              <a:rPr lang="zh-CN" altLang="en-US" sz="1400" dirty="0">
                <a:cs typeface="+mn-ea"/>
                <a:sym typeface="+mn-lt"/>
              </a:rPr>
              <a:t>躬耕而食兮，其余以饱汝。</a:t>
            </a:r>
            <a:br>
              <a:rPr lang="zh-CN" altLang="en-US" sz="1400" dirty="0">
                <a:cs typeface="+mn-ea"/>
                <a:sym typeface="+mn-lt"/>
              </a:rPr>
            </a:br>
            <a:r>
              <a:rPr lang="zh-CN" altLang="en-US" sz="1400" dirty="0">
                <a:cs typeface="+mn-ea"/>
                <a:sym typeface="+mn-lt"/>
              </a:rPr>
              <a:t>归来归来兮，西山不可以久留！</a:t>
            </a:r>
            <a:endParaRPr kumimoji="1" lang="zh-CN" altLang="en-US" sz="1400" dirty="0">
              <a:cs typeface="+mn-ea"/>
              <a:sym typeface="+mn-lt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299FB798-0EFA-44E2-A377-8492DD7D83D9}"/>
              </a:ext>
            </a:extLst>
          </p:cNvPr>
          <p:cNvGrpSpPr/>
          <p:nvPr/>
        </p:nvGrpSpPr>
        <p:grpSpPr>
          <a:xfrm>
            <a:off x="3405291" y="1451849"/>
            <a:ext cx="5357734" cy="1743899"/>
            <a:chOff x="3405291" y="1451849"/>
            <a:chExt cx="5357734" cy="1743899"/>
          </a:xfrm>
        </p:grpSpPr>
        <p:pic>
          <p:nvPicPr>
            <p:cNvPr id="14" name="图片 13" descr=" 波浪.png"/>
            <p:cNvPicPr>
              <a:picLocks noChangeAspect="1"/>
            </p:cNvPicPr>
            <p:nvPr/>
          </p:nvPicPr>
          <p:blipFill>
            <a:blip r:embed="rId3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05291" y="2033149"/>
              <a:ext cx="2600865" cy="1162599"/>
            </a:xfrm>
            <a:prstGeom prst="rect">
              <a:avLst/>
            </a:prstGeom>
          </p:spPr>
        </p:pic>
        <p:pic>
          <p:nvPicPr>
            <p:cNvPr id="15" name="图片 14" descr=" 波浪.png"/>
            <p:cNvPicPr>
              <a:picLocks noChangeAspect="1"/>
            </p:cNvPicPr>
            <p:nvPr/>
          </p:nvPicPr>
          <p:blipFill>
            <a:blip r:embed="rId3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62160" y="1451849"/>
              <a:ext cx="2600865" cy="1162599"/>
            </a:xfrm>
            <a:prstGeom prst="rect">
              <a:avLst/>
            </a:prstGeom>
          </p:spPr>
        </p:pic>
      </p:grpSp>
      <p:pic>
        <p:nvPicPr>
          <p:cNvPr id="17" name="图片 16" descr="鹤-01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01" t="21384" r="19120" b="6061"/>
          <a:stretch/>
        </p:blipFill>
        <p:spPr>
          <a:xfrm>
            <a:off x="5136157" y="666549"/>
            <a:ext cx="2350955" cy="2082724"/>
          </a:xfrm>
          <a:prstGeom prst="rect">
            <a:avLst/>
          </a:prstGeom>
        </p:spPr>
      </p:pic>
      <p:pic>
        <p:nvPicPr>
          <p:cNvPr id="18" name="图片 17" descr="红-01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71" t="15752" r="27061" b="31847"/>
          <a:stretch/>
        </p:blipFill>
        <p:spPr>
          <a:xfrm rot="2122886">
            <a:off x="4200744" y="3168960"/>
            <a:ext cx="3610822" cy="2096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78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0" y="0"/>
            <a:ext cx="641472" cy="641472"/>
            <a:chOff x="9079551" y="4146949"/>
            <a:chExt cx="760406" cy="760406"/>
          </a:xfrm>
        </p:grpSpPr>
        <p:grpSp>
          <p:nvGrpSpPr>
            <p:cNvPr id="3" name="组 2"/>
            <p:cNvGrpSpPr/>
            <p:nvPr/>
          </p:nvGrpSpPr>
          <p:grpSpPr>
            <a:xfrm>
              <a:off x="9079551" y="4146949"/>
              <a:ext cx="760406" cy="760406"/>
              <a:chOff x="3121096" y="2539875"/>
              <a:chExt cx="2043973" cy="2043973"/>
            </a:xfrm>
          </p:grpSpPr>
          <p:sp>
            <p:nvSpPr>
              <p:cNvPr id="5" name="剪去对角的矩形 4"/>
              <p:cNvSpPr/>
              <p:nvPr/>
            </p:nvSpPr>
            <p:spPr>
              <a:xfrm>
                <a:off x="3121096" y="2539875"/>
                <a:ext cx="1891573" cy="1891573"/>
              </a:xfrm>
              <a:prstGeom prst="snip2DiagRect">
                <a:avLst/>
              </a:prstGeom>
              <a:noFill/>
              <a:ln>
                <a:solidFill>
                  <a:srgbClr val="C85639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" name="剪去对角的矩形 5"/>
              <p:cNvSpPr/>
              <p:nvPr/>
            </p:nvSpPr>
            <p:spPr>
              <a:xfrm>
                <a:off x="3273496" y="2692275"/>
                <a:ext cx="1891573" cy="1891573"/>
              </a:xfrm>
              <a:prstGeom prst="snip2DiagRect">
                <a:avLst/>
              </a:prstGeom>
              <a:solidFill>
                <a:srgbClr val="C85639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4000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9239191" y="4318353"/>
              <a:ext cx="522938" cy="474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000" dirty="0">
                  <a:cs typeface="+mn-ea"/>
                  <a:sym typeface="+mn-lt"/>
                </a:rPr>
                <a:t>壹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522B94DB-7F0F-4D09-B982-8D23BBD883CE}"/>
              </a:ext>
            </a:extLst>
          </p:cNvPr>
          <p:cNvGrpSpPr/>
          <p:nvPr/>
        </p:nvGrpSpPr>
        <p:grpSpPr>
          <a:xfrm>
            <a:off x="2069222" y="1850866"/>
            <a:ext cx="4444884" cy="3904382"/>
            <a:chOff x="2069222" y="1850866"/>
            <a:chExt cx="4444884" cy="3904382"/>
          </a:xfrm>
        </p:grpSpPr>
        <p:sp>
          <p:nvSpPr>
            <p:cNvPr id="7" name="剪去对角的矩形 6"/>
            <p:cNvSpPr/>
            <p:nvPr/>
          </p:nvSpPr>
          <p:spPr>
            <a:xfrm>
              <a:off x="2501583" y="2019796"/>
              <a:ext cx="511423" cy="511423"/>
            </a:xfrm>
            <a:prstGeom prst="snip2DiagRect">
              <a:avLst/>
            </a:prstGeom>
            <a:solidFill>
              <a:srgbClr val="A67451">
                <a:alpha val="16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8" name="剪去对角的矩形 7"/>
            <p:cNvSpPr/>
            <p:nvPr/>
          </p:nvSpPr>
          <p:spPr>
            <a:xfrm>
              <a:off x="2069222" y="1850866"/>
              <a:ext cx="322267" cy="276074"/>
            </a:xfrm>
            <a:prstGeom prst="snip2DiagRect">
              <a:avLst/>
            </a:prstGeom>
            <a:solidFill>
              <a:srgbClr val="A67451">
                <a:alpha val="16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9" name="剪去对角的矩形 8"/>
            <p:cNvSpPr/>
            <p:nvPr/>
          </p:nvSpPr>
          <p:spPr>
            <a:xfrm>
              <a:off x="3163633" y="2404775"/>
              <a:ext cx="3350473" cy="3350473"/>
            </a:xfrm>
            <a:prstGeom prst="snip2DiagRect">
              <a:avLst/>
            </a:prstGeom>
            <a:solidFill>
              <a:srgbClr val="A67451">
                <a:alpha val="16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</p:grpSp>
      <p:pic>
        <p:nvPicPr>
          <p:cNvPr id="10" name="图片 9" descr="波-01.png"/>
          <p:cNvPicPr>
            <a:picLocks noChangeAspect="1"/>
          </p:cNvPicPr>
          <p:nvPr/>
        </p:nvPicPr>
        <p:blipFill rotWithShape="1">
          <a:blip r:embed="rId3">
            <a:alphaModFix amt="4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59" t="26173" r="22213" b="30179"/>
          <a:stretch/>
        </p:blipFill>
        <p:spPr>
          <a:xfrm>
            <a:off x="-310758" y="2128701"/>
            <a:ext cx="1661882" cy="1017076"/>
          </a:xfrm>
          <a:prstGeom prst="rect">
            <a:avLst/>
          </a:prstGeom>
        </p:spPr>
      </p:pic>
      <p:pic>
        <p:nvPicPr>
          <p:cNvPr id="11" name="图片 10" descr="波-01.png"/>
          <p:cNvPicPr>
            <a:picLocks noChangeAspect="1"/>
          </p:cNvPicPr>
          <p:nvPr/>
        </p:nvPicPr>
        <p:blipFill rotWithShape="1">
          <a:blip r:embed="rId3">
            <a:alphaModFix amt="4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59" t="26173" r="22213" b="30179"/>
          <a:stretch/>
        </p:blipFill>
        <p:spPr>
          <a:xfrm>
            <a:off x="10849524" y="5641293"/>
            <a:ext cx="1661882" cy="1017076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3823174" y="2958671"/>
            <a:ext cx="2123658" cy="253650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400" dirty="0">
                <a:cs typeface="+mn-ea"/>
                <a:sym typeface="+mn-lt"/>
              </a:rPr>
              <a:t>鹤飞去兮，西山之缺。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高翔而下览兮，择所适。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翻然敛翼，宛将集兮，乎何所见？矫然而复击！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独终日于涧谷之间兮，啄苍苔而履白石。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6782642" y="4428737"/>
            <a:ext cx="39452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400" dirty="0">
                <a:cs typeface="+mn-ea"/>
                <a:sym typeface="+mn-lt"/>
              </a:rPr>
              <a:t>鹤飞去兮，西山之缺。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高翔而下览兮，择所适。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翻然敛翼，宛将集兮，乎何所见？矫然而复击！</a:t>
            </a:r>
            <a:br>
              <a:rPr kumimoji="1" lang="zh-CN" altLang="en-US" sz="1400" dirty="0">
                <a:cs typeface="+mn-ea"/>
                <a:sym typeface="+mn-lt"/>
              </a:rPr>
            </a:br>
            <a:r>
              <a:rPr kumimoji="1" lang="zh-CN" altLang="en-US" sz="1400" dirty="0">
                <a:cs typeface="+mn-ea"/>
                <a:sym typeface="+mn-lt"/>
              </a:rPr>
              <a:t>独终日于涧谷之间兮，啄苍苔而履白石。</a:t>
            </a:r>
          </a:p>
        </p:txBody>
      </p:sp>
      <p:pic>
        <p:nvPicPr>
          <p:cNvPr id="15" name="图片 14" descr="鹤-01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01" t="21384" r="19120" b="6061"/>
          <a:stretch/>
        </p:blipFill>
        <p:spPr>
          <a:xfrm>
            <a:off x="6959976" y="1015282"/>
            <a:ext cx="2193676" cy="1943389"/>
          </a:xfrm>
          <a:prstGeom prst="rect">
            <a:avLst/>
          </a:prstGeom>
        </p:spPr>
      </p:pic>
      <p:pic>
        <p:nvPicPr>
          <p:cNvPr id="17" name="图片 16" descr="鹤-01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01" t="21384" r="19120" b="6061"/>
          <a:stretch/>
        </p:blipFill>
        <p:spPr>
          <a:xfrm>
            <a:off x="1351124" y="4428737"/>
            <a:ext cx="1368721" cy="1212556"/>
          </a:xfrm>
          <a:prstGeom prst="rect">
            <a:avLst/>
          </a:prstGeom>
        </p:spPr>
      </p:pic>
      <p:pic>
        <p:nvPicPr>
          <p:cNvPr id="18" name="图片 17" descr="中国风线条.png"/>
          <p:cNvPicPr>
            <a:picLocks noChangeAspect="1"/>
          </p:cNvPicPr>
          <p:nvPr/>
        </p:nvPicPr>
        <p:blipFill>
          <a:blip r:embed="rId5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9753" y="2202178"/>
            <a:ext cx="2921357" cy="1887197"/>
          </a:xfrm>
          <a:prstGeom prst="rect">
            <a:avLst/>
          </a:prstGeom>
        </p:spPr>
      </p:pic>
      <p:pic>
        <p:nvPicPr>
          <p:cNvPr id="19" name="图片 18" descr="中国风线条.png"/>
          <p:cNvPicPr>
            <a:picLocks noChangeAspect="1"/>
          </p:cNvPicPr>
          <p:nvPr/>
        </p:nvPicPr>
        <p:blipFill>
          <a:blip r:embed="rId5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817" y="5079802"/>
            <a:ext cx="2921357" cy="1887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78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 6"/>
          <p:cNvGrpSpPr/>
          <p:nvPr/>
        </p:nvGrpSpPr>
        <p:grpSpPr>
          <a:xfrm>
            <a:off x="0" y="0"/>
            <a:ext cx="641472" cy="641472"/>
            <a:chOff x="9079551" y="4146949"/>
            <a:chExt cx="760406" cy="760406"/>
          </a:xfrm>
        </p:grpSpPr>
        <p:grpSp>
          <p:nvGrpSpPr>
            <p:cNvPr id="4" name="组 3"/>
            <p:cNvGrpSpPr/>
            <p:nvPr/>
          </p:nvGrpSpPr>
          <p:grpSpPr>
            <a:xfrm>
              <a:off x="9079551" y="4146949"/>
              <a:ext cx="760406" cy="760406"/>
              <a:chOff x="3121096" y="2539875"/>
              <a:chExt cx="2043973" cy="2043973"/>
            </a:xfrm>
          </p:grpSpPr>
          <p:sp>
            <p:nvSpPr>
              <p:cNvPr id="2" name="剪去对角的矩形 1"/>
              <p:cNvSpPr/>
              <p:nvPr/>
            </p:nvSpPr>
            <p:spPr>
              <a:xfrm>
                <a:off x="3121096" y="2539875"/>
                <a:ext cx="1891573" cy="1891573"/>
              </a:xfrm>
              <a:prstGeom prst="snip2DiagRect">
                <a:avLst/>
              </a:prstGeom>
              <a:noFill/>
              <a:ln>
                <a:solidFill>
                  <a:srgbClr val="C85639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" name="剪去对角的矩形 2"/>
              <p:cNvSpPr/>
              <p:nvPr/>
            </p:nvSpPr>
            <p:spPr>
              <a:xfrm>
                <a:off x="3273496" y="2692275"/>
                <a:ext cx="1891573" cy="1891573"/>
              </a:xfrm>
              <a:prstGeom prst="snip2DiagRect">
                <a:avLst/>
              </a:prstGeom>
              <a:solidFill>
                <a:srgbClr val="C85639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5" name="文本框 4"/>
            <p:cNvSpPr txBox="1"/>
            <p:nvPr/>
          </p:nvSpPr>
          <p:spPr>
            <a:xfrm>
              <a:off x="9226633" y="4318353"/>
              <a:ext cx="522938" cy="474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CN" altLang="en-US" sz="2000" dirty="0">
                  <a:solidFill>
                    <a:prstClr val="black"/>
                  </a:solidFill>
                  <a:cs typeface="+mn-ea"/>
                  <a:sym typeface="+mn-lt"/>
                </a:rPr>
                <a:t>贰</a:t>
              </a:r>
              <a:endParaRPr kumimoji="1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9" name="组 8"/>
          <p:cNvGrpSpPr/>
          <p:nvPr/>
        </p:nvGrpSpPr>
        <p:grpSpPr>
          <a:xfrm>
            <a:off x="-1837527" y="2813792"/>
            <a:ext cx="10731697" cy="7214648"/>
            <a:chOff x="-407114" y="3514608"/>
            <a:chExt cx="9139575" cy="6144304"/>
          </a:xfrm>
        </p:grpSpPr>
        <p:pic>
          <p:nvPicPr>
            <p:cNvPr id="6" name="图片 5" descr="bo2-01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344" t="22191" r="30019" b="25210"/>
            <a:stretch/>
          </p:blipFill>
          <p:spPr>
            <a:xfrm flipH="1">
              <a:off x="-407114" y="3514608"/>
              <a:ext cx="8644587" cy="6144304"/>
            </a:xfrm>
            <a:prstGeom prst="rect">
              <a:avLst/>
            </a:prstGeom>
          </p:spPr>
        </p:pic>
        <p:pic>
          <p:nvPicPr>
            <p:cNvPr id="8" name="图片 7" descr="bo2-01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344" t="22191" r="30019" b="25210"/>
            <a:stretch/>
          </p:blipFill>
          <p:spPr>
            <a:xfrm flipH="1">
              <a:off x="2337872" y="4277089"/>
              <a:ext cx="6394589" cy="4545075"/>
            </a:xfrm>
            <a:prstGeom prst="rect">
              <a:avLst/>
            </a:prstGeom>
          </p:spPr>
        </p:pic>
      </p:grpSp>
      <p:pic>
        <p:nvPicPr>
          <p:cNvPr id="15" name="图片 14" descr="红-01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71" t="15752" r="27061" b="31847"/>
          <a:stretch/>
        </p:blipFill>
        <p:spPr>
          <a:xfrm rot="3349163">
            <a:off x="7140997" y="3202714"/>
            <a:ext cx="3700613" cy="2149063"/>
          </a:xfrm>
          <a:prstGeom prst="rect">
            <a:avLst/>
          </a:prstGeom>
        </p:spPr>
      </p:pic>
      <p:pic>
        <p:nvPicPr>
          <p:cNvPr id="16" name="图片 15" descr="鹤-01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01" t="21384" r="19120" b="6061"/>
          <a:stretch/>
        </p:blipFill>
        <p:spPr>
          <a:xfrm rot="20710965" flipH="1">
            <a:off x="5667879" y="1247834"/>
            <a:ext cx="1844185" cy="1633774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:a16="http://schemas.microsoft.com/office/drawing/2014/main" id="{1E477C0A-BCEB-46A5-A3FE-A7A7C3E1B10B}"/>
              </a:ext>
            </a:extLst>
          </p:cNvPr>
          <p:cNvGrpSpPr/>
          <p:nvPr/>
        </p:nvGrpSpPr>
        <p:grpSpPr>
          <a:xfrm>
            <a:off x="7761985" y="2931930"/>
            <a:ext cx="3157756" cy="2080169"/>
            <a:chOff x="7761985" y="2931930"/>
            <a:chExt cx="3157756" cy="2080169"/>
          </a:xfrm>
        </p:grpSpPr>
        <p:pic>
          <p:nvPicPr>
            <p:cNvPr id="19" name="图片 18" descr="中国风线条.png"/>
            <p:cNvPicPr>
              <a:picLocks noChangeAspect="1"/>
            </p:cNvPicPr>
            <p:nvPr/>
          </p:nvPicPr>
          <p:blipFill>
            <a:blip r:embed="rId7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61985" y="2972188"/>
              <a:ext cx="3157756" cy="2039911"/>
            </a:xfrm>
            <a:prstGeom prst="rect">
              <a:avLst/>
            </a:prstGeom>
          </p:spPr>
        </p:pic>
        <p:grpSp>
          <p:nvGrpSpPr>
            <p:cNvPr id="17" name="组 16"/>
            <p:cNvGrpSpPr/>
            <p:nvPr/>
          </p:nvGrpSpPr>
          <p:grpSpPr>
            <a:xfrm>
              <a:off x="8757844" y="2931930"/>
              <a:ext cx="979114" cy="2053202"/>
              <a:chOff x="6151058" y="2363782"/>
              <a:chExt cx="979114" cy="2053202"/>
            </a:xfrm>
          </p:grpSpPr>
          <p:sp>
            <p:nvSpPr>
              <p:cNvPr id="11" name="文本框 10"/>
              <p:cNvSpPr txBox="1"/>
              <p:nvPr/>
            </p:nvSpPr>
            <p:spPr>
              <a:xfrm>
                <a:off x="6151058" y="2363782"/>
                <a:ext cx="712054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CN" altLang="en-US" sz="4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标</a:t>
                </a:r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>
                <a:off x="6576815" y="2799232"/>
                <a:ext cx="55335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CN" alt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题</a:t>
                </a:r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6151058" y="3447488"/>
                <a:ext cx="52016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CN" alt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文</a:t>
                </a: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6475854" y="3709098"/>
                <a:ext cx="57558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CN" altLang="en-US" sz="4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字</a:t>
                </a:r>
              </a:p>
            </p:txBody>
          </p:sp>
        </p:grpSp>
      </p:grpSp>
      <p:pic>
        <p:nvPicPr>
          <p:cNvPr id="28" name="图片 27" descr="红-01.png">
            <a:extLst>
              <a:ext uri="{FF2B5EF4-FFF2-40B4-BE49-F238E27FC236}">
                <a16:creationId xmlns:a16="http://schemas.microsoft.com/office/drawing/2014/main" id="{2E4DC6E4-BA52-4EBD-AA32-6F3E3424A4C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71" t="15752" r="27061" b="31847"/>
          <a:stretch/>
        </p:blipFill>
        <p:spPr>
          <a:xfrm rot="13676676">
            <a:off x="2027744" y="1371249"/>
            <a:ext cx="3700613" cy="2149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825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c514b5dd39a273ecc2dc3128513ac99a1931e5a"/>
  <p:tag name="ISPRING_ULTRA_SCORM_TRACKING_SLIDES" val="1"/>
</p:tagLst>
</file>

<file path=ppt/theme/theme1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emp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150000"/>
          </a:lnSpc>
          <a:defRPr kumimoji="1" sz="1400" dirty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628</TotalTime>
  <Words>584</Words>
  <Application>Microsoft Office PowerPoint</Application>
  <PresentationFormat>自定义</PresentationFormat>
  <Paragraphs>131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29" baseType="lpstr">
      <vt:lpstr>等线</vt:lpstr>
      <vt:lpstr>宋体</vt:lpstr>
      <vt:lpstr>Arial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dc:description>http://www.ypppt.com/</dc:description>
  <cp:lastModifiedBy>胡文海</cp:lastModifiedBy>
  <cp:revision>56</cp:revision>
  <dcterms:created xsi:type="dcterms:W3CDTF">2017-07-25T01:54:20Z</dcterms:created>
  <dcterms:modified xsi:type="dcterms:W3CDTF">2018-01-13T14:14:46Z</dcterms:modified>
</cp:coreProperties>
</file>