
<file path=[Content_Types].xml><?xml version="1.0" encoding="utf-8"?>
<Types xmlns="http://schemas.openxmlformats.org/package/2006/content-types">
  <Default Extension="mp3" ContentType="audio/unknown"/>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1" r:id="rId2"/>
    <p:sldId id="272" r:id="rId3"/>
    <p:sldId id="273" r:id="rId4"/>
    <p:sldId id="279" r:id="rId5"/>
    <p:sldId id="274" r:id="rId6"/>
    <p:sldId id="275" r:id="rId7"/>
    <p:sldId id="280" r:id="rId8"/>
    <p:sldId id="277" r:id="rId9"/>
    <p:sldId id="276" r:id="rId10"/>
    <p:sldId id="281" r:id="rId11"/>
  </p:sldIdLst>
  <p:sldSz cx="12192000" cy="6858000"/>
  <p:notesSz cx="6858000" cy="9144000"/>
  <p:embeddedFontLst>
    <p:embeddedFont>
      <p:font typeface="Calibri" pitchFamily="34" charset="0"/>
      <p:regular r:id="rId12"/>
      <p:bold r:id="rId13"/>
      <p:italic r:id="rId14"/>
      <p:boldItalic r:id="rId15"/>
    </p:embeddedFont>
    <p:embeddedFont>
      <p:font typeface="汉仪漫步体简" charset="-122"/>
      <p:regular r:id="rId16"/>
    </p:embeddedFont>
    <p:embeddedFont>
      <p:font typeface="微软雅黑" pitchFamily="34" charset="-122"/>
      <p:regular r:id="rId17"/>
      <p:bold r:id="rId18"/>
    </p:embeddedFont>
    <p:embeddedFont>
      <p:font typeface="Calibri Light" charset="0"/>
      <p:regular r:id="rId19"/>
      <p:italic r:id="rId2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8A14"/>
    <a:srgbClr val="F94E1E"/>
    <a:srgbClr val="E91E26"/>
    <a:srgbClr val="BD475D"/>
    <a:srgbClr val="806083"/>
    <a:srgbClr val="498DBB"/>
    <a:srgbClr val="FDD506"/>
    <a:srgbClr val="E7212C"/>
    <a:srgbClr val="FC4D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40" autoAdjust="0"/>
    <p:restoredTop sz="94660"/>
  </p:normalViewPr>
  <p:slideViewPr>
    <p:cSldViewPr snapToGrid="0" showGuides="1">
      <p:cViewPr varScale="1">
        <p:scale>
          <a:sx n="71" d="100"/>
          <a:sy n="71" d="100"/>
        </p:scale>
        <p:origin x="-888" y="-9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2546162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3933524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792610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3286521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983616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2556081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1604871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436051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3143790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1058826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4E55D52-4279-409F-9056-C9E19F89ED63}" type="datetimeFigureOut">
              <a:rPr lang="zh-CN" altLang="en-US" smtClean="0"/>
              <a:t>2015/7/12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2398921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E55D52-4279-409F-9056-C9E19F89ED63}" type="datetimeFigureOut">
              <a:rPr lang="zh-CN" altLang="en-US" smtClean="0"/>
              <a:t>2015/7/12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B921B4-4500-407C-8137-392076B2B851}" type="slidenum">
              <a:rPr lang="zh-CN" altLang="en-US" smtClean="0"/>
              <a:t>‹#›</a:t>
            </a:fld>
            <a:endParaRPr lang="zh-CN" altLang="en-US"/>
          </a:p>
        </p:txBody>
      </p:sp>
    </p:spTree>
    <p:extLst>
      <p:ext uri="{BB962C8B-B14F-4D97-AF65-F5344CB8AC3E}">
        <p14:creationId xmlns:p14="http://schemas.microsoft.com/office/powerpoint/2010/main" val="5068582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6" Type="http://schemas.openxmlformats.org/officeDocument/2006/relationships/image" Target="../media/image23.png"/><Relationship Id="rId21" Type="http://schemas.openxmlformats.org/officeDocument/2006/relationships/image" Target="../media/image18.png"/><Relationship Id="rId42" Type="http://schemas.openxmlformats.org/officeDocument/2006/relationships/image" Target="../media/image39.png"/><Relationship Id="rId47" Type="http://schemas.openxmlformats.org/officeDocument/2006/relationships/image" Target="../media/image44.png"/><Relationship Id="rId63" Type="http://schemas.openxmlformats.org/officeDocument/2006/relationships/image" Target="../media/image60.png"/><Relationship Id="rId68" Type="http://schemas.openxmlformats.org/officeDocument/2006/relationships/image" Target="../media/image65.png"/><Relationship Id="rId84" Type="http://schemas.openxmlformats.org/officeDocument/2006/relationships/image" Target="../media/image81.png"/><Relationship Id="rId89" Type="http://schemas.openxmlformats.org/officeDocument/2006/relationships/image" Target="../media/image86.png"/><Relationship Id="rId112" Type="http://schemas.openxmlformats.org/officeDocument/2006/relationships/image" Target="../media/image109.emf"/><Relationship Id="rId2" Type="http://schemas.openxmlformats.org/officeDocument/2006/relationships/audio" Target="../media/media1.mp3"/><Relationship Id="rId16" Type="http://schemas.openxmlformats.org/officeDocument/2006/relationships/image" Target="../media/image13.png"/><Relationship Id="rId29" Type="http://schemas.openxmlformats.org/officeDocument/2006/relationships/image" Target="../media/image26.png"/><Relationship Id="rId107" Type="http://schemas.openxmlformats.org/officeDocument/2006/relationships/image" Target="../media/image104.png"/><Relationship Id="rId11" Type="http://schemas.openxmlformats.org/officeDocument/2006/relationships/image" Target="../media/image8.png"/><Relationship Id="rId24" Type="http://schemas.openxmlformats.org/officeDocument/2006/relationships/image" Target="../media/image21.png"/><Relationship Id="rId32" Type="http://schemas.openxmlformats.org/officeDocument/2006/relationships/image" Target="../media/image29.png"/><Relationship Id="rId37" Type="http://schemas.openxmlformats.org/officeDocument/2006/relationships/image" Target="../media/image34.png"/><Relationship Id="rId40" Type="http://schemas.openxmlformats.org/officeDocument/2006/relationships/image" Target="../media/image37.png"/><Relationship Id="rId45" Type="http://schemas.openxmlformats.org/officeDocument/2006/relationships/image" Target="../media/image42.png"/><Relationship Id="rId53" Type="http://schemas.openxmlformats.org/officeDocument/2006/relationships/image" Target="../media/image50.png"/><Relationship Id="rId58" Type="http://schemas.openxmlformats.org/officeDocument/2006/relationships/image" Target="../media/image55.png"/><Relationship Id="rId66" Type="http://schemas.openxmlformats.org/officeDocument/2006/relationships/image" Target="../media/image63.png"/><Relationship Id="rId74" Type="http://schemas.openxmlformats.org/officeDocument/2006/relationships/image" Target="../media/image71.png"/><Relationship Id="rId79" Type="http://schemas.openxmlformats.org/officeDocument/2006/relationships/image" Target="../media/image76.png"/><Relationship Id="rId87" Type="http://schemas.openxmlformats.org/officeDocument/2006/relationships/image" Target="../media/image84.png"/><Relationship Id="rId102" Type="http://schemas.openxmlformats.org/officeDocument/2006/relationships/image" Target="../media/image99.png"/><Relationship Id="rId110" Type="http://schemas.openxmlformats.org/officeDocument/2006/relationships/image" Target="../media/image107.png"/><Relationship Id="rId5" Type="http://schemas.openxmlformats.org/officeDocument/2006/relationships/image" Target="../media/image2.png"/><Relationship Id="rId61" Type="http://schemas.openxmlformats.org/officeDocument/2006/relationships/image" Target="../media/image58.png"/><Relationship Id="rId82" Type="http://schemas.openxmlformats.org/officeDocument/2006/relationships/image" Target="../media/image79.png"/><Relationship Id="rId90" Type="http://schemas.openxmlformats.org/officeDocument/2006/relationships/image" Target="../media/image87.png"/><Relationship Id="rId95" Type="http://schemas.openxmlformats.org/officeDocument/2006/relationships/image" Target="../media/image92.png"/><Relationship Id="rId19" Type="http://schemas.openxmlformats.org/officeDocument/2006/relationships/image" Target="../media/image16.png"/><Relationship Id="rId14" Type="http://schemas.openxmlformats.org/officeDocument/2006/relationships/image" Target="../media/image11.png"/><Relationship Id="rId22" Type="http://schemas.openxmlformats.org/officeDocument/2006/relationships/image" Target="../media/image19.png"/><Relationship Id="rId27" Type="http://schemas.openxmlformats.org/officeDocument/2006/relationships/image" Target="../media/image24.png"/><Relationship Id="rId30" Type="http://schemas.openxmlformats.org/officeDocument/2006/relationships/image" Target="../media/image27.png"/><Relationship Id="rId35" Type="http://schemas.openxmlformats.org/officeDocument/2006/relationships/image" Target="../media/image32.png"/><Relationship Id="rId43" Type="http://schemas.openxmlformats.org/officeDocument/2006/relationships/image" Target="../media/image40.png"/><Relationship Id="rId48" Type="http://schemas.openxmlformats.org/officeDocument/2006/relationships/image" Target="../media/image45.png"/><Relationship Id="rId56" Type="http://schemas.openxmlformats.org/officeDocument/2006/relationships/image" Target="../media/image53.png"/><Relationship Id="rId64" Type="http://schemas.openxmlformats.org/officeDocument/2006/relationships/image" Target="../media/image61.png"/><Relationship Id="rId69" Type="http://schemas.openxmlformats.org/officeDocument/2006/relationships/image" Target="../media/image66.png"/><Relationship Id="rId77" Type="http://schemas.openxmlformats.org/officeDocument/2006/relationships/image" Target="../media/image74.png"/><Relationship Id="rId100" Type="http://schemas.openxmlformats.org/officeDocument/2006/relationships/image" Target="../media/image97.png"/><Relationship Id="rId105" Type="http://schemas.openxmlformats.org/officeDocument/2006/relationships/image" Target="../media/image102.png"/><Relationship Id="rId113" Type="http://schemas.openxmlformats.org/officeDocument/2006/relationships/image" Target="../media/image110.png"/><Relationship Id="rId8" Type="http://schemas.openxmlformats.org/officeDocument/2006/relationships/image" Target="../media/image5.png"/><Relationship Id="rId51" Type="http://schemas.openxmlformats.org/officeDocument/2006/relationships/image" Target="../media/image48.png"/><Relationship Id="rId72" Type="http://schemas.openxmlformats.org/officeDocument/2006/relationships/image" Target="../media/image69.png"/><Relationship Id="rId80" Type="http://schemas.openxmlformats.org/officeDocument/2006/relationships/image" Target="../media/image77.png"/><Relationship Id="rId85" Type="http://schemas.openxmlformats.org/officeDocument/2006/relationships/image" Target="../media/image82.png"/><Relationship Id="rId93" Type="http://schemas.openxmlformats.org/officeDocument/2006/relationships/image" Target="../media/image90.png"/><Relationship Id="rId98" Type="http://schemas.openxmlformats.org/officeDocument/2006/relationships/image" Target="../media/image95.png"/><Relationship Id="rId3" Type="http://schemas.openxmlformats.org/officeDocument/2006/relationships/slideLayout" Target="../slideLayouts/slideLayout2.xml"/><Relationship Id="rId12" Type="http://schemas.openxmlformats.org/officeDocument/2006/relationships/image" Target="../media/image9.png"/><Relationship Id="rId17" Type="http://schemas.openxmlformats.org/officeDocument/2006/relationships/image" Target="../media/image14.png"/><Relationship Id="rId25" Type="http://schemas.openxmlformats.org/officeDocument/2006/relationships/image" Target="../media/image22.png"/><Relationship Id="rId33" Type="http://schemas.openxmlformats.org/officeDocument/2006/relationships/image" Target="../media/image30.png"/><Relationship Id="rId38" Type="http://schemas.openxmlformats.org/officeDocument/2006/relationships/image" Target="../media/image35.png"/><Relationship Id="rId46" Type="http://schemas.openxmlformats.org/officeDocument/2006/relationships/image" Target="../media/image43.png"/><Relationship Id="rId59" Type="http://schemas.openxmlformats.org/officeDocument/2006/relationships/image" Target="../media/image56.png"/><Relationship Id="rId67" Type="http://schemas.openxmlformats.org/officeDocument/2006/relationships/image" Target="../media/image64.png"/><Relationship Id="rId103" Type="http://schemas.openxmlformats.org/officeDocument/2006/relationships/image" Target="../media/image100.png"/><Relationship Id="rId108" Type="http://schemas.openxmlformats.org/officeDocument/2006/relationships/image" Target="../media/image105.png"/><Relationship Id="rId20" Type="http://schemas.openxmlformats.org/officeDocument/2006/relationships/image" Target="../media/image17.png"/><Relationship Id="rId41" Type="http://schemas.openxmlformats.org/officeDocument/2006/relationships/image" Target="../media/image38.png"/><Relationship Id="rId54" Type="http://schemas.openxmlformats.org/officeDocument/2006/relationships/image" Target="../media/image51.png"/><Relationship Id="rId62" Type="http://schemas.openxmlformats.org/officeDocument/2006/relationships/image" Target="../media/image59.png"/><Relationship Id="rId70" Type="http://schemas.openxmlformats.org/officeDocument/2006/relationships/image" Target="../media/image67.png"/><Relationship Id="rId75" Type="http://schemas.openxmlformats.org/officeDocument/2006/relationships/image" Target="../media/image72.png"/><Relationship Id="rId83" Type="http://schemas.openxmlformats.org/officeDocument/2006/relationships/image" Target="../media/image80.png"/><Relationship Id="rId88" Type="http://schemas.openxmlformats.org/officeDocument/2006/relationships/image" Target="../media/image85.png"/><Relationship Id="rId91" Type="http://schemas.openxmlformats.org/officeDocument/2006/relationships/image" Target="../media/image88.png"/><Relationship Id="rId96" Type="http://schemas.openxmlformats.org/officeDocument/2006/relationships/image" Target="../media/image93.png"/><Relationship Id="rId111" Type="http://schemas.openxmlformats.org/officeDocument/2006/relationships/image" Target="../media/image108.png"/><Relationship Id="rId1" Type="http://schemas.microsoft.com/office/2007/relationships/media" Target="../media/media1.mp3"/><Relationship Id="rId6" Type="http://schemas.openxmlformats.org/officeDocument/2006/relationships/image" Target="../media/image3.png"/><Relationship Id="rId15" Type="http://schemas.openxmlformats.org/officeDocument/2006/relationships/image" Target="../media/image12.png"/><Relationship Id="rId23" Type="http://schemas.openxmlformats.org/officeDocument/2006/relationships/image" Target="../media/image20.png"/><Relationship Id="rId28" Type="http://schemas.openxmlformats.org/officeDocument/2006/relationships/image" Target="../media/image25.png"/><Relationship Id="rId36" Type="http://schemas.openxmlformats.org/officeDocument/2006/relationships/image" Target="../media/image33.png"/><Relationship Id="rId49" Type="http://schemas.openxmlformats.org/officeDocument/2006/relationships/image" Target="../media/image46.png"/><Relationship Id="rId57" Type="http://schemas.openxmlformats.org/officeDocument/2006/relationships/image" Target="../media/image54.png"/><Relationship Id="rId106" Type="http://schemas.openxmlformats.org/officeDocument/2006/relationships/image" Target="../media/image103.png"/><Relationship Id="rId10" Type="http://schemas.openxmlformats.org/officeDocument/2006/relationships/image" Target="../media/image7.png"/><Relationship Id="rId31" Type="http://schemas.openxmlformats.org/officeDocument/2006/relationships/image" Target="../media/image28.png"/><Relationship Id="rId44" Type="http://schemas.openxmlformats.org/officeDocument/2006/relationships/image" Target="../media/image41.png"/><Relationship Id="rId52" Type="http://schemas.openxmlformats.org/officeDocument/2006/relationships/image" Target="../media/image49.png"/><Relationship Id="rId60" Type="http://schemas.openxmlformats.org/officeDocument/2006/relationships/image" Target="../media/image57.png"/><Relationship Id="rId65" Type="http://schemas.openxmlformats.org/officeDocument/2006/relationships/image" Target="../media/image62.png"/><Relationship Id="rId73" Type="http://schemas.openxmlformats.org/officeDocument/2006/relationships/image" Target="../media/image70.png"/><Relationship Id="rId78" Type="http://schemas.openxmlformats.org/officeDocument/2006/relationships/image" Target="../media/image75.png"/><Relationship Id="rId81" Type="http://schemas.openxmlformats.org/officeDocument/2006/relationships/image" Target="../media/image78.png"/><Relationship Id="rId86" Type="http://schemas.openxmlformats.org/officeDocument/2006/relationships/image" Target="../media/image83.png"/><Relationship Id="rId94" Type="http://schemas.openxmlformats.org/officeDocument/2006/relationships/image" Target="../media/image91.png"/><Relationship Id="rId99" Type="http://schemas.openxmlformats.org/officeDocument/2006/relationships/image" Target="../media/image96.png"/><Relationship Id="rId101" Type="http://schemas.openxmlformats.org/officeDocument/2006/relationships/image" Target="../media/image98.png"/><Relationship Id="rId4" Type="http://schemas.openxmlformats.org/officeDocument/2006/relationships/image" Target="../media/image1.png"/><Relationship Id="rId9" Type="http://schemas.openxmlformats.org/officeDocument/2006/relationships/image" Target="../media/image6.png"/><Relationship Id="rId13" Type="http://schemas.openxmlformats.org/officeDocument/2006/relationships/image" Target="../media/image10.png"/><Relationship Id="rId18" Type="http://schemas.openxmlformats.org/officeDocument/2006/relationships/image" Target="../media/image15.png"/><Relationship Id="rId39" Type="http://schemas.openxmlformats.org/officeDocument/2006/relationships/image" Target="../media/image36.png"/><Relationship Id="rId109" Type="http://schemas.openxmlformats.org/officeDocument/2006/relationships/image" Target="../media/image106.png"/><Relationship Id="rId34" Type="http://schemas.openxmlformats.org/officeDocument/2006/relationships/image" Target="../media/image31.png"/><Relationship Id="rId50" Type="http://schemas.openxmlformats.org/officeDocument/2006/relationships/image" Target="../media/image47.png"/><Relationship Id="rId55" Type="http://schemas.openxmlformats.org/officeDocument/2006/relationships/image" Target="../media/image52.png"/><Relationship Id="rId76" Type="http://schemas.openxmlformats.org/officeDocument/2006/relationships/image" Target="../media/image73.png"/><Relationship Id="rId97" Type="http://schemas.openxmlformats.org/officeDocument/2006/relationships/image" Target="../media/image94.png"/><Relationship Id="rId104" Type="http://schemas.openxmlformats.org/officeDocument/2006/relationships/image" Target="../media/image101.png"/><Relationship Id="rId7" Type="http://schemas.openxmlformats.org/officeDocument/2006/relationships/image" Target="../media/image4.png"/><Relationship Id="rId71" Type="http://schemas.openxmlformats.org/officeDocument/2006/relationships/image" Target="../media/image68.png"/><Relationship Id="rId92" Type="http://schemas.openxmlformats.org/officeDocument/2006/relationships/image" Target="../media/image89.png"/></Relationships>
</file>

<file path=ppt/slides/_rels/slide10.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8.jpg"/><Relationship Id="rId3" Type="http://schemas.openxmlformats.org/officeDocument/2006/relationships/image" Target="../media/image113.jpg"/><Relationship Id="rId7" Type="http://schemas.openxmlformats.org/officeDocument/2006/relationships/image" Target="../media/image117.jpg"/><Relationship Id="rId2" Type="http://schemas.openxmlformats.org/officeDocument/2006/relationships/image" Target="../media/image112.png"/><Relationship Id="rId1" Type="http://schemas.openxmlformats.org/officeDocument/2006/relationships/slideLayout" Target="../slideLayouts/slideLayout2.xml"/><Relationship Id="rId6" Type="http://schemas.openxmlformats.org/officeDocument/2006/relationships/image" Target="../media/image116.jpg"/><Relationship Id="rId5" Type="http://schemas.openxmlformats.org/officeDocument/2006/relationships/image" Target="../media/image115.jpg"/><Relationship Id="rId4" Type="http://schemas.openxmlformats.org/officeDocument/2006/relationships/image" Target="../media/image114.jpg"/><Relationship Id="rId9" Type="http://schemas.openxmlformats.org/officeDocument/2006/relationships/image" Target="../media/image109.emf"/></Relationships>
</file>

<file path=ppt/slides/_rels/slide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9275" y="0"/>
            <a:ext cx="29015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5500" y="0"/>
            <a:ext cx="459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26413" y="0"/>
            <a:ext cx="618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97076" y="0"/>
            <a:ext cx="7610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07350" y="0"/>
            <a:ext cx="1205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51874" y="0"/>
            <a:ext cx="13794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35139" y="0"/>
            <a:ext cx="1522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16950" y="0"/>
            <a:ext cx="618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72488" y="0"/>
            <a:ext cx="16806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63725" y="0"/>
            <a:ext cx="13635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56526" y="0"/>
            <a:ext cx="1522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325687" y="0"/>
            <a:ext cx="18233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6" name="Picture 18"/>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572375" y="0"/>
            <a:ext cx="10623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7" name="Picture 19"/>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0"/>
            <a:ext cx="19819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8" name="Picture 20"/>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358063" y="0"/>
            <a:ext cx="459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9" name="Picture 21"/>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279650" y="0"/>
            <a:ext cx="618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0" name="Picture 22"/>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168525" y="0"/>
            <a:ext cx="13635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1" name="Picture 23"/>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893049" y="0"/>
            <a:ext cx="13794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2" name="Picture 24"/>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778875" y="0"/>
            <a:ext cx="16806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3" name="Picture 25"/>
          <p:cNvPicPr>
            <a:picLocks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666038" y="0"/>
            <a:ext cx="10623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4" name="Picture 26"/>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058988" y="0"/>
            <a:ext cx="13635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5" name="Picture 27"/>
          <p:cNvPicPr>
            <a:picLocks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9799639" y="0"/>
            <a:ext cx="7610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6" name="Picture 28"/>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38225" y="0"/>
            <a:ext cx="16806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7" name="Picture 29"/>
          <p:cNvPicPr>
            <a:picLocks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9852025" y="0"/>
            <a:ext cx="13635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8" name="Picture 30"/>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140575" y="0"/>
            <a:ext cx="24417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9" name="Picture 31"/>
          <p:cNvPicPr>
            <a:picLocks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9763125" y="0"/>
            <a:ext cx="60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0" name="Picture 32"/>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189038" y="0"/>
            <a:ext cx="459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1" name="Picture 33"/>
          <p:cNvPicPr>
            <a:picLocks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0042526" y="0"/>
            <a:ext cx="7610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2" name="Picture 34"/>
          <p:cNvPicPr>
            <a:picLocks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892175" y="0"/>
            <a:ext cx="13635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3" name="Picture 35"/>
          <p:cNvPicPr>
            <a:picLocks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8924926" y="0"/>
            <a:ext cx="7610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4" name="Picture 36"/>
          <p:cNvPicPr>
            <a:picLocks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9688513" y="0"/>
            <a:ext cx="9196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5" name="Picture 37"/>
          <p:cNvPicPr>
            <a:picLocks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9971088" y="0"/>
            <a:ext cx="9196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6" name="Picture 38"/>
          <p:cNvPicPr>
            <a:picLocks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009650" y="0"/>
            <a:ext cx="459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7" name="Picture 39"/>
          <p:cNvPicPr>
            <a:picLocks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570038" y="0"/>
            <a:ext cx="10623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8" name="Picture 40"/>
          <p:cNvPicPr>
            <a:picLocks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470025" y="0"/>
            <a:ext cx="1220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9" name="Picture 41"/>
          <p:cNvPicPr>
            <a:picLocks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9569450" y="0"/>
            <a:ext cx="13635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0" name="Picture 42"/>
          <p:cNvPicPr>
            <a:picLocks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652588" y="0"/>
            <a:ext cx="9037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1" name="Picture 43"/>
          <p:cNvPicPr>
            <a:picLocks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9069388" y="0"/>
            <a:ext cx="1220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2" name="Picture 44"/>
          <p:cNvPicPr>
            <a:picLocks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8974138" y="0"/>
            <a:ext cx="10623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3" name="Picture 45"/>
          <p:cNvPicPr>
            <a:picLocks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9175750" y="0"/>
            <a:ext cx="13635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4" name="Picture 46"/>
          <p:cNvPicPr>
            <a:picLocks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1212850" y="0"/>
            <a:ext cx="27429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5" name="Picture 47"/>
          <p:cNvPicPr>
            <a:picLocks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9464675" y="0"/>
            <a:ext cx="1220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6" name="Picture 48"/>
          <p:cNvPicPr>
            <a:picLocks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9294813" y="0"/>
            <a:ext cx="18392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7" name="Picture 49"/>
          <p:cNvPicPr>
            <a:picLocks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6545263" y="0"/>
            <a:ext cx="9196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8" name="Picture 50"/>
          <p:cNvPicPr>
            <a:picLocks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5354639" y="0"/>
            <a:ext cx="1522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9" name="Picture 51"/>
          <p:cNvPicPr>
            <a:picLocks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3927475" y="0"/>
            <a:ext cx="60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0" name="Picture 52"/>
          <p:cNvPicPr>
            <a:picLocks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3967164" y="0"/>
            <a:ext cx="1522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1" name="Picture 53"/>
          <p:cNvPicPr>
            <a:picLocks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5140324" y="0"/>
            <a:ext cx="18233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2" name="Picture 54"/>
          <p:cNvPicPr>
            <a:picLocks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5305426" y="0"/>
            <a:ext cx="7610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3" name="Picture 55"/>
          <p:cNvPicPr>
            <a:picLocks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5618163" y="0"/>
            <a:ext cx="10623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4" name="Picture 56"/>
          <p:cNvPicPr>
            <a:picLocks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3724275" y="0"/>
            <a:ext cx="22831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5" name="Picture 57"/>
          <p:cNvPicPr>
            <a:picLocks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4835524" y="0"/>
            <a:ext cx="3329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6" name="Picture 58"/>
          <p:cNvPicPr>
            <a:picLocks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5702300" y="0"/>
            <a:ext cx="1205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7" name="Picture 59"/>
          <p:cNvPicPr>
            <a:picLocks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5499099" y="0"/>
            <a:ext cx="13794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8" name="Picture 60"/>
          <p:cNvPicPr>
            <a:picLocks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3702050" y="0"/>
            <a:ext cx="459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10" name="Picture 62"/>
          <p:cNvPicPr>
            <a:picLocks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4529138" y="0"/>
            <a:ext cx="9037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12" name="Picture 64"/>
          <p:cNvPicPr>
            <a:picLocks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4594225" y="0"/>
            <a:ext cx="36784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13" name="Picture 65"/>
          <p:cNvPicPr>
            <a:picLocks noChangeArrowheads="1"/>
          </p:cNvPicPr>
          <p:nvPr/>
        </p:nvPicPr>
        <p:blipFill>
          <a:blip r:embed="rId61">
            <a:extLst>
              <a:ext uri="{28A0092B-C50C-407E-A947-70E740481C1C}">
                <a14:useLocalDpi xmlns:a14="http://schemas.microsoft.com/office/drawing/2010/main" val="0"/>
              </a:ext>
            </a:extLst>
          </a:blip>
          <a:srcRect/>
          <a:stretch>
            <a:fillRect/>
          </a:stretch>
        </p:blipFill>
        <p:spPr bwMode="auto">
          <a:xfrm>
            <a:off x="4324350" y="0"/>
            <a:ext cx="459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14" name="Picture 66"/>
          <p:cNvPicPr>
            <a:picLocks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4354513" y="0"/>
            <a:ext cx="19819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15" name="Picture 67"/>
          <p:cNvPicPr>
            <a:picLocks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4179888" y="0"/>
            <a:ext cx="9196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18" name="Picture 70"/>
          <p:cNvPicPr>
            <a:picLocks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5802312" y="0"/>
            <a:ext cx="13794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19" name="Picture 71"/>
          <p:cNvPicPr>
            <a:picLocks noChangeArrowheads="1"/>
          </p:cNvPicPr>
          <p:nvPr/>
        </p:nvPicPr>
        <p:blipFill>
          <a:blip r:embed="rId65">
            <a:extLst>
              <a:ext uri="{28A0092B-C50C-407E-A947-70E740481C1C}">
                <a14:useLocalDpi xmlns:a14="http://schemas.microsoft.com/office/drawing/2010/main" val="0"/>
              </a:ext>
            </a:extLst>
          </a:blip>
          <a:srcRect/>
          <a:stretch>
            <a:fillRect/>
          </a:stretch>
        </p:blipFill>
        <p:spPr bwMode="auto">
          <a:xfrm>
            <a:off x="7078664" y="0"/>
            <a:ext cx="7610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0" name="Picture 72"/>
          <p:cNvPicPr>
            <a:picLocks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4117976" y="0"/>
            <a:ext cx="7610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1" name="Picture 73"/>
          <p:cNvPicPr>
            <a:picLocks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2820988" y="0"/>
            <a:ext cx="13635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2" name="Picture 74"/>
          <p:cNvPicPr>
            <a:picLocks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3422650" y="0"/>
            <a:ext cx="30442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5" name="Picture 77"/>
          <p:cNvPicPr>
            <a:picLocks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6678612" y="0"/>
            <a:ext cx="9988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6" name="Picture 78"/>
          <p:cNvPicPr>
            <a:picLocks noChangeArrowheads="1"/>
          </p:cNvPicPr>
          <p:nvPr/>
        </p:nvPicPr>
        <p:blipFill>
          <a:blip r:embed="rId70">
            <a:extLst>
              <a:ext uri="{28A0092B-C50C-407E-A947-70E740481C1C}">
                <a14:useLocalDpi xmlns:a14="http://schemas.microsoft.com/office/drawing/2010/main" val="0"/>
              </a:ext>
            </a:extLst>
          </a:blip>
          <a:srcRect/>
          <a:stretch>
            <a:fillRect/>
          </a:stretch>
        </p:blipFill>
        <p:spPr bwMode="auto">
          <a:xfrm>
            <a:off x="2463800" y="0"/>
            <a:ext cx="12367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7" name="Picture 79"/>
          <p:cNvPicPr>
            <a:picLocks noChangeArrowheads="1"/>
          </p:cNvPicPr>
          <p:nvPr/>
        </p:nvPicPr>
        <p:blipFill>
          <a:blip r:embed="rId71">
            <a:extLst>
              <a:ext uri="{28A0092B-C50C-407E-A947-70E740481C1C}">
                <a14:useLocalDpi xmlns:a14="http://schemas.microsoft.com/office/drawing/2010/main" val="0"/>
              </a:ext>
            </a:extLst>
          </a:blip>
          <a:srcRect/>
          <a:stretch>
            <a:fillRect/>
          </a:stretch>
        </p:blipFill>
        <p:spPr bwMode="auto">
          <a:xfrm>
            <a:off x="2574925" y="0"/>
            <a:ext cx="25844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8" name="Picture 80"/>
          <p:cNvPicPr>
            <a:picLocks noChangeArrowheads="1"/>
          </p:cNvPicPr>
          <p:nvPr/>
        </p:nvPicPr>
        <p:blipFill>
          <a:blip r:embed="rId72">
            <a:extLst>
              <a:ext uri="{28A0092B-C50C-407E-A947-70E740481C1C}">
                <a14:useLocalDpi xmlns:a14="http://schemas.microsoft.com/office/drawing/2010/main" val="0"/>
              </a:ext>
            </a:extLst>
          </a:blip>
          <a:srcRect/>
          <a:stretch>
            <a:fillRect/>
          </a:stretch>
        </p:blipFill>
        <p:spPr bwMode="auto">
          <a:xfrm>
            <a:off x="6991350" y="0"/>
            <a:ext cx="10623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9" name="Picture 81"/>
          <p:cNvPicPr>
            <a:picLocks noChangeArrowheads="1"/>
          </p:cNvPicPr>
          <p:nvPr/>
        </p:nvPicPr>
        <p:blipFill>
          <a:blip r:embed="rId73">
            <a:extLst>
              <a:ext uri="{28A0092B-C50C-407E-A947-70E740481C1C}">
                <a14:useLocalDpi xmlns:a14="http://schemas.microsoft.com/office/drawing/2010/main" val="0"/>
              </a:ext>
            </a:extLst>
          </a:blip>
          <a:srcRect/>
          <a:stretch>
            <a:fillRect/>
          </a:stretch>
        </p:blipFill>
        <p:spPr bwMode="auto">
          <a:xfrm>
            <a:off x="6613525" y="0"/>
            <a:ext cx="10623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0" name="Picture 82"/>
          <p:cNvPicPr>
            <a:picLocks noChangeArrowheads="1"/>
          </p:cNvPicPr>
          <p:nvPr/>
        </p:nvPicPr>
        <p:blipFill>
          <a:blip r:embed="rId74">
            <a:extLst>
              <a:ext uri="{28A0092B-C50C-407E-A947-70E740481C1C}">
                <a14:useLocalDpi xmlns:a14="http://schemas.microsoft.com/office/drawing/2010/main" val="0"/>
              </a:ext>
            </a:extLst>
          </a:blip>
          <a:srcRect/>
          <a:stretch>
            <a:fillRect/>
          </a:stretch>
        </p:blipFill>
        <p:spPr bwMode="auto">
          <a:xfrm>
            <a:off x="6892925" y="0"/>
            <a:ext cx="1220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1" name="Picture 83"/>
          <p:cNvPicPr>
            <a:picLocks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6746875" y="0"/>
            <a:ext cx="16806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2" name="Picture 84"/>
          <p:cNvPicPr>
            <a:picLocks noChangeArrowheads="1"/>
          </p:cNvPicPr>
          <p:nvPr/>
        </p:nvPicPr>
        <p:blipFill>
          <a:blip r:embed="rId76">
            <a:extLst>
              <a:ext uri="{28A0092B-C50C-407E-A947-70E740481C1C}">
                <a14:useLocalDpi xmlns:a14="http://schemas.microsoft.com/office/drawing/2010/main" val="0"/>
              </a:ext>
            </a:extLst>
          </a:blip>
          <a:srcRect/>
          <a:stretch>
            <a:fillRect/>
          </a:stretch>
        </p:blipFill>
        <p:spPr bwMode="auto">
          <a:xfrm>
            <a:off x="3081338" y="0"/>
            <a:ext cx="24417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3" name="Picture 85"/>
          <p:cNvPicPr>
            <a:picLocks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842964" y="0"/>
            <a:ext cx="7610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4" name="Picture 86"/>
          <p:cNvPicPr>
            <a:picLocks noChangeArrowheads="1"/>
          </p:cNvPicPr>
          <p:nvPr/>
        </p:nvPicPr>
        <p:blipFill>
          <a:blip r:embed="rId78">
            <a:extLst>
              <a:ext uri="{28A0092B-C50C-407E-A947-70E740481C1C}">
                <a14:useLocalDpi xmlns:a14="http://schemas.microsoft.com/office/drawing/2010/main" val="0"/>
              </a:ext>
            </a:extLst>
          </a:blip>
          <a:srcRect/>
          <a:stretch>
            <a:fillRect/>
          </a:stretch>
        </p:blipFill>
        <p:spPr bwMode="auto">
          <a:xfrm>
            <a:off x="3351213" y="0"/>
            <a:ext cx="459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5" name="Picture 87"/>
          <p:cNvPicPr>
            <a:picLocks noChangeArrowheads="1"/>
          </p:cNvPicPr>
          <p:nvPr/>
        </p:nvPicPr>
        <p:blipFill>
          <a:blip r:embed="rId79">
            <a:extLst>
              <a:ext uri="{28A0092B-C50C-407E-A947-70E740481C1C}">
                <a14:useLocalDpi xmlns:a14="http://schemas.microsoft.com/office/drawing/2010/main" val="0"/>
              </a:ext>
            </a:extLst>
          </a:blip>
          <a:srcRect/>
          <a:stretch>
            <a:fillRect/>
          </a:stretch>
        </p:blipFill>
        <p:spPr bwMode="auto">
          <a:xfrm>
            <a:off x="3381375" y="0"/>
            <a:ext cx="60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6" name="Picture 88"/>
          <p:cNvPicPr>
            <a:picLocks noChangeArrowheads="1"/>
          </p:cNvPicPr>
          <p:nvPr/>
        </p:nvPicPr>
        <p:blipFill>
          <a:blip r:embed="rId80">
            <a:extLst>
              <a:ext uri="{28A0092B-C50C-407E-A947-70E740481C1C}">
                <a14:useLocalDpi xmlns:a14="http://schemas.microsoft.com/office/drawing/2010/main" val="0"/>
              </a:ext>
            </a:extLst>
          </a:blip>
          <a:srcRect/>
          <a:stretch>
            <a:fillRect/>
          </a:stretch>
        </p:blipFill>
        <p:spPr bwMode="auto">
          <a:xfrm>
            <a:off x="5918199" y="0"/>
            <a:ext cx="17599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7" name="Picture 89"/>
          <p:cNvPicPr>
            <a:picLocks noChangeArrowheads="1"/>
          </p:cNvPicPr>
          <p:nvPr/>
        </p:nvPicPr>
        <p:blipFill>
          <a:blip r:embed="rId81">
            <a:extLst>
              <a:ext uri="{28A0092B-C50C-407E-A947-70E740481C1C}">
                <a14:useLocalDpi xmlns:a14="http://schemas.microsoft.com/office/drawing/2010/main" val="0"/>
              </a:ext>
            </a:extLst>
          </a:blip>
          <a:srcRect/>
          <a:stretch>
            <a:fillRect/>
          </a:stretch>
        </p:blipFill>
        <p:spPr bwMode="auto">
          <a:xfrm>
            <a:off x="3308350" y="0"/>
            <a:ext cx="60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8" name="Picture 90"/>
          <p:cNvPicPr>
            <a:picLocks noChangeArrowheads="1"/>
          </p:cNvPicPr>
          <p:nvPr/>
        </p:nvPicPr>
        <p:blipFill>
          <a:blip r:embed="rId82">
            <a:extLst>
              <a:ext uri="{28A0092B-C50C-407E-A947-70E740481C1C}">
                <a14:useLocalDpi xmlns:a14="http://schemas.microsoft.com/office/drawing/2010/main" val="0"/>
              </a:ext>
            </a:extLst>
          </a:blip>
          <a:srcRect/>
          <a:stretch>
            <a:fillRect/>
          </a:stretch>
        </p:blipFill>
        <p:spPr bwMode="auto">
          <a:xfrm>
            <a:off x="6078538" y="0"/>
            <a:ext cx="9037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9" name="Picture 91"/>
          <p:cNvPicPr>
            <a:picLocks noChangeArrowheads="1"/>
          </p:cNvPicPr>
          <p:nvPr/>
        </p:nvPicPr>
        <p:blipFill>
          <a:blip r:embed="rId83">
            <a:extLst>
              <a:ext uri="{28A0092B-C50C-407E-A947-70E740481C1C}">
                <a14:useLocalDpi xmlns:a14="http://schemas.microsoft.com/office/drawing/2010/main" val="0"/>
              </a:ext>
            </a:extLst>
          </a:blip>
          <a:srcRect/>
          <a:stretch>
            <a:fillRect/>
          </a:stretch>
        </p:blipFill>
        <p:spPr bwMode="auto">
          <a:xfrm>
            <a:off x="6232525" y="0"/>
            <a:ext cx="33454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0" name="Picture 92"/>
          <p:cNvPicPr>
            <a:picLocks noChangeArrowheads="1"/>
          </p:cNvPicPr>
          <p:nvPr/>
        </p:nvPicPr>
        <p:blipFill>
          <a:blip r:embed="rId84">
            <a:extLst>
              <a:ext uri="{28A0092B-C50C-407E-A947-70E740481C1C}">
                <a14:useLocalDpi xmlns:a14="http://schemas.microsoft.com/office/drawing/2010/main" val="0"/>
              </a:ext>
            </a:extLst>
          </a:blip>
          <a:srcRect/>
          <a:stretch>
            <a:fillRect/>
          </a:stretch>
        </p:blipFill>
        <p:spPr bwMode="auto">
          <a:xfrm>
            <a:off x="6167438" y="0"/>
            <a:ext cx="9196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1" name="Picture 93"/>
          <p:cNvPicPr>
            <a:picLocks noChangeArrowheads="1"/>
          </p:cNvPicPr>
          <p:nvPr/>
        </p:nvPicPr>
        <p:blipFill>
          <a:blip r:embed="rId85">
            <a:extLst>
              <a:ext uri="{28A0092B-C50C-407E-A947-70E740481C1C}">
                <a14:useLocalDpi xmlns:a14="http://schemas.microsoft.com/office/drawing/2010/main" val="0"/>
              </a:ext>
            </a:extLst>
          </a:blip>
          <a:srcRect/>
          <a:stretch>
            <a:fillRect/>
          </a:stretch>
        </p:blipFill>
        <p:spPr bwMode="auto">
          <a:xfrm>
            <a:off x="6143625" y="0"/>
            <a:ext cx="459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2" name="Picture 94"/>
          <p:cNvPicPr>
            <a:picLocks noChangeArrowheads="1"/>
          </p:cNvPicPr>
          <p:nvPr/>
        </p:nvPicPr>
        <p:blipFill>
          <a:blip r:embed="rId86">
            <a:extLst>
              <a:ext uri="{28A0092B-C50C-407E-A947-70E740481C1C}">
                <a14:useLocalDpi xmlns:a14="http://schemas.microsoft.com/office/drawing/2010/main" val="0"/>
              </a:ext>
            </a:extLst>
          </a:blip>
          <a:srcRect/>
          <a:stretch>
            <a:fillRect/>
          </a:stretch>
        </p:blipFill>
        <p:spPr bwMode="auto">
          <a:xfrm>
            <a:off x="4254500" y="0"/>
            <a:ext cx="9037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3" name="Picture 95"/>
          <p:cNvPicPr>
            <a:picLocks noChangeArrowheads="1"/>
          </p:cNvPicPr>
          <p:nvPr/>
        </p:nvPicPr>
        <p:blipFill>
          <a:blip r:embed="rId87">
            <a:extLst>
              <a:ext uri="{28A0092B-C50C-407E-A947-70E740481C1C}">
                <a14:useLocalDpi xmlns:a14="http://schemas.microsoft.com/office/drawing/2010/main" val="0"/>
              </a:ext>
            </a:extLst>
          </a:blip>
          <a:srcRect/>
          <a:stretch>
            <a:fillRect/>
          </a:stretch>
        </p:blipFill>
        <p:spPr bwMode="auto">
          <a:xfrm>
            <a:off x="171450" y="0"/>
            <a:ext cx="60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4" name="Picture 96"/>
          <p:cNvPicPr>
            <a:picLocks noChangeArrowheads="1"/>
          </p:cNvPicPr>
          <p:nvPr/>
        </p:nvPicPr>
        <p:blipFill>
          <a:blip r:embed="rId88">
            <a:extLst>
              <a:ext uri="{28A0092B-C50C-407E-A947-70E740481C1C}">
                <a14:useLocalDpi xmlns:a14="http://schemas.microsoft.com/office/drawing/2010/main" val="0"/>
              </a:ext>
            </a:extLst>
          </a:blip>
          <a:srcRect/>
          <a:stretch>
            <a:fillRect/>
          </a:stretch>
        </p:blipFill>
        <p:spPr bwMode="auto">
          <a:xfrm>
            <a:off x="11874500" y="0"/>
            <a:ext cx="25844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5" name="Picture 97"/>
          <p:cNvPicPr>
            <a:picLocks noChangeArrowheads="1"/>
          </p:cNvPicPr>
          <p:nvPr/>
        </p:nvPicPr>
        <p:blipFill>
          <a:blip r:embed="rId89">
            <a:extLst>
              <a:ext uri="{28A0092B-C50C-407E-A947-70E740481C1C}">
                <a14:useLocalDpi xmlns:a14="http://schemas.microsoft.com/office/drawing/2010/main" val="0"/>
              </a:ext>
            </a:extLst>
          </a:blip>
          <a:srcRect/>
          <a:stretch>
            <a:fillRect/>
          </a:stretch>
        </p:blipFill>
        <p:spPr bwMode="auto">
          <a:xfrm>
            <a:off x="11215688" y="0"/>
            <a:ext cx="60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6" name="Picture 98"/>
          <p:cNvPicPr>
            <a:picLocks noChangeArrowheads="1"/>
          </p:cNvPicPr>
          <p:nvPr/>
        </p:nvPicPr>
        <p:blipFill>
          <a:blip r:embed="rId90">
            <a:extLst>
              <a:ext uri="{28A0092B-C50C-407E-A947-70E740481C1C}">
                <a14:useLocalDpi xmlns:a14="http://schemas.microsoft.com/office/drawing/2010/main" val="0"/>
              </a:ext>
            </a:extLst>
          </a:blip>
          <a:srcRect/>
          <a:stretch>
            <a:fillRect/>
          </a:stretch>
        </p:blipFill>
        <p:spPr bwMode="auto">
          <a:xfrm>
            <a:off x="11530013" y="0"/>
            <a:ext cx="9037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7" name="Picture 99"/>
          <p:cNvPicPr>
            <a:picLocks noChangeArrowheads="1"/>
          </p:cNvPicPr>
          <p:nvPr/>
        </p:nvPicPr>
        <p:blipFill>
          <a:blip r:embed="rId91">
            <a:extLst>
              <a:ext uri="{28A0092B-C50C-407E-A947-70E740481C1C}">
                <a14:useLocalDpi xmlns:a14="http://schemas.microsoft.com/office/drawing/2010/main" val="0"/>
              </a:ext>
            </a:extLst>
          </a:blip>
          <a:srcRect/>
          <a:stretch>
            <a:fillRect/>
          </a:stretch>
        </p:blipFill>
        <p:spPr bwMode="auto">
          <a:xfrm>
            <a:off x="10845800" y="0"/>
            <a:ext cx="60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8" name="Picture 100"/>
          <p:cNvPicPr>
            <a:picLocks noChangeArrowheads="1"/>
          </p:cNvPicPr>
          <p:nvPr/>
        </p:nvPicPr>
        <p:blipFill>
          <a:blip r:embed="rId92">
            <a:extLst>
              <a:ext uri="{28A0092B-C50C-407E-A947-70E740481C1C}">
                <a14:useLocalDpi xmlns:a14="http://schemas.microsoft.com/office/drawing/2010/main" val="0"/>
              </a:ext>
            </a:extLst>
          </a:blip>
          <a:srcRect/>
          <a:stretch>
            <a:fillRect/>
          </a:stretch>
        </p:blipFill>
        <p:spPr bwMode="auto">
          <a:xfrm>
            <a:off x="11417300" y="0"/>
            <a:ext cx="1220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9" name="Picture 101"/>
          <p:cNvPicPr>
            <a:picLocks noChangeArrowheads="1"/>
          </p:cNvPicPr>
          <p:nvPr/>
        </p:nvPicPr>
        <p:blipFill>
          <a:blip r:embed="rId93">
            <a:extLst>
              <a:ext uri="{28A0092B-C50C-407E-A947-70E740481C1C}">
                <a14:useLocalDpi xmlns:a14="http://schemas.microsoft.com/office/drawing/2010/main" val="0"/>
              </a:ext>
            </a:extLst>
          </a:blip>
          <a:srcRect/>
          <a:stretch>
            <a:fillRect/>
          </a:stretch>
        </p:blipFill>
        <p:spPr bwMode="auto">
          <a:xfrm>
            <a:off x="11260137" y="0"/>
            <a:ext cx="18233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 name="Picture 102"/>
          <p:cNvPicPr>
            <a:picLocks noChangeArrowheads="1"/>
          </p:cNvPicPr>
          <p:nvPr/>
        </p:nvPicPr>
        <p:blipFill>
          <a:blip r:embed="rId94">
            <a:extLst>
              <a:ext uri="{28A0092B-C50C-407E-A947-70E740481C1C}">
                <a14:useLocalDpi xmlns:a14="http://schemas.microsoft.com/office/drawing/2010/main" val="0"/>
              </a:ext>
            </a:extLst>
          </a:blip>
          <a:srcRect/>
          <a:stretch>
            <a:fillRect/>
          </a:stretch>
        </p:blipFill>
        <p:spPr bwMode="auto">
          <a:xfrm>
            <a:off x="11639550" y="0"/>
            <a:ext cx="60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 name="Picture 103"/>
          <p:cNvPicPr>
            <a:picLocks noChangeArrowheads="1"/>
          </p:cNvPicPr>
          <p:nvPr/>
        </p:nvPicPr>
        <p:blipFill>
          <a:blip r:embed="rId95">
            <a:extLst>
              <a:ext uri="{28A0092B-C50C-407E-A947-70E740481C1C}">
                <a14:useLocalDpi xmlns:a14="http://schemas.microsoft.com/office/drawing/2010/main" val="0"/>
              </a:ext>
            </a:extLst>
          </a:blip>
          <a:srcRect/>
          <a:stretch>
            <a:fillRect/>
          </a:stretch>
        </p:blipFill>
        <p:spPr bwMode="auto">
          <a:xfrm>
            <a:off x="10596562" y="0"/>
            <a:ext cx="18233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 name="Picture 104"/>
          <p:cNvPicPr>
            <a:picLocks noChangeArrowheads="1"/>
          </p:cNvPicPr>
          <p:nvPr/>
        </p:nvPicPr>
        <p:blipFill>
          <a:blip r:embed="rId96">
            <a:extLst>
              <a:ext uri="{28A0092B-C50C-407E-A947-70E740481C1C}">
                <a14:useLocalDpi xmlns:a14="http://schemas.microsoft.com/office/drawing/2010/main" val="0"/>
              </a:ext>
            </a:extLst>
          </a:blip>
          <a:srcRect/>
          <a:stretch>
            <a:fillRect/>
          </a:stretch>
        </p:blipFill>
        <p:spPr bwMode="auto">
          <a:xfrm>
            <a:off x="11595100" y="0"/>
            <a:ext cx="60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 name="Picture 105"/>
          <p:cNvPicPr>
            <a:picLocks noChangeArrowheads="1"/>
          </p:cNvPicPr>
          <p:nvPr/>
        </p:nvPicPr>
        <p:blipFill>
          <a:blip r:embed="rId97">
            <a:extLst>
              <a:ext uri="{28A0092B-C50C-407E-A947-70E740481C1C}">
                <a14:useLocalDpi xmlns:a14="http://schemas.microsoft.com/office/drawing/2010/main" val="0"/>
              </a:ext>
            </a:extLst>
          </a:blip>
          <a:srcRect/>
          <a:stretch>
            <a:fillRect/>
          </a:stretch>
        </p:blipFill>
        <p:spPr bwMode="auto">
          <a:xfrm>
            <a:off x="10890250" y="0"/>
            <a:ext cx="22831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4" name="Picture 106"/>
          <p:cNvPicPr>
            <a:picLocks noChangeArrowheads="1"/>
          </p:cNvPicPr>
          <p:nvPr/>
        </p:nvPicPr>
        <p:blipFill>
          <a:blip r:embed="rId98">
            <a:extLst>
              <a:ext uri="{28A0092B-C50C-407E-A947-70E740481C1C}">
                <a14:useLocalDpi xmlns:a14="http://schemas.microsoft.com/office/drawing/2010/main" val="0"/>
              </a:ext>
            </a:extLst>
          </a:blip>
          <a:srcRect/>
          <a:stretch>
            <a:fillRect/>
          </a:stretch>
        </p:blipFill>
        <p:spPr bwMode="auto">
          <a:xfrm>
            <a:off x="11679238" y="0"/>
            <a:ext cx="21404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5" name="Picture 107"/>
          <p:cNvPicPr>
            <a:picLocks noChangeArrowheads="1"/>
          </p:cNvPicPr>
          <p:nvPr/>
        </p:nvPicPr>
        <p:blipFill>
          <a:blip r:embed="rId99">
            <a:extLst>
              <a:ext uri="{28A0092B-C50C-407E-A947-70E740481C1C}">
                <a14:useLocalDpi xmlns:a14="http://schemas.microsoft.com/office/drawing/2010/main" val="0"/>
              </a:ext>
            </a:extLst>
          </a:blip>
          <a:srcRect/>
          <a:stretch>
            <a:fillRect/>
          </a:stretch>
        </p:blipFill>
        <p:spPr bwMode="auto">
          <a:xfrm>
            <a:off x="11104562" y="0"/>
            <a:ext cx="13794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6" name="Picture 108"/>
          <p:cNvPicPr>
            <a:picLocks noChangeArrowheads="1"/>
          </p:cNvPicPr>
          <p:nvPr/>
        </p:nvPicPr>
        <p:blipFill>
          <a:blip r:embed="rId100">
            <a:extLst>
              <a:ext uri="{28A0092B-C50C-407E-A947-70E740481C1C}">
                <a14:useLocalDpi xmlns:a14="http://schemas.microsoft.com/office/drawing/2010/main" val="0"/>
              </a:ext>
            </a:extLst>
          </a:blip>
          <a:srcRect/>
          <a:stretch>
            <a:fillRect/>
          </a:stretch>
        </p:blipFill>
        <p:spPr bwMode="auto">
          <a:xfrm>
            <a:off x="465138" y="0"/>
            <a:ext cx="13635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7" name="Picture 109"/>
          <p:cNvPicPr>
            <a:picLocks noChangeArrowheads="1"/>
          </p:cNvPicPr>
          <p:nvPr/>
        </p:nvPicPr>
        <p:blipFill>
          <a:blip r:embed="rId101">
            <a:extLst>
              <a:ext uri="{28A0092B-C50C-407E-A947-70E740481C1C}">
                <a14:useLocalDpi xmlns:a14="http://schemas.microsoft.com/office/drawing/2010/main" val="0"/>
              </a:ext>
            </a:extLst>
          </a:blip>
          <a:srcRect/>
          <a:stretch>
            <a:fillRect/>
          </a:stretch>
        </p:blipFill>
        <p:spPr bwMode="auto">
          <a:xfrm>
            <a:off x="357188" y="0"/>
            <a:ext cx="1220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8" name="Picture 110"/>
          <p:cNvPicPr>
            <a:picLocks noChangeArrowheads="1"/>
          </p:cNvPicPr>
          <p:nvPr/>
        </p:nvPicPr>
        <p:blipFill>
          <a:blip r:embed="rId102">
            <a:extLst>
              <a:ext uri="{28A0092B-C50C-407E-A947-70E740481C1C}">
                <a14:useLocalDpi xmlns:a14="http://schemas.microsoft.com/office/drawing/2010/main" val="0"/>
              </a:ext>
            </a:extLst>
          </a:blip>
          <a:srcRect/>
          <a:stretch>
            <a:fillRect/>
          </a:stretch>
        </p:blipFill>
        <p:spPr bwMode="auto">
          <a:xfrm>
            <a:off x="217489" y="0"/>
            <a:ext cx="1522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9" name="Picture 111"/>
          <p:cNvPicPr>
            <a:picLocks noChangeArrowheads="1"/>
          </p:cNvPicPr>
          <p:nvPr/>
        </p:nvPicPr>
        <p:blipFill>
          <a:blip r:embed="rId103">
            <a:extLst>
              <a:ext uri="{28A0092B-C50C-407E-A947-70E740481C1C}">
                <a14:useLocalDpi xmlns:a14="http://schemas.microsoft.com/office/drawing/2010/main" val="0"/>
              </a:ext>
            </a:extLst>
          </a:blip>
          <a:srcRect/>
          <a:stretch>
            <a:fillRect/>
          </a:stretch>
        </p:blipFill>
        <p:spPr bwMode="auto">
          <a:xfrm>
            <a:off x="582613" y="0"/>
            <a:ext cx="16806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0" name="Picture 112"/>
          <p:cNvPicPr>
            <a:picLocks noChangeArrowheads="1"/>
          </p:cNvPicPr>
          <p:nvPr/>
        </p:nvPicPr>
        <p:blipFill>
          <a:blip r:embed="rId104">
            <a:extLst>
              <a:ext uri="{28A0092B-C50C-407E-A947-70E740481C1C}">
                <a14:useLocalDpi xmlns:a14="http://schemas.microsoft.com/office/drawing/2010/main" val="0"/>
              </a:ext>
            </a:extLst>
          </a:blip>
          <a:srcRect/>
          <a:stretch>
            <a:fillRect/>
          </a:stretch>
        </p:blipFill>
        <p:spPr bwMode="auto">
          <a:xfrm>
            <a:off x="10764839" y="0"/>
            <a:ext cx="10781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1" name="Picture 113"/>
          <p:cNvPicPr>
            <a:picLocks noChangeArrowheads="1"/>
          </p:cNvPicPr>
          <p:nvPr/>
        </p:nvPicPr>
        <p:blipFill>
          <a:blip r:embed="rId105">
            <a:extLst>
              <a:ext uri="{28A0092B-C50C-407E-A947-70E740481C1C}">
                <a14:useLocalDpi xmlns:a14="http://schemas.microsoft.com/office/drawing/2010/main" val="0"/>
              </a:ext>
            </a:extLst>
          </a:blip>
          <a:srcRect/>
          <a:stretch>
            <a:fillRect/>
          </a:stretch>
        </p:blipFill>
        <p:spPr bwMode="auto">
          <a:xfrm>
            <a:off x="12117388" y="0"/>
            <a:ext cx="60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2" name="Picture 114"/>
          <p:cNvPicPr>
            <a:picLocks noChangeArrowheads="1"/>
          </p:cNvPicPr>
          <p:nvPr/>
        </p:nvPicPr>
        <p:blipFill>
          <a:blip r:embed="rId106">
            <a:extLst>
              <a:ext uri="{28A0092B-C50C-407E-A947-70E740481C1C}">
                <a14:useLocalDpi xmlns:a14="http://schemas.microsoft.com/office/drawing/2010/main" val="0"/>
              </a:ext>
            </a:extLst>
          </a:blip>
          <a:srcRect/>
          <a:stretch>
            <a:fillRect/>
          </a:stretch>
        </p:blipFill>
        <p:spPr bwMode="auto">
          <a:xfrm>
            <a:off x="10337800" y="0"/>
            <a:ext cx="10623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3" name="Picture 115"/>
          <p:cNvPicPr>
            <a:picLocks noChangeArrowheads="1"/>
          </p:cNvPicPr>
          <p:nvPr/>
        </p:nvPicPr>
        <p:blipFill>
          <a:blip r:embed="rId107">
            <a:extLst>
              <a:ext uri="{28A0092B-C50C-407E-A947-70E740481C1C}">
                <a14:useLocalDpi xmlns:a14="http://schemas.microsoft.com/office/drawing/2010/main" val="0"/>
              </a:ext>
            </a:extLst>
          </a:blip>
          <a:srcRect/>
          <a:stretch>
            <a:fillRect/>
          </a:stretch>
        </p:blipFill>
        <p:spPr bwMode="auto">
          <a:xfrm>
            <a:off x="0" y="0"/>
            <a:ext cx="18233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4" name="Picture 116"/>
          <p:cNvPicPr>
            <a:picLocks noChangeArrowheads="1"/>
          </p:cNvPicPr>
          <p:nvPr/>
        </p:nvPicPr>
        <p:blipFill>
          <a:blip r:embed="rId108">
            <a:extLst>
              <a:ext uri="{28A0092B-C50C-407E-A947-70E740481C1C}">
                <a14:useLocalDpi xmlns:a14="http://schemas.microsoft.com/office/drawing/2010/main" val="0"/>
              </a:ext>
            </a:extLst>
          </a:blip>
          <a:srcRect/>
          <a:stretch>
            <a:fillRect/>
          </a:stretch>
        </p:blipFill>
        <p:spPr bwMode="auto">
          <a:xfrm>
            <a:off x="10109201" y="0"/>
            <a:ext cx="2425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5" name="Picture 117"/>
          <p:cNvPicPr>
            <a:picLocks noChangeArrowheads="1"/>
          </p:cNvPicPr>
          <p:nvPr/>
        </p:nvPicPr>
        <p:blipFill>
          <a:blip r:embed="rId109">
            <a:extLst>
              <a:ext uri="{28A0092B-C50C-407E-A947-70E740481C1C}">
                <a14:useLocalDpi xmlns:a14="http://schemas.microsoft.com/office/drawing/2010/main" val="0"/>
              </a:ext>
            </a:extLst>
          </a:blip>
          <a:srcRect/>
          <a:stretch>
            <a:fillRect/>
          </a:stretch>
        </p:blipFill>
        <p:spPr bwMode="auto">
          <a:xfrm>
            <a:off x="12160250" y="0"/>
            <a:ext cx="301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6" name="Picture 118"/>
          <p:cNvPicPr>
            <a:picLocks noChangeArrowheads="1"/>
          </p:cNvPicPr>
          <p:nvPr/>
        </p:nvPicPr>
        <p:blipFill>
          <a:blip r:embed="rId110">
            <a:extLst>
              <a:ext uri="{28A0092B-C50C-407E-A947-70E740481C1C}">
                <a14:useLocalDpi xmlns:a14="http://schemas.microsoft.com/office/drawing/2010/main" val="0"/>
              </a:ext>
            </a:extLst>
          </a:blip>
          <a:srcRect/>
          <a:stretch>
            <a:fillRect/>
          </a:stretch>
        </p:blipFill>
        <p:spPr bwMode="auto">
          <a:xfrm>
            <a:off x="10426699" y="0"/>
            <a:ext cx="18233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7" name="Picture 119"/>
          <p:cNvPicPr>
            <a:picLocks noChangeArrowheads="1"/>
          </p:cNvPicPr>
          <p:nvPr/>
        </p:nvPicPr>
        <p:blipFill>
          <a:blip r:embed="rId111">
            <a:extLst>
              <a:ext uri="{28A0092B-C50C-407E-A947-70E740481C1C}">
                <a14:useLocalDpi xmlns:a14="http://schemas.microsoft.com/office/drawing/2010/main" val="0"/>
              </a:ext>
            </a:extLst>
          </a:blip>
          <a:srcRect/>
          <a:stretch>
            <a:fillRect/>
          </a:stretch>
        </p:blipFill>
        <p:spPr bwMode="auto">
          <a:xfrm>
            <a:off x="747713" y="0"/>
            <a:ext cx="1220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7" name="Picture 73"/>
          <p:cNvPicPr>
            <a:picLocks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2895600" y="0"/>
            <a:ext cx="21404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2" name="Freeform 5"/>
          <p:cNvSpPr>
            <a:spLocks/>
          </p:cNvSpPr>
          <p:nvPr/>
        </p:nvSpPr>
        <p:spPr bwMode="auto">
          <a:xfrm>
            <a:off x="798172" y="587148"/>
            <a:ext cx="10256630" cy="1239930"/>
          </a:xfrm>
          <a:custGeom>
            <a:avLst/>
            <a:gdLst>
              <a:gd name="T0" fmla="*/ 0 w 6557"/>
              <a:gd name="T1" fmla="*/ 781 h 972"/>
              <a:gd name="T2" fmla="*/ 771 w 6557"/>
              <a:gd name="T3" fmla="*/ 86 h 972"/>
              <a:gd name="T4" fmla="*/ 1686 w 6557"/>
              <a:gd name="T5" fmla="*/ 572 h 972"/>
              <a:gd name="T6" fmla="*/ 3067 w 6557"/>
              <a:gd name="T7" fmla="*/ 152 h 972"/>
              <a:gd name="T8" fmla="*/ 3532 w 6557"/>
              <a:gd name="T9" fmla="*/ 629 h 972"/>
              <a:gd name="T10" fmla="*/ 4615 w 6557"/>
              <a:gd name="T11" fmla="*/ 50 h 972"/>
              <a:gd name="T12" fmla="*/ 4797 w 6557"/>
              <a:gd name="T13" fmla="*/ 579 h 972"/>
              <a:gd name="T14" fmla="*/ 5860 w 6557"/>
              <a:gd name="T15" fmla="*/ 512 h 972"/>
              <a:gd name="T16" fmla="*/ 6272 w 6557"/>
              <a:gd name="T17" fmla="*/ 0 h 972"/>
              <a:gd name="T18" fmla="*/ 6534 w 6557"/>
              <a:gd name="T19" fmla="*/ 445 h 972"/>
              <a:gd name="T20" fmla="*/ 6389 w 6557"/>
              <a:gd name="T21" fmla="*/ 972 h 972"/>
              <a:gd name="T22" fmla="*/ 5609 w 6557"/>
              <a:gd name="T23" fmla="*/ 953 h 972"/>
              <a:gd name="T24" fmla="*/ 6130 w 6557"/>
              <a:gd name="T25" fmla="*/ 605 h 972"/>
              <a:gd name="T26" fmla="*/ 6557 w 6557"/>
              <a:gd name="T27" fmla="*/ 126 h 972"/>
              <a:gd name="T28" fmla="*/ 5760 w 6557"/>
              <a:gd name="T29" fmla="*/ 160 h 972"/>
              <a:gd name="T30" fmla="*/ 5495 w 6557"/>
              <a:gd name="T31" fmla="*/ 707 h 972"/>
              <a:gd name="T32" fmla="*/ 5174 w 6557"/>
              <a:gd name="T33" fmla="*/ 317 h 972"/>
              <a:gd name="T34" fmla="*/ 5059 w 6557"/>
              <a:gd name="T35" fmla="*/ 812 h 972"/>
              <a:gd name="T36" fmla="*/ 4385 w 6557"/>
              <a:gd name="T37" fmla="*/ 553 h 972"/>
              <a:gd name="T38" fmla="*/ 4883 w 6557"/>
              <a:gd name="T39" fmla="*/ 245 h 972"/>
              <a:gd name="T40" fmla="*/ 4011 w 6557"/>
              <a:gd name="T41" fmla="*/ 86 h 972"/>
              <a:gd name="T42" fmla="*/ 4135 w 6557"/>
              <a:gd name="T43" fmla="*/ 610 h 972"/>
              <a:gd name="T44" fmla="*/ 3658 w 6557"/>
              <a:gd name="T45" fmla="*/ 312 h 972"/>
              <a:gd name="T46" fmla="*/ 3164 w 6557"/>
              <a:gd name="T47" fmla="*/ 553 h 972"/>
              <a:gd name="T48" fmla="*/ 2428 w 6557"/>
              <a:gd name="T49" fmla="*/ 95 h 972"/>
              <a:gd name="T50" fmla="*/ 2228 w 6557"/>
              <a:gd name="T51" fmla="*/ 679 h 972"/>
              <a:gd name="T52" fmla="*/ 1813 w 6557"/>
              <a:gd name="T53" fmla="*/ 222 h 972"/>
              <a:gd name="T54" fmla="*/ 1371 w 6557"/>
              <a:gd name="T55" fmla="*/ 636 h 972"/>
              <a:gd name="T56" fmla="*/ 282 w 6557"/>
              <a:gd name="T57" fmla="*/ 10 h 972"/>
              <a:gd name="T58" fmla="*/ 38 w 6557"/>
              <a:gd name="T59" fmla="*/ 345 h 972"/>
              <a:gd name="T60" fmla="*/ 474 w 6557"/>
              <a:gd name="T61" fmla="*/ 679 h 972"/>
              <a:gd name="T62" fmla="*/ 0 w 6557"/>
              <a:gd name="T63" fmla="*/ 781 h 972"/>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31" fmla="*/ 88 w 10000"/>
              <a:gd name="connsiteY31" fmla="*/ 8628 h 10000"/>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31" fmla="*/ 88 w 10000"/>
              <a:gd name="connsiteY31" fmla="*/ 8628 h 10000"/>
              <a:gd name="connsiteX32" fmla="*/ 0 w 10000"/>
              <a:gd name="connsiteY32" fmla="*/ 8035 h 10000"/>
              <a:gd name="connsiteX0" fmla="*/ 0 w 10000"/>
              <a:gd name="connsiteY0" fmla="*/ 8035 h 10039"/>
              <a:gd name="connsiteX1" fmla="*/ 1176 w 10000"/>
              <a:gd name="connsiteY1" fmla="*/ 885 h 10039"/>
              <a:gd name="connsiteX2" fmla="*/ 2571 w 10000"/>
              <a:gd name="connsiteY2" fmla="*/ 5885 h 10039"/>
              <a:gd name="connsiteX3" fmla="*/ 4677 w 10000"/>
              <a:gd name="connsiteY3" fmla="*/ 1564 h 10039"/>
              <a:gd name="connsiteX4" fmla="*/ 5387 w 10000"/>
              <a:gd name="connsiteY4" fmla="*/ 6471 h 10039"/>
              <a:gd name="connsiteX5" fmla="*/ 7038 w 10000"/>
              <a:gd name="connsiteY5" fmla="*/ 514 h 10039"/>
              <a:gd name="connsiteX6" fmla="*/ 7316 w 10000"/>
              <a:gd name="connsiteY6" fmla="*/ 5957 h 10039"/>
              <a:gd name="connsiteX7" fmla="*/ 8937 w 10000"/>
              <a:gd name="connsiteY7" fmla="*/ 5267 h 10039"/>
              <a:gd name="connsiteX8" fmla="*/ 9565 w 10000"/>
              <a:gd name="connsiteY8" fmla="*/ 0 h 10039"/>
              <a:gd name="connsiteX9" fmla="*/ 9965 w 10000"/>
              <a:gd name="connsiteY9" fmla="*/ 4578 h 10039"/>
              <a:gd name="connsiteX10" fmla="*/ 9744 w 10000"/>
              <a:gd name="connsiteY10" fmla="*/ 10000 h 10039"/>
              <a:gd name="connsiteX11" fmla="*/ 8554 w 10000"/>
              <a:gd name="connsiteY11" fmla="*/ 9805 h 10039"/>
              <a:gd name="connsiteX12" fmla="*/ 9349 w 10000"/>
              <a:gd name="connsiteY12" fmla="*/ 6224 h 10039"/>
              <a:gd name="connsiteX13" fmla="*/ 10000 w 10000"/>
              <a:gd name="connsiteY13" fmla="*/ 1296 h 10039"/>
              <a:gd name="connsiteX14" fmla="*/ 8785 w 10000"/>
              <a:gd name="connsiteY14" fmla="*/ 1646 h 10039"/>
              <a:gd name="connsiteX15" fmla="*/ 8380 w 10000"/>
              <a:gd name="connsiteY15" fmla="*/ 7274 h 10039"/>
              <a:gd name="connsiteX16" fmla="*/ 7891 w 10000"/>
              <a:gd name="connsiteY16" fmla="*/ 3261 h 10039"/>
              <a:gd name="connsiteX17" fmla="*/ 7715 w 10000"/>
              <a:gd name="connsiteY17" fmla="*/ 8354 h 10039"/>
              <a:gd name="connsiteX18" fmla="*/ 6688 w 10000"/>
              <a:gd name="connsiteY18" fmla="*/ 5689 h 10039"/>
              <a:gd name="connsiteX19" fmla="*/ 7447 w 10000"/>
              <a:gd name="connsiteY19" fmla="*/ 2521 h 10039"/>
              <a:gd name="connsiteX20" fmla="*/ 6117 w 10000"/>
              <a:gd name="connsiteY20" fmla="*/ 885 h 10039"/>
              <a:gd name="connsiteX21" fmla="*/ 6306 w 10000"/>
              <a:gd name="connsiteY21" fmla="*/ 6276 h 10039"/>
              <a:gd name="connsiteX22" fmla="*/ 5579 w 10000"/>
              <a:gd name="connsiteY22" fmla="*/ 3210 h 10039"/>
              <a:gd name="connsiteX23" fmla="*/ 4825 w 10000"/>
              <a:gd name="connsiteY23" fmla="*/ 5689 h 10039"/>
              <a:gd name="connsiteX24" fmla="*/ 3703 w 10000"/>
              <a:gd name="connsiteY24" fmla="*/ 977 h 10039"/>
              <a:gd name="connsiteX25" fmla="*/ 3398 w 10000"/>
              <a:gd name="connsiteY25" fmla="*/ 6986 h 10039"/>
              <a:gd name="connsiteX26" fmla="*/ 2765 w 10000"/>
              <a:gd name="connsiteY26" fmla="*/ 2284 h 10039"/>
              <a:gd name="connsiteX27" fmla="*/ 2091 w 10000"/>
              <a:gd name="connsiteY27" fmla="*/ 6543 h 10039"/>
              <a:gd name="connsiteX28" fmla="*/ 430 w 10000"/>
              <a:gd name="connsiteY28" fmla="*/ 103 h 10039"/>
              <a:gd name="connsiteX29" fmla="*/ 58 w 10000"/>
              <a:gd name="connsiteY29" fmla="*/ 3549 h 10039"/>
              <a:gd name="connsiteX30" fmla="*/ 723 w 10000"/>
              <a:gd name="connsiteY30" fmla="*/ 6986 h 10039"/>
              <a:gd name="connsiteX31" fmla="*/ 213 w 10000"/>
              <a:gd name="connsiteY31" fmla="*/ 10039 h 10039"/>
              <a:gd name="connsiteX32" fmla="*/ 0 w 10000"/>
              <a:gd name="connsiteY32" fmla="*/ 8035 h 10039"/>
              <a:gd name="connsiteX0" fmla="*/ 213 w 10000"/>
              <a:gd name="connsiteY0" fmla="*/ 10039 h 10632"/>
              <a:gd name="connsiteX1" fmla="*/ 0 w 10000"/>
              <a:gd name="connsiteY1" fmla="*/ 8035 h 10632"/>
              <a:gd name="connsiteX2" fmla="*/ 1176 w 10000"/>
              <a:gd name="connsiteY2" fmla="*/ 885 h 10632"/>
              <a:gd name="connsiteX3" fmla="*/ 2571 w 10000"/>
              <a:gd name="connsiteY3" fmla="*/ 5885 h 10632"/>
              <a:gd name="connsiteX4" fmla="*/ 4677 w 10000"/>
              <a:gd name="connsiteY4" fmla="*/ 1564 h 10632"/>
              <a:gd name="connsiteX5" fmla="*/ 5387 w 10000"/>
              <a:gd name="connsiteY5" fmla="*/ 6471 h 10632"/>
              <a:gd name="connsiteX6" fmla="*/ 7038 w 10000"/>
              <a:gd name="connsiteY6" fmla="*/ 514 h 10632"/>
              <a:gd name="connsiteX7" fmla="*/ 7316 w 10000"/>
              <a:gd name="connsiteY7" fmla="*/ 5957 h 10632"/>
              <a:gd name="connsiteX8" fmla="*/ 8937 w 10000"/>
              <a:gd name="connsiteY8" fmla="*/ 5267 h 10632"/>
              <a:gd name="connsiteX9" fmla="*/ 9565 w 10000"/>
              <a:gd name="connsiteY9" fmla="*/ 0 h 10632"/>
              <a:gd name="connsiteX10" fmla="*/ 9965 w 10000"/>
              <a:gd name="connsiteY10" fmla="*/ 4578 h 10632"/>
              <a:gd name="connsiteX11" fmla="*/ 9744 w 10000"/>
              <a:gd name="connsiteY11" fmla="*/ 10000 h 10632"/>
              <a:gd name="connsiteX12" fmla="*/ 8554 w 10000"/>
              <a:gd name="connsiteY12" fmla="*/ 9805 h 10632"/>
              <a:gd name="connsiteX13" fmla="*/ 9349 w 10000"/>
              <a:gd name="connsiteY13" fmla="*/ 6224 h 10632"/>
              <a:gd name="connsiteX14" fmla="*/ 10000 w 10000"/>
              <a:gd name="connsiteY14" fmla="*/ 1296 h 10632"/>
              <a:gd name="connsiteX15" fmla="*/ 8785 w 10000"/>
              <a:gd name="connsiteY15" fmla="*/ 1646 h 10632"/>
              <a:gd name="connsiteX16" fmla="*/ 8380 w 10000"/>
              <a:gd name="connsiteY16" fmla="*/ 7274 h 10632"/>
              <a:gd name="connsiteX17" fmla="*/ 7891 w 10000"/>
              <a:gd name="connsiteY17" fmla="*/ 3261 h 10632"/>
              <a:gd name="connsiteX18" fmla="*/ 7715 w 10000"/>
              <a:gd name="connsiteY18" fmla="*/ 8354 h 10632"/>
              <a:gd name="connsiteX19" fmla="*/ 6688 w 10000"/>
              <a:gd name="connsiteY19" fmla="*/ 5689 h 10632"/>
              <a:gd name="connsiteX20" fmla="*/ 7447 w 10000"/>
              <a:gd name="connsiteY20" fmla="*/ 2521 h 10632"/>
              <a:gd name="connsiteX21" fmla="*/ 6117 w 10000"/>
              <a:gd name="connsiteY21" fmla="*/ 885 h 10632"/>
              <a:gd name="connsiteX22" fmla="*/ 6306 w 10000"/>
              <a:gd name="connsiteY22" fmla="*/ 6276 h 10632"/>
              <a:gd name="connsiteX23" fmla="*/ 5579 w 10000"/>
              <a:gd name="connsiteY23" fmla="*/ 3210 h 10632"/>
              <a:gd name="connsiteX24" fmla="*/ 4825 w 10000"/>
              <a:gd name="connsiteY24" fmla="*/ 5689 h 10632"/>
              <a:gd name="connsiteX25" fmla="*/ 3703 w 10000"/>
              <a:gd name="connsiteY25" fmla="*/ 977 h 10632"/>
              <a:gd name="connsiteX26" fmla="*/ 3398 w 10000"/>
              <a:gd name="connsiteY26" fmla="*/ 6986 h 10632"/>
              <a:gd name="connsiteX27" fmla="*/ 2765 w 10000"/>
              <a:gd name="connsiteY27" fmla="*/ 2284 h 10632"/>
              <a:gd name="connsiteX28" fmla="*/ 2091 w 10000"/>
              <a:gd name="connsiteY28" fmla="*/ 6543 h 10632"/>
              <a:gd name="connsiteX29" fmla="*/ 430 w 10000"/>
              <a:gd name="connsiteY29" fmla="*/ 103 h 10632"/>
              <a:gd name="connsiteX30" fmla="*/ 58 w 10000"/>
              <a:gd name="connsiteY30" fmla="*/ 3549 h 10632"/>
              <a:gd name="connsiteX31" fmla="*/ 723 w 10000"/>
              <a:gd name="connsiteY31" fmla="*/ 6986 h 10632"/>
              <a:gd name="connsiteX32" fmla="*/ 301 w 10000"/>
              <a:gd name="connsiteY32" fmla="*/ 10632 h 10632"/>
              <a:gd name="connsiteX0" fmla="*/ 0 w 10233"/>
              <a:gd name="connsiteY0" fmla="*/ 9851 h 10632"/>
              <a:gd name="connsiteX1" fmla="*/ 233 w 10233"/>
              <a:gd name="connsiteY1" fmla="*/ 8035 h 10632"/>
              <a:gd name="connsiteX2" fmla="*/ 1409 w 10233"/>
              <a:gd name="connsiteY2" fmla="*/ 885 h 10632"/>
              <a:gd name="connsiteX3" fmla="*/ 2804 w 10233"/>
              <a:gd name="connsiteY3" fmla="*/ 5885 h 10632"/>
              <a:gd name="connsiteX4" fmla="*/ 4910 w 10233"/>
              <a:gd name="connsiteY4" fmla="*/ 1564 h 10632"/>
              <a:gd name="connsiteX5" fmla="*/ 5620 w 10233"/>
              <a:gd name="connsiteY5" fmla="*/ 6471 h 10632"/>
              <a:gd name="connsiteX6" fmla="*/ 7271 w 10233"/>
              <a:gd name="connsiteY6" fmla="*/ 514 h 10632"/>
              <a:gd name="connsiteX7" fmla="*/ 7549 w 10233"/>
              <a:gd name="connsiteY7" fmla="*/ 5957 h 10632"/>
              <a:gd name="connsiteX8" fmla="*/ 9170 w 10233"/>
              <a:gd name="connsiteY8" fmla="*/ 5267 h 10632"/>
              <a:gd name="connsiteX9" fmla="*/ 9798 w 10233"/>
              <a:gd name="connsiteY9" fmla="*/ 0 h 10632"/>
              <a:gd name="connsiteX10" fmla="*/ 10198 w 10233"/>
              <a:gd name="connsiteY10" fmla="*/ 4578 h 10632"/>
              <a:gd name="connsiteX11" fmla="*/ 9977 w 10233"/>
              <a:gd name="connsiteY11" fmla="*/ 10000 h 10632"/>
              <a:gd name="connsiteX12" fmla="*/ 8787 w 10233"/>
              <a:gd name="connsiteY12" fmla="*/ 9805 h 10632"/>
              <a:gd name="connsiteX13" fmla="*/ 9582 w 10233"/>
              <a:gd name="connsiteY13" fmla="*/ 6224 h 10632"/>
              <a:gd name="connsiteX14" fmla="*/ 10233 w 10233"/>
              <a:gd name="connsiteY14" fmla="*/ 1296 h 10632"/>
              <a:gd name="connsiteX15" fmla="*/ 9018 w 10233"/>
              <a:gd name="connsiteY15" fmla="*/ 1646 h 10632"/>
              <a:gd name="connsiteX16" fmla="*/ 8613 w 10233"/>
              <a:gd name="connsiteY16" fmla="*/ 7274 h 10632"/>
              <a:gd name="connsiteX17" fmla="*/ 8124 w 10233"/>
              <a:gd name="connsiteY17" fmla="*/ 3261 h 10632"/>
              <a:gd name="connsiteX18" fmla="*/ 7948 w 10233"/>
              <a:gd name="connsiteY18" fmla="*/ 8354 h 10632"/>
              <a:gd name="connsiteX19" fmla="*/ 6921 w 10233"/>
              <a:gd name="connsiteY19" fmla="*/ 5689 h 10632"/>
              <a:gd name="connsiteX20" fmla="*/ 7680 w 10233"/>
              <a:gd name="connsiteY20" fmla="*/ 2521 h 10632"/>
              <a:gd name="connsiteX21" fmla="*/ 6350 w 10233"/>
              <a:gd name="connsiteY21" fmla="*/ 885 h 10632"/>
              <a:gd name="connsiteX22" fmla="*/ 6539 w 10233"/>
              <a:gd name="connsiteY22" fmla="*/ 6276 h 10632"/>
              <a:gd name="connsiteX23" fmla="*/ 5812 w 10233"/>
              <a:gd name="connsiteY23" fmla="*/ 3210 h 10632"/>
              <a:gd name="connsiteX24" fmla="*/ 5058 w 10233"/>
              <a:gd name="connsiteY24" fmla="*/ 5689 h 10632"/>
              <a:gd name="connsiteX25" fmla="*/ 3936 w 10233"/>
              <a:gd name="connsiteY25" fmla="*/ 977 h 10632"/>
              <a:gd name="connsiteX26" fmla="*/ 3631 w 10233"/>
              <a:gd name="connsiteY26" fmla="*/ 6986 h 10632"/>
              <a:gd name="connsiteX27" fmla="*/ 2998 w 10233"/>
              <a:gd name="connsiteY27" fmla="*/ 2284 h 10632"/>
              <a:gd name="connsiteX28" fmla="*/ 2324 w 10233"/>
              <a:gd name="connsiteY28" fmla="*/ 6543 h 10632"/>
              <a:gd name="connsiteX29" fmla="*/ 663 w 10233"/>
              <a:gd name="connsiteY29" fmla="*/ 103 h 10632"/>
              <a:gd name="connsiteX30" fmla="*/ 291 w 10233"/>
              <a:gd name="connsiteY30" fmla="*/ 3549 h 10632"/>
              <a:gd name="connsiteX31" fmla="*/ 956 w 10233"/>
              <a:gd name="connsiteY31" fmla="*/ 6986 h 10632"/>
              <a:gd name="connsiteX32" fmla="*/ 534 w 10233"/>
              <a:gd name="connsiteY32" fmla="*/ 10632 h 10632"/>
              <a:gd name="connsiteX0" fmla="*/ 0 w 10233"/>
              <a:gd name="connsiteY0" fmla="*/ 9851 h 10000"/>
              <a:gd name="connsiteX1" fmla="*/ 233 w 10233"/>
              <a:gd name="connsiteY1" fmla="*/ 8035 h 10000"/>
              <a:gd name="connsiteX2" fmla="*/ 1409 w 10233"/>
              <a:gd name="connsiteY2" fmla="*/ 885 h 10000"/>
              <a:gd name="connsiteX3" fmla="*/ 2804 w 10233"/>
              <a:gd name="connsiteY3" fmla="*/ 5885 h 10000"/>
              <a:gd name="connsiteX4" fmla="*/ 4910 w 10233"/>
              <a:gd name="connsiteY4" fmla="*/ 1564 h 10000"/>
              <a:gd name="connsiteX5" fmla="*/ 5620 w 10233"/>
              <a:gd name="connsiteY5" fmla="*/ 6471 h 10000"/>
              <a:gd name="connsiteX6" fmla="*/ 7271 w 10233"/>
              <a:gd name="connsiteY6" fmla="*/ 514 h 10000"/>
              <a:gd name="connsiteX7" fmla="*/ 7549 w 10233"/>
              <a:gd name="connsiteY7" fmla="*/ 5957 h 10000"/>
              <a:gd name="connsiteX8" fmla="*/ 9170 w 10233"/>
              <a:gd name="connsiteY8" fmla="*/ 5267 h 10000"/>
              <a:gd name="connsiteX9" fmla="*/ 9798 w 10233"/>
              <a:gd name="connsiteY9" fmla="*/ 0 h 10000"/>
              <a:gd name="connsiteX10" fmla="*/ 10198 w 10233"/>
              <a:gd name="connsiteY10" fmla="*/ 4578 h 10000"/>
              <a:gd name="connsiteX11" fmla="*/ 9977 w 10233"/>
              <a:gd name="connsiteY11" fmla="*/ 10000 h 10000"/>
              <a:gd name="connsiteX12" fmla="*/ 8787 w 10233"/>
              <a:gd name="connsiteY12" fmla="*/ 9805 h 10000"/>
              <a:gd name="connsiteX13" fmla="*/ 9582 w 10233"/>
              <a:gd name="connsiteY13" fmla="*/ 6224 h 10000"/>
              <a:gd name="connsiteX14" fmla="*/ 10233 w 10233"/>
              <a:gd name="connsiteY14" fmla="*/ 1296 h 10000"/>
              <a:gd name="connsiteX15" fmla="*/ 9018 w 10233"/>
              <a:gd name="connsiteY15" fmla="*/ 1646 h 10000"/>
              <a:gd name="connsiteX16" fmla="*/ 8613 w 10233"/>
              <a:gd name="connsiteY16" fmla="*/ 7274 h 10000"/>
              <a:gd name="connsiteX17" fmla="*/ 8124 w 10233"/>
              <a:gd name="connsiteY17" fmla="*/ 3261 h 10000"/>
              <a:gd name="connsiteX18" fmla="*/ 7948 w 10233"/>
              <a:gd name="connsiteY18" fmla="*/ 8354 h 10000"/>
              <a:gd name="connsiteX19" fmla="*/ 6921 w 10233"/>
              <a:gd name="connsiteY19" fmla="*/ 5689 h 10000"/>
              <a:gd name="connsiteX20" fmla="*/ 7680 w 10233"/>
              <a:gd name="connsiteY20" fmla="*/ 2521 h 10000"/>
              <a:gd name="connsiteX21" fmla="*/ 6350 w 10233"/>
              <a:gd name="connsiteY21" fmla="*/ 885 h 10000"/>
              <a:gd name="connsiteX22" fmla="*/ 6539 w 10233"/>
              <a:gd name="connsiteY22" fmla="*/ 6276 h 10000"/>
              <a:gd name="connsiteX23" fmla="*/ 5812 w 10233"/>
              <a:gd name="connsiteY23" fmla="*/ 3210 h 10000"/>
              <a:gd name="connsiteX24" fmla="*/ 5058 w 10233"/>
              <a:gd name="connsiteY24" fmla="*/ 5689 h 10000"/>
              <a:gd name="connsiteX25" fmla="*/ 3936 w 10233"/>
              <a:gd name="connsiteY25" fmla="*/ 977 h 10000"/>
              <a:gd name="connsiteX26" fmla="*/ 3631 w 10233"/>
              <a:gd name="connsiteY26" fmla="*/ 6986 h 10000"/>
              <a:gd name="connsiteX27" fmla="*/ 2998 w 10233"/>
              <a:gd name="connsiteY27" fmla="*/ 2284 h 10000"/>
              <a:gd name="connsiteX28" fmla="*/ 2324 w 10233"/>
              <a:gd name="connsiteY28" fmla="*/ 6543 h 10000"/>
              <a:gd name="connsiteX29" fmla="*/ 663 w 10233"/>
              <a:gd name="connsiteY29" fmla="*/ 103 h 10000"/>
              <a:gd name="connsiteX30" fmla="*/ 291 w 10233"/>
              <a:gd name="connsiteY30" fmla="*/ 3549 h 10000"/>
              <a:gd name="connsiteX31" fmla="*/ 956 w 10233"/>
              <a:gd name="connsiteY31" fmla="*/ 6986 h 10000"/>
              <a:gd name="connsiteX0" fmla="*/ 513 w 10007"/>
              <a:gd name="connsiteY0" fmla="*/ 7782 h 10000"/>
              <a:gd name="connsiteX1" fmla="*/ 7 w 10007"/>
              <a:gd name="connsiteY1" fmla="*/ 8035 h 10000"/>
              <a:gd name="connsiteX2" fmla="*/ 1183 w 10007"/>
              <a:gd name="connsiteY2" fmla="*/ 885 h 10000"/>
              <a:gd name="connsiteX3" fmla="*/ 2578 w 10007"/>
              <a:gd name="connsiteY3" fmla="*/ 5885 h 10000"/>
              <a:gd name="connsiteX4" fmla="*/ 4684 w 10007"/>
              <a:gd name="connsiteY4" fmla="*/ 1564 h 10000"/>
              <a:gd name="connsiteX5" fmla="*/ 5394 w 10007"/>
              <a:gd name="connsiteY5" fmla="*/ 6471 h 10000"/>
              <a:gd name="connsiteX6" fmla="*/ 7045 w 10007"/>
              <a:gd name="connsiteY6" fmla="*/ 514 h 10000"/>
              <a:gd name="connsiteX7" fmla="*/ 7323 w 10007"/>
              <a:gd name="connsiteY7" fmla="*/ 5957 h 10000"/>
              <a:gd name="connsiteX8" fmla="*/ 8944 w 10007"/>
              <a:gd name="connsiteY8" fmla="*/ 5267 h 10000"/>
              <a:gd name="connsiteX9" fmla="*/ 9572 w 10007"/>
              <a:gd name="connsiteY9" fmla="*/ 0 h 10000"/>
              <a:gd name="connsiteX10" fmla="*/ 9972 w 10007"/>
              <a:gd name="connsiteY10" fmla="*/ 4578 h 10000"/>
              <a:gd name="connsiteX11" fmla="*/ 9751 w 10007"/>
              <a:gd name="connsiteY11" fmla="*/ 10000 h 10000"/>
              <a:gd name="connsiteX12" fmla="*/ 8561 w 10007"/>
              <a:gd name="connsiteY12" fmla="*/ 9805 h 10000"/>
              <a:gd name="connsiteX13" fmla="*/ 9356 w 10007"/>
              <a:gd name="connsiteY13" fmla="*/ 6224 h 10000"/>
              <a:gd name="connsiteX14" fmla="*/ 10007 w 10007"/>
              <a:gd name="connsiteY14" fmla="*/ 1296 h 10000"/>
              <a:gd name="connsiteX15" fmla="*/ 8792 w 10007"/>
              <a:gd name="connsiteY15" fmla="*/ 1646 h 10000"/>
              <a:gd name="connsiteX16" fmla="*/ 8387 w 10007"/>
              <a:gd name="connsiteY16" fmla="*/ 7274 h 10000"/>
              <a:gd name="connsiteX17" fmla="*/ 7898 w 10007"/>
              <a:gd name="connsiteY17" fmla="*/ 3261 h 10000"/>
              <a:gd name="connsiteX18" fmla="*/ 7722 w 10007"/>
              <a:gd name="connsiteY18" fmla="*/ 8354 h 10000"/>
              <a:gd name="connsiteX19" fmla="*/ 6695 w 10007"/>
              <a:gd name="connsiteY19" fmla="*/ 5689 h 10000"/>
              <a:gd name="connsiteX20" fmla="*/ 7454 w 10007"/>
              <a:gd name="connsiteY20" fmla="*/ 2521 h 10000"/>
              <a:gd name="connsiteX21" fmla="*/ 6124 w 10007"/>
              <a:gd name="connsiteY21" fmla="*/ 885 h 10000"/>
              <a:gd name="connsiteX22" fmla="*/ 6313 w 10007"/>
              <a:gd name="connsiteY22" fmla="*/ 6276 h 10000"/>
              <a:gd name="connsiteX23" fmla="*/ 5586 w 10007"/>
              <a:gd name="connsiteY23" fmla="*/ 3210 h 10000"/>
              <a:gd name="connsiteX24" fmla="*/ 4832 w 10007"/>
              <a:gd name="connsiteY24" fmla="*/ 5689 h 10000"/>
              <a:gd name="connsiteX25" fmla="*/ 3710 w 10007"/>
              <a:gd name="connsiteY25" fmla="*/ 977 h 10000"/>
              <a:gd name="connsiteX26" fmla="*/ 3405 w 10007"/>
              <a:gd name="connsiteY26" fmla="*/ 6986 h 10000"/>
              <a:gd name="connsiteX27" fmla="*/ 2772 w 10007"/>
              <a:gd name="connsiteY27" fmla="*/ 2284 h 10000"/>
              <a:gd name="connsiteX28" fmla="*/ 2098 w 10007"/>
              <a:gd name="connsiteY28" fmla="*/ 6543 h 10000"/>
              <a:gd name="connsiteX29" fmla="*/ 437 w 10007"/>
              <a:gd name="connsiteY29" fmla="*/ 103 h 10000"/>
              <a:gd name="connsiteX30" fmla="*/ 65 w 10007"/>
              <a:gd name="connsiteY30" fmla="*/ 3549 h 10000"/>
              <a:gd name="connsiteX31" fmla="*/ 730 w 10007"/>
              <a:gd name="connsiteY31" fmla="*/ 6986 h 10000"/>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0" fmla="*/ 0 w 10000"/>
              <a:gd name="connsiteY0" fmla="*/ 8035 h 9805"/>
              <a:gd name="connsiteX1" fmla="*/ 1176 w 10000"/>
              <a:gd name="connsiteY1" fmla="*/ 885 h 9805"/>
              <a:gd name="connsiteX2" fmla="*/ 2571 w 10000"/>
              <a:gd name="connsiteY2" fmla="*/ 5885 h 9805"/>
              <a:gd name="connsiteX3" fmla="*/ 4677 w 10000"/>
              <a:gd name="connsiteY3" fmla="*/ 1564 h 9805"/>
              <a:gd name="connsiteX4" fmla="*/ 5387 w 10000"/>
              <a:gd name="connsiteY4" fmla="*/ 6471 h 9805"/>
              <a:gd name="connsiteX5" fmla="*/ 7038 w 10000"/>
              <a:gd name="connsiteY5" fmla="*/ 514 h 9805"/>
              <a:gd name="connsiteX6" fmla="*/ 7316 w 10000"/>
              <a:gd name="connsiteY6" fmla="*/ 5957 h 9805"/>
              <a:gd name="connsiteX7" fmla="*/ 8937 w 10000"/>
              <a:gd name="connsiteY7" fmla="*/ 5267 h 9805"/>
              <a:gd name="connsiteX8" fmla="*/ 9565 w 10000"/>
              <a:gd name="connsiteY8" fmla="*/ 0 h 9805"/>
              <a:gd name="connsiteX9" fmla="*/ 9965 w 10000"/>
              <a:gd name="connsiteY9" fmla="*/ 4578 h 9805"/>
              <a:gd name="connsiteX10" fmla="*/ 8554 w 10000"/>
              <a:gd name="connsiteY10" fmla="*/ 9805 h 9805"/>
              <a:gd name="connsiteX11" fmla="*/ 9349 w 10000"/>
              <a:gd name="connsiteY11" fmla="*/ 6224 h 9805"/>
              <a:gd name="connsiteX12" fmla="*/ 10000 w 10000"/>
              <a:gd name="connsiteY12" fmla="*/ 1296 h 9805"/>
              <a:gd name="connsiteX13" fmla="*/ 8785 w 10000"/>
              <a:gd name="connsiteY13" fmla="*/ 1646 h 9805"/>
              <a:gd name="connsiteX14" fmla="*/ 8380 w 10000"/>
              <a:gd name="connsiteY14" fmla="*/ 7274 h 9805"/>
              <a:gd name="connsiteX15" fmla="*/ 7891 w 10000"/>
              <a:gd name="connsiteY15" fmla="*/ 3261 h 9805"/>
              <a:gd name="connsiteX16" fmla="*/ 7715 w 10000"/>
              <a:gd name="connsiteY16" fmla="*/ 8354 h 9805"/>
              <a:gd name="connsiteX17" fmla="*/ 6688 w 10000"/>
              <a:gd name="connsiteY17" fmla="*/ 5689 h 9805"/>
              <a:gd name="connsiteX18" fmla="*/ 7447 w 10000"/>
              <a:gd name="connsiteY18" fmla="*/ 2521 h 9805"/>
              <a:gd name="connsiteX19" fmla="*/ 6117 w 10000"/>
              <a:gd name="connsiteY19" fmla="*/ 885 h 9805"/>
              <a:gd name="connsiteX20" fmla="*/ 6306 w 10000"/>
              <a:gd name="connsiteY20" fmla="*/ 6276 h 9805"/>
              <a:gd name="connsiteX21" fmla="*/ 5579 w 10000"/>
              <a:gd name="connsiteY21" fmla="*/ 3210 h 9805"/>
              <a:gd name="connsiteX22" fmla="*/ 4825 w 10000"/>
              <a:gd name="connsiteY22" fmla="*/ 5689 h 9805"/>
              <a:gd name="connsiteX23" fmla="*/ 3703 w 10000"/>
              <a:gd name="connsiteY23" fmla="*/ 977 h 9805"/>
              <a:gd name="connsiteX24" fmla="*/ 3398 w 10000"/>
              <a:gd name="connsiteY24" fmla="*/ 6986 h 9805"/>
              <a:gd name="connsiteX25" fmla="*/ 2765 w 10000"/>
              <a:gd name="connsiteY25" fmla="*/ 2284 h 9805"/>
              <a:gd name="connsiteX26" fmla="*/ 2091 w 10000"/>
              <a:gd name="connsiteY26" fmla="*/ 6543 h 9805"/>
              <a:gd name="connsiteX27" fmla="*/ 430 w 10000"/>
              <a:gd name="connsiteY27" fmla="*/ 103 h 9805"/>
              <a:gd name="connsiteX28" fmla="*/ 58 w 10000"/>
              <a:gd name="connsiteY28" fmla="*/ 3549 h 9805"/>
              <a:gd name="connsiteX29" fmla="*/ 723 w 10000"/>
              <a:gd name="connsiteY29" fmla="*/ 6986 h 9805"/>
              <a:gd name="connsiteX0" fmla="*/ 0 w 10000"/>
              <a:gd name="connsiteY0" fmla="*/ 8195 h 8520"/>
              <a:gd name="connsiteX1" fmla="*/ 1176 w 10000"/>
              <a:gd name="connsiteY1" fmla="*/ 903 h 8520"/>
              <a:gd name="connsiteX2" fmla="*/ 2571 w 10000"/>
              <a:gd name="connsiteY2" fmla="*/ 6002 h 8520"/>
              <a:gd name="connsiteX3" fmla="*/ 4677 w 10000"/>
              <a:gd name="connsiteY3" fmla="*/ 1595 h 8520"/>
              <a:gd name="connsiteX4" fmla="*/ 5387 w 10000"/>
              <a:gd name="connsiteY4" fmla="*/ 6600 h 8520"/>
              <a:gd name="connsiteX5" fmla="*/ 7038 w 10000"/>
              <a:gd name="connsiteY5" fmla="*/ 524 h 8520"/>
              <a:gd name="connsiteX6" fmla="*/ 7316 w 10000"/>
              <a:gd name="connsiteY6" fmla="*/ 6075 h 8520"/>
              <a:gd name="connsiteX7" fmla="*/ 8937 w 10000"/>
              <a:gd name="connsiteY7" fmla="*/ 5372 h 8520"/>
              <a:gd name="connsiteX8" fmla="*/ 9565 w 10000"/>
              <a:gd name="connsiteY8" fmla="*/ 0 h 8520"/>
              <a:gd name="connsiteX9" fmla="*/ 9965 w 10000"/>
              <a:gd name="connsiteY9" fmla="*/ 4669 h 8520"/>
              <a:gd name="connsiteX10" fmla="*/ 9349 w 10000"/>
              <a:gd name="connsiteY10" fmla="*/ 6348 h 8520"/>
              <a:gd name="connsiteX11" fmla="*/ 10000 w 10000"/>
              <a:gd name="connsiteY11" fmla="*/ 1322 h 8520"/>
              <a:gd name="connsiteX12" fmla="*/ 8785 w 10000"/>
              <a:gd name="connsiteY12" fmla="*/ 1679 h 8520"/>
              <a:gd name="connsiteX13" fmla="*/ 8380 w 10000"/>
              <a:gd name="connsiteY13" fmla="*/ 7419 h 8520"/>
              <a:gd name="connsiteX14" fmla="*/ 7891 w 10000"/>
              <a:gd name="connsiteY14" fmla="*/ 3326 h 8520"/>
              <a:gd name="connsiteX15" fmla="*/ 7715 w 10000"/>
              <a:gd name="connsiteY15" fmla="*/ 8520 h 8520"/>
              <a:gd name="connsiteX16" fmla="*/ 6688 w 10000"/>
              <a:gd name="connsiteY16" fmla="*/ 5802 h 8520"/>
              <a:gd name="connsiteX17" fmla="*/ 7447 w 10000"/>
              <a:gd name="connsiteY17" fmla="*/ 2571 h 8520"/>
              <a:gd name="connsiteX18" fmla="*/ 6117 w 10000"/>
              <a:gd name="connsiteY18" fmla="*/ 903 h 8520"/>
              <a:gd name="connsiteX19" fmla="*/ 6306 w 10000"/>
              <a:gd name="connsiteY19" fmla="*/ 6401 h 8520"/>
              <a:gd name="connsiteX20" fmla="*/ 5579 w 10000"/>
              <a:gd name="connsiteY20" fmla="*/ 3274 h 8520"/>
              <a:gd name="connsiteX21" fmla="*/ 4825 w 10000"/>
              <a:gd name="connsiteY21" fmla="*/ 5802 h 8520"/>
              <a:gd name="connsiteX22" fmla="*/ 3703 w 10000"/>
              <a:gd name="connsiteY22" fmla="*/ 996 h 8520"/>
              <a:gd name="connsiteX23" fmla="*/ 3398 w 10000"/>
              <a:gd name="connsiteY23" fmla="*/ 7125 h 8520"/>
              <a:gd name="connsiteX24" fmla="*/ 2765 w 10000"/>
              <a:gd name="connsiteY24" fmla="*/ 2329 h 8520"/>
              <a:gd name="connsiteX25" fmla="*/ 2091 w 10000"/>
              <a:gd name="connsiteY25" fmla="*/ 6673 h 8520"/>
              <a:gd name="connsiteX26" fmla="*/ 430 w 10000"/>
              <a:gd name="connsiteY26" fmla="*/ 105 h 8520"/>
              <a:gd name="connsiteX27" fmla="*/ 58 w 10000"/>
              <a:gd name="connsiteY27" fmla="*/ 3620 h 8520"/>
              <a:gd name="connsiteX28" fmla="*/ 723 w 10000"/>
              <a:gd name="connsiteY28" fmla="*/ 7125 h 852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24" fmla="*/ 2765 w 10000"/>
              <a:gd name="connsiteY24" fmla="*/ 2734 h 10000"/>
              <a:gd name="connsiteX25" fmla="*/ 2091 w 10000"/>
              <a:gd name="connsiteY25" fmla="*/ 7832 h 10000"/>
              <a:gd name="connsiteX26" fmla="*/ 430 w 10000"/>
              <a:gd name="connsiteY26" fmla="*/ 123 h 10000"/>
              <a:gd name="connsiteX27" fmla="*/ 58 w 10000"/>
              <a:gd name="connsiteY27" fmla="*/ 4249 h 10000"/>
              <a:gd name="connsiteX28" fmla="*/ 723 w 10000"/>
              <a:gd name="connsiteY28" fmla="*/ 8363 h 10000"/>
              <a:gd name="connsiteX29" fmla="*/ 0 w 10000"/>
              <a:gd name="connsiteY29" fmla="*/ 9619 h 10000"/>
              <a:gd name="connsiteX0" fmla="*/ 0 w 10000"/>
              <a:gd name="connsiteY0" fmla="*/ 9619 h 10328"/>
              <a:gd name="connsiteX1" fmla="*/ 1176 w 10000"/>
              <a:gd name="connsiteY1" fmla="*/ 1060 h 10328"/>
              <a:gd name="connsiteX2" fmla="*/ 2571 w 10000"/>
              <a:gd name="connsiteY2" fmla="*/ 7045 h 10328"/>
              <a:gd name="connsiteX3" fmla="*/ 4677 w 10000"/>
              <a:gd name="connsiteY3" fmla="*/ 1872 h 10328"/>
              <a:gd name="connsiteX4" fmla="*/ 5387 w 10000"/>
              <a:gd name="connsiteY4" fmla="*/ 7746 h 10328"/>
              <a:gd name="connsiteX5" fmla="*/ 7038 w 10000"/>
              <a:gd name="connsiteY5" fmla="*/ 615 h 10328"/>
              <a:gd name="connsiteX6" fmla="*/ 7316 w 10000"/>
              <a:gd name="connsiteY6" fmla="*/ 7130 h 10328"/>
              <a:gd name="connsiteX7" fmla="*/ 8937 w 10000"/>
              <a:gd name="connsiteY7" fmla="*/ 6305 h 10328"/>
              <a:gd name="connsiteX8" fmla="*/ 9565 w 10000"/>
              <a:gd name="connsiteY8" fmla="*/ 0 h 10328"/>
              <a:gd name="connsiteX9" fmla="*/ 9965 w 10000"/>
              <a:gd name="connsiteY9" fmla="*/ 5480 h 10328"/>
              <a:gd name="connsiteX10" fmla="*/ 9349 w 10000"/>
              <a:gd name="connsiteY10" fmla="*/ 7451 h 10328"/>
              <a:gd name="connsiteX11" fmla="*/ 10000 w 10000"/>
              <a:gd name="connsiteY11" fmla="*/ 1552 h 10328"/>
              <a:gd name="connsiteX12" fmla="*/ 8785 w 10000"/>
              <a:gd name="connsiteY12" fmla="*/ 1971 h 10328"/>
              <a:gd name="connsiteX13" fmla="*/ 8380 w 10000"/>
              <a:gd name="connsiteY13" fmla="*/ 8708 h 10328"/>
              <a:gd name="connsiteX14" fmla="*/ 7891 w 10000"/>
              <a:gd name="connsiteY14" fmla="*/ 3904 h 10328"/>
              <a:gd name="connsiteX15" fmla="*/ 7715 w 10000"/>
              <a:gd name="connsiteY15" fmla="*/ 10000 h 10328"/>
              <a:gd name="connsiteX16" fmla="*/ 6688 w 10000"/>
              <a:gd name="connsiteY16" fmla="*/ 6810 h 10328"/>
              <a:gd name="connsiteX17" fmla="*/ 7447 w 10000"/>
              <a:gd name="connsiteY17" fmla="*/ 3018 h 10328"/>
              <a:gd name="connsiteX18" fmla="*/ 6117 w 10000"/>
              <a:gd name="connsiteY18" fmla="*/ 1060 h 10328"/>
              <a:gd name="connsiteX19" fmla="*/ 6306 w 10000"/>
              <a:gd name="connsiteY19" fmla="*/ 7513 h 10328"/>
              <a:gd name="connsiteX20" fmla="*/ 5579 w 10000"/>
              <a:gd name="connsiteY20" fmla="*/ 3843 h 10328"/>
              <a:gd name="connsiteX21" fmla="*/ 4825 w 10000"/>
              <a:gd name="connsiteY21" fmla="*/ 6810 h 10328"/>
              <a:gd name="connsiteX22" fmla="*/ 3703 w 10000"/>
              <a:gd name="connsiteY22" fmla="*/ 1169 h 10328"/>
              <a:gd name="connsiteX23" fmla="*/ 3398 w 10000"/>
              <a:gd name="connsiteY23" fmla="*/ 8363 h 10328"/>
              <a:gd name="connsiteX24" fmla="*/ 2765 w 10000"/>
              <a:gd name="connsiteY24" fmla="*/ 2734 h 10328"/>
              <a:gd name="connsiteX25" fmla="*/ 2091 w 10000"/>
              <a:gd name="connsiteY25" fmla="*/ 7832 h 10328"/>
              <a:gd name="connsiteX26" fmla="*/ 430 w 10000"/>
              <a:gd name="connsiteY26" fmla="*/ 123 h 10328"/>
              <a:gd name="connsiteX27" fmla="*/ 58 w 10000"/>
              <a:gd name="connsiteY27" fmla="*/ 4249 h 10328"/>
              <a:gd name="connsiteX28" fmla="*/ 723 w 10000"/>
              <a:gd name="connsiteY28" fmla="*/ 8363 h 10328"/>
              <a:gd name="connsiteX29" fmla="*/ 88 w 10000"/>
              <a:gd name="connsiteY29" fmla="*/ 10328 h 10328"/>
              <a:gd name="connsiteX0" fmla="*/ 0 w 10000"/>
              <a:gd name="connsiteY0" fmla="*/ 9619 h 10328"/>
              <a:gd name="connsiteX1" fmla="*/ 1176 w 10000"/>
              <a:gd name="connsiteY1" fmla="*/ 1060 h 10328"/>
              <a:gd name="connsiteX2" fmla="*/ 2571 w 10000"/>
              <a:gd name="connsiteY2" fmla="*/ 7045 h 10328"/>
              <a:gd name="connsiteX3" fmla="*/ 4677 w 10000"/>
              <a:gd name="connsiteY3" fmla="*/ 1872 h 10328"/>
              <a:gd name="connsiteX4" fmla="*/ 5387 w 10000"/>
              <a:gd name="connsiteY4" fmla="*/ 7746 h 10328"/>
              <a:gd name="connsiteX5" fmla="*/ 7038 w 10000"/>
              <a:gd name="connsiteY5" fmla="*/ 615 h 10328"/>
              <a:gd name="connsiteX6" fmla="*/ 7316 w 10000"/>
              <a:gd name="connsiteY6" fmla="*/ 7130 h 10328"/>
              <a:gd name="connsiteX7" fmla="*/ 8937 w 10000"/>
              <a:gd name="connsiteY7" fmla="*/ 6305 h 10328"/>
              <a:gd name="connsiteX8" fmla="*/ 9565 w 10000"/>
              <a:gd name="connsiteY8" fmla="*/ 0 h 10328"/>
              <a:gd name="connsiteX9" fmla="*/ 9965 w 10000"/>
              <a:gd name="connsiteY9" fmla="*/ 5480 h 10328"/>
              <a:gd name="connsiteX10" fmla="*/ 9349 w 10000"/>
              <a:gd name="connsiteY10" fmla="*/ 7451 h 10328"/>
              <a:gd name="connsiteX11" fmla="*/ 10000 w 10000"/>
              <a:gd name="connsiteY11" fmla="*/ 1552 h 10328"/>
              <a:gd name="connsiteX12" fmla="*/ 8785 w 10000"/>
              <a:gd name="connsiteY12" fmla="*/ 1971 h 10328"/>
              <a:gd name="connsiteX13" fmla="*/ 8380 w 10000"/>
              <a:gd name="connsiteY13" fmla="*/ 8708 h 10328"/>
              <a:gd name="connsiteX14" fmla="*/ 7891 w 10000"/>
              <a:gd name="connsiteY14" fmla="*/ 3904 h 10328"/>
              <a:gd name="connsiteX15" fmla="*/ 7715 w 10000"/>
              <a:gd name="connsiteY15" fmla="*/ 10000 h 10328"/>
              <a:gd name="connsiteX16" fmla="*/ 6688 w 10000"/>
              <a:gd name="connsiteY16" fmla="*/ 6810 h 10328"/>
              <a:gd name="connsiteX17" fmla="*/ 7447 w 10000"/>
              <a:gd name="connsiteY17" fmla="*/ 3018 h 10328"/>
              <a:gd name="connsiteX18" fmla="*/ 6117 w 10000"/>
              <a:gd name="connsiteY18" fmla="*/ 1060 h 10328"/>
              <a:gd name="connsiteX19" fmla="*/ 6306 w 10000"/>
              <a:gd name="connsiteY19" fmla="*/ 7513 h 10328"/>
              <a:gd name="connsiteX20" fmla="*/ 5579 w 10000"/>
              <a:gd name="connsiteY20" fmla="*/ 3843 h 10328"/>
              <a:gd name="connsiteX21" fmla="*/ 4825 w 10000"/>
              <a:gd name="connsiteY21" fmla="*/ 6810 h 10328"/>
              <a:gd name="connsiteX22" fmla="*/ 3703 w 10000"/>
              <a:gd name="connsiteY22" fmla="*/ 1169 h 10328"/>
              <a:gd name="connsiteX23" fmla="*/ 3398 w 10000"/>
              <a:gd name="connsiteY23" fmla="*/ 8363 h 10328"/>
              <a:gd name="connsiteX24" fmla="*/ 2765 w 10000"/>
              <a:gd name="connsiteY24" fmla="*/ 2734 h 10328"/>
              <a:gd name="connsiteX25" fmla="*/ 2091 w 10000"/>
              <a:gd name="connsiteY25" fmla="*/ 7832 h 10328"/>
              <a:gd name="connsiteX26" fmla="*/ 430 w 10000"/>
              <a:gd name="connsiteY26" fmla="*/ 123 h 10328"/>
              <a:gd name="connsiteX27" fmla="*/ 58 w 10000"/>
              <a:gd name="connsiteY27" fmla="*/ 4249 h 10328"/>
              <a:gd name="connsiteX28" fmla="*/ 723 w 10000"/>
              <a:gd name="connsiteY28" fmla="*/ 8363 h 10328"/>
              <a:gd name="connsiteX29" fmla="*/ 88 w 10000"/>
              <a:gd name="connsiteY29" fmla="*/ 10328 h 10328"/>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24" fmla="*/ 2765 w 10000"/>
              <a:gd name="connsiteY24" fmla="*/ 2734 h 10000"/>
              <a:gd name="connsiteX25" fmla="*/ 2091 w 10000"/>
              <a:gd name="connsiteY25" fmla="*/ 7832 h 10000"/>
              <a:gd name="connsiteX26" fmla="*/ 430 w 10000"/>
              <a:gd name="connsiteY26" fmla="*/ 123 h 10000"/>
              <a:gd name="connsiteX27" fmla="*/ 58 w 10000"/>
              <a:gd name="connsiteY27" fmla="*/ 4249 h 10000"/>
              <a:gd name="connsiteX28" fmla="*/ 723 w 10000"/>
              <a:gd name="connsiteY28" fmla="*/ 8363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24" fmla="*/ 2765 w 10000"/>
              <a:gd name="connsiteY24" fmla="*/ 2734 h 10000"/>
              <a:gd name="connsiteX25" fmla="*/ 2091 w 10000"/>
              <a:gd name="connsiteY25" fmla="*/ 7832 h 10000"/>
              <a:gd name="connsiteX26" fmla="*/ 430 w 10000"/>
              <a:gd name="connsiteY26" fmla="*/ 123 h 10000"/>
              <a:gd name="connsiteX27" fmla="*/ 58 w 10000"/>
              <a:gd name="connsiteY27" fmla="*/ 4249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24" fmla="*/ 2765 w 10000"/>
              <a:gd name="connsiteY24" fmla="*/ 2734 h 10000"/>
              <a:gd name="connsiteX25" fmla="*/ 2091 w 10000"/>
              <a:gd name="connsiteY25" fmla="*/ 7832 h 10000"/>
              <a:gd name="connsiteX26" fmla="*/ 430 w 10000"/>
              <a:gd name="connsiteY26" fmla="*/ 123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24" fmla="*/ 2765 w 10000"/>
              <a:gd name="connsiteY24" fmla="*/ 2734 h 10000"/>
              <a:gd name="connsiteX25" fmla="*/ 2091 w 10000"/>
              <a:gd name="connsiteY25" fmla="*/ 7832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24" fmla="*/ 2765 w 10000"/>
              <a:gd name="connsiteY24" fmla="*/ 2734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0" fmla="*/ 0 w 10000"/>
              <a:gd name="connsiteY0" fmla="*/ 9619 h 9619"/>
              <a:gd name="connsiteX1" fmla="*/ 1176 w 10000"/>
              <a:gd name="connsiteY1" fmla="*/ 1060 h 9619"/>
              <a:gd name="connsiteX2" fmla="*/ 2571 w 10000"/>
              <a:gd name="connsiteY2" fmla="*/ 7045 h 9619"/>
              <a:gd name="connsiteX3" fmla="*/ 4677 w 10000"/>
              <a:gd name="connsiteY3" fmla="*/ 1872 h 9619"/>
              <a:gd name="connsiteX4" fmla="*/ 5387 w 10000"/>
              <a:gd name="connsiteY4" fmla="*/ 7746 h 9619"/>
              <a:gd name="connsiteX5" fmla="*/ 7038 w 10000"/>
              <a:gd name="connsiteY5" fmla="*/ 615 h 9619"/>
              <a:gd name="connsiteX6" fmla="*/ 7316 w 10000"/>
              <a:gd name="connsiteY6" fmla="*/ 7130 h 9619"/>
              <a:gd name="connsiteX7" fmla="*/ 8937 w 10000"/>
              <a:gd name="connsiteY7" fmla="*/ 6305 h 9619"/>
              <a:gd name="connsiteX8" fmla="*/ 9565 w 10000"/>
              <a:gd name="connsiteY8" fmla="*/ 0 h 9619"/>
              <a:gd name="connsiteX9" fmla="*/ 9965 w 10000"/>
              <a:gd name="connsiteY9" fmla="*/ 5480 h 9619"/>
              <a:gd name="connsiteX10" fmla="*/ 9349 w 10000"/>
              <a:gd name="connsiteY10" fmla="*/ 7451 h 9619"/>
              <a:gd name="connsiteX11" fmla="*/ 10000 w 10000"/>
              <a:gd name="connsiteY11" fmla="*/ 1552 h 9619"/>
              <a:gd name="connsiteX12" fmla="*/ 8785 w 10000"/>
              <a:gd name="connsiteY12" fmla="*/ 1971 h 9619"/>
              <a:gd name="connsiteX13" fmla="*/ 8380 w 10000"/>
              <a:gd name="connsiteY13" fmla="*/ 8708 h 9619"/>
              <a:gd name="connsiteX14" fmla="*/ 7891 w 10000"/>
              <a:gd name="connsiteY14" fmla="*/ 3904 h 9619"/>
              <a:gd name="connsiteX0" fmla="*/ 0 w 10000"/>
              <a:gd name="connsiteY0" fmla="*/ 10000 h 10000"/>
              <a:gd name="connsiteX1" fmla="*/ 1176 w 10000"/>
              <a:gd name="connsiteY1" fmla="*/ 1102 h 10000"/>
              <a:gd name="connsiteX2" fmla="*/ 2571 w 10000"/>
              <a:gd name="connsiteY2" fmla="*/ 7324 h 10000"/>
              <a:gd name="connsiteX3" fmla="*/ 4677 w 10000"/>
              <a:gd name="connsiteY3" fmla="*/ 1946 h 10000"/>
              <a:gd name="connsiteX4" fmla="*/ 5387 w 10000"/>
              <a:gd name="connsiteY4" fmla="*/ 8053 h 10000"/>
              <a:gd name="connsiteX5" fmla="*/ 7038 w 10000"/>
              <a:gd name="connsiteY5" fmla="*/ 639 h 10000"/>
              <a:gd name="connsiteX6" fmla="*/ 7316 w 10000"/>
              <a:gd name="connsiteY6" fmla="*/ 7412 h 10000"/>
              <a:gd name="connsiteX7" fmla="*/ 8937 w 10000"/>
              <a:gd name="connsiteY7" fmla="*/ 6555 h 10000"/>
              <a:gd name="connsiteX8" fmla="*/ 9565 w 10000"/>
              <a:gd name="connsiteY8" fmla="*/ 0 h 10000"/>
              <a:gd name="connsiteX9" fmla="*/ 9965 w 10000"/>
              <a:gd name="connsiteY9" fmla="*/ 5697 h 10000"/>
              <a:gd name="connsiteX10" fmla="*/ 9349 w 10000"/>
              <a:gd name="connsiteY10" fmla="*/ 7746 h 10000"/>
              <a:gd name="connsiteX11" fmla="*/ 10000 w 10000"/>
              <a:gd name="connsiteY11" fmla="*/ 1613 h 10000"/>
              <a:gd name="connsiteX12" fmla="*/ 8785 w 10000"/>
              <a:gd name="connsiteY12" fmla="*/ 2049 h 10000"/>
              <a:gd name="connsiteX13" fmla="*/ 8380 w 10000"/>
              <a:gd name="connsiteY13" fmla="*/ 9053 h 10000"/>
              <a:gd name="connsiteX0" fmla="*/ 0 w 10000"/>
              <a:gd name="connsiteY0" fmla="*/ 10000 h 10000"/>
              <a:gd name="connsiteX1" fmla="*/ 1176 w 10000"/>
              <a:gd name="connsiteY1" fmla="*/ 1102 h 10000"/>
              <a:gd name="connsiteX2" fmla="*/ 2571 w 10000"/>
              <a:gd name="connsiteY2" fmla="*/ 7324 h 10000"/>
              <a:gd name="connsiteX3" fmla="*/ 4677 w 10000"/>
              <a:gd name="connsiteY3" fmla="*/ 1946 h 10000"/>
              <a:gd name="connsiteX4" fmla="*/ 5387 w 10000"/>
              <a:gd name="connsiteY4" fmla="*/ 8053 h 10000"/>
              <a:gd name="connsiteX5" fmla="*/ 7038 w 10000"/>
              <a:gd name="connsiteY5" fmla="*/ 639 h 10000"/>
              <a:gd name="connsiteX6" fmla="*/ 7316 w 10000"/>
              <a:gd name="connsiteY6" fmla="*/ 7412 h 10000"/>
              <a:gd name="connsiteX7" fmla="*/ 8937 w 10000"/>
              <a:gd name="connsiteY7" fmla="*/ 6555 h 10000"/>
              <a:gd name="connsiteX8" fmla="*/ 9565 w 10000"/>
              <a:gd name="connsiteY8" fmla="*/ 0 h 10000"/>
              <a:gd name="connsiteX9" fmla="*/ 9965 w 10000"/>
              <a:gd name="connsiteY9" fmla="*/ 5697 h 10000"/>
              <a:gd name="connsiteX10" fmla="*/ 9349 w 10000"/>
              <a:gd name="connsiteY10" fmla="*/ 7746 h 10000"/>
              <a:gd name="connsiteX11" fmla="*/ 10000 w 10000"/>
              <a:gd name="connsiteY11" fmla="*/ 1613 h 10000"/>
              <a:gd name="connsiteX12" fmla="*/ 8785 w 10000"/>
              <a:gd name="connsiteY12" fmla="*/ 2049 h 10000"/>
              <a:gd name="connsiteX0" fmla="*/ 0 w 10000"/>
              <a:gd name="connsiteY0" fmla="*/ 10000 h 10000"/>
              <a:gd name="connsiteX1" fmla="*/ 1176 w 10000"/>
              <a:gd name="connsiteY1" fmla="*/ 1102 h 10000"/>
              <a:gd name="connsiteX2" fmla="*/ 2571 w 10000"/>
              <a:gd name="connsiteY2" fmla="*/ 7324 h 10000"/>
              <a:gd name="connsiteX3" fmla="*/ 4677 w 10000"/>
              <a:gd name="connsiteY3" fmla="*/ 1946 h 10000"/>
              <a:gd name="connsiteX4" fmla="*/ 5387 w 10000"/>
              <a:gd name="connsiteY4" fmla="*/ 8053 h 10000"/>
              <a:gd name="connsiteX5" fmla="*/ 7038 w 10000"/>
              <a:gd name="connsiteY5" fmla="*/ 639 h 10000"/>
              <a:gd name="connsiteX6" fmla="*/ 7316 w 10000"/>
              <a:gd name="connsiteY6" fmla="*/ 7412 h 10000"/>
              <a:gd name="connsiteX7" fmla="*/ 8937 w 10000"/>
              <a:gd name="connsiteY7" fmla="*/ 6555 h 10000"/>
              <a:gd name="connsiteX8" fmla="*/ 9565 w 10000"/>
              <a:gd name="connsiteY8" fmla="*/ 0 h 10000"/>
              <a:gd name="connsiteX9" fmla="*/ 9965 w 10000"/>
              <a:gd name="connsiteY9" fmla="*/ 5697 h 10000"/>
              <a:gd name="connsiteX10" fmla="*/ 9349 w 10000"/>
              <a:gd name="connsiteY10" fmla="*/ 7746 h 10000"/>
              <a:gd name="connsiteX11" fmla="*/ 10000 w 10000"/>
              <a:gd name="connsiteY11" fmla="*/ 1613 h 10000"/>
              <a:gd name="connsiteX0" fmla="*/ 0 w 9965"/>
              <a:gd name="connsiteY0" fmla="*/ 10000 h 10000"/>
              <a:gd name="connsiteX1" fmla="*/ 1176 w 9965"/>
              <a:gd name="connsiteY1" fmla="*/ 1102 h 10000"/>
              <a:gd name="connsiteX2" fmla="*/ 2571 w 9965"/>
              <a:gd name="connsiteY2" fmla="*/ 7324 h 10000"/>
              <a:gd name="connsiteX3" fmla="*/ 4677 w 9965"/>
              <a:gd name="connsiteY3" fmla="*/ 1946 h 10000"/>
              <a:gd name="connsiteX4" fmla="*/ 5387 w 9965"/>
              <a:gd name="connsiteY4" fmla="*/ 8053 h 10000"/>
              <a:gd name="connsiteX5" fmla="*/ 7038 w 9965"/>
              <a:gd name="connsiteY5" fmla="*/ 639 h 10000"/>
              <a:gd name="connsiteX6" fmla="*/ 7316 w 9965"/>
              <a:gd name="connsiteY6" fmla="*/ 7412 h 10000"/>
              <a:gd name="connsiteX7" fmla="*/ 8937 w 9965"/>
              <a:gd name="connsiteY7" fmla="*/ 6555 h 10000"/>
              <a:gd name="connsiteX8" fmla="*/ 9565 w 9965"/>
              <a:gd name="connsiteY8" fmla="*/ 0 h 10000"/>
              <a:gd name="connsiteX9" fmla="*/ 9965 w 9965"/>
              <a:gd name="connsiteY9" fmla="*/ 5697 h 10000"/>
              <a:gd name="connsiteX10" fmla="*/ 9349 w 9965"/>
              <a:gd name="connsiteY10" fmla="*/ 7746 h 10000"/>
              <a:gd name="connsiteX0" fmla="*/ 0 w 10000"/>
              <a:gd name="connsiteY0" fmla="*/ 10000 h 10000"/>
              <a:gd name="connsiteX1" fmla="*/ 1180 w 10000"/>
              <a:gd name="connsiteY1" fmla="*/ 1102 h 10000"/>
              <a:gd name="connsiteX2" fmla="*/ 2580 w 10000"/>
              <a:gd name="connsiteY2" fmla="*/ 7324 h 10000"/>
              <a:gd name="connsiteX3" fmla="*/ 4693 w 10000"/>
              <a:gd name="connsiteY3" fmla="*/ 1946 h 10000"/>
              <a:gd name="connsiteX4" fmla="*/ 5406 w 10000"/>
              <a:gd name="connsiteY4" fmla="*/ 8053 h 10000"/>
              <a:gd name="connsiteX5" fmla="*/ 7063 w 10000"/>
              <a:gd name="connsiteY5" fmla="*/ 639 h 10000"/>
              <a:gd name="connsiteX6" fmla="*/ 7342 w 10000"/>
              <a:gd name="connsiteY6" fmla="*/ 7412 h 10000"/>
              <a:gd name="connsiteX7" fmla="*/ 8968 w 10000"/>
              <a:gd name="connsiteY7" fmla="*/ 6555 h 10000"/>
              <a:gd name="connsiteX8" fmla="*/ 9599 w 10000"/>
              <a:gd name="connsiteY8" fmla="*/ 0 h 10000"/>
              <a:gd name="connsiteX9" fmla="*/ 10000 w 10000"/>
              <a:gd name="connsiteY9" fmla="*/ 5697 h 10000"/>
              <a:gd name="connsiteX0" fmla="*/ 0 w 9888"/>
              <a:gd name="connsiteY0" fmla="*/ 10000 h 10000"/>
              <a:gd name="connsiteX1" fmla="*/ 1180 w 9888"/>
              <a:gd name="connsiteY1" fmla="*/ 1102 h 10000"/>
              <a:gd name="connsiteX2" fmla="*/ 2580 w 9888"/>
              <a:gd name="connsiteY2" fmla="*/ 7324 h 10000"/>
              <a:gd name="connsiteX3" fmla="*/ 4693 w 9888"/>
              <a:gd name="connsiteY3" fmla="*/ 1946 h 10000"/>
              <a:gd name="connsiteX4" fmla="*/ 5406 w 9888"/>
              <a:gd name="connsiteY4" fmla="*/ 8053 h 10000"/>
              <a:gd name="connsiteX5" fmla="*/ 7063 w 9888"/>
              <a:gd name="connsiteY5" fmla="*/ 639 h 10000"/>
              <a:gd name="connsiteX6" fmla="*/ 7342 w 9888"/>
              <a:gd name="connsiteY6" fmla="*/ 7412 h 10000"/>
              <a:gd name="connsiteX7" fmla="*/ 8968 w 9888"/>
              <a:gd name="connsiteY7" fmla="*/ 6555 h 10000"/>
              <a:gd name="connsiteX8" fmla="*/ 9599 w 9888"/>
              <a:gd name="connsiteY8" fmla="*/ 0 h 10000"/>
              <a:gd name="connsiteX9" fmla="*/ 9888 w 9888"/>
              <a:gd name="connsiteY9" fmla="*/ 429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8" h="10000">
                <a:moveTo>
                  <a:pt x="0" y="10000"/>
                </a:moveTo>
                <a:lnTo>
                  <a:pt x="1180" y="1102"/>
                </a:lnTo>
                <a:lnTo>
                  <a:pt x="2580" y="7324"/>
                </a:lnTo>
                <a:lnTo>
                  <a:pt x="4693" y="1946"/>
                </a:lnTo>
                <a:cubicBezTo>
                  <a:pt x="4931" y="3982"/>
                  <a:pt x="5168" y="6018"/>
                  <a:pt x="5406" y="8053"/>
                </a:cubicBezTo>
                <a:lnTo>
                  <a:pt x="7063" y="639"/>
                </a:lnTo>
                <a:cubicBezTo>
                  <a:pt x="7156" y="2896"/>
                  <a:pt x="7248" y="5155"/>
                  <a:pt x="7342" y="7412"/>
                </a:cubicBezTo>
                <a:lnTo>
                  <a:pt x="8968" y="6555"/>
                </a:lnTo>
                <a:cubicBezTo>
                  <a:pt x="9178" y="4369"/>
                  <a:pt x="9389" y="2185"/>
                  <a:pt x="9599" y="0"/>
                </a:cubicBezTo>
                <a:cubicBezTo>
                  <a:pt x="9732" y="1898"/>
                  <a:pt x="9755" y="2394"/>
                  <a:pt x="9888" y="4292"/>
                </a:cubicBez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3" name="Freeform 5"/>
          <p:cNvSpPr>
            <a:spLocks/>
          </p:cNvSpPr>
          <p:nvPr/>
        </p:nvSpPr>
        <p:spPr bwMode="auto">
          <a:xfrm>
            <a:off x="783658" y="511650"/>
            <a:ext cx="692144" cy="1315428"/>
          </a:xfrm>
          <a:custGeom>
            <a:avLst/>
            <a:gdLst>
              <a:gd name="T0" fmla="*/ 0 w 6557"/>
              <a:gd name="T1" fmla="*/ 781 h 972"/>
              <a:gd name="T2" fmla="*/ 771 w 6557"/>
              <a:gd name="T3" fmla="*/ 86 h 972"/>
              <a:gd name="T4" fmla="*/ 1686 w 6557"/>
              <a:gd name="T5" fmla="*/ 572 h 972"/>
              <a:gd name="T6" fmla="*/ 3067 w 6557"/>
              <a:gd name="T7" fmla="*/ 152 h 972"/>
              <a:gd name="T8" fmla="*/ 3532 w 6557"/>
              <a:gd name="T9" fmla="*/ 629 h 972"/>
              <a:gd name="T10" fmla="*/ 4615 w 6557"/>
              <a:gd name="T11" fmla="*/ 50 h 972"/>
              <a:gd name="T12" fmla="*/ 4797 w 6557"/>
              <a:gd name="T13" fmla="*/ 579 h 972"/>
              <a:gd name="T14" fmla="*/ 5860 w 6557"/>
              <a:gd name="T15" fmla="*/ 512 h 972"/>
              <a:gd name="T16" fmla="*/ 6272 w 6557"/>
              <a:gd name="T17" fmla="*/ 0 h 972"/>
              <a:gd name="T18" fmla="*/ 6534 w 6557"/>
              <a:gd name="T19" fmla="*/ 445 h 972"/>
              <a:gd name="T20" fmla="*/ 6389 w 6557"/>
              <a:gd name="T21" fmla="*/ 972 h 972"/>
              <a:gd name="T22" fmla="*/ 5609 w 6557"/>
              <a:gd name="T23" fmla="*/ 953 h 972"/>
              <a:gd name="T24" fmla="*/ 6130 w 6557"/>
              <a:gd name="T25" fmla="*/ 605 h 972"/>
              <a:gd name="T26" fmla="*/ 6557 w 6557"/>
              <a:gd name="T27" fmla="*/ 126 h 972"/>
              <a:gd name="T28" fmla="*/ 5760 w 6557"/>
              <a:gd name="T29" fmla="*/ 160 h 972"/>
              <a:gd name="T30" fmla="*/ 5495 w 6557"/>
              <a:gd name="T31" fmla="*/ 707 h 972"/>
              <a:gd name="T32" fmla="*/ 5174 w 6557"/>
              <a:gd name="T33" fmla="*/ 317 h 972"/>
              <a:gd name="T34" fmla="*/ 5059 w 6557"/>
              <a:gd name="T35" fmla="*/ 812 h 972"/>
              <a:gd name="T36" fmla="*/ 4385 w 6557"/>
              <a:gd name="T37" fmla="*/ 553 h 972"/>
              <a:gd name="T38" fmla="*/ 4883 w 6557"/>
              <a:gd name="T39" fmla="*/ 245 h 972"/>
              <a:gd name="T40" fmla="*/ 4011 w 6557"/>
              <a:gd name="T41" fmla="*/ 86 h 972"/>
              <a:gd name="T42" fmla="*/ 4135 w 6557"/>
              <a:gd name="T43" fmla="*/ 610 h 972"/>
              <a:gd name="T44" fmla="*/ 3658 w 6557"/>
              <a:gd name="T45" fmla="*/ 312 h 972"/>
              <a:gd name="T46" fmla="*/ 3164 w 6557"/>
              <a:gd name="T47" fmla="*/ 553 h 972"/>
              <a:gd name="T48" fmla="*/ 2428 w 6557"/>
              <a:gd name="T49" fmla="*/ 95 h 972"/>
              <a:gd name="T50" fmla="*/ 2228 w 6557"/>
              <a:gd name="T51" fmla="*/ 679 h 972"/>
              <a:gd name="T52" fmla="*/ 1813 w 6557"/>
              <a:gd name="T53" fmla="*/ 222 h 972"/>
              <a:gd name="T54" fmla="*/ 1371 w 6557"/>
              <a:gd name="T55" fmla="*/ 636 h 972"/>
              <a:gd name="T56" fmla="*/ 282 w 6557"/>
              <a:gd name="T57" fmla="*/ 10 h 972"/>
              <a:gd name="T58" fmla="*/ 38 w 6557"/>
              <a:gd name="T59" fmla="*/ 345 h 972"/>
              <a:gd name="T60" fmla="*/ 474 w 6557"/>
              <a:gd name="T61" fmla="*/ 679 h 972"/>
              <a:gd name="T62" fmla="*/ 0 w 6557"/>
              <a:gd name="T63" fmla="*/ 781 h 972"/>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31" fmla="*/ 88 w 10000"/>
              <a:gd name="connsiteY31" fmla="*/ 8628 h 10000"/>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31" fmla="*/ 88 w 10000"/>
              <a:gd name="connsiteY31" fmla="*/ 8628 h 10000"/>
              <a:gd name="connsiteX32" fmla="*/ 0 w 10000"/>
              <a:gd name="connsiteY32" fmla="*/ 8035 h 10000"/>
              <a:gd name="connsiteX0" fmla="*/ 0 w 10000"/>
              <a:gd name="connsiteY0" fmla="*/ 8035 h 10039"/>
              <a:gd name="connsiteX1" fmla="*/ 1176 w 10000"/>
              <a:gd name="connsiteY1" fmla="*/ 885 h 10039"/>
              <a:gd name="connsiteX2" fmla="*/ 2571 w 10000"/>
              <a:gd name="connsiteY2" fmla="*/ 5885 h 10039"/>
              <a:gd name="connsiteX3" fmla="*/ 4677 w 10000"/>
              <a:gd name="connsiteY3" fmla="*/ 1564 h 10039"/>
              <a:gd name="connsiteX4" fmla="*/ 5387 w 10000"/>
              <a:gd name="connsiteY4" fmla="*/ 6471 h 10039"/>
              <a:gd name="connsiteX5" fmla="*/ 7038 w 10000"/>
              <a:gd name="connsiteY5" fmla="*/ 514 h 10039"/>
              <a:gd name="connsiteX6" fmla="*/ 7316 w 10000"/>
              <a:gd name="connsiteY6" fmla="*/ 5957 h 10039"/>
              <a:gd name="connsiteX7" fmla="*/ 8937 w 10000"/>
              <a:gd name="connsiteY7" fmla="*/ 5267 h 10039"/>
              <a:gd name="connsiteX8" fmla="*/ 9565 w 10000"/>
              <a:gd name="connsiteY8" fmla="*/ 0 h 10039"/>
              <a:gd name="connsiteX9" fmla="*/ 9965 w 10000"/>
              <a:gd name="connsiteY9" fmla="*/ 4578 h 10039"/>
              <a:gd name="connsiteX10" fmla="*/ 9744 w 10000"/>
              <a:gd name="connsiteY10" fmla="*/ 10000 h 10039"/>
              <a:gd name="connsiteX11" fmla="*/ 8554 w 10000"/>
              <a:gd name="connsiteY11" fmla="*/ 9805 h 10039"/>
              <a:gd name="connsiteX12" fmla="*/ 9349 w 10000"/>
              <a:gd name="connsiteY12" fmla="*/ 6224 h 10039"/>
              <a:gd name="connsiteX13" fmla="*/ 10000 w 10000"/>
              <a:gd name="connsiteY13" fmla="*/ 1296 h 10039"/>
              <a:gd name="connsiteX14" fmla="*/ 8785 w 10000"/>
              <a:gd name="connsiteY14" fmla="*/ 1646 h 10039"/>
              <a:gd name="connsiteX15" fmla="*/ 8380 w 10000"/>
              <a:gd name="connsiteY15" fmla="*/ 7274 h 10039"/>
              <a:gd name="connsiteX16" fmla="*/ 7891 w 10000"/>
              <a:gd name="connsiteY16" fmla="*/ 3261 h 10039"/>
              <a:gd name="connsiteX17" fmla="*/ 7715 w 10000"/>
              <a:gd name="connsiteY17" fmla="*/ 8354 h 10039"/>
              <a:gd name="connsiteX18" fmla="*/ 6688 w 10000"/>
              <a:gd name="connsiteY18" fmla="*/ 5689 h 10039"/>
              <a:gd name="connsiteX19" fmla="*/ 7447 w 10000"/>
              <a:gd name="connsiteY19" fmla="*/ 2521 h 10039"/>
              <a:gd name="connsiteX20" fmla="*/ 6117 w 10000"/>
              <a:gd name="connsiteY20" fmla="*/ 885 h 10039"/>
              <a:gd name="connsiteX21" fmla="*/ 6306 w 10000"/>
              <a:gd name="connsiteY21" fmla="*/ 6276 h 10039"/>
              <a:gd name="connsiteX22" fmla="*/ 5579 w 10000"/>
              <a:gd name="connsiteY22" fmla="*/ 3210 h 10039"/>
              <a:gd name="connsiteX23" fmla="*/ 4825 w 10000"/>
              <a:gd name="connsiteY23" fmla="*/ 5689 h 10039"/>
              <a:gd name="connsiteX24" fmla="*/ 3703 w 10000"/>
              <a:gd name="connsiteY24" fmla="*/ 977 h 10039"/>
              <a:gd name="connsiteX25" fmla="*/ 3398 w 10000"/>
              <a:gd name="connsiteY25" fmla="*/ 6986 h 10039"/>
              <a:gd name="connsiteX26" fmla="*/ 2765 w 10000"/>
              <a:gd name="connsiteY26" fmla="*/ 2284 h 10039"/>
              <a:gd name="connsiteX27" fmla="*/ 2091 w 10000"/>
              <a:gd name="connsiteY27" fmla="*/ 6543 h 10039"/>
              <a:gd name="connsiteX28" fmla="*/ 430 w 10000"/>
              <a:gd name="connsiteY28" fmla="*/ 103 h 10039"/>
              <a:gd name="connsiteX29" fmla="*/ 58 w 10000"/>
              <a:gd name="connsiteY29" fmla="*/ 3549 h 10039"/>
              <a:gd name="connsiteX30" fmla="*/ 723 w 10000"/>
              <a:gd name="connsiteY30" fmla="*/ 6986 h 10039"/>
              <a:gd name="connsiteX31" fmla="*/ 213 w 10000"/>
              <a:gd name="connsiteY31" fmla="*/ 10039 h 10039"/>
              <a:gd name="connsiteX32" fmla="*/ 0 w 10000"/>
              <a:gd name="connsiteY32" fmla="*/ 8035 h 10039"/>
              <a:gd name="connsiteX0" fmla="*/ 213 w 10000"/>
              <a:gd name="connsiteY0" fmla="*/ 10039 h 10632"/>
              <a:gd name="connsiteX1" fmla="*/ 0 w 10000"/>
              <a:gd name="connsiteY1" fmla="*/ 8035 h 10632"/>
              <a:gd name="connsiteX2" fmla="*/ 1176 w 10000"/>
              <a:gd name="connsiteY2" fmla="*/ 885 h 10632"/>
              <a:gd name="connsiteX3" fmla="*/ 2571 w 10000"/>
              <a:gd name="connsiteY3" fmla="*/ 5885 h 10632"/>
              <a:gd name="connsiteX4" fmla="*/ 4677 w 10000"/>
              <a:gd name="connsiteY4" fmla="*/ 1564 h 10632"/>
              <a:gd name="connsiteX5" fmla="*/ 5387 w 10000"/>
              <a:gd name="connsiteY5" fmla="*/ 6471 h 10632"/>
              <a:gd name="connsiteX6" fmla="*/ 7038 w 10000"/>
              <a:gd name="connsiteY6" fmla="*/ 514 h 10632"/>
              <a:gd name="connsiteX7" fmla="*/ 7316 w 10000"/>
              <a:gd name="connsiteY7" fmla="*/ 5957 h 10632"/>
              <a:gd name="connsiteX8" fmla="*/ 8937 w 10000"/>
              <a:gd name="connsiteY8" fmla="*/ 5267 h 10632"/>
              <a:gd name="connsiteX9" fmla="*/ 9565 w 10000"/>
              <a:gd name="connsiteY9" fmla="*/ 0 h 10632"/>
              <a:gd name="connsiteX10" fmla="*/ 9965 w 10000"/>
              <a:gd name="connsiteY10" fmla="*/ 4578 h 10632"/>
              <a:gd name="connsiteX11" fmla="*/ 9744 w 10000"/>
              <a:gd name="connsiteY11" fmla="*/ 10000 h 10632"/>
              <a:gd name="connsiteX12" fmla="*/ 8554 w 10000"/>
              <a:gd name="connsiteY12" fmla="*/ 9805 h 10632"/>
              <a:gd name="connsiteX13" fmla="*/ 9349 w 10000"/>
              <a:gd name="connsiteY13" fmla="*/ 6224 h 10632"/>
              <a:gd name="connsiteX14" fmla="*/ 10000 w 10000"/>
              <a:gd name="connsiteY14" fmla="*/ 1296 h 10632"/>
              <a:gd name="connsiteX15" fmla="*/ 8785 w 10000"/>
              <a:gd name="connsiteY15" fmla="*/ 1646 h 10632"/>
              <a:gd name="connsiteX16" fmla="*/ 8380 w 10000"/>
              <a:gd name="connsiteY16" fmla="*/ 7274 h 10632"/>
              <a:gd name="connsiteX17" fmla="*/ 7891 w 10000"/>
              <a:gd name="connsiteY17" fmla="*/ 3261 h 10632"/>
              <a:gd name="connsiteX18" fmla="*/ 7715 w 10000"/>
              <a:gd name="connsiteY18" fmla="*/ 8354 h 10632"/>
              <a:gd name="connsiteX19" fmla="*/ 6688 w 10000"/>
              <a:gd name="connsiteY19" fmla="*/ 5689 h 10632"/>
              <a:gd name="connsiteX20" fmla="*/ 7447 w 10000"/>
              <a:gd name="connsiteY20" fmla="*/ 2521 h 10632"/>
              <a:gd name="connsiteX21" fmla="*/ 6117 w 10000"/>
              <a:gd name="connsiteY21" fmla="*/ 885 h 10632"/>
              <a:gd name="connsiteX22" fmla="*/ 6306 w 10000"/>
              <a:gd name="connsiteY22" fmla="*/ 6276 h 10632"/>
              <a:gd name="connsiteX23" fmla="*/ 5579 w 10000"/>
              <a:gd name="connsiteY23" fmla="*/ 3210 h 10632"/>
              <a:gd name="connsiteX24" fmla="*/ 4825 w 10000"/>
              <a:gd name="connsiteY24" fmla="*/ 5689 h 10632"/>
              <a:gd name="connsiteX25" fmla="*/ 3703 w 10000"/>
              <a:gd name="connsiteY25" fmla="*/ 977 h 10632"/>
              <a:gd name="connsiteX26" fmla="*/ 3398 w 10000"/>
              <a:gd name="connsiteY26" fmla="*/ 6986 h 10632"/>
              <a:gd name="connsiteX27" fmla="*/ 2765 w 10000"/>
              <a:gd name="connsiteY27" fmla="*/ 2284 h 10632"/>
              <a:gd name="connsiteX28" fmla="*/ 2091 w 10000"/>
              <a:gd name="connsiteY28" fmla="*/ 6543 h 10632"/>
              <a:gd name="connsiteX29" fmla="*/ 430 w 10000"/>
              <a:gd name="connsiteY29" fmla="*/ 103 h 10632"/>
              <a:gd name="connsiteX30" fmla="*/ 58 w 10000"/>
              <a:gd name="connsiteY30" fmla="*/ 3549 h 10632"/>
              <a:gd name="connsiteX31" fmla="*/ 723 w 10000"/>
              <a:gd name="connsiteY31" fmla="*/ 6986 h 10632"/>
              <a:gd name="connsiteX32" fmla="*/ 301 w 10000"/>
              <a:gd name="connsiteY32" fmla="*/ 10632 h 10632"/>
              <a:gd name="connsiteX0" fmla="*/ 0 w 10233"/>
              <a:gd name="connsiteY0" fmla="*/ 9851 h 10632"/>
              <a:gd name="connsiteX1" fmla="*/ 233 w 10233"/>
              <a:gd name="connsiteY1" fmla="*/ 8035 h 10632"/>
              <a:gd name="connsiteX2" fmla="*/ 1409 w 10233"/>
              <a:gd name="connsiteY2" fmla="*/ 885 h 10632"/>
              <a:gd name="connsiteX3" fmla="*/ 2804 w 10233"/>
              <a:gd name="connsiteY3" fmla="*/ 5885 h 10632"/>
              <a:gd name="connsiteX4" fmla="*/ 4910 w 10233"/>
              <a:gd name="connsiteY4" fmla="*/ 1564 h 10632"/>
              <a:gd name="connsiteX5" fmla="*/ 5620 w 10233"/>
              <a:gd name="connsiteY5" fmla="*/ 6471 h 10632"/>
              <a:gd name="connsiteX6" fmla="*/ 7271 w 10233"/>
              <a:gd name="connsiteY6" fmla="*/ 514 h 10632"/>
              <a:gd name="connsiteX7" fmla="*/ 7549 w 10233"/>
              <a:gd name="connsiteY7" fmla="*/ 5957 h 10632"/>
              <a:gd name="connsiteX8" fmla="*/ 9170 w 10233"/>
              <a:gd name="connsiteY8" fmla="*/ 5267 h 10632"/>
              <a:gd name="connsiteX9" fmla="*/ 9798 w 10233"/>
              <a:gd name="connsiteY9" fmla="*/ 0 h 10632"/>
              <a:gd name="connsiteX10" fmla="*/ 10198 w 10233"/>
              <a:gd name="connsiteY10" fmla="*/ 4578 h 10632"/>
              <a:gd name="connsiteX11" fmla="*/ 9977 w 10233"/>
              <a:gd name="connsiteY11" fmla="*/ 10000 h 10632"/>
              <a:gd name="connsiteX12" fmla="*/ 8787 w 10233"/>
              <a:gd name="connsiteY12" fmla="*/ 9805 h 10632"/>
              <a:gd name="connsiteX13" fmla="*/ 9582 w 10233"/>
              <a:gd name="connsiteY13" fmla="*/ 6224 h 10632"/>
              <a:gd name="connsiteX14" fmla="*/ 10233 w 10233"/>
              <a:gd name="connsiteY14" fmla="*/ 1296 h 10632"/>
              <a:gd name="connsiteX15" fmla="*/ 9018 w 10233"/>
              <a:gd name="connsiteY15" fmla="*/ 1646 h 10632"/>
              <a:gd name="connsiteX16" fmla="*/ 8613 w 10233"/>
              <a:gd name="connsiteY16" fmla="*/ 7274 h 10632"/>
              <a:gd name="connsiteX17" fmla="*/ 8124 w 10233"/>
              <a:gd name="connsiteY17" fmla="*/ 3261 h 10632"/>
              <a:gd name="connsiteX18" fmla="*/ 7948 w 10233"/>
              <a:gd name="connsiteY18" fmla="*/ 8354 h 10632"/>
              <a:gd name="connsiteX19" fmla="*/ 6921 w 10233"/>
              <a:gd name="connsiteY19" fmla="*/ 5689 h 10632"/>
              <a:gd name="connsiteX20" fmla="*/ 7680 w 10233"/>
              <a:gd name="connsiteY20" fmla="*/ 2521 h 10632"/>
              <a:gd name="connsiteX21" fmla="*/ 6350 w 10233"/>
              <a:gd name="connsiteY21" fmla="*/ 885 h 10632"/>
              <a:gd name="connsiteX22" fmla="*/ 6539 w 10233"/>
              <a:gd name="connsiteY22" fmla="*/ 6276 h 10632"/>
              <a:gd name="connsiteX23" fmla="*/ 5812 w 10233"/>
              <a:gd name="connsiteY23" fmla="*/ 3210 h 10632"/>
              <a:gd name="connsiteX24" fmla="*/ 5058 w 10233"/>
              <a:gd name="connsiteY24" fmla="*/ 5689 h 10632"/>
              <a:gd name="connsiteX25" fmla="*/ 3936 w 10233"/>
              <a:gd name="connsiteY25" fmla="*/ 977 h 10632"/>
              <a:gd name="connsiteX26" fmla="*/ 3631 w 10233"/>
              <a:gd name="connsiteY26" fmla="*/ 6986 h 10632"/>
              <a:gd name="connsiteX27" fmla="*/ 2998 w 10233"/>
              <a:gd name="connsiteY27" fmla="*/ 2284 h 10632"/>
              <a:gd name="connsiteX28" fmla="*/ 2324 w 10233"/>
              <a:gd name="connsiteY28" fmla="*/ 6543 h 10632"/>
              <a:gd name="connsiteX29" fmla="*/ 663 w 10233"/>
              <a:gd name="connsiteY29" fmla="*/ 103 h 10632"/>
              <a:gd name="connsiteX30" fmla="*/ 291 w 10233"/>
              <a:gd name="connsiteY30" fmla="*/ 3549 h 10632"/>
              <a:gd name="connsiteX31" fmla="*/ 956 w 10233"/>
              <a:gd name="connsiteY31" fmla="*/ 6986 h 10632"/>
              <a:gd name="connsiteX32" fmla="*/ 534 w 10233"/>
              <a:gd name="connsiteY32" fmla="*/ 10632 h 10632"/>
              <a:gd name="connsiteX0" fmla="*/ 0 w 10233"/>
              <a:gd name="connsiteY0" fmla="*/ 9851 h 10000"/>
              <a:gd name="connsiteX1" fmla="*/ 233 w 10233"/>
              <a:gd name="connsiteY1" fmla="*/ 8035 h 10000"/>
              <a:gd name="connsiteX2" fmla="*/ 1409 w 10233"/>
              <a:gd name="connsiteY2" fmla="*/ 885 h 10000"/>
              <a:gd name="connsiteX3" fmla="*/ 2804 w 10233"/>
              <a:gd name="connsiteY3" fmla="*/ 5885 h 10000"/>
              <a:gd name="connsiteX4" fmla="*/ 4910 w 10233"/>
              <a:gd name="connsiteY4" fmla="*/ 1564 h 10000"/>
              <a:gd name="connsiteX5" fmla="*/ 5620 w 10233"/>
              <a:gd name="connsiteY5" fmla="*/ 6471 h 10000"/>
              <a:gd name="connsiteX6" fmla="*/ 7271 w 10233"/>
              <a:gd name="connsiteY6" fmla="*/ 514 h 10000"/>
              <a:gd name="connsiteX7" fmla="*/ 7549 w 10233"/>
              <a:gd name="connsiteY7" fmla="*/ 5957 h 10000"/>
              <a:gd name="connsiteX8" fmla="*/ 9170 w 10233"/>
              <a:gd name="connsiteY8" fmla="*/ 5267 h 10000"/>
              <a:gd name="connsiteX9" fmla="*/ 9798 w 10233"/>
              <a:gd name="connsiteY9" fmla="*/ 0 h 10000"/>
              <a:gd name="connsiteX10" fmla="*/ 10198 w 10233"/>
              <a:gd name="connsiteY10" fmla="*/ 4578 h 10000"/>
              <a:gd name="connsiteX11" fmla="*/ 9977 w 10233"/>
              <a:gd name="connsiteY11" fmla="*/ 10000 h 10000"/>
              <a:gd name="connsiteX12" fmla="*/ 8787 w 10233"/>
              <a:gd name="connsiteY12" fmla="*/ 9805 h 10000"/>
              <a:gd name="connsiteX13" fmla="*/ 9582 w 10233"/>
              <a:gd name="connsiteY13" fmla="*/ 6224 h 10000"/>
              <a:gd name="connsiteX14" fmla="*/ 10233 w 10233"/>
              <a:gd name="connsiteY14" fmla="*/ 1296 h 10000"/>
              <a:gd name="connsiteX15" fmla="*/ 9018 w 10233"/>
              <a:gd name="connsiteY15" fmla="*/ 1646 h 10000"/>
              <a:gd name="connsiteX16" fmla="*/ 8613 w 10233"/>
              <a:gd name="connsiteY16" fmla="*/ 7274 h 10000"/>
              <a:gd name="connsiteX17" fmla="*/ 8124 w 10233"/>
              <a:gd name="connsiteY17" fmla="*/ 3261 h 10000"/>
              <a:gd name="connsiteX18" fmla="*/ 7948 w 10233"/>
              <a:gd name="connsiteY18" fmla="*/ 8354 h 10000"/>
              <a:gd name="connsiteX19" fmla="*/ 6921 w 10233"/>
              <a:gd name="connsiteY19" fmla="*/ 5689 h 10000"/>
              <a:gd name="connsiteX20" fmla="*/ 7680 w 10233"/>
              <a:gd name="connsiteY20" fmla="*/ 2521 h 10000"/>
              <a:gd name="connsiteX21" fmla="*/ 6350 w 10233"/>
              <a:gd name="connsiteY21" fmla="*/ 885 h 10000"/>
              <a:gd name="connsiteX22" fmla="*/ 6539 w 10233"/>
              <a:gd name="connsiteY22" fmla="*/ 6276 h 10000"/>
              <a:gd name="connsiteX23" fmla="*/ 5812 w 10233"/>
              <a:gd name="connsiteY23" fmla="*/ 3210 h 10000"/>
              <a:gd name="connsiteX24" fmla="*/ 5058 w 10233"/>
              <a:gd name="connsiteY24" fmla="*/ 5689 h 10000"/>
              <a:gd name="connsiteX25" fmla="*/ 3936 w 10233"/>
              <a:gd name="connsiteY25" fmla="*/ 977 h 10000"/>
              <a:gd name="connsiteX26" fmla="*/ 3631 w 10233"/>
              <a:gd name="connsiteY26" fmla="*/ 6986 h 10000"/>
              <a:gd name="connsiteX27" fmla="*/ 2998 w 10233"/>
              <a:gd name="connsiteY27" fmla="*/ 2284 h 10000"/>
              <a:gd name="connsiteX28" fmla="*/ 2324 w 10233"/>
              <a:gd name="connsiteY28" fmla="*/ 6543 h 10000"/>
              <a:gd name="connsiteX29" fmla="*/ 663 w 10233"/>
              <a:gd name="connsiteY29" fmla="*/ 103 h 10000"/>
              <a:gd name="connsiteX30" fmla="*/ 291 w 10233"/>
              <a:gd name="connsiteY30" fmla="*/ 3549 h 10000"/>
              <a:gd name="connsiteX31" fmla="*/ 956 w 10233"/>
              <a:gd name="connsiteY31" fmla="*/ 6986 h 10000"/>
              <a:gd name="connsiteX0" fmla="*/ 513 w 10007"/>
              <a:gd name="connsiteY0" fmla="*/ 7782 h 10000"/>
              <a:gd name="connsiteX1" fmla="*/ 7 w 10007"/>
              <a:gd name="connsiteY1" fmla="*/ 8035 h 10000"/>
              <a:gd name="connsiteX2" fmla="*/ 1183 w 10007"/>
              <a:gd name="connsiteY2" fmla="*/ 885 h 10000"/>
              <a:gd name="connsiteX3" fmla="*/ 2578 w 10007"/>
              <a:gd name="connsiteY3" fmla="*/ 5885 h 10000"/>
              <a:gd name="connsiteX4" fmla="*/ 4684 w 10007"/>
              <a:gd name="connsiteY4" fmla="*/ 1564 h 10000"/>
              <a:gd name="connsiteX5" fmla="*/ 5394 w 10007"/>
              <a:gd name="connsiteY5" fmla="*/ 6471 h 10000"/>
              <a:gd name="connsiteX6" fmla="*/ 7045 w 10007"/>
              <a:gd name="connsiteY6" fmla="*/ 514 h 10000"/>
              <a:gd name="connsiteX7" fmla="*/ 7323 w 10007"/>
              <a:gd name="connsiteY7" fmla="*/ 5957 h 10000"/>
              <a:gd name="connsiteX8" fmla="*/ 8944 w 10007"/>
              <a:gd name="connsiteY8" fmla="*/ 5267 h 10000"/>
              <a:gd name="connsiteX9" fmla="*/ 9572 w 10007"/>
              <a:gd name="connsiteY9" fmla="*/ 0 h 10000"/>
              <a:gd name="connsiteX10" fmla="*/ 9972 w 10007"/>
              <a:gd name="connsiteY10" fmla="*/ 4578 h 10000"/>
              <a:gd name="connsiteX11" fmla="*/ 9751 w 10007"/>
              <a:gd name="connsiteY11" fmla="*/ 10000 h 10000"/>
              <a:gd name="connsiteX12" fmla="*/ 8561 w 10007"/>
              <a:gd name="connsiteY12" fmla="*/ 9805 h 10000"/>
              <a:gd name="connsiteX13" fmla="*/ 9356 w 10007"/>
              <a:gd name="connsiteY13" fmla="*/ 6224 h 10000"/>
              <a:gd name="connsiteX14" fmla="*/ 10007 w 10007"/>
              <a:gd name="connsiteY14" fmla="*/ 1296 h 10000"/>
              <a:gd name="connsiteX15" fmla="*/ 8792 w 10007"/>
              <a:gd name="connsiteY15" fmla="*/ 1646 h 10000"/>
              <a:gd name="connsiteX16" fmla="*/ 8387 w 10007"/>
              <a:gd name="connsiteY16" fmla="*/ 7274 h 10000"/>
              <a:gd name="connsiteX17" fmla="*/ 7898 w 10007"/>
              <a:gd name="connsiteY17" fmla="*/ 3261 h 10000"/>
              <a:gd name="connsiteX18" fmla="*/ 7722 w 10007"/>
              <a:gd name="connsiteY18" fmla="*/ 8354 h 10000"/>
              <a:gd name="connsiteX19" fmla="*/ 6695 w 10007"/>
              <a:gd name="connsiteY19" fmla="*/ 5689 h 10000"/>
              <a:gd name="connsiteX20" fmla="*/ 7454 w 10007"/>
              <a:gd name="connsiteY20" fmla="*/ 2521 h 10000"/>
              <a:gd name="connsiteX21" fmla="*/ 6124 w 10007"/>
              <a:gd name="connsiteY21" fmla="*/ 885 h 10000"/>
              <a:gd name="connsiteX22" fmla="*/ 6313 w 10007"/>
              <a:gd name="connsiteY22" fmla="*/ 6276 h 10000"/>
              <a:gd name="connsiteX23" fmla="*/ 5586 w 10007"/>
              <a:gd name="connsiteY23" fmla="*/ 3210 h 10000"/>
              <a:gd name="connsiteX24" fmla="*/ 4832 w 10007"/>
              <a:gd name="connsiteY24" fmla="*/ 5689 h 10000"/>
              <a:gd name="connsiteX25" fmla="*/ 3710 w 10007"/>
              <a:gd name="connsiteY25" fmla="*/ 977 h 10000"/>
              <a:gd name="connsiteX26" fmla="*/ 3405 w 10007"/>
              <a:gd name="connsiteY26" fmla="*/ 6986 h 10000"/>
              <a:gd name="connsiteX27" fmla="*/ 2772 w 10007"/>
              <a:gd name="connsiteY27" fmla="*/ 2284 h 10000"/>
              <a:gd name="connsiteX28" fmla="*/ 2098 w 10007"/>
              <a:gd name="connsiteY28" fmla="*/ 6543 h 10000"/>
              <a:gd name="connsiteX29" fmla="*/ 437 w 10007"/>
              <a:gd name="connsiteY29" fmla="*/ 103 h 10000"/>
              <a:gd name="connsiteX30" fmla="*/ 65 w 10007"/>
              <a:gd name="connsiteY30" fmla="*/ 3549 h 10000"/>
              <a:gd name="connsiteX31" fmla="*/ 730 w 10007"/>
              <a:gd name="connsiteY31" fmla="*/ 6986 h 10000"/>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0" fmla="*/ 0 w 10000"/>
              <a:gd name="connsiteY0" fmla="*/ 8035 h 9805"/>
              <a:gd name="connsiteX1" fmla="*/ 1176 w 10000"/>
              <a:gd name="connsiteY1" fmla="*/ 885 h 9805"/>
              <a:gd name="connsiteX2" fmla="*/ 2571 w 10000"/>
              <a:gd name="connsiteY2" fmla="*/ 5885 h 9805"/>
              <a:gd name="connsiteX3" fmla="*/ 4677 w 10000"/>
              <a:gd name="connsiteY3" fmla="*/ 1564 h 9805"/>
              <a:gd name="connsiteX4" fmla="*/ 5387 w 10000"/>
              <a:gd name="connsiteY4" fmla="*/ 6471 h 9805"/>
              <a:gd name="connsiteX5" fmla="*/ 7038 w 10000"/>
              <a:gd name="connsiteY5" fmla="*/ 514 h 9805"/>
              <a:gd name="connsiteX6" fmla="*/ 7316 w 10000"/>
              <a:gd name="connsiteY6" fmla="*/ 5957 h 9805"/>
              <a:gd name="connsiteX7" fmla="*/ 8937 w 10000"/>
              <a:gd name="connsiteY7" fmla="*/ 5267 h 9805"/>
              <a:gd name="connsiteX8" fmla="*/ 9565 w 10000"/>
              <a:gd name="connsiteY8" fmla="*/ 0 h 9805"/>
              <a:gd name="connsiteX9" fmla="*/ 9965 w 10000"/>
              <a:gd name="connsiteY9" fmla="*/ 4578 h 9805"/>
              <a:gd name="connsiteX10" fmla="*/ 8554 w 10000"/>
              <a:gd name="connsiteY10" fmla="*/ 9805 h 9805"/>
              <a:gd name="connsiteX11" fmla="*/ 9349 w 10000"/>
              <a:gd name="connsiteY11" fmla="*/ 6224 h 9805"/>
              <a:gd name="connsiteX12" fmla="*/ 10000 w 10000"/>
              <a:gd name="connsiteY12" fmla="*/ 1296 h 9805"/>
              <a:gd name="connsiteX13" fmla="*/ 8785 w 10000"/>
              <a:gd name="connsiteY13" fmla="*/ 1646 h 9805"/>
              <a:gd name="connsiteX14" fmla="*/ 8380 w 10000"/>
              <a:gd name="connsiteY14" fmla="*/ 7274 h 9805"/>
              <a:gd name="connsiteX15" fmla="*/ 7891 w 10000"/>
              <a:gd name="connsiteY15" fmla="*/ 3261 h 9805"/>
              <a:gd name="connsiteX16" fmla="*/ 7715 w 10000"/>
              <a:gd name="connsiteY16" fmla="*/ 8354 h 9805"/>
              <a:gd name="connsiteX17" fmla="*/ 6688 w 10000"/>
              <a:gd name="connsiteY17" fmla="*/ 5689 h 9805"/>
              <a:gd name="connsiteX18" fmla="*/ 7447 w 10000"/>
              <a:gd name="connsiteY18" fmla="*/ 2521 h 9805"/>
              <a:gd name="connsiteX19" fmla="*/ 6117 w 10000"/>
              <a:gd name="connsiteY19" fmla="*/ 885 h 9805"/>
              <a:gd name="connsiteX20" fmla="*/ 6306 w 10000"/>
              <a:gd name="connsiteY20" fmla="*/ 6276 h 9805"/>
              <a:gd name="connsiteX21" fmla="*/ 5579 w 10000"/>
              <a:gd name="connsiteY21" fmla="*/ 3210 h 9805"/>
              <a:gd name="connsiteX22" fmla="*/ 4825 w 10000"/>
              <a:gd name="connsiteY22" fmla="*/ 5689 h 9805"/>
              <a:gd name="connsiteX23" fmla="*/ 3703 w 10000"/>
              <a:gd name="connsiteY23" fmla="*/ 977 h 9805"/>
              <a:gd name="connsiteX24" fmla="*/ 3398 w 10000"/>
              <a:gd name="connsiteY24" fmla="*/ 6986 h 9805"/>
              <a:gd name="connsiteX25" fmla="*/ 2765 w 10000"/>
              <a:gd name="connsiteY25" fmla="*/ 2284 h 9805"/>
              <a:gd name="connsiteX26" fmla="*/ 2091 w 10000"/>
              <a:gd name="connsiteY26" fmla="*/ 6543 h 9805"/>
              <a:gd name="connsiteX27" fmla="*/ 430 w 10000"/>
              <a:gd name="connsiteY27" fmla="*/ 103 h 9805"/>
              <a:gd name="connsiteX28" fmla="*/ 58 w 10000"/>
              <a:gd name="connsiteY28" fmla="*/ 3549 h 9805"/>
              <a:gd name="connsiteX29" fmla="*/ 723 w 10000"/>
              <a:gd name="connsiteY29" fmla="*/ 6986 h 9805"/>
              <a:gd name="connsiteX0" fmla="*/ 0 w 10000"/>
              <a:gd name="connsiteY0" fmla="*/ 8195 h 8520"/>
              <a:gd name="connsiteX1" fmla="*/ 1176 w 10000"/>
              <a:gd name="connsiteY1" fmla="*/ 903 h 8520"/>
              <a:gd name="connsiteX2" fmla="*/ 2571 w 10000"/>
              <a:gd name="connsiteY2" fmla="*/ 6002 h 8520"/>
              <a:gd name="connsiteX3" fmla="*/ 4677 w 10000"/>
              <a:gd name="connsiteY3" fmla="*/ 1595 h 8520"/>
              <a:gd name="connsiteX4" fmla="*/ 5387 w 10000"/>
              <a:gd name="connsiteY4" fmla="*/ 6600 h 8520"/>
              <a:gd name="connsiteX5" fmla="*/ 7038 w 10000"/>
              <a:gd name="connsiteY5" fmla="*/ 524 h 8520"/>
              <a:gd name="connsiteX6" fmla="*/ 7316 w 10000"/>
              <a:gd name="connsiteY6" fmla="*/ 6075 h 8520"/>
              <a:gd name="connsiteX7" fmla="*/ 8937 w 10000"/>
              <a:gd name="connsiteY7" fmla="*/ 5372 h 8520"/>
              <a:gd name="connsiteX8" fmla="*/ 9565 w 10000"/>
              <a:gd name="connsiteY8" fmla="*/ 0 h 8520"/>
              <a:gd name="connsiteX9" fmla="*/ 9965 w 10000"/>
              <a:gd name="connsiteY9" fmla="*/ 4669 h 8520"/>
              <a:gd name="connsiteX10" fmla="*/ 9349 w 10000"/>
              <a:gd name="connsiteY10" fmla="*/ 6348 h 8520"/>
              <a:gd name="connsiteX11" fmla="*/ 10000 w 10000"/>
              <a:gd name="connsiteY11" fmla="*/ 1322 h 8520"/>
              <a:gd name="connsiteX12" fmla="*/ 8785 w 10000"/>
              <a:gd name="connsiteY12" fmla="*/ 1679 h 8520"/>
              <a:gd name="connsiteX13" fmla="*/ 8380 w 10000"/>
              <a:gd name="connsiteY13" fmla="*/ 7419 h 8520"/>
              <a:gd name="connsiteX14" fmla="*/ 7891 w 10000"/>
              <a:gd name="connsiteY14" fmla="*/ 3326 h 8520"/>
              <a:gd name="connsiteX15" fmla="*/ 7715 w 10000"/>
              <a:gd name="connsiteY15" fmla="*/ 8520 h 8520"/>
              <a:gd name="connsiteX16" fmla="*/ 6688 w 10000"/>
              <a:gd name="connsiteY16" fmla="*/ 5802 h 8520"/>
              <a:gd name="connsiteX17" fmla="*/ 7447 w 10000"/>
              <a:gd name="connsiteY17" fmla="*/ 2571 h 8520"/>
              <a:gd name="connsiteX18" fmla="*/ 6117 w 10000"/>
              <a:gd name="connsiteY18" fmla="*/ 903 h 8520"/>
              <a:gd name="connsiteX19" fmla="*/ 6306 w 10000"/>
              <a:gd name="connsiteY19" fmla="*/ 6401 h 8520"/>
              <a:gd name="connsiteX20" fmla="*/ 5579 w 10000"/>
              <a:gd name="connsiteY20" fmla="*/ 3274 h 8520"/>
              <a:gd name="connsiteX21" fmla="*/ 4825 w 10000"/>
              <a:gd name="connsiteY21" fmla="*/ 5802 h 8520"/>
              <a:gd name="connsiteX22" fmla="*/ 3703 w 10000"/>
              <a:gd name="connsiteY22" fmla="*/ 996 h 8520"/>
              <a:gd name="connsiteX23" fmla="*/ 3398 w 10000"/>
              <a:gd name="connsiteY23" fmla="*/ 7125 h 8520"/>
              <a:gd name="connsiteX24" fmla="*/ 2765 w 10000"/>
              <a:gd name="connsiteY24" fmla="*/ 2329 h 8520"/>
              <a:gd name="connsiteX25" fmla="*/ 2091 w 10000"/>
              <a:gd name="connsiteY25" fmla="*/ 6673 h 8520"/>
              <a:gd name="connsiteX26" fmla="*/ 430 w 10000"/>
              <a:gd name="connsiteY26" fmla="*/ 105 h 8520"/>
              <a:gd name="connsiteX27" fmla="*/ 58 w 10000"/>
              <a:gd name="connsiteY27" fmla="*/ 3620 h 8520"/>
              <a:gd name="connsiteX28" fmla="*/ 723 w 10000"/>
              <a:gd name="connsiteY28" fmla="*/ 7125 h 852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24" fmla="*/ 2765 w 10000"/>
              <a:gd name="connsiteY24" fmla="*/ 2734 h 10000"/>
              <a:gd name="connsiteX25" fmla="*/ 2091 w 10000"/>
              <a:gd name="connsiteY25" fmla="*/ 7832 h 10000"/>
              <a:gd name="connsiteX26" fmla="*/ 430 w 10000"/>
              <a:gd name="connsiteY26" fmla="*/ 123 h 10000"/>
              <a:gd name="connsiteX27" fmla="*/ 58 w 10000"/>
              <a:gd name="connsiteY27" fmla="*/ 4249 h 10000"/>
              <a:gd name="connsiteX28" fmla="*/ 723 w 10000"/>
              <a:gd name="connsiteY28" fmla="*/ 8363 h 10000"/>
              <a:gd name="connsiteX29" fmla="*/ 0 w 10000"/>
              <a:gd name="connsiteY29" fmla="*/ 9619 h 10000"/>
              <a:gd name="connsiteX0" fmla="*/ 0 w 10000"/>
              <a:gd name="connsiteY0" fmla="*/ 9619 h 10328"/>
              <a:gd name="connsiteX1" fmla="*/ 1176 w 10000"/>
              <a:gd name="connsiteY1" fmla="*/ 1060 h 10328"/>
              <a:gd name="connsiteX2" fmla="*/ 2571 w 10000"/>
              <a:gd name="connsiteY2" fmla="*/ 7045 h 10328"/>
              <a:gd name="connsiteX3" fmla="*/ 4677 w 10000"/>
              <a:gd name="connsiteY3" fmla="*/ 1872 h 10328"/>
              <a:gd name="connsiteX4" fmla="*/ 5387 w 10000"/>
              <a:gd name="connsiteY4" fmla="*/ 7746 h 10328"/>
              <a:gd name="connsiteX5" fmla="*/ 7038 w 10000"/>
              <a:gd name="connsiteY5" fmla="*/ 615 h 10328"/>
              <a:gd name="connsiteX6" fmla="*/ 7316 w 10000"/>
              <a:gd name="connsiteY6" fmla="*/ 7130 h 10328"/>
              <a:gd name="connsiteX7" fmla="*/ 8937 w 10000"/>
              <a:gd name="connsiteY7" fmla="*/ 6305 h 10328"/>
              <a:gd name="connsiteX8" fmla="*/ 9565 w 10000"/>
              <a:gd name="connsiteY8" fmla="*/ 0 h 10328"/>
              <a:gd name="connsiteX9" fmla="*/ 9965 w 10000"/>
              <a:gd name="connsiteY9" fmla="*/ 5480 h 10328"/>
              <a:gd name="connsiteX10" fmla="*/ 9349 w 10000"/>
              <a:gd name="connsiteY10" fmla="*/ 7451 h 10328"/>
              <a:gd name="connsiteX11" fmla="*/ 10000 w 10000"/>
              <a:gd name="connsiteY11" fmla="*/ 1552 h 10328"/>
              <a:gd name="connsiteX12" fmla="*/ 8785 w 10000"/>
              <a:gd name="connsiteY12" fmla="*/ 1971 h 10328"/>
              <a:gd name="connsiteX13" fmla="*/ 8380 w 10000"/>
              <a:gd name="connsiteY13" fmla="*/ 8708 h 10328"/>
              <a:gd name="connsiteX14" fmla="*/ 7891 w 10000"/>
              <a:gd name="connsiteY14" fmla="*/ 3904 h 10328"/>
              <a:gd name="connsiteX15" fmla="*/ 7715 w 10000"/>
              <a:gd name="connsiteY15" fmla="*/ 10000 h 10328"/>
              <a:gd name="connsiteX16" fmla="*/ 6688 w 10000"/>
              <a:gd name="connsiteY16" fmla="*/ 6810 h 10328"/>
              <a:gd name="connsiteX17" fmla="*/ 7447 w 10000"/>
              <a:gd name="connsiteY17" fmla="*/ 3018 h 10328"/>
              <a:gd name="connsiteX18" fmla="*/ 6117 w 10000"/>
              <a:gd name="connsiteY18" fmla="*/ 1060 h 10328"/>
              <a:gd name="connsiteX19" fmla="*/ 6306 w 10000"/>
              <a:gd name="connsiteY19" fmla="*/ 7513 h 10328"/>
              <a:gd name="connsiteX20" fmla="*/ 5579 w 10000"/>
              <a:gd name="connsiteY20" fmla="*/ 3843 h 10328"/>
              <a:gd name="connsiteX21" fmla="*/ 4825 w 10000"/>
              <a:gd name="connsiteY21" fmla="*/ 6810 h 10328"/>
              <a:gd name="connsiteX22" fmla="*/ 3703 w 10000"/>
              <a:gd name="connsiteY22" fmla="*/ 1169 h 10328"/>
              <a:gd name="connsiteX23" fmla="*/ 3398 w 10000"/>
              <a:gd name="connsiteY23" fmla="*/ 8363 h 10328"/>
              <a:gd name="connsiteX24" fmla="*/ 2765 w 10000"/>
              <a:gd name="connsiteY24" fmla="*/ 2734 h 10328"/>
              <a:gd name="connsiteX25" fmla="*/ 2091 w 10000"/>
              <a:gd name="connsiteY25" fmla="*/ 7832 h 10328"/>
              <a:gd name="connsiteX26" fmla="*/ 430 w 10000"/>
              <a:gd name="connsiteY26" fmla="*/ 123 h 10328"/>
              <a:gd name="connsiteX27" fmla="*/ 58 w 10000"/>
              <a:gd name="connsiteY27" fmla="*/ 4249 h 10328"/>
              <a:gd name="connsiteX28" fmla="*/ 723 w 10000"/>
              <a:gd name="connsiteY28" fmla="*/ 8363 h 10328"/>
              <a:gd name="connsiteX29" fmla="*/ 88 w 10000"/>
              <a:gd name="connsiteY29" fmla="*/ 10328 h 10328"/>
              <a:gd name="connsiteX0" fmla="*/ 0 w 10000"/>
              <a:gd name="connsiteY0" fmla="*/ 9619 h 10328"/>
              <a:gd name="connsiteX1" fmla="*/ 1176 w 10000"/>
              <a:gd name="connsiteY1" fmla="*/ 1060 h 10328"/>
              <a:gd name="connsiteX2" fmla="*/ 2571 w 10000"/>
              <a:gd name="connsiteY2" fmla="*/ 7045 h 10328"/>
              <a:gd name="connsiteX3" fmla="*/ 4677 w 10000"/>
              <a:gd name="connsiteY3" fmla="*/ 1872 h 10328"/>
              <a:gd name="connsiteX4" fmla="*/ 5387 w 10000"/>
              <a:gd name="connsiteY4" fmla="*/ 7746 h 10328"/>
              <a:gd name="connsiteX5" fmla="*/ 7038 w 10000"/>
              <a:gd name="connsiteY5" fmla="*/ 615 h 10328"/>
              <a:gd name="connsiteX6" fmla="*/ 7316 w 10000"/>
              <a:gd name="connsiteY6" fmla="*/ 7130 h 10328"/>
              <a:gd name="connsiteX7" fmla="*/ 8937 w 10000"/>
              <a:gd name="connsiteY7" fmla="*/ 6305 h 10328"/>
              <a:gd name="connsiteX8" fmla="*/ 9565 w 10000"/>
              <a:gd name="connsiteY8" fmla="*/ 0 h 10328"/>
              <a:gd name="connsiteX9" fmla="*/ 9965 w 10000"/>
              <a:gd name="connsiteY9" fmla="*/ 5480 h 10328"/>
              <a:gd name="connsiteX10" fmla="*/ 9349 w 10000"/>
              <a:gd name="connsiteY10" fmla="*/ 7451 h 10328"/>
              <a:gd name="connsiteX11" fmla="*/ 10000 w 10000"/>
              <a:gd name="connsiteY11" fmla="*/ 1552 h 10328"/>
              <a:gd name="connsiteX12" fmla="*/ 8785 w 10000"/>
              <a:gd name="connsiteY12" fmla="*/ 1971 h 10328"/>
              <a:gd name="connsiteX13" fmla="*/ 8380 w 10000"/>
              <a:gd name="connsiteY13" fmla="*/ 8708 h 10328"/>
              <a:gd name="connsiteX14" fmla="*/ 7891 w 10000"/>
              <a:gd name="connsiteY14" fmla="*/ 3904 h 10328"/>
              <a:gd name="connsiteX15" fmla="*/ 7715 w 10000"/>
              <a:gd name="connsiteY15" fmla="*/ 10000 h 10328"/>
              <a:gd name="connsiteX16" fmla="*/ 6688 w 10000"/>
              <a:gd name="connsiteY16" fmla="*/ 6810 h 10328"/>
              <a:gd name="connsiteX17" fmla="*/ 7447 w 10000"/>
              <a:gd name="connsiteY17" fmla="*/ 3018 h 10328"/>
              <a:gd name="connsiteX18" fmla="*/ 6117 w 10000"/>
              <a:gd name="connsiteY18" fmla="*/ 1060 h 10328"/>
              <a:gd name="connsiteX19" fmla="*/ 6306 w 10000"/>
              <a:gd name="connsiteY19" fmla="*/ 7513 h 10328"/>
              <a:gd name="connsiteX20" fmla="*/ 5579 w 10000"/>
              <a:gd name="connsiteY20" fmla="*/ 3843 h 10328"/>
              <a:gd name="connsiteX21" fmla="*/ 4825 w 10000"/>
              <a:gd name="connsiteY21" fmla="*/ 6810 h 10328"/>
              <a:gd name="connsiteX22" fmla="*/ 3703 w 10000"/>
              <a:gd name="connsiteY22" fmla="*/ 1169 h 10328"/>
              <a:gd name="connsiteX23" fmla="*/ 3398 w 10000"/>
              <a:gd name="connsiteY23" fmla="*/ 8363 h 10328"/>
              <a:gd name="connsiteX24" fmla="*/ 2765 w 10000"/>
              <a:gd name="connsiteY24" fmla="*/ 2734 h 10328"/>
              <a:gd name="connsiteX25" fmla="*/ 2091 w 10000"/>
              <a:gd name="connsiteY25" fmla="*/ 7832 h 10328"/>
              <a:gd name="connsiteX26" fmla="*/ 430 w 10000"/>
              <a:gd name="connsiteY26" fmla="*/ 123 h 10328"/>
              <a:gd name="connsiteX27" fmla="*/ 58 w 10000"/>
              <a:gd name="connsiteY27" fmla="*/ 4249 h 10328"/>
              <a:gd name="connsiteX28" fmla="*/ 723 w 10000"/>
              <a:gd name="connsiteY28" fmla="*/ 8363 h 10328"/>
              <a:gd name="connsiteX29" fmla="*/ 88 w 10000"/>
              <a:gd name="connsiteY29" fmla="*/ 10328 h 10328"/>
              <a:gd name="connsiteX0" fmla="*/ 1118 w 9942"/>
              <a:gd name="connsiteY0" fmla="*/ 1060 h 10328"/>
              <a:gd name="connsiteX1" fmla="*/ 2513 w 9942"/>
              <a:gd name="connsiteY1" fmla="*/ 7045 h 10328"/>
              <a:gd name="connsiteX2" fmla="*/ 4619 w 9942"/>
              <a:gd name="connsiteY2" fmla="*/ 1872 h 10328"/>
              <a:gd name="connsiteX3" fmla="*/ 5329 w 9942"/>
              <a:gd name="connsiteY3" fmla="*/ 7746 h 10328"/>
              <a:gd name="connsiteX4" fmla="*/ 6980 w 9942"/>
              <a:gd name="connsiteY4" fmla="*/ 615 h 10328"/>
              <a:gd name="connsiteX5" fmla="*/ 7258 w 9942"/>
              <a:gd name="connsiteY5" fmla="*/ 7130 h 10328"/>
              <a:gd name="connsiteX6" fmla="*/ 8879 w 9942"/>
              <a:gd name="connsiteY6" fmla="*/ 6305 h 10328"/>
              <a:gd name="connsiteX7" fmla="*/ 9507 w 9942"/>
              <a:gd name="connsiteY7" fmla="*/ 0 h 10328"/>
              <a:gd name="connsiteX8" fmla="*/ 9907 w 9942"/>
              <a:gd name="connsiteY8" fmla="*/ 5480 h 10328"/>
              <a:gd name="connsiteX9" fmla="*/ 9291 w 9942"/>
              <a:gd name="connsiteY9" fmla="*/ 7451 h 10328"/>
              <a:gd name="connsiteX10" fmla="*/ 9942 w 9942"/>
              <a:gd name="connsiteY10" fmla="*/ 1552 h 10328"/>
              <a:gd name="connsiteX11" fmla="*/ 8727 w 9942"/>
              <a:gd name="connsiteY11" fmla="*/ 1971 h 10328"/>
              <a:gd name="connsiteX12" fmla="*/ 8322 w 9942"/>
              <a:gd name="connsiteY12" fmla="*/ 8708 h 10328"/>
              <a:gd name="connsiteX13" fmla="*/ 7833 w 9942"/>
              <a:gd name="connsiteY13" fmla="*/ 3904 h 10328"/>
              <a:gd name="connsiteX14" fmla="*/ 7657 w 9942"/>
              <a:gd name="connsiteY14" fmla="*/ 10000 h 10328"/>
              <a:gd name="connsiteX15" fmla="*/ 6630 w 9942"/>
              <a:gd name="connsiteY15" fmla="*/ 6810 h 10328"/>
              <a:gd name="connsiteX16" fmla="*/ 7389 w 9942"/>
              <a:gd name="connsiteY16" fmla="*/ 3018 h 10328"/>
              <a:gd name="connsiteX17" fmla="*/ 6059 w 9942"/>
              <a:gd name="connsiteY17" fmla="*/ 1060 h 10328"/>
              <a:gd name="connsiteX18" fmla="*/ 6248 w 9942"/>
              <a:gd name="connsiteY18" fmla="*/ 7513 h 10328"/>
              <a:gd name="connsiteX19" fmla="*/ 5521 w 9942"/>
              <a:gd name="connsiteY19" fmla="*/ 3843 h 10328"/>
              <a:gd name="connsiteX20" fmla="*/ 4767 w 9942"/>
              <a:gd name="connsiteY20" fmla="*/ 6810 h 10328"/>
              <a:gd name="connsiteX21" fmla="*/ 3645 w 9942"/>
              <a:gd name="connsiteY21" fmla="*/ 1169 h 10328"/>
              <a:gd name="connsiteX22" fmla="*/ 3340 w 9942"/>
              <a:gd name="connsiteY22" fmla="*/ 8363 h 10328"/>
              <a:gd name="connsiteX23" fmla="*/ 2707 w 9942"/>
              <a:gd name="connsiteY23" fmla="*/ 2734 h 10328"/>
              <a:gd name="connsiteX24" fmla="*/ 2033 w 9942"/>
              <a:gd name="connsiteY24" fmla="*/ 7832 h 10328"/>
              <a:gd name="connsiteX25" fmla="*/ 372 w 9942"/>
              <a:gd name="connsiteY25" fmla="*/ 123 h 10328"/>
              <a:gd name="connsiteX26" fmla="*/ 0 w 9942"/>
              <a:gd name="connsiteY26" fmla="*/ 4249 h 10328"/>
              <a:gd name="connsiteX27" fmla="*/ 665 w 9942"/>
              <a:gd name="connsiteY27" fmla="*/ 8363 h 10328"/>
              <a:gd name="connsiteX28" fmla="*/ 30 w 9942"/>
              <a:gd name="connsiteY28" fmla="*/ 10328 h 10328"/>
              <a:gd name="connsiteX0" fmla="*/ 2528 w 10000"/>
              <a:gd name="connsiteY0" fmla="*/ 6821 h 10000"/>
              <a:gd name="connsiteX1" fmla="*/ 4646 w 10000"/>
              <a:gd name="connsiteY1" fmla="*/ 1813 h 10000"/>
              <a:gd name="connsiteX2" fmla="*/ 5360 w 10000"/>
              <a:gd name="connsiteY2" fmla="*/ 7500 h 10000"/>
              <a:gd name="connsiteX3" fmla="*/ 7021 w 10000"/>
              <a:gd name="connsiteY3" fmla="*/ 595 h 10000"/>
              <a:gd name="connsiteX4" fmla="*/ 7300 w 10000"/>
              <a:gd name="connsiteY4" fmla="*/ 6904 h 10000"/>
              <a:gd name="connsiteX5" fmla="*/ 8931 w 10000"/>
              <a:gd name="connsiteY5" fmla="*/ 6105 h 10000"/>
              <a:gd name="connsiteX6" fmla="*/ 9562 w 10000"/>
              <a:gd name="connsiteY6" fmla="*/ 0 h 10000"/>
              <a:gd name="connsiteX7" fmla="*/ 9965 w 10000"/>
              <a:gd name="connsiteY7" fmla="*/ 5306 h 10000"/>
              <a:gd name="connsiteX8" fmla="*/ 9345 w 10000"/>
              <a:gd name="connsiteY8" fmla="*/ 7214 h 10000"/>
              <a:gd name="connsiteX9" fmla="*/ 10000 w 10000"/>
              <a:gd name="connsiteY9" fmla="*/ 1503 h 10000"/>
              <a:gd name="connsiteX10" fmla="*/ 8778 w 10000"/>
              <a:gd name="connsiteY10" fmla="*/ 1908 h 10000"/>
              <a:gd name="connsiteX11" fmla="*/ 8371 w 10000"/>
              <a:gd name="connsiteY11" fmla="*/ 8431 h 10000"/>
              <a:gd name="connsiteX12" fmla="*/ 7879 w 10000"/>
              <a:gd name="connsiteY12" fmla="*/ 3780 h 10000"/>
              <a:gd name="connsiteX13" fmla="*/ 7702 w 10000"/>
              <a:gd name="connsiteY13" fmla="*/ 9682 h 10000"/>
              <a:gd name="connsiteX14" fmla="*/ 6669 w 10000"/>
              <a:gd name="connsiteY14" fmla="*/ 6594 h 10000"/>
              <a:gd name="connsiteX15" fmla="*/ 7432 w 10000"/>
              <a:gd name="connsiteY15" fmla="*/ 2922 h 10000"/>
              <a:gd name="connsiteX16" fmla="*/ 6094 w 10000"/>
              <a:gd name="connsiteY16" fmla="*/ 1026 h 10000"/>
              <a:gd name="connsiteX17" fmla="*/ 6284 w 10000"/>
              <a:gd name="connsiteY17" fmla="*/ 7274 h 10000"/>
              <a:gd name="connsiteX18" fmla="*/ 5553 w 10000"/>
              <a:gd name="connsiteY18" fmla="*/ 3721 h 10000"/>
              <a:gd name="connsiteX19" fmla="*/ 4795 w 10000"/>
              <a:gd name="connsiteY19" fmla="*/ 6594 h 10000"/>
              <a:gd name="connsiteX20" fmla="*/ 3666 w 10000"/>
              <a:gd name="connsiteY20" fmla="*/ 1132 h 10000"/>
              <a:gd name="connsiteX21" fmla="*/ 3359 w 10000"/>
              <a:gd name="connsiteY21" fmla="*/ 8097 h 10000"/>
              <a:gd name="connsiteX22" fmla="*/ 2723 w 10000"/>
              <a:gd name="connsiteY22" fmla="*/ 2647 h 10000"/>
              <a:gd name="connsiteX23" fmla="*/ 2045 w 10000"/>
              <a:gd name="connsiteY23" fmla="*/ 7583 h 10000"/>
              <a:gd name="connsiteX24" fmla="*/ 374 w 10000"/>
              <a:gd name="connsiteY24" fmla="*/ 119 h 10000"/>
              <a:gd name="connsiteX25" fmla="*/ 0 w 10000"/>
              <a:gd name="connsiteY25" fmla="*/ 4114 h 10000"/>
              <a:gd name="connsiteX26" fmla="*/ 669 w 10000"/>
              <a:gd name="connsiteY26" fmla="*/ 8097 h 10000"/>
              <a:gd name="connsiteX27" fmla="*/ 30 w 10000"/>
              <a:gd name="connsiteY27" fmla="*/ 10000 h 10000"/>
              <a:gd name="connsiteX0" fmla="*/ 4646 w 10000"/>
              <a:gd name="connsiteY0" fmla="*/ 1813 h 10000"/>
              <a:gd name="connsiteX1" fmla="*/ 5360 w 10000"/>
              <a:gd name="connsiteY1" fmla="*/ 7500 h 10000"/>
              <a:gd name="connsiteX2" fmla="*/ 7021 w 10000"/>
              <a:gd name="connsiteY2" fmla="*/ 595 h 10000"/>
              <a:gd name="connsiteX3" fmla="*/ 7300 w 10000"/>
              <a:gd name="connsiteY3" fmla="*/ 6904 h 10000"/>
              <a:gd name="connsiteX4" fmla="*/ 8931 w 10000"/>
              <a:gd name="connsiteY4" fmla="*/ 6105 h 10000"/>
              <a:gd name="connsiteX5" fmla="*/ 9562 w 10000"/>
              <a:gd name="connsiteY5" fmla="*/ 0 h 10000"/>
              <a:gd name="connsiteX6" fmla="*/ 9965 w 10000"/>
              <a:gd name="connsiteY6" fmla="*/ 5306 h 10000"/>
              <a:gd name="connsiteX7" fmla="*/ 9345 w 10000"/>
              <a:gd name="connsiteY7" fmla="*/ 7214 h 10000"/>
              <a:gd name="connsiteX8" fmla="*/ 10000 w 10000"/>
              <a:gd name="connsiteY8" fmla="*/ 1503 h 10000"/>
              <a:gd name="connsiteX9" fmla="*/ 8778 w 10000"/>
              <a:gd name="connsiteY9" fmla="*/ 1908 h 10000"/>
              <a:gd name="connsiteX10" fmla="*/ 8371 w 10000"/>
              <a:gd name="connsiteY10" fmla="*/ 8431 h 10000"/>
              <a:gd name="connsiteX11" fmla="*/ 7879 w 10000"/>
              <a:gd name="connsiteY11" fmla="*/ 3780 h 10000"/>
              <a:gd name="connsiteX12" fmla="*/ 7702 w 10000"/>
              <a:gd name="connsiteY12" fmla="*/ 9682 h 10000"/>
              <a:gd name="connsiteX13" fmla="*/ 6669 w 10000"/>
              <a:gd name="connsiteY13" fmla="*/ 6594 h 10000"/>
              <a:gd name="connsiteX14" fmla="*/ 7432 w 10000"/>
              <a:gd name="connsiteY14" fmla="*/ 2922 h 10000"/>
              <a:gd name="connsiteX15" fmla="*/ 6094 w 10000"/>
              <a:gd name="connsiteY15" fmla="*/ 1026 h 10000"/>
              <a:gd name="connsiteX16" fmla="*/ 6284 w 10000"/>
              <a:gd name="connsiteY16" fmla="*/ 7274 h 10000"/>
              <a:gd name="connsiteX17" fmla="*/ 5553 w 10000"/>
              <a:gd name="connsiteY17" fmla="*/ 3721 h 10000"/>
              <a:gd name="connsiteX18" fmla="*/ 4795 w 10000"/>
              <a:gd name="connsiteY18" fmla="*/ 6594 h 10000"/>
              <a:gd name="connsiteX19" fmla="*/ 3666 w 10000"/>
              <a:gd name="connsiteY19" fmla="*/ 1132 h 10000"/>
              <a:gd name="connsiteX20" fmla="*/ 3359 w 10000"/>
              <a:gd name="connsiteY20" fmla="*/ 8097 h 10000"/>
              <a:gd name="connsiteX21" fmla="*/ 2723 w 10000"/>
              <a:gd name="connsiteY21" fmla="*/ 2647 h 10000"/>
              <a:gd name="connsiteX22" fmla="*/ 2045 w 10000"/>
              <a:gd name="connsiteY22" fmla="*/ 7583 h 10000"/>
              <a:gd name="connsiteX23" fmla="*/ 374 w 10000"/>
              <a:gd name="connsiteY23" fmla="*/ 119 h 10000"/>
              <a:gd name="connsiteX24" fmla="*/ 0 w 10000"/>
              <a:gd name="connsiteY24" fmla="*/ 4114 h 10000"/>
              <a:gd name="connsiteX25" fmla="*/ 669 w 10000"/>
              <a:gd name="connsiteY25" fmla="*/ 8097 h 10000"/>
              <a:gd name="connsiteX26" fmla="*/ 30 w 10000"/>
              <a:gd name="connsiteY26" fmla="*/ 10000 h 10000"/>
              <a:gd name="connsiteX0" fmla="*/ 5360 w 10000"/>
              <a:gd name="connsiteY0" fmla="*/ 7500 h 10000"/>
              <a:gd name="connsiteX1" fmla="*/ 7021 w 10000"/>
              <a:gd name="connsiteY1" fmla="*/ 595 h 10000"/>
              <a:gd name="connsiteX2" fmla="*/ 7300 w 10000"/>
              <a:gd name="connsiteY2" fmla="*/ 6904 h 10000"/>
              <a:gd name="connsiteX3" fmla="*/ 8931 w 10000"/>
              <a:gd name="connsiteY3" fmla="*/ 6105 h 10000"/>
              <a:gd name="connsiteX4" fmla="*/ 9562 w 10000"/>
              <a:gd name="connsiteY4" fmla="*/ 0 h 10000"/>
              <a:gd name="connsiteX5" fmla="*/ 9965 w 10000"/>
              <a:gd name="connsiteY5" fmla="*/ 5306 h 10000"/>
              <a:gd name="connsiteX6" fmla="*/ 9345 w 10000"/>
              <a:gd name="connsiteY6" fmla="*/ 7214 h 10000"/>
              <a:gd name="connsiteX7" fmla="*/ 10000 w 10000"/>
              <a:gd name="connsiteY7" fmla="*/ 1503 h 10000"/>
              <a:gd name="connsiteX8" fmla="*/ 8778 w 10000"/>
              <a:gd name="connsiteY8" fmla="*/ 1908 h 10000"/>
              <a:gd name="connsiteX9" fmla="*/ 8371 w 10000"/>
              <a:gd name="connsiteY9" fmla="*/ 8431 h 10000"/>
              <a:gd name="connsiteX10" fmla="*/ 7879 w 10000"/>
              <a:gd name="connsiteY10" fmla="*/ 3780 h 10000"/>
              <a:gd name="connsiteX11" fmla="*/ 7702 w 10000"/>
              <a:gd name="connsiteY11" fmla="*/ 9682 h 10000"/>
              <a:gd name="connsiteX12" fmla="*/ 6669 w 10000"/>
              <a:gd name="connsiteY12" fmla="*/ 6594 h 10000"/>
              <a:gd name="connsiteX13" fmla="*/ 7432 w 10000"/>
              <a:gd name="connsiteY13" fmla="*/ 2922 h 10000"/>
              <a:gd name="connsiteX14" fmla="*/ 6094 w 10000"/>
              <a:gd name="connsiteY14" fmla="*/ 1026 h 10000"/>
              <a:gd name="connsiteX15" fmla="*/ 6284 w 10000"/>
              <a:gd name="connsiteY15" fmla="*/ 7274 h 10000"/>
              <a:gd name="connsiteX16" fmla="*/ 5553 w 10000"/>
              <a:gd name="connsiteY16" fmla="*/ 3721 h 10000"/>
              <a:gd name="connsiteX17" fmla="*/ 4795 w 10000"/>
              <a:gd name="connsiteY17" fmla="*/ 6594 h 10000"/>
              <a:gd name="connsiteX18" fmla="*/ 3666 w 10000"/>
              <a:gd name="connsiteY18" fmla="*/ 1132 h 10000"/>
              <a:gd name="connsiteX19" fmla="*/ 3359 w 10000"/>
              <a:gd name="connsiteY19" fmla="*/ 8097 h 10000"/>
              <a:gd name="connsiteX20" fmla="*/ 2723 w 10000"/>
              <a:gd name="connsiteY20" fmla="*/ 2647 h 10000"/>
              <a:gd name="connsiteX21" fmla="*/ 2045 w 10000"/>
              <a:gd name="connsiteY21" fmla="*/ 7583 h 10000"/>
              <a:gd name="connsiteX22" fmla="*/ 374 w 10000"/>
              <a:gd name="connsiteY22" fmla="*/ 119 h 10000"/>
              <a:gd name="connsiteX23" fmla="*/ 0 w 10000"/>
              <a:gd name="connsiteY23" fmla="*/ 4114 h 10000"/>
              <a:gd name="connsiteX24" fmla="*/ 669 w 10000"/>
              <a:gd name="connsiteY24" fmla="*/ 8097 h 10000"/>
              <a:gd name="connsiteX25" fmla="*/ 30 w 10000"/>
              <a:gd name="connsiteY25" fmla="*/ 10000 h 10000"/>
              <a:gd name="connsiteX0" fmla="*/ 7021 w 10000"/>
              <a:gd name="connsiteY0" fmla="*/ 595 h 10000"/>
              <a:gd name="connsiteX1" fmla="*/ 7300 w 10000"/>
              <a:gd name="connsiteY1" fmla="*/ 6904 h 10000"/>
              <a:gd name="connsiteX2" fmla="*/ 8931 w 10000"/>
              <a:gd name="connsiteY2" fmla="*/ 6105 h 10000"/>
              <a:gd name="connsiteX3" fmla="*/ 9562 w 10000"/>
              <a:gd name="connsiteY3" fmla="*/ 0 h 10000"/>
              <a:gd name="connsiteX4" fmla="*/ 9965 w 10000"/>
              <a:gd name="connsiteY4" fmla="*/ 5306 h 10000"/>
              <a:gd name="connsiteX5" fmla="*/ 9345 w 10000"/>
              <a:gd name="connsiteY5" fmla="*/ 7214 h 10000"/>
              <a:gd name="connsiteX6" fmla="*/ 10000 w 10000"/>
              <a:gd name="connsiteY6" fmla="*/ 1503 h 10000"/>
              <a:gd name="connsiteX7" fmla="*/ 8778 w 10000"/>
              <a:gd name="connsiteY7" fmla="*/ 1908 h 10000"/>
              <a:gd name="connsiteX8" fmla="*/ 8371 w 10000"/>
              <a:gd name="connsiteY8" fmla="*/ 8431 h 10000"/>
              <a:gd name="connsiteX9" fmla="*/ 7879 w 10000"/>
              <a:gd name="connsiteY9" fmla="*/ 3780 h 10000"/>
              <a:gd name="connsiteX10" fmla="*/ 7702 w 10000"/>
              <a:gd name="connsiteY10" fmla="*/ 9682 h 10000"/>
              <a:gd name="connsiteX11" fmla="*/ 6669 w 10000"/>
              <a:gd name="connsiteY11" fmla="*/ 6594 h 10000"/>
              <a:gd name="connsiteX12" fmla="*/ 7432 w 10000"/>
              <a:gd name="connsiteY12" fmla="*/ 2922 h 10000"/>
              <a:gd name="connsiteX13" fmla="*/ 6094 w 10000"/>
              <a:gd name="connsiteY13" fmla="*/ 1026 h 10000"/>
              <a:gd name="connsiteX14" fmla="*/ 6284 w 10000"/>
              <a:gd name="connsiteY14" fmla="*/ 7274 h 10000"/>
              <a:gd name="connsiteX15" fmla="*/ 5553 w 10000"/>
              <a:gd name="connsiteY15" fmla="*/ 3721 h 10000"/>
              <a:gd name="connsiteX16" fmla="*/ 4795 w 10000"/>
              <a:gd name="connsiteY16" fmla="*/ 6594 h 10000"/>
              <a:gd name="connsiteX17" fmla="*/ 3666 w 10000"/>
              <a:gd name="connsiteY17" fmla="*/ 1132 h 10000"/>
              <a:gd name="connsiteX18" fmla="*/ 3359 w 10000"/>
              <a:gd name="connsiteY18" fmla="*/ 8097 h 10000"/>
              <a:gd name="connsiteX19" fmla="*/ 2723 w 10000"/>
              <a:gd name="connsiteY19" fmla="*/ 2647 h 10000"/>
              <a:gd name="connsiteX20" fmla="*/ 2045 w 10000"/>
              <a:gd name="connsiteY20" fmla="*/ 7583 h 10000"/>
              <a:gd name="connsiteX21" fmla="*/ 374 w 10000"/>
              <a:gd name="connsiteY21" fmla="*/ 119 h 10000"/>
              <a:gd name="connsiteX22" fmla="*/ 0 w 10000"/>
              <a:gd name="connsiteY22" fmla="*/ 4114 h 10000"/>
              <a:gd name="connsiteX23" fmla="*/ 669 w 10000"/>
              <a:gd name="connsiteY23" fmla="*/ 8097 h 10000"/>
              <a:gd name="connsiteX24" fmla="*/ 30 w 10000"/>
              <a:gd name="connsiteY24" fmla="*/ 10000 h 10000"/>
              <a:gd name="connsiteX0" fmla="*/ 7300 w 10000"/>
              <a:gd name="connsiteY0" fmla="*/ 6904 h 10000"/>
              <a:gd name="connsiteX1" fmla="*/ 8931 w 10000"/>
              <a:gd name="connsiteY1" fmla="*/ 6105 h 10000"/>
              <a:gd name="connsiteX2" fmla="*/ 9562 w 10000"/>
              <a:gd name="connsiteY2" fmla="*/ 0 h 10000"/>
              <a:gd name="connsiteX3" fmla="*/ 9965 w 10000"/>
              <a:gd name="connsiteY3" fmla="*/ 5306 h 10000"/>
              <a:gd name="connsiteX4" fmla="*/ 9345 w 10000"/>
              <a:gd name="connsiteY4" fmla="*/ 7214 h 10000"/>
              <a:gd name="connsiteX5" fmla="*/ 10000 w 10000"/>
              <a:gd name="connsiteY5" fmla="*/ 1503 h 10000"/>
              <a:gd name="connsiteX6" fmla="*/ 8778 w 10000"/>
              <a:gd name="connsiteY6" fmla="*/ 1908 h 10000"/>
              <a:gd name="connsiteX7" fmla="*/ 8371 w 10000"/>
              <a:gd name="connsiteY7" fmla="*/ 8431 h 10000"/>
              <a:gd name="connsiteX8" fmla="*/ 7879 w 10000"/>
              <a:gd name="connsiteY8" fmla="*/ 3780 h 10000"/>
              <a:gd name="connsiteX9" fmla="*/ 7702 w 10000"/>
              <a:gd name="connsiteY9" fmla="*/ 9682 h 10000"/>
              <a:gd name="connsiteX10" fmla="*/ 6669 w 10000"/>
              <a:gd name="connsiteY10" fmla="*/ 6594 h 10000"/>
              <a:gd name="connsiteX11" fmla="*/ 7432 w 10000"/>
              <a:gd name="connsiteY11" fmla="*/ 2922 h 10000"/>
              <a:gd name="connsiteX12" fmla="*/ 6094 w 10000"/>
              <a:gd name="connsiteY12" fmla="*/ 1026 h 10000"/>
              <a:gd name="connsiteX13" fmla="*/ 6284 w 10000"/>
              <a:gd name="connsiteY13" fmla="*/ 7274 h 10000"/>
              <a:gd name="connsiteX14" fmla="*/ 5553 w 10000"/>
              <a:gd name="connsiteY14" fmla="*/ 3721 h 10000"/>
              <a:gd name="connsiteX15" fmla="*/ 4795 w 10000"/>
              <a:gd name="connsiteY15" fmla="*/ 6594 h 10000"/>
              <a:gd name="connsiteX16" fmla="*/ 3666 w 10000"/>
              <a:gd name="connsiteY16" fmla="*/ 1132 h 10000"/>
              <a:gd name="connsiteX17" fmla="*/ 3359 w 10000"/>
              <a:gd name="connsiteY17" fmla="*/ 8097 h 10000"/>
              <a:gd name="connsiteX18" fmla="*/ 2723 w 10000"/>
              <a:gd name="connsiteY18" fmla="*/ 2647 h 10000"/>
              <a:gd name="connsiteX19" fmla="*/ 2045 w 10000"/>
              <a:gd name="connsiteY19" fmla="*/ 7583 h 10000"/>
              <a:gd name="connsiteX20" fmla="*/ 374 w 10000"/>
              <a:gd name="connsiteY20" fmla="*/ 119 h 10000"/>
              <a:gd name="connsiteX21" fmla="*/ 0 w 10000"/>
              <a:gd name="connsiteY21" fmla="*/ 4114 h 10000"/>
              <a:gd name="connsiteX22" fmla="*/ 669 w 10000"/>
              <a:gd name="connsiteY22" fmla="*/ 8097 h 10000"/>
              <a:gd name="connsiteX23" fmla="*/ 30 w 10000"/>
              <a:gd name="connsiteY23" fmla="*/ 10000 h 10000"/>
              <a:gd name="connsiteX0" fmla="*/ 8931 w 10000"/>
              <a:gd name="connsiteY0" fmla="*/ 6105 h 10000"/>
              <a:gd name="connsiteX1" fmla="*/ 9562 w 10000"/>
              <a:gd name="connsiteY1" fmla="*/ 0 h 10000"/>
              <a:gd name="connsiteX2" fmla="*/ 9965 w 10000"/>
              <a:gd name="connsiteY2" fmla="*/ 5306 h 10000"/>
              <a:gd name="connsiteX3" fmla="*/ 9345 w 10000"/>
              <a:gd name="connsiteY3" fmla="*/ 7214 h 10000"/>
              <a:gd name="connsiteX4" fmla="*/ 10000 w 10000"/>
              <a:gd name="connsiteY4" fmla="*/ 1503 h 10000"/>
              <a:gd name="connsiteX5" fmla="*/ 8778 w 10000"/>
              <a:gd name="connsiteY5" fmla="*/ 1908 h 10000"/>
              <a:gd name="connsiteX6" fmla="*/ 8371 w 10000"/>
              <a:gd name="connsiteY6" fmla="*/ 8431 h 10000"/>
              <a:gd name="connsiteX7" fmla="*/ 7879 w 10000"/>
              <a:gd name="connsiteY7" fmla="*/ 3780 h 10000"/>
              <a:gd name="connsiteX8" fmla="*/ 7702 w 10000"/>
              <a:gd name="connsiteY8" fmla="*/ 9682 h 10000"/>
              <a:gd name="connsiteX9" fmla="*/ 6669 w 10000"/>
              <a:gd name="connsiteY9" fmla="*/ 6594 h 10000"/>
              <a:gd name="connsiteX10" fmla="*/ 7432 w 10000"/>
              <a:gd name="connsiteY10" fmla="*/ 2922 h 10000"/>
              <a:gd name="connsiteX11" fmla="*/ 6094 w 10000"/>
              <a:gd name="connsiteY11" fmla="*/ 1026 h 10000"/>
              <a:gd name="connsiteX12" fmla="*/ 6284 w 10000"/>
              <a:gd name="connsiteY12" fmla="*/ 7274 h 10000"/>
              <a:gd name="connsiteX13" fmla="*/ 5553 w 10000"/>
              <a:gd name="connsiteY13" fmla="*/ 3721 h 10000"/>
              <a:gd name="connsiteX14" fmla="*/ 4795 w 10000"/>
              <a:gd name="connsiteY14" fmla="*/ 6594 h 10000"/>
              <a:gd name="connsiteX15" fmla="*/ 3666 w 10000"/>
              <a:gd name="connsiteY15" fmla="*/ 1132 h 10000"/>
              <a:gd name="connsiteX16" fmla="*/ 3359 w 10000"/>
              <a:gd name="connsiteY16" fmla="*/ 8097 h 10000"/>
              <a:gd name="connsiteX17" fmla="*/ 2723 w 10000"/>
              <a:gd name="connsiteY17" fmla="*/ 2647 h 10000"/>
              <a:gd name="connsiteX18" fmla="*/ 2045 w 10000"/>
              <a:gd name="connsiteY18" fmla="*/ 7583 h 10000"/>
              <a:gd name="connsiteX19" fmla="*/ 374 w 10000"/>
              <a:gd name="connsiteY19" fmla="*/ 119 h 10000"/>
              <a:gd name="connsiteX20" fmla="*/ 0 w 10000"/>
              <a:gd name="connsiteY20" fmla="*/ 4114 h 10000"/>
              <a:gd name="connsiteX21" fmla="*/ 669 w 10000"/>
              <a:gd name="connsiteY21" fmla="*/ 8097 h 10000"/>
              <a:gd name="connsiteX22" fmla="*/ 30 w 10000"/>
              <a:gd name="connsiteY22" fmla="*/ 10000 h 10000"/>
              <a:gd name="connsiteX0" fmla="*/ 9562 w 10000"/>
              <a:gd name="connsiteY0" fmla="*/ 0 h 10000"/>
              <a:gd name="connsiteX1" fmla="*/ 9965 w 10000"/>
              <a:gd name="connsiteY1" fmla="*/ 5306 h 10000"/>
              <a:gd name="connsiteX2" fmla="*/ 9345 w 10000"/>
              <a:gd name="connsiteY2" fmla="*/ 7214 h 10000"/>
              <a:gd name="connsiteX3" fmla="*/ 10000 w 10000"/>
              <a:gd name="connsiteY3" fmla="*/ 1503 h 10000"/>
              <a:gd name="connsiteX4" fmla="*/ 8778 w 10000"/>
              <a:gd name="connsiteY4" fmla="*/ 1908 h 10000"/>
              <a:gd name="connsiteX5" fmla="*/ 8371 w 10000"/>
              <a:gd name="connsiteY5" fmla="*/ 8431 h 10000"/>
              <a:gd name="connsiteX6" fmla="*/ 7879 w 10000"/>
              <a:gd name="connsiteY6" fmla="*/ 3780 h 10000"/>
              <a:gd name="connsiteX7" fmla="*/ 7702 w 10000"/>
              <a:gd name="connsiteY7" fmla="*/ 9682 h 10000"/>
              <a:gd name="connsiteX8" fmla="*/ 6669 w 10000"/>
              <a:gd name="connsiteY8" fmla="*/ 6594 h 10000"/>
              <a:gd name="connsiteX9" fmla="*/ 7432 w 10000"/>
              <a:gd name="connsiteY9" fmla="*/ 2922 h 10000"/>
              <a:gd name="connsiteX10" fmla="*/ 6094 w 10000"/>
              <a:gd name="connsiteY10" fmla="*/ 1026 h 10000"/>
              <a:gd name="connsiteX11" fmla="*/ 6284 w 10000"/>
              <a:gd name="connsiteY11" fmla="*/ 7274 h 10000"/>
              <a:gd name="connsiteX12" fmla="*/ 5553 w 10000"/>
              <a:gd name="connsiteY12" fmla="*/ 3721 h 10000"/>
              <a:gd name="connsiteX13" fmla="*/ 4795 w 10000"/>
              <a:gd name="connsiteY13" fmla="*/ 6594 h 10000"/>
              <a:gd name="connsiteX14" fmla="*/ 3666 w 10000"/>
              <a:gd name="connsiteY14" fmla="*/ 1132 h 10000"/>
              <a:gd name="connsiteX15" fmla="*/ 3359 w 10000"/>
              <a:gd name="connsiteY15" fmla="*/ 8097 h 10000"/>
              <a:gd name="connsiteX16" fmla="*/ 2723 w 10000"/>
              <a:gd name="connsiteY16" fmla="*/ 2647 h 10000"/>
              <a:gd name="connsiteX17" fmla="*/ 2045 w 10000"/>
              <a:gd name="connsiteY17" fmla="*/ 7583 h 10000"/>
              <a:gd name="connsiteX18" fmla="*/ 374 w 10000"/>
              <a:gd name="connsiteY18" fmla="*/ 119 h 10000"/>
              <a:gd name="connsiteX19" fmla="*/ 0 w 10000"/>
              <a:gd name="connsiteY19" fmla="*/ 4114 h 10000"/>
              <a:gd name="connsiteX20" fmla="*/ 669 w 10000"/>
              <a:gd name="connsiteY20" fmla="*/ 8097 h 10000"/>
              <a:gd name="connsiteX21" fmla="*/ 30 w 10000"/>
              <a:gd name="connsiteY21" fmla="*/ 10000 h 10000"/>
              <a:gd name="connsiteX0" fmla="*/ 9965 w 10000"/>
              <a:gd name="connsiteY0" fmla="*/ 5187 h 9881"/>
              <a:gd name="connsiteX1" fmla="*/ 9345 w 10000"/>
              <a:gd name="connsiteY1" fmla="*/ 7095 h 9881"/>
              <a:gd name="connsiteX2" fmla="*/ 10000 w 10000"/>
              <a:gd name="connsiteY2" fmla="*/ 1384 h 9881"/>
              <a:gd name="connsiteX3" fmla="*/ 8778 w 10000"/>
              <a:gd name="connsiteY3" fmla="*/ 1789 h 9881"/>
              <a:gd name="connsiteX4" fmla="*/ 8371 w 10000"/>
              <a:gd name="connsiteY4" fmla="*/ 8312 h 9881"/>
              <a:gd name="connsiteX5" fmla="*/ 7879 w 10000"/>
              <a:gd name="connsiteY5" fmla="*/ 3661 h 9881"/>
              <a:gd name="connsiteX6" fmla="*/ 7702 w 10000"/>
              <a:gd name="connsiteY6" fmla="*/ 9563 h 9881"/>
              <a:gd name="connsiteX7" fmla="*/ 6669 w 10000"/>
              <a:gd name="connsiteY7" fmla="*/ 6475 h 9881"/>
              <a:gd name="connsiteX8" fmla="*/ 7432 w 10000"/>
              <a:gd name="connsiteY8" fmla="*/ 2803 h 9881"/>
              <a:gd name="connsiteX9" fmla="*/ 6094 w 10000"/>
              <a:gd name="connsiteY9" fmla="*/ 907 h 9881"/>
              <a:gd name="connsiteX10" fmla="*/ 6284 w 10000"/>
              <a:gd name="connsiteY10" fmla="*/ 7155 h 9881"/>
              <a:gd name="connsiteX11" fmla="*/ 5553 w 10000"/>
              <a:gd name="connsiteY11" fmla="*/ 3602 h 9881"/>
              <a:gd name="connsiteX12" fmla="*/ 4795 w 10000"/>
              <a:gd name="connsiteY12" fmla="*/ 6475 h 9881"/>
              <a:gd name="connsiteX13" fmla="*/ 3666 w 10000"/>
              <a:gd name="connsiteY13" fmla="*/ 1013 h 9881"/>
              <a:gd name="connsiteX14" fmla="*/ 3359 w 10000"/>
              <a:gd name="connsiteY14" fmla="*/ 7978 h 9881"/>
              <a:gd name="connsiteX15" fmla="*/ 2723 w 10000"/>
              <a:gd name="connsiteY15" fmla="*/ 2528 h 9881"/>
              <a:gd name="connsiteX16" fmla="*/ 2045 w 10000"/>
              <a:gd name="connsiteY16" fmla="*/ 7464 h 9881"/>
              <a:gd name="connsiteX17" fmla="*/ 374 w 10000"/>
              <a:gd name="connsiteY17" fmla="*/ 0 h 9881"/>
              <a:gd name="connsiteX18" fmla="*/ 0 w 10000"/>
              <a:gd name="connsiteY18" fmla="*/ 3995 h 9881"/>
              <a:gd name="connsiteX19" fmla="*/ 669 w 10000"/>
              <a:gd name="connsiteY19" fmla="*/ 7978 h 9881"/>
              <a:gd name="connsiteX20" fmla="*/ 30 w 10000"/>
              <a:gd name="connsiteY20" fmla="*/ 9881 h 9881"/>
              <a:gd name="connsiteX0" fmla="*/ 9345 w 10000"/>
              <a:gd name="connsiteY0" fmla="*/ 7180 h 10000"/>
              <a:gd name="connsiteX1" fmla="*/ 10000 w 10000"/>
              <a:gd name="connsiteY1" fmla="*/ 1401 h 10000"/>
              <a:gd name="connsiteX2" fmla="*/ 8778 w 10000"/>
              <a:gd name="connsiteY2" fmla="*/ 1811 h 10000"/>
              <a:gd name="connsiteX3" fmla="*/ 8371 w 10000"/>
              <a:gd name="connsiteY3" fmla="*/ 8412 h 10000"/>
              <a:gd name="connsiteX4" fmla="*/ 7879 w 10000"/>
              <a:gd name="connsiteY4" fmla="*/ 3705 h 10000"/>
              <a:gd name="connsiteX5" fmla="*/ 7702 w 10000"/>
              <a:gd name="connsiteY5" fmla="*/ 9678 h 10000"/>
              <a:gd name="connsiteX6" fmla="*/ 6669 w 10000"/>
              <a:gd name="connsiteY6" fmla="*/ 6553 h 10000"/>
              <a:gd name="connsiteX7" fmla="*/ 7432 w 10000"/>
              <a:gd name="connsiteY7" fmla="*/ 2837 h 10000"/>
              <a:gd name="connsiteX8" fmla="*/ 6094 w 10000"/>
              <a:gd name="connsiteY8" fmla="*/ 918 h 10000"/>
              <a:gd name="connsiteX9" fmla="*/ 6284 w 10000"/>
              <a:gd name="connsiteY9" fmla="*/ 7241 h 10000"/>
              <a:gd name="connsiteX10" fmla="*/ 5553 w 10000"/>
              <a:gd name="connsiteY10" fmla="*/ 3645 h 10000"/>
              <a:gd name="connsiteX11" fmla="*/ 4795 w 10000"/>
              <a:gd name="connsiteY11" fmla="*/ 6553 h 10000"/>
              <a:gd name="connsiteX12" fmla="*/ 3666 w 10000"/>
              <a:gd name="connsiteY12" fmla="*/ 1025 h 10000"/>
              <a:gd name="connsiteX13" fmla="*/ 3359 w 10000"/>
              <a:gd name="connsiteY13" fmla="*/ 8074 h 10000"/>
              <a:gd name="connsiteX14" fmla="*/ 2723 w 10000"/>
              <a:gd name="connsiteY14" fmla="*/ 2558 h 10000"/>
              <a:gd name="connsiteX15" fmla="*/ 2045 w 10000"/>
              <a:gd name="connsiteY15" fmla="*/ 7554 h 10000"/>
              <a:gd name="connsiteX16" fmla="*/ 374 w 10000"/>
              <a:gd name="connsiteY16" fmla="*/ 0 h 10000"/>
              <a:gd name="connsiteX17" fmla="*/ 0 w 10000"/>
              <a:gd name="connsiteY17" fmla="*/ 4043 h 10000"/>
              <a:gd name="connsiteX18" fmla="*/ 669 w 10000"/>
              <a:gd name="connsiteY18" fmla="*/ 8074 h 10000"/>
              <a:gd name="connsiteX19" fmla="*/ 30 w 10000"/>
              <a:gd name="connsiteY19" fmla="*/ 10000 h 10000"/>
              <a:gd name="connsiteX0" fmla="*/ 10000 w 10000"/>
              <a:gd name="connsiteY0" fmla="*/ 1401 h 10000"/>
              <a:gd name="connsiteX1" fmla="*/ 8778 w 10000"/>
              <a:gd name="connsiteY1" fmla="*/ 1811 h 10000"/>
              <a:gd name="connsiteX2" fmla="*/ 8371 w 10000"/>
              <a:gd name="connsiteY2" fmla="*/ 8412 h 10000"/>
              <a:gd name="connsiteX3" fmla="*/ 7879 w 10000"/>
              <a:gd name="connsiteY3" fmla="*/ 3705 h 10000"/>
              <a:gd name="connsiteX4" fmla="*/ 7702 w 10000"/>
              <a:gd name="connsiteY4" fmla="*/ 9678 h 10000"/>
              <a:gd name="connsiteX5" fmla="*/ 6669 w 10000"/>
              <a:gd name="connsiteY5" fmla="*/ 6553 h 10000"/>
              <a:gd name="connsiteX6" fmla="*/ 7432 w 10000"/>
              <a:gd name="connsiteY6" fmla="*/ 2837 h 10000"/>
              <a:gd name="connsiteX7" fmla="*/ 6094 w 10000"/>
              <a:gd name="connsiteY7" fmla="*/ 918 h 10000"/>
              <a:gd name="connsiteX8" fmla="*/ 6284 w 10000"/>
              <a:gd name="connsiteY8" fmla="*/ 7241 h 10000"/>
              <a:gd name="connsiteX9" fmla="*/ 5553 w 10000"/>
              <a:gd name="connsiteY9" fmla="*/ 3645 h 10000"/>
              <a:gd name="connsiteX10" fmla="*/ 4795 w 10000"/>
              <a:gd name="connsiteY10" fmla="*/ 6553 h 10000"/>
              <a:gd name="connsiteX11" fmla="*/ 3666 w 10000"/>
              <a:gd name="connsiteY11" fmla="*/ 1025 h 10000"/>
              <a:gd name="connsiteX12" fmla="*/ 3359 w 10000"/>
              <a:gd name="connsiteY12" fmla="*/ 8074 h 10000"/>
              <a:gd name="connsiteX13" fmla="*/ 2723 w 10000"/>
              <a:gd name="connsiteY13" fmla="*/ 2558 h 10000"/>
              <a:gd name="connsiteX14" fmla="*/ 2045 w 10000"/>
              <a:gd name="connsiteY14" fmla="*/ 7554 h 10000"/>
              <a:gd name="connsiteX15" fmla="*/ 374 w 10000"/>
              <a:gd name="connsiteY15" fmla="*/ 0 h 10000"/>
              <a:gd name="connsiteX16" fmla="*/ 0 w 10000"/>
              <a:gd name="connsiteY16" fmla="*/ 4043 h 10000"/>
              <a:gd name="connsiteX17" fmla="*/ 669 w 10000"/>
              <a:gd name="connsiteY17" fmla="*/ 8074 h 10000"/>
              <a:gd name="connsiteX18" fmla="*/ 30 w 10000"/>
              <a:gd name="connsiteY18" fmla="*/ 10000 h 10000"/>
              <a:gd name="connsiteX0" fmla="*/ 9930 w 9930"/>
              <a:gd name="connsiteY0" fmla="*/ 4490 h 10000"/>
              <a:gd name="connsiteX1" fmla="*/ 8778 w 9930"/>
              <a:gd name="connsiteY1" fmla="*/ 1811 h 10000"/>
              <a:gd name="connsiteX2" fmla="*/ 8371 w 9930"/>
              <a:gd name="connsiteY2" fmla="*/ 8412 h 10000"/>
              <a:gd name="connsiteX3" fmla="*/ 7879 w 9930"/>
              <a:gd name="connsiteY3" fmla="*/ 3705 h 10000"/>
              <a:gd name="connsiteX4" fmla="*/ 7702 w 9930"/>
              <a:gd name="connsiteY4" fmla="*/ 9678 h 10000"/>
              <a:gd name="connsiteX5" fmla="*/ 6669 w 9930"/>
              <a:gd name="connsiteY5" fmla="*/ 6553 h 10000"/>
              <a:gd name="connsiteX6" fmla="*/ 7432 w 9930"/>
              <a:gd name="connsiteY6" fmla="*/ 2837 h 10000"/>
              <a:gd name="connsiteX7" fmla="*/ 6094 w 9930"/>
              <a:gd name="connsiteY7" fmla="*/ 918 h 10000"/>
              <a:gd name="connsiteX8" fmla="*/ 6284 w 9930"/>
              <a:gd name="connsiteY8" fmla="*/ 7241 h 10000"/>
              <a:gd name="connsiteX9" fmla="*/ 5553 w 9930"/>
              <a:gd name="connsiteY9" fmla="*/ 3645 h 10000"/>
              <a:gd name="connsiteX10" fmla="*/ 4795 w 9930"/>
              <a:gd name="connsiteY10" fmla="*/ 6553 h 10000"/>
              <a:gd name="connsiteX11" fmla="*/ 3666 w 9930"/>
              <a:gd name="connsiteY11" fmla="*/ 1025 h 10000"/>
              <a:gd name="connsiteX12" fmla="*/ 3359 w 9930"/>
              <a:gd name="connsiteY12" fmla="*/ 8074 h 10000"/>
              <a:gd name="connsiteX13" fmla="*/ 2723 w 9930"/>
              <a:gd name="connsiteY13" fmla="*/ 2558 h 10000"/>
              <a:gd name="connsiteX14" fmla="*/ 2045 w 9930"/>
              <a:gd name="connsiteY14" fmla="*/ 7554 h 10000"/>
              <a:gd name="connsiteX15" fmla="*/ 374 w 9930"/>
              <a:gd name="connsiteY15" fmla="*/ 0 h 10000"/>
              <a:gd name="connsiteX16" fmla="*/ 0 w 9930"/>
              <a:gd name="connsiteY16" fmla="*/ 4043 h 10000"/>
              <a:gd name="connsiteX17" fmla="*/ 669 w 9930"/>
              <a:gd name="connsiteY17" fmla="*/ 8074 h 10000"/>
              <a:gd name="connsiteX18" fmla="*/ 30 w 9930"/>
              <a:gd name="connsiteY18" fmla="*/ 10000 h 10000"/>
              <a:gd name="connsiteX0" fmla="*/ 10000 w 10000"/>
              <a:gd name="connsiteY0" fmla="*/ 4490 h 10000"/>
              <a:gd name="connsiteX1" fmla="*/ 8840 w 10000"/>
              <a:gd name="connsiteY1" fmla="*/ 1811 h 10000"/>
              <a:gd name="connsiteX2" fmla="*/ 8430 w 10000"/>
              <a:gd name="connsiteY2" fmla="*/ 8412 h 10000"/>
              <a:gd name="connsiteX3" fmla="*/ 7935 w 10000"/>
              <a:gd name="connsiteY3" fmla="*/ 3705 h 10000"/>
              <a:gd name="connsiteX4" fmla="*/ 7756 w 10000"/>
              <a:gd name="connsiteY4" fmla="*/ 9678 h 10000"/>
              <a:gd name="connsiteX5" fmla="*/ 7484 w 10000"/>
              <a:gd name="connsiteY5" fmla="*/ 2837 h 10000"/>
              <a:gd name="connsiteX6" fmla="*/ 6137 w 10000"/>
              <a:gd name="connsiteY6" fmla="*/ 918 h 10000"/>
              <a:gd name="connsiteX7" fmla="*/ 6328 w 10000"/>
              <a:gd name="connsiteY7" fmla="*/ 7241 h 10000"/>
              <a:gd name="connsiteX8" fmla="*/ 5592 w 10000"/>
              <a:gd name="connsiteY8" fmla="*/ 3645 h 10000"/>
              <a:gd name="connsiteX9" fmla="*/ 4829 w 10000"/>
              <a:gd name="connsiteY9" fmla="*/ 6553 h 10000"/>
              <a:gd name="connsiteX10" fmla="*/ 3692 w 10000"/>
              <a:gd name="connsiteY10" fmla="*/ 1025 h 10000"/>
              <a:gd name="connsiteX11" fmla="*/ 3383 w 10000"/>
              <a:gd name="connsiteY11" fmla="*/ 8074 h 10000"/>
              <a:gd name="connsiteX12" fmla="*/ 2742 w 10000"/>
              <a:gd name="connsiteY12" fmla="*/ 2558 h 10000"/>
              <a:gd name="connsiteX13" fmla="*/ 2059 w 10000"/>
              <a:gd name="connsiteY13" fmla="*/ 7554 h 10000"/>
              <a:gd name="connsiteX14" fmla="*/ 377 w 10000"/>
              <a:gd name="connsiteY14" fmla="*/ 0 h 10000"/>
              <a:gd name="connsiteX15" fmla="*/ 0 w 10000"/>
              <a:gd name="connsiteY15" fmla="*/ 4043 h 10000"/>
              <a:gd name="connsiteX16" fmla="*/ 674 w 10000"/>
              <a:gd name="connsiteY16" fmla="*/ 8074 h 10000"/>
              <a:gd name="connsiteX17" fmla="*/ 30 w 10000"/>
              <a:gd name="connsiteY17" fmla="*/ 10000 h 10000"/>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8840 w 8840"/>
              <a:gd name="connsiteY0" fmla="*/ 1811 h 10119"/>
              <a:gd name="connsiteX1" fmla="*/ 8430 w 8840"/>
              <a:gd name="connsiteY1" fmla="*/ 8412 h 10119"/>
              <a:gd name="connsiteX2" fmla="*/ 7935 w 8840"/>
              <a:gd name="connsiteY2" fmla="*/ 3705 h 10119"/>
              <a:gd name="connsiteX3" fmla="*/ 7248 w 8840"/>
              <a:gd name="connsiteY3" fmla="*/ 10119 h 10119"/>
              <a:gd name="connsiteX4" fmla="*/ 7484 w 8840"/>
              <a:gd name="connsiteY4" fmla="*/ 2837 h 10119"/>
              <a:gd name="connsiteX5" fmla="*/ 6137 w 8840"/>
              <a:gd name="connsiteY5" fmla="*/ 918 h 10119"/>
              <a:gd name="connsiteX6" fmla="*/ 6328 w 8840"/>
              <a:gd name="connsiteY6" fmla="*/ 7241 h 10119"/>
              <a:gd name="connsiteX7" fmla="*/ 5592 w 8840"/>
              <a:gd name="connsiteY7" fmla="*/ 3645 h 10119"/>
              <a:gd name="connsiteX8" fmla="*/ 4829 w 8840"/>
              <a:gd name="connsiteY8" fmla="*/ 6553 h 10119"/>
              <a:gd name="connsiteX9" fmla="*/ 3692 w 8840"/>
              <a:gd name="connsiteY9" fmla="*/ 1025 h 10119"/>
              <a:gd name="connsiteX10" fmla="*/ 3383 w 8840"/>
              <a:gd name="connsiteY10" fmla="*/ 8074 h 10119"/>
              <a:gd name="connsiteX11" fmla="*/ 2742 w 8840"/>
              <a:gd name="connsiteY11" fmla="*/ 2558 h 10119"/>
              <a:gd name="connsiteX12" fmla="*/ 2059 w 8840"/>
              <a:gd name="connsiteY12" fmla="*/ 7554 h 10119"/>
              <a:gd name="connsiteX13" fmla="*/ 377 w 8840"/>
              <a:gd name="connsiteY13" fmla="*/ 0 h 10119"/>
              <a:gd name="connsiteX14" fmla="*/ 0 w 8840"/>
              <a:gd name="connsiteY14" fmla="*/ 4043 h 10119"/>
              <a:gd name="connsiteX15" fmla="*/ 674 w 8840"/>
              <a:gd name="connsiteY15" fmla="*/ 8074 h 10119"/>
              <a:gd name="connsiteX16" fmla="*/ 30 w 8840"/>
              <a:gd name="connsiteY16" fmla="*/ 10000 h 10119"/>
              <a:gd name="connsiteX0" fmla="*/ 9536 w 9536"/>
              <a:gd name="connsiteY0" fmla="*/ 8313 h 10000"/>
              <a:gd name="connsiteX1" fmla="*/ 8976 w 9536"/>
              <a:gd name="connsiteY1" fmla="*/ 3661 h 10000"/>
              <a:gd name="connsiteX2" fmla="*/ 8199 w 9536"/>
              <a:gd name="connsiteY2" fmla="*/ 10000 h 10000"/>
              <a:gd name="connsiteX3" fmla="*/ 8466 w 9536"/>
              <a:gd name="connsiteY3" fmla="*/ 2804 h 10000"/>
              <a:gd name="connsiteX4" fmla="*/ 6942 w 9536"/>
              <a:gd name="connsiteY4" fmla="*/ 907 h 10000"/>
              <a:gd name="connsiteX5" fmla="*/ 7158 w 9536"/>
              <a:gd name="connsiteY5" fmla="*/ 7156 h 10000"/>
              <a:gd name="connsiteX6" fmla="*/ 6326 w 9536"/>
              <a:gd name="connsiteY6" fmla="*/ 3602 h 10000"/>
              <a:gd name="connsiteX7" fmla="*/ 5463 w 9536"/>
              <a:gd name="connsiteY7" fmla="*/ 6476 h 10000"/>
              <a:gd name="connsiteX8" fmla="*/ 4176 w 9536"/>
              <a:gd name="connsiteY8" fmla="*/ 1013 h 10000"/>
              <a:gd name="connsiteX9" fmla="*/ 3827 w 9536"/>
              <a:gd name="connsiteY9" fmla="*/ 7979 h 10000"/>
              <a:gd name="connsiteX10" fmla="*/ 3102 w 9536"/>
              <a:gd name="connsiteY10" fmla="*/ 2528 h 10000"/>
              <a:gd name="connsiteX11" fmla="*/ 2329 w 9536"/>
              <a:gd name="connsiteY11" fmla="*/ 7465 h 10000"/>
              <a:gd name="connsiteX12" fmla="*/ 426 w 9536"/>
              <a:gd name="connsiteY12" fmla="*/ 0 h 10000"/>
              <a:gd name="connsiteX13" fmla="*/ 0 w 9536"/>
              <a:gd name="connsiteY13" fmla="*/ 3995 h 10000"/>
              <a:gd name="connsiteX14" fmla="*/ 762 w 9536"/>
              <a:gd name="connsiteY14" fmla="*/ 7979 h 10000"/>
              <a:gd name="connsiteX15" fmla="*/ 34 w 9536"/>
              <a:gd name="connsiteY15" fmla="*/ 9882 h 10000"/>
              <a:gd name="connsiteX0" fmla="*/ 9413 w 9413"/>
              <a:gd name="connsiteY0" fmla="*/ 3661 h 10000"/>
              <a:gd name="connsiteX1" fmla="*/ 8598 w 9413"/>
              <a:gd name="connsiteY1" fmla="*/ 10000 h 10000"/>
              <a:gd name="connsiteX2" fmla="*/ 8878 w 9413"/>
              <a:gd name="connsiteY2" fmla="*/ 2804 h 10000"/>
              <a:gd name="connsiteX3" fmla="*/ 7280 w 9413"/>
              <a:gd name="connsiteY3" fmla="*/ 907 h 10000"/>
              <a:gd name="connsiteX4" fmla="*/ 7506 w 9413"/>
              <a:gd name="connsiteY4" fmla="*/ 7156 h 10000"/>
              <a:gd name="connsiteX5" fmla="*/ 6634 w 9413"/>
              <a:gd name="connsiteY5" fmla="*/ 3602 h 10000"/>
              <a:gd name="connsiteX6" fmla="*/ 5729 w 9413"/>
              <a:gd name="connsiteY6" fmla="*/ 6476 h 10000"/>
              <a:gd name="connsiteX7" fmla="*/ 4379 w 9413"/>
              <a:gd name="connsiteY7" fmla="*/ 1013 h 10000"/>
              <a:gd name="connsiteX8" fmla="*/ 4013 w 9413"/>
              <a:gd name="connsiteY8" fmla="*/ 7979 h 10000"/>
              <a:gd name="connsiteX9" fmla="*/ 3253 w 9413"/>
              <a:gd name="connsiteY9" fmla="*/ 2528 h 10000"/>
              <a:gd name="connsiteX10" fmla="*/ 2442 w 9413"/>
              <a:gd name="connsiteY10" fmla="*/ 7465 h 10000"/>
              <a:gd name="connsiteX11" fmla="*/ 447 w 9413"/>
              <a:gd name="connsiteY11" fmla="*/ 0 h 10000"/>
              <a:gd name="connsiteX12" fmla="*/ 0 w 9413"/>
              <a:gd name="connsiteY12" fmla="*/ 3995 h 10000"/>
              <a:gd name="connsiteX13" fmla="*/ 799 w 9413"/>
              <a:gd name="connsiteY13" fmla="*/ 7979 h 10000"/>
              <a:gd name="connsiteX14" fmla="*/ 36 w 9413"/>
              <a:gd name="connsiteY14" fmla="*/ 9882 h 10000"/>
              <a:gd name="connsiteX0" fmla="*/ 9134 w 9432"/>
              <a:gd name="connsiteY0" fmla="*/ 10000 h 10000"/>
              <a:gd name="connsiteX1" fmla="*/ 9432 w 9432"/>
              <a:gd name="connsiteY1" fmla="*/ 2804 h 10000"/>
              <a:gd name="connsiteX2" fmla="*/ 7734 w 9432"/>
              <a:gd name="connsiteY2" fmla="*/ 907 h 10000"/>
              <a:gd name="connsiteX3" fmla="*/ 7974 w 9432"/>
              <a:gd name="connsiteY3" fmla="*/ 7156 h 10000"/>
              <a:gd name="connsiteX4" fmla="*/ 7048 w 9432"/>
              <a:gd name="connsiteY4" fmla="*/ 3602 h 10000"/>
              <a:gd name="connsiteX5" fmla="*/ 6086 w 9432"/>
              <a:gd name="connsiteY5" fmla="*/ 6476 h 10000"/>
              <a:gd name="connsiteX6" fmla="*/ 4652 w 9432"/>
              <a:gd name="connsiteY6" fmla="*/ 1013 h 10000"/>
              <a:gd name="connsiteX7" fmla="*/ 4263 w 9432"/>
              <a:gd name="connsiteY7" fmla="*/ 7979 h 10000"/>
              <a:gd name="connsiteX8" fmla="*/ 3456 w 9432"/>
              <a:gd name="connsiteY8" fmla="*/ 2528 h 10000"/>
              <a:gd name="connsiteX9" fmla="*/ 2594 w 9432"/>
              <a:gd name="connsiteY9" fmla="*/ 7465 h 10000"/>
              <a:gd name="connsiteX10" fmla="*/ 475 w 9432"/>
              <a:gd name="connsiteY10" fmla="*/ 0 h 10000"/>
              <a:gd name="connsiteX11" fmla="*/ 0 w 9432"/>
              <a:gd name="connsiteY11" fmla="*/ 3995 h 10000"/>
              <a:gd name="connsiteX12" fmla="*/ 849 w 9432"/>
              <a:gd name="connsiteY12" fmla="*/ 7979 h 10000"/>
              <a:gd name="connsiteX13" fmla="*/ 38 w 9432"/>
              <a:gd name="connsiteY13" fmla="*/ 9882 h 10000"/>
              <a:gd name="connsiteX0" fmla="*/ 10000 w 10000"/>
              <a:gd name="connsiteY0" fmla="*/ 2804 h 9882"/>
              <a:gd name="connsiteX1" fmla="*/ 8200 w 10000"/>
              <a:gd name="connsiteY1" fmla="*/ 907 h 9882"/>
              <a:gd name="connsiteX2" fmla="*/ 8454 w 10000"/>
              <a:gd name="connsiteY2" fmla="*/ 7156 h 9882"/>
              <a:gd name="connsiteX3" fmla="*/ 7472 w 10000"/>
              <a:gd name="connsiteY3" fmla="*/ 3602 h 9882"/>
              <a:gd name="connsiteX4" fmla="*/ 6453 w 10000"/>
              <a:gd name="connsiteY4" fmla="*/ 6476 h 9882"/>
              <a:gd name="connsiteX5" fmla="*/ 4932 w 10000"/>
              <a:gd name="connsiteY5" fmla="*/ 1013 h 9882"/>
              <a:gd name="connsiteX6" fmla="*/ 4520 w 10000"/>
              <a:gd name="connsiteY6" fmla="*/ 7979 h 9882"/>
              <a:gd name="connsiteX7" fmla="*/ 3664 w 10000"/>
              <a:gd name="connsiteY7" fmla="*/ 2528 h 9882"/>
              <a:gd name="connsiteX8" fmla="*/ 2750 w 10000"/>
              <a:gd name="connsiteY8" fmla="*/ 7465 h 9882"/>
              <a:gd name="connsiteX9" fmla="*/ 504 w 10000"/>
              <a:gd name="connsiteY9" fmla="*/ 0 h 9882"/>
              <a:gd name="connsiteX10" fmla="*/ 0 w 10000"/>
              <a:gd name="connsiteY10" fmla="*/ 3995 h 9882"/>
              <a:gd name="connsiteX11" fmla="*/ 900 w 10000"/>
              <a:gd name="connsiteY11" fmla="*/ 7979 h 9882"/>
              <a:gd name="connsiteX12" fmla="*/ 40 w 10000"/>
              <a:gd name="connsiteY12" fmla="*/ 9882 h 9882"/>
              <a:gd name="connsiteX0" fmla="*/ 8200 w 8454"/>
              <a:gd name="connsiteY0" fmla="*/ 918 h 10000"/>
              <a:gd name="connsiteX1" fmla="*/ 8454 w 8454"/>
              <a:gd name="connsiteY1" fmla="*/ 7241 h 10000"/>
              <a:gd name="connsiteX2" fmla="*/ 7472 w 8454"/>
              <a:gd name="connsiteY2" fmla="*/ 3645 h 10000"/>
              <a:gd name="connsiteX3" fmla="*/ 6453 w 8454"/>
              <a:gd name="connsiteY3" fmla="*/ 6553 h 10000"/>
              <a:gd name="connsiteX4" fmla="*/ 4932 w 8454"/>
              <a:gd name="connsiteY4" fmla="*/ 1025 h 10000"/>
              <a:gd name="connsiteX5" fmla="*/ 4520 w 8454"/>
              <a:gd name="connsiteY5" fmla="*/ 8074 h 10000"/>
              <a:gd name="connsiteX6" fmla="*/ 3664 w 8454"/>
              <a:gd name="connsiteY6" fmla="*/ 2558 h 10000"/>
              <a:gd name="connsiteX7" fmla="*/ 2750 w 8454"/>
              <a:gd name="connsiteY7" fmla="*/ 7554 h 10000"/>
              <a:gd name="connsiteX8" fmla="*/ 504 w 8454"/>
              <a:gd name="connsiteY8" fmla="*/ 0 h 10000"/>
              <a:gd name="connsiteX9" fmla="*/ 0 w 8454"/>
              <a:gd name="connsiteY9" fmla="*/ 4043 h 10000"/>
              <a:gd name="connsiteX10" fmla="*/ 900 w 8454"/>
              <a:gd name="connsiteY10" fmla="*/ 8074 h 10000"/>
              <a:gd name="connsiteX11" fmla="*/ 40 w 8454"/>
              <a:gd name="connsiteY11" fmla="*/ 10000 h 10000"/>
              <a:gd name="connsiteX0" fmla="*/ 10000 w 10000"/>
              <a:gd name="connsiteY0" fmla="*/ 7241 h 10000"/>
              <a:gd name="connsiteX1" fmla="*/ 8838 w 10000"/>
              <a:gd name="connsiteY1" fmla="*/ 3645 h 10000"/>
              <a:gd name="connsiteX2" fmla="*/ 7633 w 10000"/>
              <a:gd name="connsiteY2" fmla="*/ 6553 h 10000"/>
              <a:gd name="connsiteX3" fmla="*/ 5834 w 10000"/>
              <a:gd name="connsiteY3" fmla="*/ 1025 h 10000"/>
              <a:gd name="connsiteX4" fmla="*/ 5347 w 10000"/>
              <a:gd name="connsiteY4" fmla="*/ 8074 h 10000"/>
              <a:gd name="connsiteX5" fmla="*/ 4334 w 10000"/>
              <a:gd name="connsiteY5" fmla="*/ 2558 h 10000"/>
              <a:gd name="connsiteX6" fmla="*/ 3253 w 10000"/>
              <a:gd name="connsiteY6" fmla="*/ 7554 h 10000"/>
              <a:gd name="connsiteX7" fmla="*/ 596 w 10000"/>
              <a:gd name="connsiteY7" fmla="*/ 0 h 10000"/>
              <a:gd name="connsiteX8" fmla="*/ 0 w 10000"/>
              <a:gd name="connsiteY8" fmla="*/ 4043 h 10000"/>
              <a:gd name="connsiteX9" fmla="*/ 1065 w 10000"/>
              <a:gd name="connsiteY9" fmla="*/ 8074 h 10000"/>
              <a:gd name="connsiteX10" fmla="*/ 47 w 10000"/>
              <a:gd name="connsiteY10" fmla="*/ 10000 h 10000"/>
              <a:gd name="connsiteX0" fmla="*/ 8838 w 8838"/>
              <a:gd name="connsiteY0" fmla="*/ 3645 h 10000"/>
              <a:gd name="connsiteX1" fmla="*/ 7633 w 8838"/>
              <a:gd name="connsiteY1" fmla="*/ 6553 h 10000"/>
              <a:gd name="connsiteX2" fmla="*/ 5834 w 8838"/>
              <a:gd name="connsiteY2" fmla="*/ 1025 h 10000"/>
              <a:gd name="connsiteX3" fmla="*/ 5347 w 8838"/>
              <a:gd name="connsiteY3" fmla="*/ 8074 h 10000"/>
              <a:gd name="connsiteX4" fmla="*/ 4334 w 8838"/>
              <a:gd name="connsiteY4" fmla="*/ 2558 h 10000"/>
              <a:gd name="connsiteX5" fmla="*/ 3253 w 8838"/>
              <a:gd name="connsiteY5" fmla="*/ 7554 h 10000"/>
              <a:gd name="connsiteX6" fmla="*/ 596 w 8838"/>
              <a:gd name="connsiteY6" fmla="*/ 0 h 10000"/>
              <a:gd name="connsiteX7" fmla="*/ 0 w 8838"/>
              <a:gd name="connsiteY7" fmla="*/ 4043 h 10000"/>
              <a:gd name="connsiteX8" fmla="*/ 1065 w 8838"/>
              <a:gd name="connsiteY8" fmla="*/ 8074 h 10000"/>
              <a:gd name="connsiteX9" fmla="*/ 47 w 8838"/>
              <a:gd name="connsiteY9" fmla="*/ 10000 h 10000"/>
              <a:gd name="connsiteX0" fmla="*/ 8637 w 8637"/>
              <a:gd name="connsiteY0" fmla="*/ 6553 h 10000"/>
              <a:gd name="connsiteX1" fmla="*/ 6601 w 8637"/>
              <a:gd name="connsiteY1" fmla="*/ 1025 h 10000"/>
              <a:gd name="connsiteX2" fmla="*/ 6050 w 8637"/>
              <a:gd name="connsiteY2" fmla="*/ 8074 h 10000"/>
              <a:gd name="connsiteX3" fmla="*/ 4904 w 8637"/>
              <a:gd name="connsiteY3" fmla="*/ 2558 h 10000"/>
              <a:gd name="connsiteX4" fmla="*/ 3681 w 8637"/>
              <a:gd name="connsiteY4" fmla="*/ 7554 h 10000"/>
              <a:gd name="connsiteX5" fmla="*/ 674 w 8637"/>
              <a:gd name="connsiteY5" fmla="*/ 0 h 10000"/>
              <a:gd name="connsiteX6" fmla="*/ 0 w 8637"/>
              <a:gd name="connsiteY6" fmla="*/ 4043 h 10000"/>
              <a:gd name="connsiteX7" fmla="*/ 1205 w 8637"/>
              <a:gd name="connsiteY7" fmla="*/ 8074 h 10000"/>
              <a:gd name="connsiteX8" fmla="*/ 53 w 8637"/>
              <a:gd name="connsiteY8" fmla="*/ 10000 h 10000"/>
              <a:gd name="connsiteX0" fmla="*/ 7643 w 7643"/>
              <a:gd name="connsiteY0" fmla="*/ 1025 h 10000"/>
              <a:gd name="connsiteX1" fmla="*/ 7005 w 7643"/>
              <a:gd name="connsiteY1" fmla="*/ 8074 h 10000"/>
              <a:gd name="connsiteX2" fmla="*/ 5678 w 7643"/>
              <a:gd name="connsiteY2" fmla="*/ 2558 h 10000"/>
              <a:gd name="connsiteX3" fmla="*/ 4262 w 7643"/>
              <a:gd name="connsiteY3" fmla="*/ 7554 h 10000"/>
              <a:gd name="connsiteX4" fmla="*/ 780 w 7643"/>
              <a:gd name="connsiteY4" fmla="*/ 0 h 10000"/>
              <a:gd name="connsiteX5" fmla="*/ 0 w 7643"/>
              <a:gd name="connsiteY5" fmla="*/ 4043 h 10000"/>
              <a:gd name="connsiteX6" fmla="*/ 1395 w 7643"/>
              <a:gd name="connsiteY6" fmla="*/ 8074 h 10000"/>
              <a:gd name="connsiteX7" fmla="*/ 61 w 7643"/>
              <a:gd name="connsiteY7" fmla="*/ 10000 h 10000"/>
              <a:gd name="connsiteX0" fmla="*/ 9165 w 9165"/>
              <a:gd name="connsiteY0" fmla="*/ 8074 h 10000"/>
              <a:gd name="connsiteX1" fmla="*/ 7429 w 9165"/>
              <a:gd name="connsiteY1" fmla="*/ 2558 h 10000"/>
              <a:gd name="connsiteX2" fmla="*/ 5576 w 9165"/>
              <a:gd name="connsiteY2" fmla="*/ 7554 h 10000"/>
              <a:gd name="connsiteX3" fmla="*/ 1021 w 9165"/>
              <a:gd name="connsiteY3" fmla="*/ 0 h 10000"/>
              <a:gd name="connsiteX4" fmla="*/ 0 w 9165"/>
              <a:gd name="connsiteY4" fmla="*/ 4043 h 10000"/>
              <a:gd name="connsiteX5" fmla="*/ 1825 w 9165"/>
              <a:gd name="connsiteY5" fmla="*/ 8074 h 10000"/>
              <a:gd name="connsiteX6" fmla="*/ 80 w 9165"/>
              <a:gd name="connsiteY6" fmla="*/ 10000 h 10000"/>
              <a:gd name="connsiteX0" fmla="*/ 8106 w 8106"/>
              <a:gd name="connsiteY0" fmla="*/ 2558 h 10000"/>
              <a:gd name="connsiteX1" fmla="*/ 6084 w 8106"/>
              <a:gd name="connsiteY1" fmla="*/ 7554 h 10000"/>
              <a:gd name="connsiteX2" fmla="*/ 1114 w 8106"/>
              <a:gd name="connsiteY2" fmla="*/ 0 h 10000"/>
              <a:gd name="connsiteX3" fmla="*/ 0 w 8106"/>
              <a:gd name="connsiteY3" fmla="*/ 4043 h 10000"/>
              <a:gd name="connsiteX4" fmla="*/ 1991 w 8106"/>
              <a:gd name="connsiteY4" fmla="*/ 8074 h 10000"/>
              <a:gd name="connsiteX5" fmla="*/ 87 w 8106"/>
              <a:gd name="connsiteY5" fmla="*/ 10000 h 10000"/>
              <a:gd name="connsiteX0" fmla="*/ 7506 w 7506"/>
              <a:gd name="connsiteY0" fmla="*/ 7554 h 10000"/>
              <a:gd name="connsiteX1" fmla="*/ 1374 w 7506"/>
              <a:gd name="connsiteY1" fmla="*/ 0 h 10000"/>
              <a:gd name="connsiteX2" fmla="*/ 0 w 7506"/>
              <a:gd name="connsiteY2" fmla="*/ 4043 h 10000"/>
              <a:gd name="connsiteX3" fmla="*/ 2456 w 7506"/>
              <a:gd name="connsiteY3" fmla="*/ 8074 h 10000"/>
              <a:gd name="connsiteX4" fmla="*/ 107 w 7506"/>
              <a:gd name="connsiteY4" fmla="*/ 10000 h 10000"/>
              <a:gd name="connsiteX0" fmla="*/ 1831 w 3272"/>
              <a:gd name="connsiteY0" fmla="*/ 0 h 10000"/>
              <a:gd name="connsiteX1" fmla="*/ 0 w 3272"/>
              <a:gd name="connsiteY1" fmla="*/ 4043 h 10000"/>
              <a:gd name="connsiteX2" fmla="*/ 3272 w 3272"/>
              <a:gd name="connsiteY2" fmla="*/ 8074 h 10000"/>
              <a:gd name="connsiteX3" fmla="*/ 143 w 3272"/>
              <a:gd name="connsiteY3" fmla="*/ 10000 h 10000"/>
              <a:gd name="connsiteX0" fmla="*/ 5596 w 10000"/>
              <a:gd name="connsiteY0" fmla="*/ 0 h 10000"/>
              <a:gd name="connsiteX1" fmla="*/ 0 w 10000"/>
              <a:gd name="connsiteY1" fmla="*/ 4043 h 10000"/>
              <a:gd name="connsiteX2" fmla="*/ 10000 w 10000"/>
              <a:gd name="connsiteY2" fmla="*/ 8074 h 10000"/>
              <a:gd name="connsiteX3" fmla="*/ 437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5596" y="0"/>
                </a:moveTo>
                <a:lnTo>
                  <a:pt x="0" y="4043"/>
                </a:lnTo>
                <a:lnTo>
                  <a:pt x="10000" y="8074"/>
                </a:lnTo>
                <a:lnTo>
                  <a:pt x="437" y="10000"/>
                </a:ln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4" name="Freeform 5"/>
          <p:cNvSpPr>
            <a:spLocks/>
          </p:cNvSpPr>
          <p:nvPr/>
        </p:nvSpPr>
        <p:spPr bwMode="auto">
          <a:xfrm>
            <a:off x="1163011" y="511650"/>
            <a:ext cx="6114761" cy="1062113"/>
          </a:xfrm>
          <a:custGeom>
            <a:avLst/>
            <a:gdLst>
              <a:gd name="T0" fmla="*/ 0 w 6557"/>
              <a:gd name="T1" fmla="*/ 781 h 972"/>
              <a:gd name="T2" fmla="*/ 771 w 6557"/>
              <a:gd name="T3" fmla="*/ 86 h 972"/>
              <a:gd name="T4" fmla="*/ 1686 w 6557"/>
              <a:gd name="T5" fmla="*/ 572 h 972"/>
              <a:gd name="T6" fmla="*/ 3067 w 6557"/>
              <a:gd name="T7" fmla="*/ 152 h 972"/>
              <a:gd name="T8" fmla="*/ 3532 w 6557"/>
              <a:gd name="T9" fmla="*/ 629 h 972"/>
              <a:gd name="T10" fmla="*/ 4615 w 6557"/>
              <a:gd name="T11" fmla="*/ 50 h 972"/>
              <a:gd name="T12" fmla="*/ 4797 w 6557"/>
              <a:gd name="T13" fmla="*/ 579 h 972"/>
              <a:gd name="T14" fmla="*/ 5860 w 6557"/>
              <a:gd name="T15" fmla="*/ 512 h 972"/>
              <a:gd name="T16" fmla="*/ 6272 w 6557"/>
              <a:gd name="T17" fmla="*/ 0 h 972"/>
              <a:gd name="T18" fmla="*/ 6534 w 6557"/>
              <a:gd name="T19" fmla="*/ 445 h 972"/>
              <a:gd name="T20" fmla="*/ 6389 w 6557"/>
              <a:gd name="T21" fmla="*/ 972 h 972"/>
              <a:gd name="T22" fmla="*/ 5609 w 6557"/>
              <a:gd name="T23" fmla="*/ 953 h 972"/>
              <a:gd name="T24" fmla="*/ 6130 w 6557"/>
              <a:gd name="T25" fmla="*/ 605 h 972"/>
              <a:gd name="T26" fmla="*/ 6557 w 6557"/>
              <a:gd name="T27" fmla="*/ 126 h 972"/>
              <a:gd name="T28" fmla="*/ 5760 w 6557"/>
              <a:gd name="T29" fmla="*/ 160 h 972"/>
              <a:gd name="T30" fmla="*/ 5495 w 6557"/>
              <a:gd name="T31" fmla="*/ 707 h 972"/>
              <a:gd name="T32" fmla="*/ 5174 w 6557"/>
              <a:gd name="T33" fmla="*/ 317 h 972"/>
              <a:gd name="T34" fmla="*/ 5059 w 6557"/>
              <a:gd name="T35" fmla="*/ 812 h 972"/>
              <a:gd name="T36" fmla="*/ 4385 w 6557"/>
              <a:gd name="T37" fmla="*/ 553 h 972"/>
              <a:gd name="T38" fmla="*/ 4883 w 6557"/>
              <a:gd name="T39" fmla="*/ 245 h 972"/>
              <a:gd name="T40" fmla="*/ 4011 w 6557"/>
              <a:gd name="T41" fmla="*/ 86 h 972"/>
              <a:gd name="T42" fmla="*/ 4135 w 6557"/>
              <a:gd name="T43" fmla="*/ 610 h 972"/>
              <a:gd name="T44" fmla="*/ 3658 w 6557"/>
              <a:gd name="T45" fmla="*/ 312 h 972"/>
              <a:gd name="T46" fmla="*/ 3164 w 6557"/>
              <a:gd name="T47" fmla="*/ 553 h 972"/>
              <a:gd name="T48" fmla="*/ 2428 w 6557"/>
              <a:gd name="T49" fmla="*/ 95 h 972"/>
              <a:gd name="T50" fmla="*/ 2228 w 6557"/>
              <a:gd name="T51" fmla="*/ 679 h 972"/>
              <a:gd name="T52" fmla="*/ 1813 w 6557"/>
              <a:gd name="T53" fmla="*/ 222 h 972"/>
              <a:gd name="T54" fmla="*/ 1371 w 6557"/>
              <a:gd name="T55" fmla="*/ 636 h 972"/>
              <a:gd name="T56" fmla="*/ 282 w 6557"/>
              <a:gd name="T57" fmla="*/ 10 h 972"/>
              <a:gd name="T58" fmla="*/ 38 w 6557"/>
              <a:gd name="T59" fmla="*/ 345 h 972"/>
              <a:gd name="T60" fmla="*/ 474 w 6557"/>
              <a:gd name="T61" fmla="*/ 679 h 972"/>
              <a:gd name="T62" fmla="*/ 0 w 6557"/>
              <a:gd name="T63" fmla="*/ 781 h 972"/>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31" fmla="*/ 88 w 10000"/>
              <a:gd name="connsiteY31" fmla="*/ 8628 h 10000"/>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31" fmla="*/ 88 w 10000"/>
              <a:gd name="connsiteY31" fmla="*/ 8628 h 10000"/>
              <a:gd name="connsiteX32" fmla="*/ 0 w 10000"/>
              <a:gd name="connsiteY32" fmla="*/ 8035 h 10000"/>
              <a:gd name="connsiteX0" fmla="*/ 0 w 10000"/>
              <a:gd name="connsiteY0" fmla="*/ 8035 h 10039"/>
              <a:gd name="connsiteX1" fmla="*/ 1176 w 10000"/>
              <a:gd name="connsiteY1" fmla="*/ 885 h 10039"/>
              <a:gd name="connsiteX2" fmla="*/ 2571 w 10000"/>
              <a:gd name="connsiteY2" fmla="*/ 5885 h 10039"/>
              <a:gd name="connsiteX3" fmla="*/ 4677 w 10000"/>
              <a:gd name="connsiteY3" fmla="*/ 1564 h 10039"/>
              <a:gd name="connsiteX4" fmla="*/ 5387 w 10000"/>
              <a:gd name="connsiteY4" fmla="*/ 6471 h 10039"/>
              <a:gd name="connsiteX5" fmla="*/ 7038 w 10000"/>
              <a:gd name="connsiteY5" fmla="*/ 514 h 10039"/>
              <a:gd name="connsiteX6" fmla="*/ 7316 w 10000"/>
              <a:gd name="connsiteY6" fmla="*/ 5957 h 10039"/>
              <a:gd name="connsiteX7" fmla="*/ 8937 w 10000"/>
              <a:gd name="connsiteY7" fmla="*/ 5267 h 10039"/>
              <a:gd name="connsiteX8" fmla="*/ 9565 w 10000"/>
              <a:gd name="connsiteY8" fmla="*/ 0 h 10039"/>
              <a:gd name="connsiteX9" fmla="*/ 9965 w 10000"/>
              <a:gd name="connsiteY9" fmla="*/ 4578 h 10039"/>
              <a:gd name="connsiteX10" fmla="*/ 9744 w 10000"/>
              <a:gd name="connsiteY10" fmla="*/ 10000 h 10039"/>
              <a:gd name="connsiteX11" fmla="*/ 8554 w 10000"/>
              <a:gd name="connsiteY11" fmla="*/ 9805 h 10039"/>
              <a:gd name="connsiteX12" fmla="*/ 9349 w 10000"/>
              <a:gd name="connsiteY12" fmla="*/ 6224 h 10039"/>
              <a:gd name="connsiteX13" fmla="*/ 10000 w 10000"/>
              <a:gd name="connsiteY13" fmla="*/ 1296 h 10039"/>
              <a:gd name="connsiteX14" fmla="*/ 8785 w 10000"/>
              <a:gd name="connsiteY14" fmla="*/ 1646 h 10039"/>
              <a:gd name="connsiteX15" fmla="*/ 8380 w 10000"/>
              <a:gd name="connsiteY15" fmla="*/ 7274 h 10039"/>
              <a:gd name="connsiteX16" fmla="*/ 7891 w 10000"/>
              <a:gd name="connsiteY16" fmla="*/ 3261 h 10039"/>
              <a:gd name="connsiteX17" fmla="*/ 7715 w 10000"/>
              <a:gd name="connsiteY17" fmla="*/ 8354 h 10039"/>
              <a:gd name="connsiteX18" fmla="*/ 6688 w 10000"/>
              <a:gd name="connsiteY18" fmla="*/ 5689 h 10039"/>
              <a:gd name="connsiteX19" fmla="*/ 7447 w 10000"/>
              <a:gd name="connsiteY19" fmla="*/ 2521 h 10039"/>
              <a:gd name="connsiteX20" fmla="*/ 6117 w 10000"/>
              <a:gd name="connsiteY20" fmla="*/ 885 h 10039"/>
              <a:gd name="connsiteX21" fmla="*/ 6306 w 10000"/>
              <a:gd name="connsiteY21" fmla="*/ 6276 h 10039"/>
              <a:gd name="connsiteX22" fmla="*/ 5579 w 10000"/>
              <a:gd name="connsiteY22" fmla="*/ 3210 h 10039"/>
              <a:gd name="connsiteX23" fmla="*/ 4825 w 10000"/>
              <a:gd name="connsiteY23" fmla="*/ 5689 h 10039"/>
              <a:gd name="connsiteX24" fmla="*/ 3703 w 10000"/>
              <a:gd name="connsiteY24" fmla="*/ 977 h 10039"/>
              <a:gd name="connsiteX25" fmla="*/ 3398 w 10000"/>
              <a:gd name="connsiteY25" fmla="*/ 6986 h 10039"/>
              <a:gd name="connsiteX26" fmla="*/ 2765 w 10000"/>
              <a:gd name="connsiteY26" fmla="*/ 2284 h 10039"/>
              <a:gd name="connsiteX27" fmla="*/ 2091 w 10000"/>
              <a:gd name="connsiteY27" fmla="*/ 6543 h 10039"/>
              <a:gd name="connsiteX28" fmla="*/ 430 w 10000"/>
              <a:gd name="connsiteY28" fmla="*/ 103 h 10039"/>
              <a:gd name="connsiteX29" fmla="*/ 58 w 10000"/>
              <a:gd name="connsiteY29" fmla="*/ 3549 h 10039"/>
              <a:gd name="connsiteX30" fmla="*/ 723 w 10000"/>
              <a:gd name="connsiteY30" fmla="*/ 6986 h 10039"/>
              <a:gd name="connsiteX31" fmla="*/ 213 w 10000"/>
              <a:gd name="connsiteY31" fmla="*/ 10039 h 10039"/>
              <a:gd name="connsiteX32" fmla="*/ 0 w 10000"/>
              <a:gd name="connsiteY32" fmla="*/ 8035 h 10039"/>
              <a:gd name="connsiteX0" fmla="*/ 213 w 10000"/>
              <a:gd name="connsiteY0" fmla="*/ 10039 h 10632"/>
              <a:gd name="connsiteX1" fmla="*/ 0 w 10000"/>
              <a:gd name="connsiteY1" fmla="*/ 8035 h 10632"/>
              <a:gd name="connsiteX2" fmla="*/ 1176 w 10000"/>
              <a:gd name="connsiteY2" fmla="*/ 885 h 10632"/>
              <a:gd name="connsiteX3" fmla="*/ 2571 w 10000"/>
              <a:gd name="connsiteY3" fmla="*/ 5885 h 10632"/>
              <a:gd name="connsiteX4" fmla="*/ 4677 w 10000"/>
              <a:gd name="connsiteY4" fmla="*/ 1564 h 10632"/>
              <a:gd name="connsiteX5" fmla="*/ 5387 w 10000"/>
              <a:gd name="connsiteY5" fmla="*/ 6471 h 10632"/>
              <a:gd name="connsiteX6" fmla="*/ 7038 w 10000"/>
              <a:gd name="connsiteY6" fmla="*/ 514 h 10632"/>
              <a:gd name="connsiteX7" fmla="*/ 7316 w 10000"/>
              <a:gd name="connsiteY7" fmla="*/ 5957 h 10632"/>
              <a:gd name="connsiteX8" fmla="*/ 8937 w 10000"/>
              <a:gd name="connsiteY8" fmla="*/ 5267 h 10632"/>
              <a:gd name="connsiteX9" fmla="*/ 9565 w 10000"/>
              <a:gd name="connsiteY9" fmla="*/ 0 h 10632"/>
              <a:gd name="connsiteX10" fmla="*/ 9965 w 10000"/>
              <a:gd name="connsiteY10" fmla="*/ 4578 h 10632"/>
              <a:gd name="connsiteX11" fmla="*/ 9744 w 10000"/>
              <a:gd name="connsiteY11" fmla="*/ 10000 h 10632"/>
              <a:gd name="connsiteX12" fmla="*/ 8554 w 10000"/>
              <a:gd name="connsiteY12" fmla="*/ 9805 h 10632"/>
              <a:gd name="connsiteX13" fmla="*/ 9349 w 10000"/>
              <a:gd name="connsiteY13" fmla="*/ 6224 h 10632"/>
              <a:gd name="connsiteX14" fmla="*/ 10000 w 10000"/>
              <a:gd name="connsiteY14" fmla="*/ 1296 h 10632"/>
              <a:gd name="connsiteX15" fmla="*/ 8785 w 10000"/>
              <a:gd name="connsiteY15" fmla="*/ 1646 h 10632"/>
              <a:gd name="connsiteX16" fmla="*/ 8380 w 10000"/>
              <a:gd name="connsiteY16" fmla="*/ 7274 h 10632"/>
              <a:gd name="connsiteX17" fmla="*/ 7891 w 10000"/>
              <a:gd name="connsiteY17" fmla="*/ 3261 h 10632"/>
              <a:gd name="connsiteX18" fmla="*/ 7715 w 10000"/>
              <a:gd name="connsiteY18" fmla="*/ 8354 h 10632"/>
              <a:gd name="connsiteX19" fmla="*/ 6688 w 10000"/>
              <a:gd name="connsiteY19" fmla="*/ 5689 h 10632"/>
              <a:gd name="connsiteX20" fmla="*/ 7447 w 10000"/>
              <a:gd name="connsiteY20" fmla="*/ 2521 h 10632"/>
              <a:gd name="connsiteX21" fmla="*/ 6117 w 10000"/>
              <a:gd name="connsiteY21" fmla="*/ 885 h 10632"/>
              <a:gd name="connsiteX22" fmla="*/ 6306 w 10000"/>
              <a:gd name="connsiteY22" fmla="*/ 6276 h 10632"/>
              <a:gd name="connsiteX23" fmla="*/ 5579 w 10000"/>
              <a:gd name="connsiteY23" fmla="*/ 3210 h 10632"/>
              <a:gd name="connsiteX24" fmla="*/ 4825 w 10000"/>
              <a:gd name="connsiteY24" fmla="*/ 5689 h 10632"/>
              <a:gd name="connsiteX25" fmla="*/ 3703 w 10000"/>
              <a:gd name="connsiteY25" fmla="*/ 977 h 10632"/>
              <a:gd name="connsiteX26" fmla="*/ 3398 w 10000"/>
              <a:gd name="connsiteY26" fmla="*/ 6986 h 10632"/>
              <a:gd name="connsiteX27" fmla="*/ 2765 w 10000"/>
              <a:gd name="connsiteY27" fmla="*/ 2284 h 10632"/>
              <a:gd name="connsiteX28" fmla="*/ 2091 w 10000"/>
              <a:gd name="connsiteY28" fmla="*/ 6543 h 10632"/>
              <a:gd name="connsiteX29" fmla="*/ 430 w 10000"/>
              <a:gd name="connsiteY29" fmla="*/ 103 h 10632"/>
              <a:gd name="connsiteX30" fmla="*/ 58 w 10000"/>
              <a:gd name="connsiteY30" fmla="*/ 3549 h 10632"/>
              <a:gd name="connsiteX31" fmla="*/ 723 w 10000"/>
              <a:gd name="connsiteY31" fmla="*/ 6986 h 10632"/>
              <a:gd name="connsiteX32" fmla="*/ 301 w 10000"/>
              <a:gd name="connsiteY32" fmla="*/ 10632 h 10632"/>
              <a:gd name="connsiteX0" fmla="*/ 0 w 10233"/>
              <a:gd name="connsiteY0" fmla="*/ 9851 h 10632"/>
              <a:gd name="connsiteX1" fmla="*/ 233 w 10233"/>
              <a:gd name="connsiteY1" fmla="*/ 8035 h 10632"/>
              <a:gd name="connsiteX2" fmla="*/ 1409 w 10233"/>
              <a:gd name="connsiteY2" fmla="*/ 885 h 10632"/>
              <a:gd name="connsiteX3" fmla="*/ 2804 w 10233"/>
              <a:gd name="connsiteY3" fmla="*/ 5885 h 10632"/>
              <a:gd name="connsiteX4" fmla="*/ 4910 w 10233"/>
              <a:gd name="connsiteY4" fmla="*/ 1564 h 10632"/>
              <a:gd name="connsiteX5" fmla="*/ 5620 w 10233"/>
              <a:gd name="connsiteY5" fmla="*/ 6471 h 10632"/>
              <a:gd name="connsiteX6" fmla="*/ 7271 w 10233"/>
              <a:gd name="connsiteY6" fmla="*/ 514 h 10632"/>
              <a:gd name="connsiteX7" fmla="*/ 7549 w 10233"/>
              <a:gd name="connsiteY7" fmla="*/ 5957 h 10632"/>
              <a:gd name="connsiteX8" fmla="*/ 9170 w 10233"/>
              <a:gd name="connsiteY8" fmla="*/ 5267 h 10632"/>
              <a:gd name="connsiteX9" fmla="*/ 9798 w 10233"/>
              <a:gd name="connsiteY9" fmla="*/ 0 h 10632"/>
              <a:gd name="connsiteX10" fmla="*/ 10198 w 10233"/>
              <a:gd name="connsiteY10" fmla="*/ 4578 h 10632"/>
              <a:gd name="connsiteX11" fmla="*/ 9977 w 10233"/>
              <a:gd name="connsiteY11" fmla="*/ 10000 h 10632"/>
              <a:gd name="connsiteX12" fmla="*/ 8787 w 10233"/>
              <a:gd name="connsiteY12" fmla="*/ 9805 h 10632"/>
              <a:gd name="connsiteX13" fmla="*/ 9582 w 10233"/>
              <a:gd name="connsiteY13" fmla="*/ 6224 h 10632"/>
              <a:gd name="connsiteX14" fmla="*/ 10233 w 10233"/>
              <a:gd name="connsiteY14" fmla="*/ 1296 h 10632"/>
              <a:gd name="connsiteX15" fmla="*/ 9018 w 10233"/>
              <a:gd name="connsiteY15" fmla="*/ 1646 h 10632"/>
              <a:gd name="connsiteX16" fmla="*/ 8613 w 10233"/>
              <a:gd name="connsiteY16" fmla="*/ 7274 h 10632"/>
              <a:gd name="connsiteX17" fmla="*/ 8124 w 10233"/>
              <a:gd name="connsiteY17" fmla="*/ 3261 h 10632"/>
              <a:gd name="connsiteX18" fmla="*/ 7948 w 10233"/>
              <a:gd name="connsiteY18" fmla="*/ 8354 h 10632"/>
              <a:gd name="connsiteX19" fmla="*/ 6921 w 10233"/>
              <a:gd name="connsiteY19" fmla="*/ 5689 h 10632"/>
              <a:gd name="connsiteX20" fmla="*/ 7680 w 10233"/>
              <a:gd name="connsiteY20" fmla="*/ 2521 h 10632"/>
              <a:gd name="connsiteX21" fmla="*/ 6350 w 10233"/>
              <a:gd name="connsiteY21" fmla="*/ 885 h 10632"/>
              <a:gd name="connsiteX22" fmla="*/ 6539 w 10233"/>
              <a:gd name="connsiteY22" fmla="*/ 6276 h 10632"/>
              <a:gd name="connsiteX23" fmla="*/ 5812 w 10233"/>
              <a:gd name="connsiteY23" fmla="*/ 3210 h 10632"/>
              <a:gd name="connsiteX24" fmla="*/ 5058 w 10233"/>
              <a:gd name="connsiteY24" fmla="*/ 5689 h 10632"/>
              <a:gd name="connsiteX25" fmla="*/ 3936 w 10233"/>
              <a:gd name="connsiteY25" fmla="*/ 977 h 10632"/>
              <a:gd name="connsiteX26" fmla="*/ 3631 w 10233"/>
              <a:gd name="connsiteY26" fmla="*/ 6986 h 10632"/>
              <a:gd name="connsiteX27" fmla="*/ 2998 w 10233"/>
              <a:gd name="connsiteY27" fmla="*/ 2284 h 10632"/>
              <a:gd name="connsiteX28" fmla="*/ 2324 w 10233"/>
              <a:gd name="connsiteY28" fmla="*/ 6543 h 10632"/>
              <a:gd name="connsiteX29" fmla="*/ 663 w 10233"/>
              <a:gd name="connsiteY29" fmla="*/ 103 h 10632"/>
              <a:gd name="connsiteX30" fmla="*/ 291 w 10233"/>
              <a:gd name="connsiteY30" fmla="*/ 3549 h 10632"/>
              <a:gd name="connsiteX31" fmla="*/ 956 w 10233"/>
              <a:gd name="connsiteY31" fmla="*/ 6986 h 10632"/>
              <a:gd name="connsiteX32" fmla="*/ 534 w 10233"/>
              <a:gd name="connsiteY32" fmla="*/ 10632 h 10632"/>
              <a:gd name="connsiteX0" fmla="*/ 0 w 10233"/>
              <a:gd name="connsiteY0" fmla="*/ 9851 h 10000"/>
              <a:gd name="connsiteX1" fmla="*/ 233 w 10233"/>
              <a:gd name="connsiteY1" fmla="*/ 8035 h 10000"/>
              <a:gd name="connsiteX2" fmla="*/ 1409 w 10233"/>
              <a:gd name="connsiteY2" fmla="*/ 885 h 10000"/>
              <a:gd name="connsiteX3" fmla="*/ 2804 w 10233"/>
              <a:gd name="connsiteY3" fmla="*/ 5885 h 10000"/>
              <a:gd name="connsiteX4" fmla="*/ 4910 w 10233"/>
              <a:gd name="connsiteY4" fmla="*/ 1564 h 10000"/>
              <a:gd name="connsiteX5" fmla="*/ 5620 w 10233"/>
              <a:gd name="connsiteY5" fmla="*/ 6471 h 10000"/>
              <a:gd name="connsiteX6" fmla="*/ 7271 w 10233"/>
              <a:gd name="connsiteY6" fmla="*/ 514 h 10000"/>
              <a:gd name="connsiteX7" fmla="*/ 7549 w 10233"/>
              <a:gd name="connsiteY7" fmla="*/ 5957 h 10000"/>
              <a:gd name="connsiteX8" fmla="*/ 9170 w 10233"/>
              <a:gd name="connsiteY8" fmla="*/ 5267 h 10000"/>
              <a:gd name="connsiteX9" fmla="*/ 9798 w 10233"/>
              <a:gd name="connsiteY9" fmla="*/ 0 h 10000"/>
              <a:gd name="connsiteX10" fmla="*/ 10198 w 10233"/>
              <a:gd name="connsiteY10" fmla="*/ 4578 h 10000"/>
              <a:gd name="connsiteX11" fmla="*/ 9977 w 10233"/>
              <a:gd name="connsiteY11" fmla="*/ 10000 h 10000"/>
              <a:gd name="connsiteX12" fmla="*/ 8787 w 10233"/>
              <a:gd name="connsiteY12" fmla="*/ 9805 h 10000"/>
              <a:gd name="connsiteX13" fmla="*/ 9582 w 10233"/>
              <a:gd name="connsiteY13" fmla="*/ 6224 h 10000"/>
              <a:gd name="connsiteX14" fmla="*/ 10233 w 10233"/>
              <a:gd name="connsiteY14" fmla="*/ 1296 h 10000"/>
              <a:gd name="connsiteX15" fmla="*/ 9018 w 10233"/>
              <a:gd name="connsiteY15" fmla="*/ 1646 h 10000"/>
              <a:gd name="connsiteX16" fmla="*/ 8613 w 10233"/>
              <a:gd name="connsiteY16" fmla="*/ 7274 h 10000"/>
              <a:gd name="connsiteX17" fmla="*/ 8124 w 10233"/>
              <a:gd name="connsiteY17" fmla="*/ 3261 h 10000"/>
              <a:gd name="connsiteX18" fmla="*/ 7948 w 10233"/>
              <a:gd name="connsiteY18" fmla="*/ 8354 h 10000"/>
              <a:gd name="connsiteX19" fmla="*/ 6921 w 10233"/>
              <a:gd name="connsiteY19" fmla="*/ 5689 h 10000"/>
              <a:gd name="connsiteX20" fmla="*/ 7680 w 10233"/>
              <a:gd name="connsiteY20" fmla="*/ 2521 h 10000"/>
              <a:gd name="connsiteX21" fmla="*/ 6350 w 10233"/>
              <a:gd name="connsiteY21" fmla="*/ 885 h 10000"/>
              <a:gd name="connsiteX22" fmla="*/ 6539 w 10233"/>
              <a:gd name="connsiteY22" fmla="*/ 6276 h 10000"/>
              <a:gd name="connsiteX23" fmla="*/ 5812 w 10233"/>
              <a:gd name="connsiteY23" fmla="*/ 3210 h 10000"/>
              <a:gd name="connsiteX24" fmla="*/ 5058 w 10233"/>
              <a:gd name="connsiteY24" fmla="*/ 5689 h 10000"/>
              <a:gd name="connsiteX25" fmla="*/ 3936 w 10233"/>
              <a:gd name="connsiteY25" fmla="*/ 977 h 10000"/>
              <a:gd name="connsiteX26" fmla="*/ 3631 w 10233"/>
              <a:gd name="connsiteY26" fmla="*/ 6986 h 10000"/>
              <a:gd name="connsiteX27" fmla="*/ 2998 w 10233"/>
              <a:gd name="connsiteY27" fmla="*/ 2284 h 10000"/>
              <a:gd name="connsiteX28" fmla="*/ 2324 w 10233"/>
              <a:gd name="connsiteY28" fmla="*/ 6543 h 10000"/>
              <a:gd name="connsiteX29" fmla="*/ 663 w 10233"/>
              <a:gd name="connsiteY29" fmla="*/ 103 h 10000"/>
              <a:gd name="connsiteX30" fmla="*/ 291 w 10233"/>
              <a:gd name="connsiteY30" fmla="*/ 3549 h 10000"/>
              <a:gd name="connsiteX31" fmla="*/ 956 w 10233"/>
              <a:gd name="connsiteY31" fmla="*/ 6986 h 10000"/>
              <a:gd name="connsiteX0" fmla="*/ 513 w 10007"/>
              <a:gd name="connsiteY0" fmla="*/ 7782 h 10000"/>
              <a:gd name="connsiteX1" fmla="*/ 7 w 10007"/>
              <a:gd name="connsiteY1" fmla="*/ 8035 h 10000"/>
              <a:gd name="connsiteX2" fmla="*/ 1183 w 10007"/>
              <a:gd name="connsiteY2" fmla="*/ 885 h 10000"/>
              <a:gd name="connsiteX3" fmla="*/ 2578 w 10007"/>
              <a:gd name="connsiteY3" fmla="*/ 5885 h 10000"/>
              <a:gd name="connsiteX4" fmla="*/ 4684 w 10007"/>
              <a:gd name="connsiteY4" fmla="*/ 1564 h 10000"/>
              <a:gd name="connsiteX5" fmla="*/ 5394 w 10007"/>
              <a:gd name="connsiteY5" fmla="*/ 6471 h 10000"/>
              <a:gd name="connsiteX6" fmla="*/ 7045 w 10007"/>
              <a:gd name="connsiteY6" fmla="*/ 514 h 10000"/>
              <a:gd name="connsiteX7" fmla="*/ 7323 w 10007"/>
              <a:gd name="connsiteY7" fmla="*/ 5957 h 10000"/>
              <a:gd name="connsiteX8" fmla="*/ 8944 w 10007"/>
              <a:gd name="connsiteY8" fmla="*/ 5267 h 10000"/>
              <a:gd name="connsiteX9" fmla="*/ 9572 w 10007"/>
              <a:gd name="connsiteY9" fmla="*/ 0 h 10000"/>
              <a:gd name="connsiteX10" fmla="*/ 9972 w 10007"/>
              <a:gd name="connsiteY10" fmla="*/ 4578 h 10000"/>
              <a:gd name="connsiteX11" fmla="*/ 9751 w 10007"/>
              <a:gd name="connsiteY11" fmla="*/ 10000 h 10000"/>
              <a:gd name="connsiteX12" fmla="*/ 8561 w 10007"/>
              <a:gd name="connsiteY12" fmla="*/ 9805 h 10000"/>
              <a:gd name="connsiteX13" fmla="*/ 9356 w 10007"/>
              <a:gd name="connsiteY13" fmla="*/ 6224 h 10000"/>
              <a:gd name="connsiteX14" fmla="*/ 10007 w 10007"/>
              <a:gd name="connsiteY14" fmla="*/ 1296 h 10000"/>
              <a:gd name="connsiteX15" fmla="*/ 8792 w 10007"/>
              <a:gd name="connsiteY15" fmla="*/ 1646 h 10000"/>
              <a:gd name="connsiteX16" fmla="*/ 8387 w 10007"/>
              <a:gd name="connsiteY16" fmla="*/ 7274 h 10000"/>
              <a:gd name="connsiteX17" fmla="*/ 7898 w 10007"/>
              <a:gd name="connsiteY17" fmla="*/ 3261 h 10000"/>
              <a:gd name="connsiteX18" fmla="*/ 7722 w 10007"/>
              <a:gd name="connsiteY18" fmla="*/ 8354 h 10000"/>
              <a:gd name="connsiteX19" fmla="*/ 6695 w 10007"/>
              <a:gd name="connsiteY19" fmla="*/ 5689 h 10000"/>
              <a:gd name="connsiteX20" fmla="*/ 7454 w 10007"/>
              <a:gd name="connsiteY20" fmla="*/ 2521 h 10000"/>
              <a:gd name="connsiteX21" fmla="*/ 6124 w 10007"/>
              <a:gd name="connsiteY21" fmla="*/ 885 h 10000"/>
              <a:gd name="connsiteX22" fmla="*/ 6313 w 10007"/>
              <a:gd name="connsiteY22" fmla="*/ 6276 h 10000"/>
              <a:gd name="connsiteX23" fmla="*/ 5586 w 10007"/>
              <a:gd name="connsiteY23" fmla="*/ 3210 h 10000"/>
              <a:gd name="connsiteX24" fmla="*/ 4832 w 10007"/>
              <a:gd name="connsiteY24" fmla="*/ 5689 h 10000"/>
              <a:gd name="connsiteX25" fmla="*/ 3710 w 10007"/>
              <a:gd name="connsiteY25" fmla="*/ 977 h 10000"/>
              <a:gd name="connsiteX26" fmla="*/ 3405 w 10007"/>
              <a:gd name="connsiteY26" fmla="*/ 6986 h 10000"/>
              <a:gd name="connsiteX27" fmla="*/ 2772 w 10007"/>
              <a:gd name="connsiteY27" fmla="*/ 2284 h 10000"/>
              <a:gd name="connsiteX28" fmla="*/ 2098 w 10007"/>
              <a:gd name="connsiteY28" fmla="*/ 6543 h 10000"/>
              <a:gd name="connsiteX29" fmla="*/ 437 w 10007"/>
              <a:gd name="connsiteY29" fmla="*/ 103 h 10000"/>
              <a:gd name="connsiteX30" fmla="*/ 65 w 10007"/>
              <a:gd name="connsiteY30" fmla="*/ 3549 h 10000"/>
              <a:gd name="connsiteX31" fmla="*/ 730 w 10007"/>
              <a:gd name="connsiteY31" fmla="*/ 6986 h 10000"/>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0" fmla="*/ 0 w 10000"/>
              <a:gd name="connsiteY0" fmla="*/ 8035 h 9805"/>
              <a:gd name="connsiteX1" fmla="*/ 1176 w 10000"/>
              <a:gd name="connsiteY1" fmla="*/ 885 h 9805"/>
              <a:gd name="connsiteX2" fmla="*/ 2571 w 10000"/>
              <a:gd name="connsiteY2" fmla="*/ 5885 h 9805"/>
              <a:gd name="connsiteX3" fmla="*/ 4677 w 10000"/>
              <a:gd name="connsiteY3" fmla="*/ 1564 h 9805"/>
              <a:gd name="connsiteX4" fmla="*/ 5387 w 10000"/>
              <a:gd name="connsiteY4" fmla="*/ 6471 h 9805"/>
              <a:gd name="connsiteX5" fmla="*/ 7038 w 10000"/>
              <a:gd name="connsiteY5" fmla="*/ 514 h 9805"/>
              <a:gd name="connsiteX6" fmla="*/ 7316 w 10000"/>
              <a:gd name="connsiteY6" fmla="*/ 5957 h 9805"/>
              <a:gd name="connsiteX7" fmla="*/ 8937 w 10000"/>
              <a:gd name="connsiteY7" fmla="*/ 5267 h 9805"/>
              <a:gd name="connsiteX8" fmla="*/ 9565 w 10000"/>
              <a:gd name="connsiteY8" fmla="*/ 0 h 9805"/>
              <a:gd name="connsiteX9" fmla="*/ 9965 w 10000"/>
              <a:gd name="connsiteY9" fmla="*/ 4578 h 9805"/>
              <a:gd name="connsiteX10" fmla="*/ 8554 w 10000"/>
              <a:gd name="connsiteY10" fmla="*/ 9805 h 9805"/>
              <a:gd name="connsiteX11" fmla="*/ 9349 w 10000"/>
              <a:gd name="connsiteY11" fmla="*/ 6224 h 9805"/>
              <a:gd name="connsiteX12" fmla="*/ 10000 w 10000"/>
              <a:gd name="connsiteY12" fmla="*/ 1296 h 9805"/>
              <a:gd name="connsiteX13" fmla="*/ 8785 w 10000"/>
              <a:gd name="connsiteY13" fmla="*/ 1646 h 9805"/>
              <a:gd name="connsiteX14" fmla="*/ 8380 w 10000"/>
              <a:gd name="connsiteY14" fmla="*/ 7274 h 9805"/>
              <a:gd name="connsiteX15" fmla="*/ 7891 w 10000"/>
              <a:gd name="connsiteY15" fmla="*/ 3261 h 9805"/>
              <a:gd name="connsiteX16" fmla="*/ 7715 w 10000"/>
              <a:gd name="connsiteY16" fmla="*/ 8354 h 9805"/>
              <a:gd name="connsiteX17" fmla="*/ 6688 w 10000"/>
              <a:gd name="connsiteY17" fmla="*/ 5689 h 9805"/>
              <a:gd name="connsiteX18" fmla="*/ 7447 w 10000"/>
              <a:gd name="connsiteY18" fmla="*/ 2521 h 9805"/>
              <a:gd name="connsiteX19" fmla="*/ 6117 w 10000"/>
              <a:gd name="connsiteY19" fmla="*/ 885 h 9805"/>
              <a:gd name="connsiteX20" fmla="*/ 6306 w 10000"/>
              <a:gd name="connsiteY20" fmla="*/ 6276 h 9805"/>
              <a:gd name="connsiteX21" fmla="*/ 5579 w 10000"/>
              <a:gd name="connsiteY21" fmla="*/ 3210 h 9805"/>
              <a:gd name="connsiteX22" fmla="*/ 4825 w 10000"/>
              <a:gd name="connsiteY22" fmla="*/ 5689 h 9805"/>
              <a:gd name="connsiteX23" fmla="*/ 3703 w 10000"/>
              <a:gd name="connsiteY23" fmla="*/ 977 h 9805"/>
              <a:gd name="connsiteX24" fmla="*/ 3398 w 10000"/>
              <a:gd name="connsiteY24" fmla="*/ 6986 h 9805"/>
              <a:gd name="connsiteX25" fmla="*/ 2765 w 10000"/>
              <a:gd name="connsiteY25" fmla="*/ 2284 h 9805"/>
              <a:gd name="connsiteX26" fmla="*/ 2091 w 10000"/>
              <a:gd name="connsiteY26" fmla="*/ 6543 h 9805"/>
              <a:gd name="connsiteX27" fmla="*/ 430 w 10000"/>
              <a:gd name="connsiteY27" fmla="*/ 103 h 9805"/>
              <a:gd name="connsiteX28" fmla="*/ 58 w 10000"/>
              <a:gd name="connsiteY28" fmla="*/ 3549 h 9805"/>
              <a:gd name="connsiteX29" fmla="*/ 723 w 10000"/>
              <a:gd name="connsiteY29" fmla="*/ 6986 h 9805"/>
              <a:gd name="connsiteX0" fmla="*/ 0 w 10000"/>
              <a:gd name="connsiteY0" fmla="*/ 8195 h 8520"/>
              <a:gd name="connsiteX1" fmla="*/ 1176 w 10000"/>
              <a:gd name="connsiteY1" fmla="*/ 903 h 8520"/>
              <a:gd name="connsiteX2" fmla="*/ 2571 w 10000"/>
              <a:gd name="connsiteY2" fmla="*/ 6002 h 8520"/>
              <a:gd name="connsiteX3" fmla="*/ 4677 w 10000"/>
              <a:gd name="connsiteY3" fmla="*/ 1595 h 8520"/>
              <a:gd name="connsiteX4" fmla="*/ 5387 w 10000"/>
              <a:gd name="connsiteY4" fmla="*/ 6600 h 8520"/>
              <a:gd name="connsiteX5" fmla="*/ 7038 w 10000"/>
              <a:gd name="connsiteY5" fmla="*/ 524 h 8520"/>
              <a:gd name="connsiteX6" fmla="*/ 7316 w 10000"/>
              <a:gd name="connsiteY6" fmla="*/ 6075 h 8520"/>
              <a:gd name="connsiteX7" fmla="*/ 8937 w 10000"/>
              <a:gd name="connsiteY7" fmla="*/ 5372 h 8520"/>
              <a:gd name="connsiteX8" fmla="*/ 9565 w 10000"/>
              <a:gd name="connsiteY8" fmla="*/ 0 h 8520"/>
              <a:gd name="connsiteX9" fmla="*/ 9965 w 10000"/>
              <a:gd name="connsiteY9" fmla="*/ 4669 h 8520"/>
              <a:gd name="connsiteX10" fmla="*/ 9349 w 10000"/>
              <a:gd name="connsiteY10" fmla="*/ 6348 h 8520"/>
              <a:gd name="connsiteX11" fmla="*/ 10000 w 10000"/>
              <a:gd name="connsiteY11" fmla="*/ 1322 h 8520"/>
              <a:gd name="connsiteX12" fmla="*/ 8785 w 10000"/>
              <a:gd name="connsiteY12" fmla="*/ 1679 h 8520"/>
              <a:gd name="connsiteX13" fmla="*/ 8380 w 10000"/>
              <a:gd name="connsiteY13" fmla="*/ 7419 h 8520"/>
              <a:gd name="connsiteX14" fmla="*/ 7891 w 10000"/>
              <a:gd name="connsiteY14" fmla="*/ 3326 h 8520"/>
              <a:gd name="connsiteX15" fmla="*/ 7715 w 10000"/>
              <a:gd name="connsiteY15" fmla="*/ 8520 h 8520"/>
              <a:gd name="connsiteX16" fmla="*/ 6688 w 10000"/>
              <a:gd name="connsiteY16" fmla="*/ 5802 h 8520"/>
              <a:gd name="connsiteX17" fmla="*/ 7447 w 10000"/>
              <a:gd name="connsiteY17" fmla="*/ 2571 h 8520"/>
              <a:gd name="connsiteX18" fmla="*/ 6117 w 10000"/>
              <a:gd name="connsiteY18" fmla="*/ 903 h 8520"/>
              <a:gd name="connsiteX19" fmla="*/ 6306 w 10000"/>
              <a:gd name="connsiteY19" fmla="*/ 6401 h 8520"/>
              <a:gd name="connsiteX20" fmla="*/ 5579 w 10000"/>
              <a:gd name="connsiteY20" fmla="*/ 3274 h 8520"/>
              <a:gd name="connsiteX21" fmla="*/ 4825 w 10000"/>
              <a:gd name="connsiteY21" fmla="*/ 5802 h 8520"/>
              <a:gd name="connsiteX22" fmla="*/ 3703 w 10000"/>
              <a:gd name="connsiteY22" fmla="*/ 996 h 8520"/>
              <a:gd name="connsiteX23" fmla="*/ 3398 w 10000"/>
              <a:gd name="connsiteY23" fmla="*/ 7125 h 8520"/>
              <a:gd name="connsiteX24" fmla="*/ 2765 w 10000"/>
              <a:gd name="connsiteY24" fmla="*/ 2329 h 8520"/>
              <a:gd name="connsiteX25" fmla="*/ 2091 w 10000"/>
              <a:gd name="connsiteY25" fmla="*/ 6673 h 8520"/>
              <a:gd name="connsiteX26" fmla="*/ 430 w 10000"/>
              <a:gd name="connsiteY26" fmla="*/ 105 h 8520"/>
              <a:gd name="connsiteX27" fmla="*/ 58 w 10000"/>
              <a:gd name="connsiteY27" fmla="*/ 3620 h 8520"/>
              <a:gd name="connsiteX28" fmla="*/ 723 w 10000"/>
              <a:gd name="connsiteY28" fmla="*/ 7125 h 852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24" fmla="*/ 2765 w 10000"/>
              <a:gd name="connsiteY24" fmla="*/ 2734 h 10000"/>
              <a:gd name="connsiteX25" fmla="*/ 2091 w 10000"/>
              <a:gd name="connsiteY25" fmla="*/ 7832 h 10000"/>
              <a:gd name="connsiteX26" fmla="*/ 430 w 10000"/>
              <a:gd name="connsiteY26" fmla="*/ 123 h 10000"/>
              <a:gd name="connsiteX27" fmla="*/ 58 w 10000"/>
              <a:gd name="connsiteY27" fmla="*/ 4249 h 10000"/>
              <a:gd name="connsiteX28" fmla="*/ 723 w 10000"/>
              <a:gd name="connsiteY28" fmla="*/ 8363 h 10000"/>
              <a:gd name="connsiteX29" fmla="*/ 0 w 10000"/>
              <a:gd name="connsiteY29" fmla="*/ 9619 h 10000"/>
              <a:gd name="connsiteX0" fmla="*/ 0 w 10000"/>
              <a:gd name="connsiteY0" fmla="*/ 9619 h 10328"/>
              <a:gd name="connsiteX1" fmla="*/ 1176 w 10000"/>
              <a:gd name="connsiteY1" fmla="*/ 1060 h 10328"/>
              <a:gd name="connsiteX2" fmla="*/ 2571 w 10000"/>
              <a:gd name="connsiteY2" fmla="*/ 7045 h 10328"/>
              <a:gd name="connsiteX3" fmla="*/ 4677 w 10000"/>
              <a:gd name="connsiteY3" fmla="*/ 1872 h 10328"/>
              <a:gd name="connsiteX4" fmla="*/ 5387 w 10000"/>
              <a:gd name="connsiteY4" fmla="*/ 7746 h 10328"/>
              <a:gd name="connsiteX5" fmla="*/ 7038 w 10000"/>
              <a:gd name="connsiteY5" fmla="*/ 615 h 10328"/>
              <a:gd name="connsiteX6" fmla="*/ 7316 w 10000"/>
              <a:gd name="connsiteY6" fmla="*/ 7130 h 10328"/>
              <a:gd name="connsiteX7" fmla="*/ 8937 w 10000"/>
              <a:gd name="connsiteY7" fmla="*/ 6305 h 10328"/>
              <a:gd name="connsiteX8" fmla="*/ 9565 w 10000"/>
              <a:gd name="connsiteY8" fmla="*/ 0 h 10328"/>
              <a:gd name="connsiteX9" fmla="*/ 9965 w 10000"/>
              <a:gd name="connsiteY9" fmla="*/ 5480 h 10328"/>
              <a:gd name="connsiteX10" fmla="*/ 9349 w 10000"/>
              <a:gd name="connsiteY10" fmla="*/ 7451 h 10328"/>
              <a:gd name="connsiteX11" fmla="*/ 10000 w 10000"/>
              <a:gd name="connsiteY11" fmla="*/ 1552 h 10328"/>
              <a:gd name="connsiteX12" fmla="*/ 8785 w 10000"/>
              <a:gd name="connsiteY12" fmla="*/ 1971 h 10328"/>
              <a:gd name="connsiteX13" fmla="*/ 8380 w 10000"/>
              <a:gd name="connsiteY13" fmla="*/ 8708 h 10328"/>
              <a:gd name="connsiteX14" fmla="*/ 7891 w 10000"/>
              <a:gd name="connsiteY14" fmla="*/ 3904 h 10328"/>
              <a:gd name="connsiteX15" fmla="*/ 7715 w 10000"/>
              <a:gd name="connsiteY15" fmla="*/ 10000 h 10328"/>
              <a:gd name="connsiteX16" fmla="*/ 6688 w 10000"/>
              <a:gd name="connsiteY16" fmla="*/ 6810 h 10328"/>
              <a:gd name="connsiteX17" fmla="*/ 7447 w 10000"/>
              <a:gd name="connsiteY17" fmla="*/ 3018 h 10328"/>
              <a:gd name="connsiteX18" fmla="*/ 6117 w 10000"/>
              <a:gd name="connsiteY18" fmla="*/ 1060 h 10328"/>
              <a:gd name="connsiteX19" fmla="*/ 6306 w 10000"/>
              <a:gd name="connsiteY19" fmla="*/ 7513 h 10328"/>
              <a:gd name="connsiteX20" fmla="*/ 5579 w 10000"/>
              <a:gd name="connsiteY20" fmla="*/ 3843 h 10328"/>
              <a:gd name="connsiteX21" fmla="*/ 4825 w 10000"/>
              <a:gd name="connsiteY21" fmla="*/ 6810 h 10328"/>
              <a:gd name="connsiteX22" fmla="*/ 3703 w 10000"/>
              <a:gd name="connsiteY22" fmla="*/ 1169 h 10328"/>
              <a:gd name="connsiteX23" fmla="*/ 3398 w 10000"/>
              <a:gd name="connsiteY23" fmla="*/ 8363 h 10328"/>
              <a:gd name="connsiteX24" fmla="*/ 2765 w 10000"/>
              <a:gd name="connsiteY24" fmla="*/ 2734 h 10328"/>
              <a:gd name="connsiteX25" fmla="*/ 2091 w 10000"/>
              <a:gd name="connsiteY25" fmla="*/ 7832 h 10328"/>
              <a:gd name="connsiteX26" fmla="*/ 430 w 10000"/>
              <a:gd name="connsiteY26" fmla="*/ 123 h 10328"/>
              <a:gd name="connsiteX27" fmla="*/ 58 w 10000"/>
              <a:gd name="connsiteY27" fmla="*/ 4249 h 10328"/>
              <a:gd name="connsiteX28" fmla="*/ 723 w 10000"/>
              <a:gd name="connsiteY28" fmla="*/ 8363 h 10328"/>
              <a:gd name="connsiteX29" fmla="*/ 88 w 10000"/>
              <a:gd name="connsiteY29" fmla="*/ 10328 h 10328"/>
              <a:gd name="connsiteX0" fmla="*/ 0 w 10000"/>
              <a:gd name="connsiteY0" fmla="*/ 9619 h 10328"/>
              <a:gd name="connsiteX1" fmla="*/ 1176 w 10000"/>
              <a:gd name="connsiteY1" fmla="*/ 1060 h 10328"/>
              <a:gd name="connsiteX2" fmla="*/ 2571 w 10000"/>
              <a:gd name="connsiteY2" fmla="*/ 7045 h 10328"/>
              <a:gd name="connsiteX3" fmla="*/ 4677 w 10000"/>
              <a:gd name="connsiteY3" fmla="*/ 1872 h 10328"/>
              <a:gd name="connsiteX4" fmla="*/ 5387 w 10000"/>
              <a:gd name="connsiteY4" fmla="*/ 7746 h 10328"/>
              <a:gd name="connsiteX5" fmla="*/ 7038 w 10000"/>
              <a:gd name="connsiteY5" fmla="*/ 615 h 10328"/>
              <a:gd name="connsiteX6" fmla="*/ 7316 w 10000"/>
              <a:gd name="connsiteY6" fmla="*/ 7130 h 10328"/>
              <a:gd name="connsiteX7" fmla="*/ 8937 w 10000"/>
              <a:gd name="connsiteY7" fmla="*/ 6305 h 10328"/>
              <a:gd name="connsiteX8" fmla="*/ 9565 w 10000"/>
              <a:gd name="connsiteY8" fmla="*/ 0 h 10328"/>
              <a:gd name="connsiteX9" fmla="*/ 9965 w 10000"/>
              <a:gd name="connsiteY9" fmla="*/ 5480 h 10328"/>
              <a:gd name="connsiteX10" fmla="*/ 9349 w 10000"/>
              <a:gd name="connsiteY10" fmla="*/ 7451 h 10328"/>
              <a:gd name="connsiteX11" fmla="*/ 10000 w 10000"/>
              <a:gd name="connsiteY11" fmla="*/ 1552 h 10328"/>
              <a:gd name="connsiteX12" fmla="*/ 8785 w 10000"/>
              <a:gd name="connsiteY12" fmla="*/ 1971 h 10328"/>
              <a:gd name="connsiteX13" fmla="*/ 8380 w 10000"/>
              <a:gd name="connsiteY13" fmla="*/ 8708 h 10328"/>
              <a:gd name="connsiteX14" fmla="*/ 7891 w 10000"/>
              <a:gd name="connsiteY14" fmla="*/ 3904 h 10328"/>
              <a:gd name="connsiteX15" fmla="*/ 7715 w 10000"/>
              <a:gd name="connsiteY15" fmla="*/ 10000 h 10328"/>
              <a:gd name="connsiteX16" fmla="*/ 6688 w 10000"/>
              <a:gd name="connsiteY16" fmla="*/ 6810 h 10328"/>
              <a:gd name="connsiteX17" fmla="*/ 7447 w 10000"/>
              <a:gd name="connsiteY17" fmla="*/ 3018 h 10328"/>
              <a:gd name="connsiteX18" fmla="*/ 6117 w 10000"/>
              <a:gd name="connsiteY18" fmla="*/ 1060 h 10328"/>
              <a:gd name="connsiteX19" fmla="*/ 6306 w 10000"/>
              <a:gd name="connsiteY19" fmla="*/ 7513 h 10328"/>
              <a:gd name="connsiteX20" fmla="*/ 5579 w 10000"/>
              <a:gd name="connsiteY20" fmla="*/ 3843 h 10328"/>
              <a:gd name="connsiteX21" fmla="*/ 4825 w 10000"/>
              <a:gd name="connsiteY21" fmla="*/ 6810 h 10328"/>
              <a:gd name="connsiteX22" fmla="*/ 3703 w 10000"/>
              <a:gd name="connsiteY22" fmla="*/ 1169 h 10328"/>
              <a:gd name="connsiteX23" fmla="*/ 3398 w 10000"/>
              <a:gd name="connsiteY23" fmla="*/ 8363 h 10328"/>
              <a:gd name="connsiteX24" fmla="*/ 2765 w 10000"/>
              <a:gd name="connsiteY24" fmla="*/ 2734 h 10328"/>
              <a:gd name="connsiteX25" fmla="*/ 2091 w 10000"/>
              <a:gd name="connsiteY25" fmla="*/ 7832 h 10328"/>
              <a:gd name="connsiteX26" fmla="*/ 430 w 10000"/>
              <a:gd name="connsiteY26" fmla="*/ 123 h 10328"/>
              <a:gd name="connsiteX27" fmla="*/ 58 w 10000"/>
              <a:gd name="connsiteY27" fmla="*/ 4249 h 10328"/>
              <a:gd name="connsiteX28" fmla="*/ 723 w 10000"/>
              <a:gd name="connsiteY28" fmla="*/ 8363 h 10328"/>
              <a:gd name="connsiteX29" fmla="*/ 88 w 10000"/>
              <a:gd name="connsiteY29" fmla="*/ 10328 h 10328"/>
              <a:gd name="connsiteX0" fmla="*/ 1118 w 9942"/>
              <a:gd name="connsiteY0" fmla="*/ 1060 h 10328"/>
              <a:gd name="connsiteX1" fmla="*/ 2513 w 9942"/>
              <a:gd name="connsiteY1" fmla="*/ 7045 h 10328"/>
              <a:gd name="connsiteX2" fmla="*/ 4619 w 9942"/>
              <a:gd name="connsiteY2" fmla="*/ 1872 h 10328"/>
              <a:gd name="connsiteX3" fmla="*/ 5329 w 9942"/>
              <a:gd name="connsiteY3" fmla="*/ 7746 h 10328"/>
              <a:gd name="connsiteX4" fmla="*/ 6980 w 9942"/>
              <a:gd name="connsiteY4" fmla="*/ 615 h 10328"/>
              <a:gd name="connsiteX5" fmla="*/ 7258 w 9942"/>
              <a:gd name="connsiteY5" fmla="*/ 7130 h 10328"/>
              <a:gd name="connsiteX6" fmla="*/ 8879 w 9942"/>
              <a:gd name="connsiteY6" fmla="*/ 6305 h 10328"/>
              <a:gd name="connsiteX7" fmla="*/ 9507 w 9942"/>
              <a:gd name="connsiteY7" fmla="*/ 0 h 10328"/>
              <a:gd name="connsiteX8" fmla="*/ 9907 w 9942"/>
              <a:gd name="connsiteY8" fmla="*/ 5480 h 10328"/>
              <a:gd name="connsiteX9" fmla="*/ 9291 w 9942"/>
              <a:gd name="connsiteY9" fmla="*/ 7451 h 10328"/>
              <a:gd name="connsiteX10" fmla="*/ 9942 w 9942"/>
              <a:gd name="connsiteY10" fmla="*/ 1552 h 10328"/>
              <a:gd name="connsiteX11" fmla="*/ 8727 w 9942"/>
              <a:gd name="connsiteY11" fmla="*/ 1971 h 10328"/>
              <a:gd name="connsiteX12" fmla="*/ 8322 w 9942"/>
              <a:gd name="connsiteY12" fmla="*/ 8708 h 10328"/>
              <a:gd name="connsiteX13" fmla="*/ 7833 w 9942"/>
              <a:gd name="connsiteY13" fmla="*/ 3904 h 10328"/>
              <a:gd name="connsiteX14" fmla="*/ 7657 w 9942"/>
              <a:gd name="connsiteY14" fmla="*/ 10000 h 10328"/>
              <a:gd name="connsiteX15" fmla="*/ 6630 w 9942"/>
              <a:gd name="connsiteY15" fmla="*/ 6810 h 10328"/>
              <a:gd name="connsiteX16" fmla="*/ 7389 w 9942"/>
              <a:gd name="connsiteY16" fmla="*/ 3018 h 10328"/>
              <a:gd name="connsiteX17" fmla="*/ 6059 w 9942"/>
              <a:gd name="connsiteY17" fmla="*/ 1060 h 10328"/>
              <a:gd name="connsiteX18" fmla="*/ 6248 w 9942"/>
              <a:gd name="connsiteY18" fmla="*/ 7513 h 10328"/>
              <a:gd name="connsiteX19" fmla="*/ 5521 w 9942"/>
              <a:gd name="connsiteY19" fmla="*/ 3843 h 10328"/>
              <a:gd name="connsiteX20" fmla="*/ 4767 w 9942"/>
              <a:gd name="connsiteY20" fmla="*/ 6810 h 10328"/>
              <a:gd name="connsiteX21" fmla="*/ 3645 w 9942"/>
              <a:gd name="connsiteY21" fmla="*/ 1169 h 10328"/>
              <a:gd name="connsiteX22" fmla="*/ 3340 w 9942"/>
              <a:gd name="connsiteY22" fmla="*/ 8363 h 10328"/>
              <a:gd name="connsiteX23" fmla="*/ 2707 w 9942"/>
              <a:gd name="connsiteY23" fmla="*/ 2734 h 10328"/>
              <a:gd name="connsiteX24" fmla="*/ 2033 w 9942"/>
              <a:gd name="connsiteY24" fmla="*/ 7832 h 10328"/>
              <a:gd name="connsiteX25" fmla="*/ 372 w 9942"/>
              <a:gd name="connsiteY25" fmla="*/ 123 h 10328"/>
              <a:gd name="connsiteX26" fmla="*/ 0 w 9942"/>
              <a:gd name="connsiteY26" fmla="*/ 4249 h 10328"/>
              <a:gd name="connsiteX27" fmla="*/ 665 w 9942"/>
              <a:gd name="connsiteY27" fmla="*/ 8363 h 10328"/>
              <a:gd name="connsiteX28" fmla="*/ 30 w 9942"/>
              <a:gd name="connsiteY28" fmla="*/ 10328 h 10328"/>
              <a:gd name="connsiteX0" fmla="*/ 2528 w 10000"/>
              <a:gd name="connsiteY0" fmla="*/ 6821 h 10000"/>
              <a:gd name="connsiteX1" fmla="*/ 4646 w 10000"/>
              <a:gd name="connsiteY1" fmla="*/ 1813 h 10000"/>
              <a:gd name="connsiteX2" fmla="*/ 5360 w 10000"/>
              <a:gd name="connsiteY2" fmla="*/ 7500 h 10000"/>
              <a:gd name="connsiteX3" fmla="*/ 7021 w 10000"/>
              <a:gd name="connsiteY3" fmla="*/ 595 h 10000"/>
              <a:gd name="connsiteX4" fmla="*/ 7300 w 10000"/>
              <a:gd name="connsiteY4" fmla="*/ 6904 h 10000"/>
              <a:gd name="connsiteX5" fmla="*/ 8931 w 10000"/>
              <a:gd name="connsiteY5" fmla="*/ 6105 h 10000"/>
              <a:gd name="connsiteX6" fmla="*/ 9562 w 10000"/>
              <a:gd name="connsiteY6" fmla="*/ 0 h 10000"/>
              <a:gd name="connsiteX7" fmla="*/ 9965 w 10000"/>
              <a:gd name="connsiteY7" fmla="*/ 5306 h 10000"/>
              <a:gd name="connsiteX8" fmla="*/ 9345 w 10000"/>
              <a:gd name="connsiteY8" fmla="*/ 7214 h 10000"/>
              <a:gd name="connsiteX9" fmla="*/ 10000 w 10000"/>
              <a:gd name="connsiteY9" fmla="*/ 1503 h 10000"/>
              <a:gd name="connsiteX10" fmla="*/ 8778 w 10000"/>
              <a:gd name="connsiteY10" fmla="*/ 1908 h 10000"/>
              <a:gd name="connsiteX11" fmla="*/ 8371 w 10000"/>
              <a:gd name="connsiteY11" fmla="*/ 8431 h 10000"/>
              <a:gd name="connsiteX12" fmla="*/ 7879 w 10000"/>
              <a:gd name="connsiteY12" fmla="*/ 3780 h 10000"/>
              <a:gd name="connsiteX13" fmla="*/ 7702 w 10000"/>
              <a:gd name="connsiteY13" fmla="*/ 9682 h 10000"/>
              <a:gd name="connsiteX14" fmla="*/ 6669 w 10000"/>
              <a:gd name="connsiteY14" fmla="*/ 6594 h 10000"/>
              <a:gd name="connsiteX15" fmla="*/ 7432 w 10000"/>
              <a:gd name="connsiteY15" fmla="*/ 2922 h 10000"/>
              <a:gd name="connsiteX16" fmla="*/ 6094 w 10000"/>
              <a:gd name="connsiteY16" fmla="*/ 1026 h 10000"/>
              <a:gd name="connsiteX17" fmla="*/ 6284 w 10000"/>
              <a:gd name="connsiteY17" fmla="*/ 7274 h 10000"/>
              <a:gd name="connsiteX18" fmla="*/ 5553 w 10000"/>
              <a:gd name="connsiteY18" fmla="*/ 3721 h 10000"/>
              <a:gd name="connsiteX19" fmla="*/ 4795 w 10000"/>
              <a:gd name="connsiteY19" fmla="*/ 6594 h 10000"/>
              <a:gd name="connsiteX20" fmla="*/ 3666 w 10000"/>
              <a:gd name="connsiteY20" fmla="*/ 1132 h 10000"/>
              <a:gd name="connsiteX21" fmla="*/ 3359 w 10000"/>
              <a:gd name="connsiteY21" fmla="*/ 8097 h 10000"/>
              <a:gd name="connsiteX22" fmla="*/ 2723 w 10000"/>
              <a:gd name="connsiteY22" fmla="*/ 2647 h 10000"/>
              <a:gd name="connsiteX23" fmla="*/ 2045 w 10000"/>
              <a:gd name="connsiteY23" fmla="*/ 7583 h 10000"/>
              <a:gd name="connsiteX24" fmla="*/ 374 w 10000"/>
              <a:gd name="connsiteY24" fmla="*/ 119 h 10000"/>
              <a:gd name="connsiteX25" fmla="*/ 0 w 10000"/>
              <a:gd name="connsiteY25" fmla="*/ 4114 h 10000"/>
              <a:gd name="connsiteX26" fmla="*/ 669 w 10000"/>
              <a:gd name="connsiteY26" fmla="*/ 8097 h 10000"/>
              <a:gd name="connsiteX27" fmla="*/ 30 w 10000"/>
              <a:gd name="connsiteY27" fmla="*/ 10000 h 10000"/>
              <a:gd name="connsiteX0" fmla="*/ 4646 w 10000"/>
              <a:gd name="connsiteY0" fmla="*/ 1813 h 10000"/>
              <a:gd name="connsiteX1" fmla="*/ 5360 w 10000"/>
              <a:gd name="connsiteY1" fmla="*/ 7500 h 10000"/>
              <a:gd name="connsiteX2" fmla="*/ 7021 w 10000"/>
              <a:gd name="connsiteY2" fmla="*/ 595 h 10000"/>
              <a:gd name="connsiteX3" fmla="*/ 7300 w 10000"/>
              <a:gd name="connsiteY3" fmla="*/ 6904 h 10000"/>
              <a:gd name="connsiteX4" fmla="*/ 8931 w 10000"/>
              <a:gd name="connsiteY4" fmla="*/ 6105 h 10000"/>
              <a:gd name="connsiteX5" fmla="*/ 9562 w 10000"/>
              <a:gd name="connsiteY5" fmla="*/ 0 h 10000"/>
              <a:gd name="connsiteX6" fmla="*/ 9965 w 10000"/>
              <a:gd name="connsiteY6" fmla="*/ 5306 h 10000"/>
              <a:gd name="connsiteX7" fmla="*/ 9345 w 10000"/>
              <a:gd name="connsiteY7" fmla="*/ 7214 h 10000"/>
              <a:gd name="connsiteX8" fmla="*/ 10000 w 10000"/>
              <a:gd name="connsiteY8" fmla="*/ 1503 h 10000"/>
              <a:gd name="connsiteX9" fmla="*/ 8778 w 10000"/>
              <a:gd name="connsiteY9" fmla="*/ 1908 h 10000"/>
              <a:gd name="connsiteX10" fmla="*/ 8371 w 10000"/>
              <a:gd name="connsiteY10" fmla="*/ 8431 h 10000"/>
              <a:gd name="connsiteX11" fmla="*/ 7879 w 10000"/>
              <a:gd name="connsiteY11" fmla="*/ 3780 h 10000"/>
              <a:gd name="connsiteX12" fmla="*/ 7702 w 10000"/>
              <a:gd name="connsiteY12" fmla="*/ 9682 h 10000"/>
              <a:gd name="connsiteX13" fmla="*/ 6669 w 10000"/>
              <a:gd name="connsiteY13" fmla="*/ 6594 h 10000"/>
              <a:gd name="connsiteX14" fmla="*/ 7432 w 10000"/>
              <a:gd name="connsiteY14" fmla="*/ 2922 h 10000"/>
              <a:gd name="connsiteX15" fmla="*/ 6094 w 10000"/>
              <a:gd name="connsiteY15" fmla="*/ 1026 h 10000"/>
              <a:gd name="connsiteX16" fmla="*/ 6284 w 10000"/>
              <a:gd name="connsiteY16" fmla="*/ 7274 h 10000"/>
              <a:gd name="connsiteX17" fmla="*/ 5553 w 10000"/>
              <a:gd name="connsiteY17" fmla="*/ 3721 h 10000"/>
              <a:gd name="connsiteX18" fmla="*/ 4795 w 10000"/>
              <a:gd name="connsiteY18" fmla="*/ 6594 h 10000"/>
              <a:gd name="connsiteX19" fmla="*/ 3666 w 10000"/>
              <a:gd name="connsiteY19" fmla="*/ 1132 h 10000"/>
              <a:gd name="connsiteX20" fmla="*/ 3359 w 10000"/>
              <a:gd name="connsiteY20" fmla="*/ 8097 h 10000"/>
              <a:gd name="connsiteX21" fmla="*/ 2723 w 10000"/>
              <a:gd name="connsiteY21" fmla="*/ 2647 h 10000"/>
              <a:gd name="connsiteX22" fmla="*/ 2045 w 10000"/>
              <a:gd name="connsiteY22" fmla="*/ 7583 h 10000"/>
              <a:gd name="connsiteX23" fmla="*/ 374 w 10000"/>
              <a:gd name="connsiteY23" fmla="*/ 119 h 10000"/>
              <a:gd name="connsiteX24" fmla="*/ 0 w 10000"/>
              <a:gd name="connsiteY24" fmla="*/ 4114 h 10000"/>
              <a:gd name="connsiteX25" fmla="*/ 669 w 10000"/>
              <a:gd name="connsiteY25" fmla="*/ 8097 h 10000"/>
              <a:gd name="connsiteX26" fmla="*/ 30 w 10000"/>
              <a:gd name="connsiteY26" fmla="*/ 10000 h 10000"/>
              <a:gd name="connsiteX0" fmla="*/ 5360 w 10000"/>
              <a:gd name="connsiteY0" fmla="*/ 7500 h 10000"/>
              <a:gd name="connsiteX1" fmla="*/ 7021 w 10000"/>
              <a:gd name="connsiteY1" fmla="*/ 595 h 10000"/>
              <a:gd name="connsiteX2" fmla="*/ 7300 w 10000"/>
              <a:gd name="connsiteY2" fmla="*/ 6904 h 10000"/>
              <a:gd name="connsiteX3" fmla="*/ 8931 w 10000"/>
              <a:gd name="connsiteY3" fmla="*/ 6105 h 10000"/>
              <a:gd name="connsiteX4" fmla="*/ 9562 w 10000"/>
              <a:gd name="connsiteY4" fmla="*/ 0 h 10000"/>
              <a:gd name="connsiteX5" fmla="*/ 9965 w 10000"/>
              <a:gd name="connsiteY5" fmla="*/ 5306 h 10000"/>
              <a:gd name="connsiteX6" fmla="*/ 9345 w 10000"/>
              <a:gd name="connsiteY6" fmla="*/ 7214 h 10000"/>
              <a:gd name="connsiteX7" fmla="*/ 10000 w 10000"/>
              <a:gd name="connsiteY7" fmla="*/ 1503 h 10000"/>
              <a:gd name="connsiteX8" fmla="*/ 8778 w 10000"/>
              <a:gd name="connsiteY8" fmla="*/ 1908 h 10000"/>
              <a:gd name="connsiteX9" fmla="*/ 8371 w 10000"/>
              <a:gd name="connsiteY9" fmla="*/ 8431 h 10000"/>
              <a:gd name="connsiteX10" fmla="*/ 7879 w 10000"/>
              <a:gd name="connsiteY10" fmla="*/ 3780 h 10000"/>
              <a:gd name="connsiteX11" fmla="*/ 7702 w 10000"/>
              <a:gd name="connsiteY11" fmla="*/ 9682 h 10000"/>
              <a:gd name="connsiteX12" fmla="*/ 6669 w 10000"/>
              <a:gd name="connsiteY12" fmla="*/ 6594 h 10000"/>
              <a:gd name="connsiteX13" fmla="*/ 7432 w 10000"/>
              <a:gd name="connsiteY13" fmla="*/ 2922 h 10000"/>
              <a:gd name="connsiteX14" fmla="*/ 6094 w 10000"/>
              <a:gd name="connsiteY14" fmla="*/ 1026 h 10000"/>
              <a:gd name="connsiteX15" fmla="*/ 6284 w 10000"/>
              <a:gd name="connsiteY15" fmla="*/ 7274 h 10000"/>
              <a:gd name="connsiteX16" fmla="*/ 5553 w 10000"/>
              <a:gd name="connsiteY16" fmla="*/ 3721 h 10000"/>
              <a:gd name="connsiteX17" fmla="*/ 4795 w 10000"/>
              <a:gd name="connsiteY17" fmla="*/ 6594 h 10000"/>
              <a:gd name="connsiteX18" fmla="*/ 3666 w 10000"/>
              <a:gd name="connsiteY18" fmla="*/ 1132 h 10000"/>
              <a:gd name="connsiteX19" fmla="*/ 3359 w 10000"/>
              <a:gd name="connsiteY19" fmla="*/ 8097 h 10000"/>
              <a:gd name="connsiteX20" fmla="*/ 2723 w 10000"/>
              <a:gd name="connsiteY20" fmla="*/ 2647 h 10000"/>
              <a:gd name="connsiteX21" fmla="*/ 2045 w 10000"/>
              <a:gd name="connsiteY21" fmla="*/ 7583 h 10000"/>
              <a:gd name="connsiteX22" fmla="*/ 374 w 10000"/>
              <a:gd name="connsiteY22" fmla="*/ 119 h 10000"/>
              <a:gd name="connsiteX23" fmla="*/ 0 w 10000"/>
              <a:gd name="connsiteY23" fmla="*/ 4114 h 10000"/>
              <a:gd name="connsiteX24" fmla="*/ 669 w 10000"/>
              <a:gd name="connsiteY24" fmla="*/ 8097 h 10000"/>
              <a:gd name="connsiteX25" fmla="*/ 30 w 10000"/>
              <a:gd name="connsiteY25" fmla="*/ 10000 h 10000"/>
              <a:gd name="connsiteX0" fmla="*/ 7021 w 10000"/>
              <a:gd name="connsiteY0" fmla="*/ 595 h 10000"/>
              <a:gd name="connsiteX1" fmla="*/ 7300 w 10000"/>
              <a:gd name="connsiteY1" fmla="*/ 6904 h 10000"/>
              <a:gd name="connsiteX2" fmla="*/ 8931 w 10000"/>
              <a:gd name="connsiteY2" fmla="*/ 6105 h 10000"/>
              <a:gd name="connsiteX3" fmla="*/ 9562 w 10000"/>
              <a:gd name="connsiteY3" fmla="*/ 0 h 10000"/>
              <a:gd name="connsiteX4" fmla="*/ 9965 w 10000"/>
              <a:gd name="connsiteY4" fmla="*/ 5306 h 10000"/>
              <a:gd name="connsiteX5" fmla="*/ 9345 w 10000"/>
              <a:gd name="connsiteY5" fmla="*/ 7214 h 10000"/>
              <a:gd name="connsiteX6" fmla="*/ 10000 w 10000"/>
              <a:gd name="connsiteY6" fmla="*/ 1503 h 10000"/>
              <a:gd name="connsiteX7" fmla="*/ 8778 w 10000"/>
              <a:gd name="connsiteY7" fmla="*/ 1908 h 10000"/>
              <a:gd name="connsiteX8" fmla="*/ 8371 w 10000"/>
              <a:gd name="connsiteY8" fmla="*/ 8431 h 10000"/>
              <a:gd name="connsiteX9" fmla="*/ 7879 w 10000"/>
              <a:gd name="connsiteY9" fmla="*/ 3780 h 10000"/>
              <a:gd name="connsiteX10" fmla="*/ 7702 w 10000"/>
              <a:gd name="connsiteY10" fmla="*/ 9682 h 10000"/>
              <a:gd name="connsiteX11" fmla="*/ 6669 w 10000"/>
              <a:gd name="connsiteY11" fmla="*/ 6594 h 10000"/>
              <a:gd name="connsiteX12" fmla="*/ 7432 w 10000"/>
              <a:gd name="connsiteY12" fmla="*/ 2922 h 10000"/>
              <a:gd name="connsiteX13" fmla="*/ 6094 w 10000"/>
              <a:gd name="connsiteY13" fmla="*/ 1026 h 10000"/>
              <a:gd name="connsiteX14" fmla="*/ 6284 w 10000"/>
              <a:gd name="connsiteY14" fmla="*/ 7274 h 10000"/>
              <a:gd name="connsiteX15" fmla="*/ 5553 w 10000"/>
              <a:gd name="connsiteY15" fmla="*/ 3721 h 10000"/>
              <a:gd name="connsiteX16" fmla="*/ 4795 w 10000"/>
              <a:gd name="connsiteY16" fmla="*/ 6594 h 10000"/>
              <a:gd name="connsiteX17" fmla="*/ 3666 w 10000"/>
              <a:gd name="connsiteY17" fmla="*/ 1132 h 10000"/>
              <a:gd name="connsiteX18" fmla="*/ 3359 w 10000"/>
              <a:gd name="connsiteY18" fmla="*/ 8097 h 10000"/>
              <a:gd name="connsiteX19" fmla="*/ 2723 w 10000"/>
              <a:gd name="connsiteY19" fmla="*/ 2647 h 10000"/>
              <a:gd name="connsiteX20" fmla="*/ 2045 w 10000"/>
              <a:gd name="connsiteY20" fmla="*/ 7583 h 10000"/>
              <a:gd name="connsiteX21" fmla="*/ 374 w 10000"/>
              <a:gd name="connsiteY21" fmla="*/ 119 h 10000"/>
              <a:gd name="connsiteX22" fmla="*/ 0 w 10000"/>
              <a:gd name="connsiteY22" fmla="*/ 4114 h 10000"/>
              <a:gd name="connsiteX23" fmla="*/ 669 w 10000"/>
              <a:gd name="connsiteY23" fmla="*/ 8097 h 10000"/>
              <a:gd name="connsiteX24" fmla="*/ 30 w 10000"/>
              <a:gd name="connsiteY24" fmla="*/ 10000 h 10000"/>
              <a:gd name="connsiteX0" fmla="*/ 7300 w 10000"/>
              <a:gd name="connsiteY0" fmla="*/ 6904 h 10000"/>
              <a:gd name="connsiteX1" fmla="*/ 8931 w 10000"/>
              <a:gd name="connsiteY1" fmla="*/ 6105 h 10000"/>
              <a:gd name="connsiteX2" fmla="*/ 9562 w 10000"/>
              <a:gd name="connsiteY2" fmla="*/ 0 h 10000"/>
              <a:gd name="connsiteX3" fmla="*/ 9965 w 10000"/>
              <a:gd name="connsiteY3" fmla="*/ 5306 h 10000"/>
              <a:gd name="connsiteX4" fmla="*/ 9345 w 10000"/>
              <a:gd name="connsiteY4" fmla="*/ 7214 h 10000"/>
              <a:gd name="connsiteX5" fmla="*/ 10000 w 10000"/>
              <a:gd name="connsiteY5" fmla="*/ 1503 h 10000"/>
              <a:gd name="connsiteX6" fmla="*/ 8778 w 10000"/>
              <a:gd name="connsiteY6" fmla="*/ 1908 h 10000"/>
              <a:gd name="connsiteX7" fmla="*/ 8371 w 10000"/>
              <a:gd name="connsiteY7" fmla="*/ 8431 h 10000"/>
              <a:gd name="connsiteX8" fmla="*/ 7879 w 10000"/>
              <a:gd name="connsiteY8" fmla="*/ 3780 h 10000"/>
              <a:gd name="connsiteX9" fmla="*/ 7702 w 10000"/>
              <a:gd name="connsiteY9" fmla="*/ 9682 h 10000"/>
              <a:gd name="connsiteX10" fmla="*/ 6669 w 10000"/>
              <a:gd name="connsiteY10" fmla="*/ 6594 h 10000"/>
              <a:gd name="connsiteX11" fmla="*/ 7432 w 10000"/>
              <a:gd name="connsiteY11" fmla="*/ 2922 h 10000"/>
              <a:gd name="connsiteX12" fmla="*/ 6094 w 10000"/>
              <a:gd name="connsiteY12" fmla="*/ 1026 h 10000"/>
              <a:gd name="connsiteX13" fmla="*/ 6284 w 10000"/>
              <a:gd name="connsiteY13" fmla="*/ 7274 h 10000"/>
              <a:gd name="connsiteX14" fmla="*/ 5553 w 10000"/>
              <a:gd name="connsiteY14" fmla="*/ 3721 h 10000"/>
              <a:gd name="connsiteX15" fmla="*/ 4795 w 10000"/>
              <a:gd name="connsiteY15" fmla="*/ 6594 h 10000"/>
              <a:gd name="connsiteX16" fmla="*/ 3666 w 10000"/>
              <a:gd name="connsiteY16" fmla="*/ 1132 h 10000"/>
              <a:gd name="connsiteX17" fmla="*/ 3359 w 10000"/>
              <a:gd name="connsiteY17" fmla="*/ 8097 h 10000"/>
              <a:gd name="connsiteX18" fmla="*/ 2723 w 10000"/>
              <a:gd name="connsiteY18" fmla="*/ 2647 h 10000"/>
              <a:gd name="connsiteX19" fmla="*/ 2045 w 10000"/>
              <a:gd name="connsiteY19" fmla="*/ 7583 h 10000"/>
              <a:gd name="connsiteX20" fmla="*/ 374 w 10000"/>
              <a:gd name="connsiteY20" fmla="*/ 119 h 10000"/>
              <a:gd name="connsiteX21" fmla="*/ 0 w 10000"/>
              <a:gd name="connsiteY21" fmla="*/ 4114 h 10000"/>
              <a:gd name="connsiteX22" fmla="*/ 669 w 10000"/>
              <a:gd name="connsiteY22" fmla="*/ 8097 h 10000"/>
              <a:gd name="connsiteX23" fmla="*/ 30 w 10000"/>
              <a:gd name="connsiteY23" fmla="*/ 10000 h 10000"/>
              <a:gd name="connsiteX0" fmla="*/ 8931 w 10000"/>
              <a:gd name="connsiteY0" fmla="*/ 6105 h 10000"/>
              <a:gd name="connsiteX1" fmla="*/ 9562 w 10000"/>
              <a:gd name="connsiteY1" fmla="*/ 0 h 10000"/>
              <a:gd name="connsiteX2" fmla="*/ 9965 w 10000"/>
              <a:gd name="connsiteY2" fmla="*/ 5306 h 10000"/>
              <a:gd name="connsiteX3" fmla="*/ 9345 w 10000"/>
              <a:gd name="connsiteY3" fmla="*/ 7214 h 10000"/>
              <a:gd name="connsiteX4" fmla="*/ 10000 w 10000"/>
              <a:gd name="connsiteY4" fmla="*/ 1503 h 10000"/>
              <a:gd name="connsiteX5" fmla="*/ 8778 w 10000"/>
              <a:gd name="connsiteY5" fmla="*/ 1908 h 10000"/>
              <a:gd name="connsiteX6" fmla="*/ 8371 w 10000"/>
              <a:gd name="connsiteY6" fmla="*/ 8431 h 10000"/>
              <a:gd name="connsiteX7" fmla="*/ 7879 w 10000"/>
              <a:gd name="connsiteY7" fmla="*/ 3780 h 10000"/>
              <a:gd name="connsiteX8" fmla="*/ 7702 w 10000"/>
              <a:gd name="connsiteY8" fmla="*/ 9682 h 10000"/>
              <a:gd name="connsiteX9" fmla="*/ 6669 w 10000"/>
              <a:gd name="connsiteY9" fmla="*/ 6594 h 10000"/>
              <a:gd name="connsiteX10" fmla="*/ 7432 w 10000"/>
              <a:gd name="connsiteY10" fmla="*/ 2922 h 10000"/>
              <a:gd name="connsiteX11" fmla="*/ 6094 w 10000"/>
              <a:gd name="connsiteY11" fmla="*/ 1026 h 10000"/>
              <a:gd name="connsiteX12" fmla="*/ 6284 w 10000"/>
              <a:gd name="connsiteY12" fmla="*/ 7274 h 10000"/>
              <a:gd name="connsiteX13" fmla="*/ 5553 w 10000"/>
              <a:gd name="connsiteY13" fmla="*/ 3721 h 10000"/>
              <a:gd name="connsiteX14" fmla="*/ 4795 w 10000"/>
              <a:gd name="connsiteY14" fmla="*/ 6594 h 10000"/>
              <a:gd name="connsiteX15" fmla="*/ 3666 w 10000"/>
              <a:gd name="connsiteY15" fmla="*/ 1132 h 10000"/>
              <a:gd name="connsiteX16" fmla="*/ 3359 w 10000"/>
              <a:gd name="connsiteY16" fmla="*/ 8097 h 10000"/>
              <a:gd name="connsiteX17" fmla="*/ 2723 w 10000"/>
              <a:gd name="connsiteY17" fmla="*/ 2647 h 10000"/>
              <a:gd name="connsiteX18" fmla="*/ 2045 w 10000"/>
              <a:gd name="connsiteY18" fmla="*/ 7583 h 10000"/>
              <a:gd name="connsiteX19" fmla="*/ 374 w 10000"/>
              <a:gd name="connsiteY19" fmla="*/ 119 h 10000"/>
              <a:gd name="connsiteX20" fmla="*/ 0 w 10000"/>
              <a:gd name="connsiteY20" fmla="*/ 4114 h 10000"/>
              <a:gd name="connsiteX21" fmla="*/ 669 w 10000"/>
              <a:gd name="connsiteY21" fmla="*/ 8097 h 10000"/>
              <a:gd name="connsiteX22" fmla="*/ 30 w 10000"/>
              <a:gd name="connsiteY22" fmla="*/ 10000 h 10000"/>
              <a:gd name="connsiteX0" fmla="*/ 9562 w 10000"/>
              <a:gd name="connsiteY0" fmla="*/ 0 h 10000"/>
              <a:gd name="connsiteX1" fmla="*/ 9965 w 10000"/>
              <a:gd name="connsiteY1" fmla="*/ 5306 h 10000"/>
              <a:gd name="connsiteX2" fmla="*/ 9345 w 10000"/>
              <a:gd name="connsiteY2" fmla="*/ 7214 h 10000"/>
              <a:gd name="connsiteX3" fmla="*/ 10000 w 10000"/>
              <a:gd name="connsiteY3" fmla="*/ 1503 h 10000"/>
              <a:gd name="connsiteX4" fmla="*/ 8778 w 10000"/>
              <a:gd name="connsiteY4" fmla="*/ 1908 h 10000"/>
              <a:gd name="connsiteX5" fmla="*/ 8371 w 10000"/>
              <a:gd name="connsiteY5" fmla="*/ 8431 h 10000"/>
              <a:gd name="connsiteX6" fmla="*/ 7879 w 10000"/>
              <a:gd name="connsiteY6" fmla="*/ 3780 h 10000"/>
              <a:gd name="connsiteX7" fmla="*/ 7702 w 10000"/>
              <a:gd name="connsiteY7" fmla="*/ 9682 h 10000"/>
              <a:gd name="connsiteX8" fmla="*/ 6669 w 10000"/>
              <a:gd name="connsiteY8" fmla="*/ 6594 h 10000"/>
              <a:gd name="connsiteX9" fmla="*/ 7432 w 10000"/>
              <a:gd name="connsiteY9" fmla="*/ 2922 h 10000"/>
              <a:gd name="connsiteX10" fmla="*/ 6094 w 10000"/>
              <a:gd name="connsiteY10" fmla="*/ 1026 h 10000"/>
              <a:gd name="connsiteX11" fmla="*/ 6284 w 10000"/>
              <a:gd name="connsiteY11" fmla="*/ 7274 h 10000"/>
              <a:gd name="connsiteX12" fmla="*/ 5553 w 10000"/>
              <a:gd name="connsiteY12" fmla="*/ 3721 h 10000"/>
              <a:gd name="connsiteX13" fmla="*/ 4795 w 10000"/>
              <a:gd name="connsiteY13" fmla="*/ 6594 h 10000"/>
              <a:gd name="connsiteX14" fmla="*/ 3666 w 10000"/>
              <a:gd name="connsiteY14" fmla="*/ 1132 h 10000"/>
              <a:gd name="connsiteX15" fmla="*/ 3359 w 10000"/>
              <a:gd name="connsiteY15" fmla="*/ 8097 h 10000"/>
              <a:gd name="connsiteX16" fmla="*/ 2723 w 10000"/>
              <a:gd name="connsiteY16" fmla="*/ 2647 h 10000"/>
              <a:gd name="connsiteX17" fmla="*/ 2045 w 10000"/>
              <a:gd name="connsiteY17" fmla="*/ 7583 h 10000"/>
              <a:gd name="connsiteX18" fmla="*/ 374 w 10000"/>
              <a:gd name="connsiteY18" fmla="*/ 119 h 10000"/>
              <a:gd name="connsiteX19" fmla="*/ 0 w 10000"/>
              <a:gd name="connsiteY19" fmla="*/ 4114 h 10000"/>
              <a:gd name="connsiteX20" fmla="*/ 669 w 10000"/>
              <a:gd name="connsiteY20" fmla="*/ 8097 h 10000"/>
              <a:gd name="connsiteX21" fmla="*/ 30 w 10000"/>
              <a:gd name="connsiteY21" fmla="*/ 10000 h 10000"/>
              <a:gd name="connsiteX0" fmla="*/ 9965 w 10000"/>
              <a:gd name="connsiteY0" fmla="*/ 5187 h 9881"/>
              <a:gd name="connsiteX1" fmla="*/ 9345 w 10000"/>
              <a:gd name="connsiteY1" fmla="*/ 7095 h 9881"/>
              <a:gd name="connsiteX2" fmla="*/ 10000 w 10000"/>
              <a:gd name="connsiteY2" fmla="*/ 1384 h 9881"/>
              <a:gd name="connsiteX3" fmla="*/ 8778 w 10000"/>
              <a:gd name="connsiteY3" fmla="*/ 1789 h 9881"/>
              <a:gd name="connsiteX4" fmla="*/ 8371 w 10000"/>
              <a:gd name="connsiteY4" fmla="*/ 8312 h 9881"/>
              <a:gd name="connsiteX5" fmla="*/ 7879 w 10000"/>
              <a:gd name="connsiteY5" fmla="*/ 3661 h 9881"/>
              <a:gd name="connsiteX6" fmla="*/ 7702 w 10000"/>
              <a:gd name="connsiteY6" fmla="*/ 9563 h 9881"/>
              <a:gd name="connsiteX7" fmla="*/ 6669 w 10000"/>
              <a:gd name="connsiteY7" fmla="*/ 6475 h 9881"/>
              <a:gd name="connsiteX8" fmla="*/ 7432 w 10000"/>
              <a:gd name="connsiteY8" fmla="*/ 2803 h 9881"/>
              <a:gd name="connsiteX9" fmla="*/ 6094 w 10000"/>
              <a:gd name="connsiteY9" fmla="*/ 907 h 9881"/>
              <a:gd name="connsiteX10" fmla="*/ 6284 w 10000"/>
              <a:gd name="connsiteY10" fmla="*/ 7155 h 9881"/>
              <a:gd name="connsiteX11" fmla="*/ 5553 w 10000"/>
              <a:gd name="connsiteY11" fmla="*/ 3602 h 9881"/>
              <a:gd name="connsiteX12" fmla="*/ 4795 w 10000"/>
              <a:gd name="connsiteY12" fmla="*/ 6475 h 9881"/>
              <a:gd name="connsiteX13" fmla="*/ 3666 w 10000"/>
              <a:gd name="connsiteY13" fmla="*/ 1013 h 9881"/>
              <a:gd name="connsiteX14" fmla="*/ 3359 w 10000"/>
              <a:gd name="connsiteY14" fmla="*/ 7978 h 9881"/>
              <a:gd name="connsiteX15" fmla="*/ 2723 w 10000"/>
              <a:gd name="connsiteY15" fmla="*/ 2528 h 9881"/>
              <a:gd name="connsiteX16" fmla="*/ 2045 w 10000"/>
              <a:gd name="connsiteY16" fmla="*/ 7464 h 9881"/>
              <a:gd name="connsiteX17" fmla="*/ 374 w 10000"/>
              <a:gd name="connsiteY17" fmla="*/ 0 h 9881"/>
              <a:gd name="connsiteX18" fmla="*/ 0 w 10000"/>
              <a:gd name="connsiteY18" fmla="*/ 3995 h 9881"/>
              <a:gd name="connsiteX19" fmla="*/ 669 w 10000"/>
              <a:gd name="connsiteY19" fmla="*/ 7978 h 9881"/>
              <a:gd name="connsiteX20" fmla="*/ 30 w 10000"/>
              <a:gd name="connsiteY20" fmla="*/ 9881 h 9881"/>
              <a:gd name="connsiteX0" fmla="*/ 9345 w 10000"/>
              <a:gd name="connsiteY0" fmla="*/ 7180 h 10000"/>
              <a:gd name="connsiteX1" fmla="*/ 10000 w 10000"/>
              <a:gd name="connsiteY1" fmla="*/ 1401 h 10000"/>
              <a:gd name="connsiteX2" fmla="*/ 8778 w 10000"/>
              <a:gd name="connsiteY2" fmla="*/ 1811 h 10000"/>
              <a:gd name="connsiteX3" fmla="*/ 8371 w 10000"/>
              <a:gd name="connsiteY3" fmla="*/ 8412 h 10000"/>
              <a:gd name="connsiteX4" fmla="*/ 7879 w 10000"/>
              <a:gd name="connsiteY4" fmla="*/ 3705 h 10000"/>
              <a:gd name="connsiteX5" fmla="*/ 7702 w 10000"/>
              <a:gd name="connsiteY5" fmla="*/ 9678 h 10000"/>
              <a:gd name="connsiteX6" fmla="*/ 6669 w 10000"/>
              <a:gd name="connsiteY6" fmla="*/ 6553 h 10000"/>
              <a:gd name="connsiteX7" fmla="*/ 7432 w 10000"/>
              <a:gd name="connsiteY7" fmla="*/ 2837 h 10000"/>
              <a:gd name="connsiteX8" fmla="*/ 6094 w 10000"/>
              <a:gd name="connsiteY8" fmla="*/ 918 h 10000"/>
              <a:gd name="connsiteX9" fmla="*/ 6284 w 10000"/>
              <a:gd name="connsiteY9" fmla="*/ 7241 h 10000"/>
              <a:gd name="connsiteX10" fmla="*/ 5553 w 10000"/>
              <a:gd name="connsiteY10" fmla="*/ 3645 h 10000"/>
              <a:gd name="connsiteX11" fmla="*/ 4795 w 10000"/>
              <a:gd name="connsiteY11" fmla="*/ 6553 h 10000"/>
              <a:gd name="connsiteX12" fmla="*/ 3666 w 10000"/>
              <a:gd name="connsiteY12" fmla="*/ 1025 h 10000"/>
              <a:gd name="connsiteX13" fmla="*/ 3359 w 10000"/>
              <a:gd name="connsiteY13" fmla="*/ 8074 h 10000"/>
              <a:gd name="connsiteX14" fmla="*/ 2723 w 10000"/>
              <a:gd name="connsiteY14" fmla="*/ 2558 h 10000"/>
              <a:gd name="connsiteX15" fmla="*/ 2045 w 10000"/>
              <a:gd name="connsiteY15" fmla="*/ 7554 h 10000"/>
              <a:gd name="connsiteX16" fmla="*/ 374 w 10000"/>
              <a:gd name="connsiteY16" fmla="*/ 0 h 10000"/>
              <a:gd name="connsiteX17" fmla="*/ 0 w 10000"/>
              <a:gd name="connsiteY17" fmla="*/ 4043 h 10000"/>
              <a:gd name="connsiteX18" fmla="*/ 669 w 10000"/>
              <a:gd name="connsiteY18" fmla="*/ 8074 h 10000"/>
              <a:gd name="connsiteX19" fmla="*/ 30 w 10000"/>
              <a:gd name="connsiteY19" fmla="*/ 10000 h 10000"/>
              <a:gd name="connsiteX0" fmla="*/ 10000 w 10000"/>
              <a:gd name="connsiteY0" fmla="*/ 1401 h 10000"/>
              <a:gd name="connsiteX1" fmla="*/ 8778 w 10000"/>
              <a:gd name="connsiteY1" fmla="*/ 1811 h 10000"/>
              <a:gd name="connsiteX2" fmla="*/ 8371 w 10000"/>
              <a:gd name="connsiteY2" fmla="*/ 8412 h 10000"/>
              <a:gd name="connsiteX3" fmla="*/ 7879 w 10000"/>
              <a:gd name="connsiteY3" fmla="*/ 3705 h 10000"/>
              <a:gd name="connsiteX4" fmla="*/ 7702 w 10000"/>
              <a:gd name="connsiteY4" fmla="*/ 9678 h 10000"/>
              <a:gd name="connsiteX5" fmla="*/ 6669 w 10000"/>
              <a:gd name="connsiteY5" fmla="*/ 6553 h 10000"/>
              <a:gd name="connsiteX6" fmla="*/ 7432 w 10000"/>
              <a:gd name="connsiteY6" fmla="*/ 2837 h 10000"/>
              <a:gd name="connsiteX7" fmla="*/ 6094 w 10000"/>
              <a:gd name="connsiteY7" fmla="*/ 918 h 10000"/>
              <a:gd name="connsiteX8" fmla="*/ 6284 w 10000"/>
              <a:gd name="connsiteY8" fmla="*/ 7241 h 10000"/>
              <a:gd name="connsiteX9" fmla="*/ 5553 w 10000"/>
              <a:gd name="connsiteY9" fmla="*/ 3645 h 10000"/>
              <a:gd name="connsiteX10" fmla="*/ 4795 w 10000"/>
              <a:gd name="connsiteY10" fmla="*/ 6553 h 10000"/>
              <a:gd name="connsiteX11" fmla="*/ 3666 w 10000"/>
              <a:gd name="connsiteY11" fmla="*/ 1025 h 10000"/>
              <a:gd name="connsiteX12" fmla="*/ 3359 w 10000"/>
              <a:gd name="connsiteY12" fmla="*/ 8074 h 10000"/>
              <a:gd name="connsiteX13" fmla="*/ 2723 w 10000"/>
              <a:gd name="connsiteY13" fmla="*/ 2558 h 10000"/>
              <a:gd name="connsiteX14" fmla="*/ 2045 w 10000"/>
              <a:gd name="connsiteY14" fmla="*/ 7554 h 10000"/>
              <a:gd name="connsiteX15" fmla="*/ 374 w 10000"/>
              <a:gd name="connsiteY15" fmla="*/ 0 h 10000"/>
              <a:gd name="connsiteX16" fmla="*/ 0 w 10000"/>
              <a:gd name="connsiteY16" fmla="*/ 4043 h 10000"/>
              <a:gd name="connsiteX17" fmla="*/ 669 w 10000"/>
              <a:gd name="connsiteY17" fmla="*/ 8074 h 10000"/>
              <a:gd name="connsiteX18" fmla="*/ 30 w 10000"/>
              <a:gd name="connsiteY18" fmla="*/ 10000 h 10000"/>
              <a:gd name="connsiteX0" fmla="*/ 9930 w 9930"/>
              <a:gd name="connsiteY0" fmla="*/ 4490 h 10000"/>
              <a:gd name="connsiteX1" fmla="*/ 8778 w 9930"/>
              <a:gd name="connsiteY1" fmla="*/ 1811 h 10000"/>
              <a:gd name="connsiteX2" fmla="*/ 8371 w 9930"/>
              <a:gd name="connsiteY2" fmla="*/ 8412 h 10000"/>
              <a:gd name="connsiteX3" fmla="*/ 7879 w 9930"/>
              <a:gd name="connsiteY3" fmla="*/ 3705 h 10000"/>
              <a:gd name="connsiteX4" fmla="*/ 7702 w 9930"/>
              <a:gd name="connsiteY4" fmla="*/ 9678 h 10000"/>
              <a:gd name="connsiteX5" fmla="*/ 6669 w 9930"/>
              <a:gd name="connsiteY5" fmla="*/ 6553 h 10000"/>
              <a:gd name="connsiteX6" fmla="*/ 7432 w 9930"/>
              <a:gd name="connsiteY6" fmla="*/ 2837 h 10000"/>
              <a:gd name="connsiteX7" fmla="*/ 6094 w 9930"/>
              <a:gd name="connsiteY7" fmla="*/ 918 h 10000"/>
              <a:gd name="connsiteX8" fmla="*/ 6284 w 9930"/>
              <a:gd name="connsiteY8" fmla="*/ 7241 h 10000"/>
              <a:gd name="connsiteX9" fmla="*/ 5553 w 9930"/>
              <a:gd name="connsiteY9" fmla="*/ 3645 h 10000"/>
              <a:gd name="connsiteX10" fmla="*/ 4795 w 9930"/>
              <a:gd name="connsiteY10" fmla="*/ 6553 h 10000"/>
              <a:gd name="connsiteX11" fmla="*/ 3666 w 9930"/>
              <a:gd name="connsiteY11" fmla="*/ 1025 h 10000"/>
              <a:gd name="connsiteX12" fmla="*/ 3359 w 9930"/>
              <a:gd name="connsiteY12" fmla="*/ 8074 h 10000"/>
              <a:gd name="connsiteX13" fmla="*/ 2723 w 9930"/>
              <a:gd name="connsiteY13" fmla="*/ 2558 h 10000"/>
              <a:gd name="connsiteX14" fmla="*/ 2045 w 9930"/>
              <a:gd name="connsiteY14" fmla="*/ 7554 h 10000"/>
              <a:gd name="connsiteX15" fmla="*/ 374 w 9930"/>
              <a:gd name="connsiteY15" fmla="*/ 0 h 10000"/>
              <a:gd name="connsiteX16" fmla="*/ 0 w 9930"/>
              <a:gd name="connsiteY16" fmla="*/ 4043 h 10000"/>
              <a:gd name="connsiteX17" fmla="*/ 669 w 9930"/>
              <a:gd name="connsiteY17" fmla="*/ 8074 h 10000"/>
              <a:gd name="connsiteX18" fmla="*/ 30 w 9930"/>
              <a:gd name="connsiteY18" fmla="*/ 10000 h 10000"/>
              <a:gd name="connsiteX0" fmla="*/ 10000 w 10000"/>
              <a:gd name="connsiteY0" fmla="*/ 4490 h 10000"/>
              <a:gd name="connsiteX1" fmla="*/ 8840 w 10000"/>
              <a:gd name="connsiteY1" fmla="*/ 1811 h 10000"/>
              <a:gd name="connsiteX2" fmla="*/ 8430 w 10000"/>
              <a:gd name="connsiteY2" fmla="*/ 8412 h 10000"/>
              <a:gd name="connsiteX3" fmla="*/ 7935 w 10000"/>
              <a:gd name="connsiteY3" fmla="*/ 3705 h 10000"/>
              <a:gd name="connsiteX4" fmla="*/ 7756 w 10000"/>
              <a:gd name="connsiteY4" fmla="*/ 9678 h 10000"/>
              <a:gd name="connsiteX5" fmla="*/ 7484 w 10000"/>
              <a:gd name="connsiteY5" fmla="*/ 2837 h 10000"/>
              <a:gd name="connsiteX6" fmla="*/ 6137 w 10000"/>
              <a:gd name="connsiteY6" fmla="*/ 918 h 10000"/>
              <a:gd name="connsiteX7" fmla="*/ 6328 w 10000"/>
              <a:gd name="connsiteY7" fmla="*/ 7241 h 10000"/>
              <a:gd name="connsiteX8" fmla="*/ 5592 w 10000"/>
              <a:gd name="connsiteY8" fmla="*/ 3645 h 10000"/>
              <a:gd name="connsiteX9" fmla="*/ 4829 w 10000"/>
              <a:gd name="connsiteY9" fmla="*/ 6553 h 10000"/>
              <a:gd name="connsiteX10" fmla="*/ 3692 w 10000"/>
              <a:gd name="connsiteY10" fmla="*/ 1025 h 10000"/>
              <a:gd name="connsiteX11" fmla="*/ 3383 w 10000"/>
              <a:gd name="connsiteY11" fmla="*/ 8074 h 10000"/>
              <a:gd name="connsiteX12" fmla="*/ 2742 w 10000"/>
              <a:gd name="connsiteY12" fmla="*/ 2558 h 10000"/>
              <a:gd name="connsiteX13" fmla="*/ 2059 w 10000"/>
              <a:gd name="connsiteY13" fmla="*/ 7554 h 10000"/>
              <a:gd name="connsiteX14" fmla="*/ 377 w 10000"/>
              <a:gd name="connsiteY14" fmla="*/ 0 h 10000"/>
              <a:gd name="connsiteX15" fmla="*/ 0 w 10000"/>
              <a:gd name="connsiteY15" fmla="*/ 4043 h 10000"/>
              <a:gd name="connsiteX16" fmla="*/ 674 w 10000"/>
              <a:gd name="connsiteY16" fmla="*/ 8074 h 10000"/>
              <a:gd name="connsiteX17" fmla="*/ 30 w 10000"/>
              <a:gd name="connsiteY17" fmla="*/ 10000 h 10000"/>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30 w 10000"/>
              <a:gd name="connsiteY16"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0" fmla="*/ 9623 w 9623"/>
              <a:gd name="connsiteY0" fmla="*/ 4490 h 10119"/>
              <a:gd name="connsiteX1" fmla="*/ 8463 w 9623"/>
              <a:gd name="connsiteY1" fmla="*/ 1811 h 10119"/>
              <a:gd name="connsiteX2" fmla="*/ 8053 w 9623"/>
              <a:gd name="connsiteY2" fmla="*/ 8412 h 10119"/>
              <a:gd name="connsiteX3" fmla="*/ 7558 w 9623"/>
              <a:gd name="connsiteY3" fmla="*/ 3705 h 10119"/>
              <a:gd name="connsiteX4" fmla="*/ 6871 w 9623"/>
              <a:gd name="connsiteY4" fmla="*/ 10119 h 10119"/>
              <a:gd name="connsiteX5" fmla="*/ 7107 w 9623"/>
              <a:gd name="connsiteY5" fmla="*/ 2837 h 10119"/>
              <a:gd name="connsiteX6" fmla="*/ 5760 w 9623"/>
              <a:gd name="connsiteY6" fmla="*/ 918 h 10119"/>
              <a:gd name="connsiteX7" fmla="*/ 5951 w 9623"/>
              <a:gd name="connsiteY7" fmla="*/ 7241 h 10119"/>
              <a:gd name="connsiteX8" fmla="*/ 5215 w 9623"/>
              <a:gd name="connsiteY8" fmla="*/ 3645 h 10119"/>
              <a:gd name="connsiteX9" fmla="*/ 4452 w 9623"/>
              <a:gd name="connsiteY9" fmla="*/ 6553 h 10119"/>
              <a:gd name="connsiteX10" fmla="*/ 3315 w 9623"/>
              <a:gd name="connsiteY10" fmla="*/ 1025 h 10119"/>
              <a:gd name="connsiteX11" fmla="*/ 3006 w 9623"/>
              <a:gd name="connsiteY11" fmla="*/ 8074 h 10119"/>
              <a:gd name="connsiteX12" fmla="*/ 2365 w 9623"/>
              <a:gd name="connsiteY12" fmla="*/ 2558 h 10119"/>
              <a:gd name="connsiteX13" fmla="*/ 1682 w 9623"/>
              <a:gd name="connsiteY13" fmla="*/ 7554 h 10119"/>
              <a:gd name="connsiteX14" fmla="*/ 0 w 9623"/>
              <a:gd name="connsiteY14" fmla="*/ 0 h 10119"/>
              <a:gd name="connsiteX0" fmla="*/ 8795 w 8795"/>
              <a:gd name="connsiteY0" fmla="*/ 1790 h 10000"/>
              <a:gd name="connsiteX1" fmla="*/ 8368 w 8795"/>
              <a:gd name="connsiteY1" fmla="*/ 8313 h 10000"/>
              <a:gd name="connsiteX2" fmla="*/ 7854 w 8795"/>
              <a:gd name="connsiteY2" fmla="*/ 3661 h 10000"/>
              <a:gd name="connsiteX3" fmla="*/ 7140 w 8795"/>
              <a:gd name="connsiteY3" fmla="*/ 10000 h 10000"/>
              <a:gd name="connsiteX4" fmla="*/ 7385 w 8795"/>
              <a:gd name="connsiteY4" fmla="*/ 2804 h 10000"/>
              <a:gd name="connsiteX5" fmla="*/ 5986 w 8795"/>
              <a:gd name="connsiteY5" fmla="*/ 907 h 10000"/>
              <a:gd name="connsiteX6" fmla="*/ 6184 w 8795"/>
              <a:gd name="connsiteY6" fmla="*/ 7156 h 10000"/>
              <a:gd name="connsiteX7" fmla="*/ 5419 w 8795"/>
              <a:gd name="connsiteY7" fmla="*/ 3602 h 10000"/>
              <a:gd name="connsiteX8" fmla="*/ 4626 w 8795"/>
              <a:gd name="connsiteY8" fmla="*/ 6476 h 10000"/>
              <a:gd name="connsiteX9" fmla="*/ 3445 w 8795"/>
              <a:gd name="connsiteY9" fmla="*/ 1013 h 10000"/>
              <a:gd name="connsiteX10" fmla="*/ 3124 w 8795"/>
              <a:gd name="connsiteY10" fmla="*/ 7979 h 10000"/>
              <a:gd name="connsiteX11" fmla="*/ 2458 w 8795"/>
              <a:gd name="connsiteY11" fmla="*/ 2528 h 10000"/>
              <a:gd name="connsiteX12" fmla="*/ 1748 w 8795"/>
              <a:gd name="connsiteY12" fmla="*/ 7465 h 10000"/>
              <a:gd name="connsiteX13" fmla="*/ 0 w 8795"/>
              <a:gd name="connsiteY13" fmla="*/ 0 h 10000"/>
              <a:gd name="connsiteX0" fmla="*/ 9514 w 9514"/>
              <a:gd name="connsiteY0" fmla="*/ 8313 h 10000"/>
              <a:gd name="connsiteX1" fmla="*/ 8930 w 9514"/>
              <a:gd name="connsiteY1" fmla="*/ 3661 h 10000"/>
              <a:gd name="connsiteX2" fmla="*/ 8118 w 9514"/>
              <a:gd name="connsiteY2" fmla="*/ 10000 h 10000"/>
              <a:gd name="connsiteX3" fmla="*/ 8397 w 9514"/>
              <a:gd name="connsiteY3" fmla="*/ 2804 h 10000"/>
              <a:gd name="connsiteX4" fmla="*/ 6806 w 9514"/>
              <a:gd name="connsiteY4" fmla="*/ 907 h 10000"/>
              <a:gd name="connsiteX5" fmla="*/ 7031 w 9514"/>
              <a:gd name="connsiteY5" fmla="*/ 7156 h 10000"/>
              <a:gd name="connsiteX6" fmla="*/ 6161 w 9514"/>
              <a:gd name="connsiteY6" fmla="*/ 3602 h 10000"/>
              <a:gd name="connsiteX7" fmla="*/ 5260 w 9514"/>
              <a:gd name="connsiteY7" fmla="*/ 6476 h 10000"/>
              <a:gd name="connsiteX8" fmla="*/ 3917 w 9514"/>
              <a:gd name="connsiteY8" fmla="*/ 1013 h 10000"/>
              <a:gd name="connsiteX9" fmla="*/ 3552 w 9514"/>
              <a:gd name="connsiteY9" fmla="*/ 7979 h 10000"/>
              <a:gd name="connsiteX10" fmla="*/ 2795 w 9514"/>
              <a:gd name="connsiteY10" fmla="*/ 2528 h 10000"/>
              <a:gd name="connsiteX11" fmla="*/ 1987 w 9514"/>
              <a:gd name="connsiteY11" fmla="*/ 7465 h 10000"/>
              <a:gd name="connsiteX12" fmla="*/ 0 w 9514"/>
              <a:gd name="connsiteY12" fmla="*/ 0 h 10000"/>
              <a:gd name="connsiteX0" fmla="*/ 9386 w 9386"/>
              <a:gd name="connsiteY0" fmla="*/ 3661 h 10000"/>
              <a:gd name="connsiteX1" fmla="*/ 8533 w 9386"/>
              <a:gd name="connsiteY1" fmla="*/ 10000 h 10000"/>
              <a:gd name="connsiteX2" fmla="*/ 8826 w 9386"/>
              <a:gd name="connsiteY2" fmla="*/ 2804 h 10000"/>
              <a:gd name="connsiteX3" fmla="*/ 7154 w 9386"/>
              <a:gd name="connsiteY3" fmla="*/ 907 h 10000"/>
              <a:gd name="connsiteX4" fmla="*/ 7390 w 9386"/>
              <a:gd name="connsiteY4" fmla="*/ 7156 h 10000"/>
              <a:gd name="connsiteX5" fmla="*/ 6476 w 9386"/>
              <a:gd name="connsiteY5" fmla="*/ 3602 h 10000"/>
              <a:gd name="connsiteX6" fmla="*/ 5529 w 9386"/>
              <a:gd name="connsiteY6" fmla="*/ 6476 h 10000"/>
              <a:gd name="connsiteX7" fmla="*/ 4117 w 9386"/>
              <a:gd name="connsiteY7" fmla="*/ 1013 h 10000"/>
              <a:gd name="connsiteX8" fmla="*/ 3733 w 9386"/>
              <a:gd name="connsiteY8" fmla="*/ 7979 h 10000"/>
              <a:gd name="connsiteX9" fmla="*/ 2938 w 9386"/>
              <a:gd name="connsiteY9" fmla="*/ 2528 h 10000"/>
              <a:gd name="connsiteX10" fmla="*/ 2089 w 9386"/>
              <a:gd name="connsiteY10" fmla="*/ 7465 h 10000"/>
              <a:gd name="connsiteX11" fmla="*/ 0 w 9386"/>
              <a:gd name="connsiteY11" fmla="*/ 0 h 10000"/>
              <a:gd name="connsiteX0" fmla="*/ 9091 w 9403"/>
              <a:gd name="connsiteY0" fmla="*/ 10000 h 10000"/>
              <a:gd name="connsiteX1" fmla="*/ 9403 w 9403"/>
              <a:gd name="connsiteY1" fmla="*/ 2804 h 10000"/>
              <a:gd name="connsiteX2" fmla="*/ 7622 w 9403"/>
              <a:gd name="connsiteY2" fmla="*/ 907 h 10000"/>
              <a:gd name="connsiteX3" fmla="*/ 7873 w 9403"/>
              <a:gd name="connsiteY3" fmla="*/ 7156 h 10000"/>
              <a:gd name="connsiteX4" fmla="*/ 6900 w 9403"/>
              <a:gd name="connsiteY4" fmla="*/ 3602 h 10000"/>
              <a:gd name="connsiteX5" fmla="*/ 5891 w 9403"/>
              <a:gd name="connsiteY5" fmla="*/ 6476 h 10000"/>
              <a:gd name="connsiteX6" fmla="*/ 4386 w 9403"/>
              <a:gd name="connsiteY6" fmla="*/ 1013 h 10000"/>
              <a:gd name="connsiteX7" fmla="*/ 3977 w 9403"/>
              <a:gd name="connsiteY7" fmla="*/ 7979 h 10000"/>
              <a:gd name="connsiteX8" fmla="*/ 3130 w 9403"/>
              <a:gd name="connsiteY8" fmla="*/ 2528 h 10000"/>
              <a:gd name="connsiteX9" fmla="*/ 2226 w 9403"/>
              <a:gd name="connsiteY9" fmla="*/ 7465 h 10000"/>
              <a:gd name="connsiteX10" fmla="*/ 0 w 9403"/>
              <a:gd name="connsiteY10" fmla="*/ 0 h 10000"/>
              <a:gd name="connsiteX0" fmla="*/ 10000 w 10000"/>
              <a:gd name="connsiteY0" fmla="*/ 2804 h 7979"/>
              <a:gd name="connsiteX1" fmla="*/ 8106 w 10000"/>
              <a:gd name="connsiteY1" fmla="*/ 907 h 7979"/>
              <a:gd name="connsiteX2" fmla="*/ 8373 w 10000"/>
              <a:gd name="connsiteY2" fmla="*/ 7156 h 7979"/>
              <a:gd name="connsiteX3" fmla="*/ 7338 w 10000"/>
              <a:gd name="connsiteY3" fmla="*/ 3602 h 7979"/>
              <a:gd name="connsiteX4" fmla="*/ 6265 w 10000"/>
              <a:gd name="connsiteY4" fmla="*/ 6476 h 7979"/>
              <a:gd name="connsiteX5" fmla="*/ 4664 w 10000"/>
              <a:gd name="connsiteY5" fmla="*/ 1013 h 7979"/>
              <a:gd name="connsiteX6" fmla="*/ 4230 w 10000"/>
              <a:gd name="connsiteY6" fmla="*/ 7979 h 7979"/>
              <a:gd name="connsiteX7" fmla="*/ 3329 w 10000"/>
              <a:gd name="connsiteY7" fmla="*/ 2528 h 7979"/>
              <a:gd name="connsiteX8" fmla="*/ 2367 w 10000"/>
              <a:gd name="connsiteY8" fmla="*/ 7465 h 7979"/>
              <a:gd name="connsiteX9" fmla="*/ 0 w 10000"/>
              <a:gd name="connsiteY9" fmla="*/ 0 h 7979"/>
              <a:gd name="connsiteX0" fmla="*/ 8106 w 8373"/>
              <a:gd name="connsiteY0" fmla="*/ 1137 h 10000"/>
              <a:gd name="connsiteX1" fmla="*/ 8373 w 8373"/>
              <a:gd name="connsiteY1" fmla="*/ 8969 h 10000"/>
              <a:gd name="connsiteX2" fmla="*/ 7338 w 8373"/>
              <a:gd name="connsiteY2" fmla="*/ 4514 h 10000"/>
              <a:gd name="connsiteX3" fmla="*/ 6265 w 8373"/>
              <a:gd name="connsiteY3" fmla="*/ 8116 h 10000"/>
              <a:gd name="connsiteX4" fmla="*/ 4664 w 8373"/>
              <a:gd name="connsiteY4" fmla="*/ 1270 h 10000"/>
              <a:gd name="connsiteX5" fmla="*/ 4230 w 8373"/>
              <a:gd name="connsiteY5" fmla="*/ 10000 h 10000"/>
              <a:gd name="connsiteX6" fmla="*/ 3329 w 8373"/>
              <a:gd name="connsiteY6" fmla="*/ 3168 h 10000"/>
              <a:gd name="connsiteX7" fmla="*/ 2367 w 8373"/>
              <a:gd name="connsiteY7" fmla="*/ 9356 h 10000"/>
              <a:gd name="connsiteX8" fmla="*/ 0 w 8373"/>
              <a:gd name="connsiteY8" fmla="*/ 0 h 10000"/>
              <a:gd name="connsiteX0" fmla="*/ 10000 w 10000"/>
              <a:gd name="connsiteY0" fmla="*/ 8969 h 10000"/>
              <a:gd name="connsiteX1" fmla="*/ 8764 w 10000"/>
              <a:gd name="connsiteY1" fmla="*/ 4514 h 10000"/>
              <a:gd name="connsiteX2" fmla="*/ 7482 w 10000"/>
              <a:gd name="connsiteY2" fmla="*/ 8116 h 10000"/>
              <a:gd name="connsiteX3" fmla="*/ 5570 w 10000"/>
              <a:gd name="connsiteY3" fmla="*/ 1270 h 10000"/>
              <a:gd name="connsiteX4" fmla="*/ 5052 w 10000"/>
              <a:gd name="connsiteY4" fmla="*/ 10000 h 10000"/>
              <a:gd name="connsiteX5" fmla="*/ 3976 w 10000"/>
              <a:gd name="connsiteY5" fmla="*/ 3168 h 10000"/>
              <a:gd name="connsiteX6" fmla="*/ 2827 w 10000"/>
              <a:gd name="connsiteY6" fmla="*/ 9356 h 10000"/>
              <a:gd name="connsiteX7" fmla="*/ 0 w 10000"/>
              <a:gd name="connsiteY7"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0" h="10000">
                <a:moveTo>
                  <a:pt x="10000" y="8969"/>
                </a:moveTo>
                <a:lnTo>
                  <a:pt x="8764" y="4514"/>
                </a:lnTo>
                <a:lnTo>
                  <a:pt x="7482" y="8116"/>
                </a:lnTo>
                <a:lnTo>
                  <a:pt x="5570" y="1270"/>
                </a:lnTo>
                <a:cubicBezTo>
                  <a:pt x="5398" y="4180"/>
                  <a:pt x="5226" y="7090"/>
                  <a:pt x="5052" y="10000"/>
                </a:cubicBezTo>
                <a:cubicBezTo>
                  <a:pt x="4690" y="7723"/>
                  <a:pt x="4335" y="5446"/>
                  <a:pt x="3976" y="3168"/>
                </a:cubicBezTo>
                <a:lnTo>
                  <a:pt x="2827" y="9356"/>
                </a:lnTo>
                <a:lnTo>
                  <a:pt x="0" y="0"/>
                </a:ln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5" name="Freeform 5"/>
          <p:cNvSpPr>
            <a:spLocks/>
          </p:cNvSpPr>
          <p:nvPr/>
        </p:nvSpPr>
        <p:spPr bwMode="auto">
          <a:xfrm>
            <a:off x="7091777" y="663389"/>
            <a:ext cx="3969104" cy="985872"/>
          </a:xfrm>
          <a:custGeom>
            <a:avLst/>
            <a:gdLst>
              <a:gd name="T0" fmla="*/ 0 w 6557"/>
              <a:gd name="T1" fmla="*/ 781 h 972"/>
              <a:gd name="T2" fmla="*/ 771 w 6557"/>
              <a:gd name="T3" fmla="*/ 86 h 972"/>
              <a:gd name="T4" fmla="*/ 1686 w 6557"/>
              <a:gd name="T5" fmla="*/ 572 h 972"/>
              <a:gd name="T6" fmla="*/ 3067 w 6557"/>
              <a:gd name="T7" fmla="*/ 152 h 972"/>
              <a:gd name="T8" fmla="*/ 3532 w 6557"/>
              <a:gd name="T9" fmla="*/ 629 h 972"/>
              <a:gd name="T10" fmla="*/ 4615 w 6557"/>
              <a:gd name="T11" fmla="*/ 50 h 972"/>
              <a:gd name="T12" fmla="*/ 4797 w 6557"/>
              <a:gd name="T13" fmla="*/ 579 h 972"/>
              <a:gd name="T14" fmla="*/ 5860 w 6557"/>
              <a:gd name="T15" fmla="*/ 512 h 972"/>
              <a:gd name="T16" fmla="*/ 6272 w 6557"/>
              <a:gd name="T17" fmla="*/ 0 h 972"/>
              <a:gd name="T18" fmla="*/ 6534 w 6557"/>
              <a:gd name="T19" fmla="*/ 445 h 972"/>
              <a:gd name="T20" fmla="*/ 6389 w 6557"/>
              <a:gd name="T21" fmla="*/ 972 h 972"/>
              <a:gd name="T22" fmla="*/ 5609 w 6557"/>
              <a:gd name="T23" fmla="*/ 953 h 972"/>
              <a:gd name="T24" fmla="*/ 6130 w 6557"/>
              <a:gd name="T25" fmla="*/ 605 h 972"/>
              <a:gd name="T26" fmla="*/ 6557 w 6557"/>
              <a:gd name="T27" fmla="*/ 126 h 972"/>
              <a:gd name="T28" fmla="*/ 5760 w 6557"/>
              <a:gd name="T29" fmla="*/ 160 h 972"/>
              <a:gd name="T30" fmla="*/ 5495 w 6557"/>
              <a:gd name="T31" fmla="*/ 707 h 972"/>
              <a:gd name="T32" fmla="*/ 5174 w 6557"/>
              <a:gd name="T33" fmla="*/ 317 h 972"/>
              <a:gd name="T34" fmla="*/ 5059 w 6557"/>
              <a:gd name="T35" fmla="*/ 812 h 972"/>
              <a:gd name="T36" fmla="*/ 4385 w 6557"/>
              <a:gd name="T37" fmla="*/ 553 h 972"/>
              <a:gd name="T38" fmla="*/ 4883 w 6557"/>
              <a:gd name="T39" fmla="*/ 245 h 972"/>
              <a:gd name="T40" fmla="*/ 4011 w 6557"/>
              <a:gd name="T41" fmla="*/ 86 h 972"/>
              <a:gd name="T42" fmla="*/ 4135 w 6557"/>
              <a:gd name="T43" fmla="*/ 610 h 972"/>
              <a:gd name="T44" fmla="*/ 3658 w 6557"/>
              <a:gd name="T45" fmla="*/ 312 h 972"/>
              <a:gd name="T46" fmla="*/ 3164 w 6557"/>
              <a:gd name="T47" fmla="*/ 553 h 972"/>
              <a:gd name="T48" fmla="*/ 2428 w 6557"/>
              <a:gd name="T49" fmla="*/ 95 h 972"/>
              <a:gd name="T50" fmla="*/ 2228 w 6557"/>
              <a:gd name="T51" fmla="*/ 679 h 972"/>
              <a:gd name="T52" fmla="*/ 1813 w 6557"/>
              <a:gd name="T53" fmla="*/ 222 h 972"/>
              <a:gd name="T54" fmla="*/ 1371 w 6557"/>
              <a:gd name="T55" fmla="*/ 636 h 972"/>
              <a:gd name="T56" fmla="*/ 282 w 6557"/>
              <a:gd name="T57" fmla="*/ 10 h 972"/>
              <a:gd name="T58" fmla="*/ 38 w 6557"/>
              <a:gd name="T59" fmla="*/ 345 h 972"/>
              <a:gd name="T60" fmla="*/ 474 w 6557"/>
              <a:gd name="T61" fmla="*/ 679 h 972"/>
              <a:gd name="T62" fmla="*/ 0 w 6557"/>
              <a:gd name="T63" fmla="*/ 781 h 972"/>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31" fmla="*/ 88 w 10000"/>
              <a:gd name="connsiteY31" fmla="*/ 8628 h 10000"/>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31" fmla="*/ 88 w 10000"/>
              <a:gd name="connsiteY31" fmla="*/ 8628 h 10000"/>
              <a:gd name="connsiteX32" fmla="*/ 0 w 10000"/>
              <a:gd name="connsiteY32" fmla="*/ 8035 h 10000"/>
              <a:gd name="connsiteX0" fmla="*/ 0 w 10000"/>
              <a:gd name="connsiteY0" fmla="*/ 8035 h 10039"/>
              <a:gd name="connsiteX1" fmla="*/ 1176 w 10000"/>
              <a:gd name="connsiteY1" fmla="*/ 885 h 10039"/>
              <a:gd name="connsiteX2" fmla="*/ 2571 w 10000"/>
              <a:gd name="connsiteY2" fmla="*/ 5885 h 10039"/>
              <a:gd name="connsiteX3" fmla="*/ 4677 w 10000"/>
              <a:gd name="connsiteY3" fmla="*/ 1564 h 10039"/>
              <a:gd name="connsiteX4" fmla="*/ 5387 w 10000"/>
              <a:gd name="connsiteY4" fmla="*/ 6471 h 10039"/>
              <a:gd name="connsiteX5" fmla="*/ 7038 w 10000"/>
              <a:gd name="connsiteY5" fmla="*/ 514 h 10039"/>
              <a:gd name="connsiteX6" fmla="*/ 7316 w 10000"/>
              <a:gd name="connsiteY6" fmla="*/ 5957 h 10039"/>
              <a:gd name="connsiteX7" fmla="*/ 8937 w 10000"/>
              <a:gd name="connsiteY7" fmla="*/ 5267 h 10039"/>
              <a:gd name="connsiteX8" fmla="*/ 9565 w 10000"/>
              <a:gd name="connsiteY8" fmla="*/ 0 h 10039"/>
              <a:gd name="connsiteX9" fmla="*/ 9965 w 10000"/>
              <a:gd name="connsiteY9" fmla="*/ 4578 h 10039"/>
              <a:gd name="connsiteX10" fmla="*/ 9744 w 10000"/>
              <a:gd name="connsiteY10" fmla="*/ 10000 h 10039"/>
              <a:gd name="connsiteX11" fmla="*/ 8554 w 10000"/>
              <a:gd name="connsiteY11" fmla="*/ 9805 h 10039"/>
              <a:gd name="connsiteX12" fmla="*/ 9349 w 10000"/>
              <a:gd name="connsiteY12" fmla="*/ 6224 h 10039"/>
              <a:gd name="connsiteX13" fmla="*/ 10000 w 10000"/>
              <a:gd name="connsiteY13" fmla="*/ 1296 h 10039"/>
              <a:gd name="connsiteX14" fmla="*/ 8785 w 10000"/>
              <a:gd name="connsiteY14" fmla="*/ 1646 h 10039"/>
              <a:gd name="connsiteX15" fmla="*/ 8380 w 10000"/>
              <a:gd name="connsiteY15" fmla="*/ 7274 h 10039"/>
              <a:gd name="connsiteX16" fmla="*/ 7891 w 10000"/>
              <a:gd name="connsiteY16" fmla="*/ 3261 h 10039"/>
              <a:gd name="connsiteX17" fmla="*/ 7715 w 10000"/>
              <a:gd name="connsiteY17" fmla="*/ 8354 h 10039"/>
              <a:gd name="connsiteX18" fmla="*/ 6688 w 10000"/>
              <a:gd name="connsiteY18" fmla="*/ 5689 h 10039"/>
              <a:gd name="connsiteX19" fmla="*/ 7447 w 10000"/>
              <a:gd name="connsiteY19" fmla="*/ 2521 h 10039"/>
              <a:gd name="connsiteX20" fmla="*/ 6117 w 10000"/>
              <a:gd name="connsiteY20" fmla="*/ 885 h 10039"/>
              <a:gd name="connsiteX21" fmla="*/ 6306 w 10000"/>
              <a:gd name="connsiteY21" fmla="*/ 6276 h 10039"/>
              <a:gd name="connsiteX22" fmla="*/ 5579 w 10000"/>
              <a:gd name="connsiteY22" fmla="*/ 3210 h 10039"/>
              <a:gd name="connsiteX23" fmla="*/ 4825 w 10000"/>
              <a:gd name="connsiteY23" fmla="*/ 5689 h 10039"/>
              <a:gd name="connsiteX24" fmla="*/ 3703 w 10000"/>
              <a:gd name="connsiteY24" fmla="*/ 977 h 10039"/>
              <a:gd name="connsiteX25" fmla="*/ 3398 w 10000"/>
              <a:gd name="connsiteY25" fmla="*/ 6986 h 10039"/>
              <a:gd name="connsiteX26" fmla="*/ 2765 w 10000"/>
              <a:gd name="connsiteY26" fmla="*/ 2284 h 10039"/>
              <a:gd name="connsiteX27" fmla="*/ 2091 w 10000"/>
              <a:gd name="connsiteY27" fmla="*/ 6543 h 10039"/>
              <a:gd name="connsiteX28" fmla="*/ 430 w 10000"/>
              <a:gd name="connsiteY28" fmla="*/ 103 h 10039"/>
              <a:gd name="connsiteX29" fmla="*/ 58 w 10000"/>
              <a:gd name="connsiteY29" fmla="*/ 3549 h 10039"/>
              <a:gd name="connsiteX30" fmla="*/ 723 w 10000"/>
              <a:gd name="connsiteY30" fmla="*/ 6986 h 10039"/>
              <a:gd name="connsiteX31" fmla="*/ 213 w 10000"/>
              <a:gd name="connsiteY31" fmla="*/ 10039 h 10039"/>
              <a:gd name="connsiteX32" fmla="*/ 0 w 10000"/>
              <a:gd name="connsiteY32" fmla="*/ 8035 h 10039"/>
              <a:gd name="connsiteX0" fmla="*/ 213 w 10000"/>
              <a:gd name="connsiteY0" fmla="*/ 10039 h 10632"/>
              <a:gd name="connsiteX1" fmla="*/ 0 w 10000"/>
              <a:gd name="connsiteY1" fmla="*/ 8035 h 10632"/>
              <a:gd name="connsiteX2" fmla="*/ 1176 w 10000"/>
              <a:gd name="connsiteY2" fmla="*/ 885 h 10632"/>
              <a:gd name="connsiteX3" fmla="*/ 2571 w 10000"/>
              <a:gd name="connsiteY3" fmla="*/ 5885 h 10632"/>
              <a:gd name="connsiteX4" fmla="*/ 4677 w 10000"/>
              <a:gd name="connsiteY4" fmla="*/ 1564 h 10632"/>
              <a:gd name="connsiteX5" fmla="*/ 5387 w 10000"/>
              <a:gd name="connsiteY5" fmla="*/ 6471 h 10632"/>
              <a:gd name="connsiteX6" fmla="*/ 7038 w 10000"/>
              <a:gd name="connsiteY6" fmla="*/ 514 h 10632"/>
              <a:gd name="connsiteX7" fmla="*/ 7316 w 10000"/>
              <a:gd name="connsiteY7" fmla="*/ 5957 h 10632"/>
              <a:gd name="connsiteX8" fmla="*/ 8937 w 10000"/>
              <a:gd name="connsiteY8" fmla="*/ 5267 h 10632"/>
              <a:gd name="connsiteX9" fmla="*/ 9565 w 10000"/>
              <a:gd name="connsiteY9" fmla="*/ 0 h 10632"/>
              <a:gd name="connsiteX10" fmla="*/ 9965 w 10000"/>
              <a:gd name="connsiteY10" fmla="*/ 4578 h 10632"/>
              <a:gd name="connsiteX11" fmla="*/ 9744 w 10000"/>
              <a:gd name="connsiteY11" fmla="*/ 10000 h 10632"/>
              <a:gd name="connsiteX12" fmla="*/ 8554 w 10000"/>
              <a:gd name="connsiteY12" fmla="*/ 9805 h 10632"/>
              <a:gd name="connsiteX13" fmla="*/ 9349 w 10000"/>
              <a:gd name="connsiteY13" fmla="*/ 6224 h 10632"/>
              <a:gd name="connsiteX14" fmla="*/ 10000 w 10000"/>
              <a:gd name="connsiteY14" fmla="*/ 1296 h 10632"/>
              <a:gd name="connsiteX15" fmla="*/ 8785 w 10000"/>
              <a:gd name="connsiteY15" fmla="*/ 1646 h 10632"/>
              <a:gd name="connsiteX16" fmla="*/ 8380 w 10000"/>
              <a:gd name="connsiteY16" fmla="*/ 7274 h 10632"/>
              <a:gd name="connsiteX17" fmla="*/ 7891 w 10000"/>
              <a:gd name="connsiteY17" fmla="*/ 3261 h 10632"/>
              <a:gd name="connsiteX18" fmla="*/ 7715 w 10000"/>
              <a:gd name="connsiteY18" fmla="*/ 8354 h 10632"/>
              <a:gd name="connsiteX19" fmla="*/ 6688 w 10000"/>
              <a:gd name="connsiteY19" fmla="*/ 5689 h 10632"/>
              <a:gd name="connsiteX20" fmla="*/ 7447 w 10000"/>
              <a:gd name="connsiteY20" fmla="*/ 2521 h 10632"/>
              <a:gd name="connsiteX21" fmla="*/ 6117 w 10000"/>
              <a:gd name="connsiteY21" fmla="*/ 885 h 10632"/>
              <a:gd name="connsiteX22" fmla="*/ 6306 w 10000"/>
              <a:gd name="connsiteY22" fmla="*/ 6276 h 10632"/>
              <a:gd name="connsiteX23" fmla="*/ 5579 w 10000"/>
              <a:gd name="connsiteY23" fmla="*/ 3210 h 10632"/>
              <a:gd name="connsiteX24" fmla="*/ 4825 w 10000"/>
              <a:gd name="connsiteY24" fmla="*/ 5689 h 10632"/>
              <a:gd name="connsiteX25" fmla="*/ 3703 w 10000"/>
              <a:gd name="connsiteY25" fmla="*/ 977 h 10632"/>
              <a:gd name="connsiteX26" fmla="*/ 3398 w 10000"/>
              <a:gd name="connsiteY26" fmla="*/ 6986 h 10632"/>
              <a:gd name="connsiteX27" fmla="*/ 2765 w 10000"/>
              <a:gd name="connsiteY27" fmla="*/ 2284 h 10632"/>
              <a:gd name="connsiteX28" fmla="*/ 2091 w 10000"/>
              <a:gd name="connsiteY28" fmla="*/ 6543 h 10632"/>
              <a:gd name="connsiteX29" fmla="*/ 430 w 10000"/>
              <a:gd name="connsiteY29" fmla="*/ 103 h 10632"/>
              <a:gd name="connsiteX30" fmla="*/ 58 w 10000"/>
              <a:gd name="connsiteY30" fmla="*/ 3549 h 10632"/>
              <a:gd name="connsiteX31" fmla="*/ 723 w 10000"/>
              <a:gd name="connsiteY31" fmla="*/ 6986 h 10632"/>
              <a:gd name="connsiteX32" fmla="*/ 301 w 10000"/>
              <a:gd name="connsiteY32" fmla="*/ 10632 h 10632"/>
              <a:gd name="connsiteX0" fmla="*/ 0 w 10233"/>
              <a:gd name="connsiteY0" fmla="*/ 9851 h 10632"/>
              <a:gd name="connsiteX1" fmla="*/ 233 w 10233"/>
              <a:gd name="connsiteY1" fmla="*/ 8035 h 10632"/>
              <a:gd name="connsiteX2" fmla="*/ 1409 w 10233"/>
              <a:gd name="connsiteY2" fmla="*/ 885 h 10632"/>
              <a:gd name="connsiteX3" fmla="*/ 2804 w 10233"/>
              <a:gd name="connsiteY3" fmla="*/ 5885 h 10632"/>
              <a:gd name="connsiteX4" fmla="*/ 4910 w 10233"/>
              <a:gd name="connsiteY4" fmla="*/ 1564 h 10632"/>
              <a:gd name="connsiteX5" fmla="*/ 5620 w 10233"/>
              <a:gd name="connsiteY5" fmla="*/ 6471 h 10632"/>
              <a:gd name="connsiteX6" fmla="*/ 7271 w 10233"/>
              <a:gd name="connsiteY6" fmla="*/ 514 h 10632"/>
              <a:gd name="connsiteX7" fmla="*/ 7549 w 10233"/>
              <a:gd name="connsiteY7" fmla="*/ 5957 h 10632"/>
              <a:gd name="connsiteX8" fmla="*/ 9170 w 10233"/>
              <a:gd name="connsiteY8" fmla="*/ 5267 h 10632"/>
              <a:gd name="connsiteX9" fmla="*/ 9798 w 10233"/>
              <a:gd name="connsiteY9" fmla="*/ 0 h 10632"/>
              <a:gd name="connsiteX10" fmla="*/ 10198 w 10233"/>
              <a:gd name="connsiteY10" fmla="*/ 4578 h 10632"/>
              <a:gd name="connsiteX11" fmla="*/ 9977 w 10233"/>
              <a:gd name="connsiteY11" fmla="*/ 10000 h 10632"/>
              <a:gd name="connsiteX12" fmla="*/ 8787 w 10233"/>
              <a:gd name="connsiteY12" fmla="*/ 9805 h 10632"/>
              <a:gd name="connsiteX13" fmla="*/ 9582 w 10233"/>
              <a:gd name="connsiteY13" fmla="*/ 6224 h 10632"/>
              <a:gd name="connsiteX14" fmla="*/ 10233 w 10233"/>
              <a:gd name="connsiteY14" fmla="*/ 1296 h 10632"/>
              <a:gd name="connsiteX15" fmla="*/ 9018 w 10233"/>
              <a:gd name="connsiteY15" fmla="*/ 1646 h 10632"/>
              <a:gd name="connsiteX16" fmla="*/ 8613 w 10233"/>
              <a:gd name="connsiteY16" fmla="*/ 7274 h 10632"/>
              <a:gd name="connsiteX17" fmla="*/ 8124 w 10233"/>
              <a:gd name="connsiteY17" fmla="*/ 3261 h 10632"/>
              <a:gd name="connsiteX18" fmla="*/ 7948 w 10233"/>
              <a:gd name="connsiteY18" fmla="*/ 8354 h 10632"/>
              <a:gd name="connsiteX19" fmla="*/ 6921 w 10233"/>
              <a:gd name="connsiteY19" fmla="*/ 5689 h 10632"/>
              <a:gd name="connsiteX20" fmla="*/ 7680 w 10233"/>
              <a:gd name="connsiteY20" fmla="*/ 2521 h 10632"/>
              <a:gd name="connsiteX21" fmla="*/ 6350 w 10233"/>
              <a:gd name="connsiteY21" fmla="*/ 885 h 10632"/>
              <a:gd name="connsiteX22" fmla="*/ 6539 w 10233"/>
              <a:gd name="connsiteY22" fmla="*/ 6276 h 10632"/>
              <a:gd name="connsiteX23" fmla="*/ 5812 w 10233"/>
              <a:gd name="connsiteY23" fmla="*/ 3210 h 10632"/>
              <a:gd name="connsiteX24" fmla="*/ 5058 w 10233"/>
              <a:gd name="connsiteY24" fmla="*/ 5689 h 10632"/>
              <a:gd name="connsiteX25" fmla="*/ 3936 w 10233"/>
              <a:gd name="connsiteY25" fmla="*/ 977 h 10632"/>
              <a:gd name="connsiteX26" fmla="*/ 3631 w 10233"/>
              <a:gd name="connsiteY26" fmla="*/ 6986 h 10632"/>
              <a:gd name="connsiteX27" fmla="*/ 2998 w 10233"/>
              <a:gd name="connsiteY27" fmla="*/ 2284 h 10632"/>
              <a:gd name="connsiteX28" fmla="*/ 2324 w 10233"/>
              <a:gd name="connsiteY28" fmla="*/ 6543 h 10632"/>
              <a:gd name="connsiteX29" fmla="*/ 663 w 10233"/>
              <a:gd name="connsiteY29" fmla="*/ 103 h 10632"/>
              <a:gd name="connsiteX30" fmla="*/ 291 w 10233"/>
              <a:gd name="connsiteY30" fmla="*/ 3549 h 10632"/>
              <a:gd name="connsiteX31" fmla="*/ 956 w 10233"/>
              <a:gd name="connsiteY31" fmla="*/ 6986 h 10632"/>
              <a:gd name="connsiteX32" fmla="*/ 534 w 10233"/>
              <a:gd name="connsiteY32" fmla="*/ 10632 h 10632"/>
              <a:gd name="connsiteX0" fmla="*/ 0 w 10233"/>
              <a:gd name="connsiteY0" fmla="*/ 9851 h 10000"/>
              <a:gd name="connsiteX1" fmla="*/ 233 w 10233"/>
              <a:gd name="connsiteY1" fmla="*/ 8035 h 10000"/>
              <a:gd name="connsiteX2" fmla="*/ 1409 w 10233"/>
              <a:gd name="connsiteY2" fmla="*/ 885 h 10000"/>
              <a:gd name="connsiteX3" fmla="*/ 2804 w 10233"/>
              <a:gd name="connsiteY3" fmla="*/ 5885 h 10000"/>
              <a:gd name="connsiteX4" fmla="*/ 4910 w 10233"/>
              <a:gd name="connsiteY4" fmla="*/ 1564 h 10000"/>
              <a:gd name="connsiteX5" fmla="*/ 5620 w 10233"/>
              <a:gd name="connsiteY5" fmla="*/ 6471 h 10000"/>
              <a:gd name="connsiteX6" fmla="*/ 7271 w 10233"/>
              <a:gd name="connsiteY6" fmla="*/ 514 h 10000"/>
              <a:gd name="connsiteX7" fmla="*/ 7549 w 10233"/>
              <a:gd name="connsiteY7" fmla="*/ 5957 h 10000"/>
              <a:gd name="connsiteX8" fmla="*/ 9170 w 10233"/>
              <a:gd name="connsiteY8" fmla="*/ 5267 h 10000"/>
              <a:gd name="connsiteX9" fmla="*/ 9798 w 10233"/>
              <a:gd name="connsiteY9" fmla="*/ 0 h 10000"/>
              <a:gd name="connsiteX10" fmla="*/ 10198 w 10233"/>
              <a:gd name="connsiteY10" fmla="*/ 4578 h 10000"/>
              <a:gd name="connsiteX11" fmla="*/ 9977 w 10233"/>
              <a:gd name="connsiteY11" fmla="*/ 10000 h 10000"/>
              <a:gd name="connsiteX12" fmla="*/ 8787 w 10233"/>
              <a:gd name="connsiteY12" fmla="*/ 9805 h 10000"/>
              <a:gd name="connsiteX13" fmla="*/ 9582 w 10233"/>
              <a:gd name="connsiteY13" fmla="*/ 6224 h 10000"/>
              <a:gd name="connsiteX14" fmla="*/ 10233 w 10233"/>
              <a:gd name="connsiteY14" fmla="*/ 1296 h 10000"/>
              <a:gd name="connsiteX15" fmla="*/ 9018 w 10233"/>
              <a:gd name="connsiteY15" fmla="*/ 1646 h 10000"/>
              <a:gd name="connsiteX16" fmla="*/ 8613 w 10233"/>
              <a:gd name="connsiteY16" fmla="*/ 7274 h 10000"/>
              <a:gd name="connsiteX17" fmla="*/ 8124 w 10233"/>
              <a:gd name="connsiteY17" fmla="*/ 3261 h 10000"/>
              <a:gd name="connsiteX18" fmla="*/ 7948 w 10233"/>
              <a:gd name="connsiteY18" fmla="*/ 8354 h 10000"/>
              <a:gd name="connsiteX19" fmla="*/ 6921 w 10233"/>
              <a:gd name="connsiteY19" fmla="*/ 5689 h 10000"/>
              <a:gd name="connsiteX20" fmla="*/ 7680 w 10233"/>
              <a:gd name="connsiteY20" fmla="*/ 2521 h 10000"/>
              <a:gd name="connsiteX21" fmla="*/ 6350 w 10233"/>
              <a:gd name="connsiteY21" fmla="*/ 885 h 10000"/>
              <a:gd name="connsiteX22" fmla="*/ 6539 w 10233"/>
              <a:gd name="connsiteY22" fmla="*/ 6276 h 10000"/>
              <a:gd name="connsiteX23" fmla="*/ 5812 w 10233"/>
              <a:gd name="connsiteY23" fmla="*/ 3210 h 10000"/>
              <a:gd name="connsiteX24" fmla="*/ 5058 w 10233"/>
              <a:gd name="connsiteY24" fmla="*/ 5689 h 10000"/>
              <a:gd name="connsiteX25" fmla="*/ 3936 w 10233"/>
              <a:gd name="connsiteY25" fmla="*/ 977 h 10000"/>
              <a:gd name="connsiteX26" fmla="*/ 3631 w 10233"/>
              <a:gd name="connsiteY26" fmla="*/ 6986 h 10000"/>
              <a:gd name="connsiteX27" fmla="*/ 2998 w 10233"/>
              <a:gd name="connsiteY27" fmla="*/ 2284 h 10000"/>
              <a:gd name="connsiteX28" fmla="*/ 2324 w 10233"/>
              <a:gd name="connsiteY28" fmla="*/ 6543 h 10000"/>
              <a:gd name="connsiteX29" fmla="*/ 663 w 10233"/>
              <a:gd name="connsiteY29" fmla="*/ 103 h 10000"/>
              <a:gd name="connsiteX30" fmla="*/ 291 w 10233"/>
              <a:gd name="connsiteY30" fmla="*/ 3549 h 10000"/>
              <a:gd name="connsiteX31" fmla="*/ 956 w 10233"/>
              <a:gd name="connsiteY31" fmla="*/ 6986 h 10000"/>
              <a:gd name="connsiteX0" fmla="*/ 513 w 10007"/>
              <a:gd name="connsiteY0" fmla="*/ 7782 h 10000"/>
              <a:gd name="connsiteX1" fmla="*/ 7 w 10007"/>
              <a:gd name="connsiteY1" fmla="*/ 8035 h 10000"/>
              <a:gd name="connsiteX2" fmla="*/ 1183 w 10007"/>
              <a:gd name="connsiteY2" fmla="*/ 885 h 10000"/>
              <a:gd name="connsiteX3" fmla="*/ 2578 w 10007"/>
              <a:gd name="connsiteY3" fmla="*/ 5885 h 10000"/>
              <a:gd name="connsiteX4" fmla="*/ 4684 w 10007"/>
              <a:gd name="connsiteY4" fmla="*/ 1564 h 10000"/>
              <a:gd name="connsiteX5" fmla="*/ 5394 w 10007"/>
              <a:gd name="connsiteY5" fmla="*/ 6471 h 10000"/>
              <a:gd name="connsiteX6" fmla="*/ 7045 w 10007"/>
              <a:gd name="connsiteY6" fmla="*/ 514 h 10000"/>
              <a:gd name="connsiteX7" fmla="*/ 7323 w 10007"/>
              <a:gd name="connsiteY7" fmla="*/ 5957 h 10000"/>
              <a:gd name="connsiteX8" fmla="*/ 8944 w 10007"/>
              <a:gd name="connsiteY8" fmla="*/ 5267 h 10000"/>
              <a:gd name="connsiteX9" fmla="*/ 9572 w 10007"/>
              <a:gd name="connsiteY9" fmla="*/ 0 h 10000"/>
              <a:gd name="connsiteX10" fmla="*/ 9972 w 10007"/>
              <a:gd name="connsiteY10" fmla="*/ 4578 h 10000"/>
              <a:gd name="connsiteX11" fmla="*/ 9751 w 10007"/>
              <a:gd name="connsiteY11" fmla="*/ 10000 h 10000"/>
              <a:gd name="connsiteX12" fmla="*/ 8561 w 10007"/>
              <a:gd name="connsiteY12" fmla="*/ 9805 h 10000"/>
              <a:gd name="connsiteX13" fmla="*/ 9356 w 10007"/>
              <a:gd name="connsiteY13" fmla="*/ 6224 h 10000"/>
              <a:gd name="connsiteX14" fmla="*/ 10007 w 10007"/>
              <a:gd name="connsiteY14" fmla="*/ 1296 h 10000"/>
              <a:gd name="connsiteX15" fmla="*/ 8792 w 10007"/>
              <a:gd name="connsiteY15" fmla="*/ 1646 h 10000"/>
              <a:gd name="connsiteX16" fmla="*/ 8387 w 10007"/>
              <a:gd name="connsiteY16" fmla="*/ 7274 h 10000"/>
              <a:gd name="connsiteX17" fmla="*/ 7898 w 10007"/>
              <a:gd name="connsiteY17" fmla="*/ 3261 h 10000"/>
              <a:gd name="connsiteX18" fmla="*/ 7722 w 10007"/>
              <a:gd name="connsiteY18" fmla="*/ 8354 h 10000"/>
              <a:gd name="connsiteX19" fmla="*/ 6695 w 10007"/>
              <a:gd name="connsiteY19" fmla="*/ 5689 h 10000"/>
              <a:gd name="connsiteX20" fmla="*/ 7454 w 10007"/>
              <a:gd name="connsiteY20" fmla="*/ 2521 h 10000"/>
              <a:gd name="connsiteX21" fmla="*/ 6124 w 10007"/>
              <a:gd name="connsiteY21" fmla="*/ 885 h 10000"/>
              <a:gd name="connsiteX22" fmla="*/ 6313 w 10007"/>
              <a:gd name="connsiteY22" fmla="*/ 6276 h 10000"/>
              <a:gd name="connsiteX23" fmla="*/ 5586 w 10007"/>
              <a:gd name="connsiteY23" fmla="*/ 3210 h 10000"/>
              <a:gd name="connsiteX24" fmla="*/ 4832 w 10007"/>
              <a:gd name="connsiteY24" fmla="*/ 5689 h 10000"/>
              <a:gd name="connsiteX25" fmla="*/ 3710 w 10007"/>
              <a:gd name="connsiteY25" fmla="*/ 977 h 10000"/>
              <a:gd name="connsiteX26" fmla="*/ 3405 w 10007"/>
              <a:gd name="connsiteY26" fmla="*/ 6986 h 10000"/>
              <a:gd name="connsiteX27" fmla="*/ 2772 w 10007"/>
              <a:gd name="connsiteY27" fmla="*/ 2284 h 10000"/>
              <a:gd name="connsiteX28" fmla="*/ 2098 w 10007"/>
              <a:gd name="connsiteY28" fmla="*/ 6543 h 10000"/>
              <a:gd name="connsiteX29" fmla="*/ 437 w 10007"/>
              <a:gd name="connsiteY29" fmla="*/ 103 h 10000"/>
              <a:gd name="connsiteX30" fmla="*/ 65 w 10007"/>
              <a:gd name="connsiteY30" fmla="*/ 3549 h 10000"/>
              <a:gd name="connsiteX31" fmla="*/ 730 w 10007"/>
              <a:gd name="connsiteY31" fmla="*/ 6986 h 10000"/>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0" fmla="*/ 0 w 10000"/>
              <a:gd name="connsiteY0" fmla="*/ 8035 h 9805"/>
              <a:gd name="connsiteX1" fmla="*/ 1176 w 10000"/>
              <a:gd name="connsiteY1" fmla="*/ 885 h 9805"/>
              <a:gd name="connsiteX2" fmla="*/ 2571 w 10000"/>
              <a:gd name="connsiteY2" fmla="*/ 5885 h 9805"/>
              <a:gd name="connsiteX3" fmla="*/ 4677 w 10000"/>
              <a:gd name="connsiteY3" fmla="*/ 1564 h 9805"/>
              <a:gd name="connsiteX4" fmla="*/ 5387 w 10000"/>
              <a:gd name="connsiteY4" fmla="*/ 6471 h 9805"/>
              <a:gd name="connsiteX5" fmla="*/ 7038 w 10000"/>
              <a:gd name="connsiteY5" fmla="*/ 514 h 9805"/>
              <a:gd name="connsiteX6" fmla="*/ 7316 w 10000"/>
              <a:gd name="connsiteY6" fmla="*/ 5957 h 9805"/>
              <a:gd name="connsiteX7" fmla="*/ 8937 w 10000"/>
              <a:gd name="connsiteY7" fmla="*/ 5267 h 9805"/>
              <a:gd name="connsiteX8" fmla="*/ 9565 w 10000"/>
              <a:gd name="connsiteY8" fmla="*/ 0 h 9805"/>
              <a:gd name="connsiteX9" fmla="*/ 9965 w 10000"/>
              <a:gd name="connsiteY9" fmla="*/ 4578 h 9805"/>
              <a:gd name="connsiteX10" fmla="*/ 8554 w 10000"/>
              <a:gd name="connsiteY10" fmla="*/ 9805 h 9805"/>
              <a:gd name="connsiteX11" fmla="*/ 9349 w 10000"/>
              <a:gd name="connsiteY11" fmla="*/ 6224 h 9805"/>
              <a:gd name="connsiteX12" fmla="*/ 10000 w 10000"/>
              <a:gd name="connsiteY12" fmla="*/ 1296 h 9805"/>
              <a:gd name="connsiteX13" fmla="*/ 8785 w 10000"/>
              <a:gd name="connsiteY13" fmla="*/ 1646 h 9805"/>
              <a:gd name="connsiteX14" fmla="*/ 8380 w 10000"/>
              <a:gd name="connsiteY14" fmla="*/ 7274 h 9805"/>
              <a:gd name="connsiteX15" fmla="*/ 7891 w 10000"/>
              <a:gd name="connsiteY15" fmla="*/ 3261 h 9805"/>
              <a:gd name="connsiteX16" fmla="*/ 7715 w 10000"/>
              <a:gd name="connsiteY16" fmla="*/ 8354 h 9805"/>
              <a:gd name="connsiteX17" fmla="*/ 6688 w 10000"/>
              <a:gd name="connsiteY17" fmla="*/ 5689 h 9805"/>
              <a:gd name="connsiteX18" fmla="*/ 7447 w 10000"/>
              <a:gd name="connsiteY18" fmla="*/ 2521 h 9805"/>
              <a:gd name="connsiteX19" fmla="*/ 6117 w 10000"/>
              <a:gd name="connsiteY19" fmla="*/ 885 h 9805"/>
              <a:gd name="connsiteX20" fmla="*/ 6306 w 10000"/>
              <a:gd name="connsiteY20" fmla="*/ 6276 h 9805"/>
              <a:gd name="connsiteX21" fmla="*/ 5579 w 10000"/>
              <a:gd name="connsiteY21" fmla="*/ 3210 h 9805"/>
              <a:gd name="connsiteX22" fmla="*/ 4825 w 10000"/>
              <a:gd name="connsiteY22" fmla="*/ 5689 h 9805"/>
              <a:gd name="connsiteX23" fmla="*/ 3703 w 10000"/>
              <a:gd name="connsiteY23" fmla="*/ 977 h 9805"/>
              <a:gd name="connsiteX24" fmla="*/ 3398 w 10000"/>
              <a:gd name="connsiteY24" fmla="*/ 6986 h 9805"/>
              <a:gd name="connsiteX25" fmla="*/ 2765 w 10000"/>
              <a:gd name="connsiteY25" fmla="*/ 2284 h 9805"/>
              <a:gd name="connsiteX26" fmla="*/ 2091 w 10000"/>
              <a:gd name="connsiteY26" fmla="*/ 6543 h 9805"/>
              <a:gd name="connsiteX27" fmla="*/ 430 w 10000"/>
              <a:gd name="connsiteY27" fmla="*/ 103 h 9805"/>
              <a:gd name="connsiteX28" fmla="*/ 58 w 10000"/>
              <a:gd name="connsiteY28" fmla="*/ 3549 h 9805"/>
              <a:gd name="connsiteX29" fmla="*/ 723 w 10000"/>
              <a:gd name="connsiteY29" fmla="*/ 6986 h 9805"/>
              <a:gd name="connsiteX0" fmla="*/ 0 w 10000"/>
              <a:gd name="connsiteY0" fmla="*/ 8195 h 8520"/>
              <a:gd name="connsiteX1" fmla="*/ 1176 w 10000"/>
              <a:gd name="connsiteY1" fmla="*/ 903 h 8520"/>
              <a:gd name="connsiteX2" fmla="*/ 2571 w 10000"/>
              <a:gd name="connsiteY2" fmla="*/ 6002 h 8520"/>
              <a:gd name="connsiteX3" fmla="*/ 4677 w 10000"/>
              <a:gd name="connsiteY3" fmla="*/ 1595 h 8520"/>
              <a:gd name="connsiteX4" fmla="*/ 5387 w 10000"/>
              <a:gd name="connsiteY4" fmla="*/ 6600 h 8520"/>
              <a:gd name="connsiteX5" fmla="*/ 7038 w 10000"/>
              <a:gd name="connsiteY5" fmla="*/ 524 h 8520"/>
              <a:gd name="connsiteX6" fmla="*/ 7316 w 10000"/>
              <a:gd name="connsiteY6" fmla="*/ 6075 h 8520"/>
              <a:gd name="connsiteX7" fmla="*/ 8937 w 10000"/>
              <a:gd name="connsiteY7" fmla="*/ 5372 h 8520"/>
              <a:gd name="connsiteX8" fmla="*/ 9565 w 10000"/>
              <a:gd name="connsiteY8" fmla="*/ 0 h 8520"/>
              <a:gd name="connsiteX9" fmla="*/ 9965 w 10000"/>
              <a:gd name="connsiteY9" fmla="*/ 4669 h 8520"/>
              <a:gd name="connsiteX10" fmla="*/ 9349 w 10000"/>
              <a:gd name="connsiteY10" fmla="*/ 6348 h 8520"/>
              <a:gd name="connsiteX11" fmla="*/ 10000 w 10000"/>
              <a:gd name="connsiteY11" fmla="*/ 1322 h 8520"/>
              <a:gd name="connsiteX12" fmla="*/ 8785 w 10000"/>
              <a:gd name="connsiteY12" fmla="*/ 1679 h 8520"/>
              <a:gd name="connsiteX13" fmla="*/ 8380 w 10000"/>
              <a:gd name="connsiteY13" fmla="*/ 7419 h 8520"/>
              <a:gd name="connsiteX14" fmla="*/ 7891 w 10000"/>
              <a:gd name="connsiteY14" fmla="*/ 3326 h 8520"/>
              <a:gd name="connsiteX15" fmla="*/ 7715 w 10000"/>
              <a:gd name="connsiteY15" fmla="*/ 8520 h 8520"/>
              <a:gd name="connsiteX16" fmla="*/ 6688 w 10000"/>
              <a:gd name="connsiteY16" fmla="*/ 5802 h 8520"/>
              <a:gd name="connsiteX17" fmla="*/ 7447 w 10000"/>
              <a:gd name="connsiteY17" fmla="*/ 2571 h 8520"/>
              <a:gd name="connsiteX18" fmla="*/ 6117 w 10000"/>
              <a:gd name="connsiteY18" fmla="*/ 903 h 8520"/>
              <a:gd name="connsiteX19" fmla="*/ 6306 w 10000"/>
              <a:gd name="connsiteY19" fmla="*/ 6401 h 8520"/>
              <a:gd name="connsiteX20" fmla="*/ 5579 w 10000"/>
              <a:gd name="connsiteY20" fmla="*/ 3274 h 8520"/>
              <a:gd name="connsiteX21" fmla="*/ 4825 w 10000"/>
              <a:gd name="connsiteY21" fmla="*/ 5802 h 8520"/>
              <a:gd name="connsiteX22" fmla="*/ 3703 w 10000"/>
              <a:gd name="connsiteY22" fmla="*/ 996 h 8520"/>
              <a:gd name="connsiteX23" fmla="*/ 3398 w 10000"/>
              <a:gd name="connsiteY23" fmla="*/ 7125 h 8520"/>
              <a:gd name="connsiteX24" fmla="*/ 2765 w 10000"/>
              <a:gd name="connsiteY24" fmla="*/ 2329 h 8520"/>
              <a:gd name="connsiteX25" fmla="*/ 2091 w 10000"/>
              <a:gd name="connsiteY25" fmla="*/ 6673 h 8520"/>
              <a:gd name="connsiteX26" fmla="*/ 430 w 10000"/>
              <a:gd name="connsiteY26" fmla="*/ 105 h 8520"/>
              <a:gd name="connsiteX27" fmla="*/ 58 w 10000"/>
              <a:gd name="connsiteY27" fmla="*/ 3620 h 8520"/>
              <a:gd name="connsiteX28" fmla="*/ 723 w 10000"/>
              <a:gd name="connsiteY28" fmla="*/ 7125 h 852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24" fmla="*/ 2765 w 10000"/>
              <a:gd name="connsiteY24" fmla="*/ 2734 h 10000"/>
              <a:gd name="connsiteX25" fmla="*/ 2091 w 10000"/>
              <a:gd name="connsiteY25" fmla="*/ 7832 h 10000"/>
              <a:gd name="connsiteX26" fmla="*/ 430 w 10000"/>
              <a:gd name="connsiteY26" fmla="*/ 123 h 10000"/>
              <a:gd name="connsiteX27" fmla="*/ 58 w 10000"/>
              <a:gd name="connsiteY27" fmla="*/ 4249 h 10000"/>
              <a:gd name="connsiteX28" fmla="*/ 723 w 10000"/>
              <a:gd name="connsiteY28" fmla="*/ 8363 h 10000"/>
              <a:gd name="connsiteX29" fmla="*/ 0 w 10000"/>
              <a:gd name="connsiteY29" fmla="*/ 9619 h 10000"/>
              <a:gd name="connsiteX0" fmla="*/ 0 w 10000"/>
              <a:gd name="connsiteY0" fmla="*/ 9619 h 10328"/>
              <a:gd name="connsiteX1" fmla="*/ 1176 w 10000"/>
              <a:gd name="connsiteY1" fmla="*/ 1060 h 10328"/>
              <a:gd name="connsiteX2" fmla="*/ 2571 w 10000"/>
              <a:gd name="connsiteY2" fmla="*/ 7045 h 10328"/>
              <a:gd name="connsiteX3" fmla="*/ 4677 w 10000"/>
              <a:gd name="connsiteY3" fmla="*/ 1872 h 10328"/>
              <a:gd name="connsiteX4" fmla="*/ 5387 w 10000"/>
              <a:gd name="connsiteY4" fmla="*/ 7746 h 10328"/>
              <a:gd name="connsiteX5" fmla="*/ 7038 w 10000"/>
              <a:gd name="connsiteY5" fmla="*/ 615 h 10328"/>
              <a:gd name="connsiteX6" fmla="*/ 7316 w 10000"/>
              <a:gd name="connsiteY6" fmla="*/ 7130 h 10328"/>
              <a:gd name="connsiteX7" fmla="*/ 8937 w 10000"/>
              <a:gd name="connsiteY7" fmla="*/ 6305 h 10328"/>
              <a:gd name="connsiteX8" fmla="*/ 9565 w 10000"/>
              <a:gd name="connsiteY8" fmla="*/ 0 h 10328"/>
              <a:gd name="connsiteX9" fmla="*/ 9965 w 10000"/>
              <a:gd name="connsiteY9" fmla="*/ 5480 h 10328"/>
              <a:gd name="connsiteX10" fmla="*/ 9349 w 10000"/>
              <a:gd name="connsiteY10" fmla="*/ 7451 h 10328"/>
              <a:gd name="connsiteX11" fmla="*/ 10000 w 10000"/>
              <a:gd name="connsiteY11" fmla="*/ 1552 h 10328"/>
              <a:gd name="connsiteX12" fmla="*/ 8785 w 10000"/>
              <a:gd name="connsiteY12" fmla="*/ 1971 h 10328"/>
              <a:gd name="connsiteX13" fmla="*/ 8380 w 10000"/>
              <a:gd name="connsiteY13" fmla="*/ 8708 h 10328"/>
              <a:gd name="connsiteX14" fmla="*/ 7891 w 10000"/>
              <a:gd name="connsiteY14" fmla="*/ 3904 h 10328"/>
              <a:gd name="connsiteX15" fmla="*/ 7715 w 10000"/>
              <a:gd name="connsiteY15" fmla="*/ 10000 h 10328"/>
              <a:gd name="connsiteX16" fmla="*/ 6688 w 10000"/>
              <a:gd name="connsiteY16" fmla="*/ 6810 h 10328"/>
              <a:gd name="connsiteX17" fmla="*/ 7447 w 10000"/>
              <a:gd name="connsiteY17" fmla="*/ 3018 h 10328"/>
              <a:gd name="connsiteX18" fmla="*/ 6117 w 10000"/>
              <a:gd name="connsiteY18" fmla="*/ 1060 h 10328"/>
              <a:gd name="connsiteX19" fmla="*/ 6306 w 10000"/>
              <a:gd name="connsiteY19" fmla="*/ 7513 h 10328"/>
              <a:gd name="connsiteX20" fmla="*/ 5579 w 10000"/>
              <a:gd name="connsiteY20" fmla="*/ 3843 h 10328"/>
              <a:gd name="connsiteX21" fmla="*/ 4825 w 10000"/>
              <a:gd name="connsiteY21" fmla="*/ 6810 h 10328"/>
              <a:gd name="connsiteX22" fmla="*/ 3703 w 10000"/>
              <a:gd name="connsiteY22" fmla="*/ 1169 h 10328"/>
              <a:gd name="connsiteX23" fmla="*/ 3398 w 10000"/>
              <a:gd name="connsiteY23" fmla="*/ 8363 h 10328"/>
              <a:gd name="connsiteX24" fmla="*/ 2765 w 10000"/>
              <a:gd name="connsiteY24" fmla="*/ 2734 h 10328"/>
              <a:gd name="connsiteX25" fmla="*/ 2091 w 10000"/>
              <a:gd name="connsiteY25" fmla="*/ 7832 h 10328"/>
              <a:gd name="connsiteX26" fmla="*/ 430 w 10000"/>
              <a:gd name="connsiteY26" fmla="*/ 123 h 10328"/>
              <a:gd name="connsiteX27" fmla="*/ 58 w 10000"/>
              <a:gd name="connsiteY27" fmla="*/ 4249 h 10328"/>
              <a:gd name="connsiteX28" fmla="*/ 723 w 10000"/>
              <a:gd name="connsiteY28" fmla="*/ 8363 h 10328"/>
              <a:gd name="connsiteX29" fmla="*/ 88 w 10000"/>
              <a:gd name="connsiteY29" fmla="*/ 10328 h 10328"/>
              <a:gd name="connsiteX0" fmla="*/ 0 w 10000"/>
              <a:gd name="connsiteY0" fmla="*/ 9619 h 10328"/>
              <a:gd name="connsiteX1" fmla="*/ 1176 w 10000"/>
              <a:gd name="connsiteY1" fmla="*/ 1060 h 10328"/>
              <a:gd name="connsiteX2" fmla="*/ 2571 w 10000"/>
              <a:gd name="connsiteY2" fmla="*/ 7045 h 10328"/>
              <a:gd name="connsiteX3" fmla="*/ 4677 w 10000"/>
              <a:gd name="connsiteY3" fmla="*/ 1872 h 10328"/>
              <a:gd name="connsiteX4" fmla="*/ 5387 w 10000"/>
              <a:gd name="connsiteY4" fmla="*/ 7746 h 10328"/>
              <a:gd name="connsiteX5" fmla="*/ 7038 w 10000"/>
              <a:gd name="connsiteY5" fmla="*/ 615 h 10328"/>
              <a:gd name="connsiteX6" fmla="*/ 7316 w 10000"/>
              <a:gd name="connsiteY6" fmla="*/ 7130 h 10328"/>
              <a:gd name="connsiteX7" fmla="*/ 8937 w 10000"/>
              <a:gd name="connsiteY7" fmla="*/ 6305 h 10328"/>
              <a:gd name="connsiteX8" fmla="*/ 9565 w 10000"/>
              <a:gd name="connsiteY8" fmla="*/ 0 h 10328"/>
              <a:gd name="connsiteX9" fmla="*/ 9965 w 10000"/>
              <a:gd name="connsiteY9" fmla="*/ 5480 h 10328"/>
              <a:gd name="connsiteX10" fmla="*/ 9349 w 10000"/>
              <a:gd name="connsiteY10" fmla="*/ 7451 h 10328"/>
              <a:gd name="connsiteX11" fmla="*/ 10000 w 10000"/>
              <a:gd name="connsiteY11" fmla="*/ 1552 h 10328"/>
              <a:gd name="connsiteX12" fmla="*/ 8785 w 10000"/>
              <a:gd name="connsiteY12" fmla="*/ 1971 h 10328"/>
              <a:gd name="connsiteX13" fmla="*/ 8380 w 10000"/>
              <a:gd name="connsiteY13" fmla="*/ 8708 h 10328"/>
              <a:gd name="connsiteX14" fmla="*/ 7891 w 10000"/>
              <a:gd name="connsiteY14" fmla="*/ 3904 h 10328"/>
              <a:gd name="connsiteX15" fmla="*/ 7715 w 10000"/>
              <a:gd name="connsiteY15" fmla="*/ 10000 h 10328"/>
              <a:gd name="connsiteX16" fmla="*/ 6688 w 10000"/>
              <a:gd name="connsiteY16" fmla="*/ 6810 h 10328"/>
              <a:gd name="connsiteX17" fmla="*/ 7447 w 10000"/>
              <a:gd name="connsiteY17" fmla="*/ 3018 h 10328"/>
              <a:gd name="connsiteX18" fmla="*/ 6117 w 10000"/>
              <a:gd name="connsiteY18" fmla="*/ 1060 h 10328"/>
              <a:gd name="connsiteX19" fmla="*/ 6306 w 10000"/>
              <a:gd name="connsiteY19" fmla="*/ 7513 h 10328"/>
              <a:gd name="connsiteX20" fmla="*/ 5579 w 10000"/>
              <a:gd name="connsiteY20" fmla="*/ 3843 h 10328"/>
              <a:gd name="connsiteX21" fmla="*/ 4825 w 10000"/>
              <a:gd name="connsiteY21" fmla="*/ 6810 h 10328"/>
              <a:gd name="connsiteX22" fmla="*/ 3703 w 10000"/>
              <a:gd name="connsiteY22" fmla="*/ 1169 h 10328"/>
              <a:gd name="connsiteX23" fmla="*/ 3398 w 10000"/>
              <a:gd name="connsiteY23" fmla="*/ 8363 h 10328"/>
              <a:gd name="connsiteX24" fmla="*/ 2765 w 10000"/>
              <a:gd name="connsiteY24" fmla="*/ 2734 h 10328"/>
              <a:gd name="connsiteX25" fmla="*/ 2091 w 10000"/>
              <a:gd name="connsiteY25" fmla="*/ 7832 h 10328"/>
              <a:gd name="connsiteX26" fmla="*/ 430 w 10000"/>
              <a:gd name="connsiteY26" fmla="*/ 123 h 10328"/>
              <a:gd name="connsiteX27" fmla="*/ 58 w 10000"/>
              <a:gd name="connsiteY27" fmla="*/ 4249 h 10328"/>
              <a:gd name="connsiteX28" fmla="*/ 723 w 10000"/>
              <a:gd name="connsiteY28" fmla="*/ 8363 h 10328"/>
              <a:gd name="connsiteX29" fmla="*/ 88 w 10000"/>
              <a:gd name="connsiteY29" fmla="*/ 10328 h 10328"/>
              <a:gd name="connsiteX0" fmla="*/ 1118 w 9942"/>
              <a:gd name="connsiteY0" fmla="*/ 1060 h 10328"/>
              <a:gd name="connsiteX1" fmla="*/ 2513 w 9942"/>
              <a:gd name="connsiteY1" fmla="*/ 7045 h 10328"/>
              <a:gd name="connsiteX2" fmla="*/ 4619 w 9942"/>
              <a:gd name="connsiteY2" fmla="*/ 1872 h 10328"/>
              <a:gd name="connsiteX3" fmla="*/ 5329 w 9942"/>
              <a:gd name="connsiteY3" fmla="*/ 7746 h 10328"/>
              <a:gd name="connsiteX4" fmla="*/ 6980 w 9942"/>
              <a:gd name="connsiteY4" fmla="*/ 615 h 10328"/>
              <a:gd name="connsiteX5" fmla="*/ 7258 w 9942"/>
              <a:gd name="connsiteY5" fmla="*/ 7130 h 10328"/>
              <a:gd name="connsiteX6" fmla="*/ 8879 w 9942"/>
              <a:gd name="connsiteY6" fmla="*/ 6305 h 10328"/>
              <a:gd name="connsiteX7" fmla="*/ 9507 w 9942"/>
              <a:gd name="connsiteY7" fmla="*/ 0 h 10328"/>
              <a:gd name="connsiteX8" fmla="*/ 9907 w 9942"/>
              <a:gd name="connsiteY8" fmla="*/ 5480 h 10328"/>
              <a:gd name="connsiteX9" fmla="*/ 9291 w 9942"/>
              <a:gd name="connsiteY9" fmla="*/ 7451 h 10328"/>
              <a:gd name="connsiteX10" fmla="*/ 9942 w 9942"/>
              <a:gd name="connsiteY10" fmla="*/ 1552 h 10328"/>
              <a:gd name="connsiteX11" fmla="*/ 8727 w 9942"/>
              <a:gd name="connsiteY11" fmla="*/ 1971 h 10328"/>
              <a:gd name="connsiteX12" fmla="*/ 8322 w 9942"/>
              <a:gd name="connsiteY12" fmla="*/ 8708 h 10328"/>
              <a:gd name="connsiteX13" fmla="*/ 7833 w 9942"/>
              <a:gd name="connsiteY13" fmla="*/ 3904 h 10328"/>
              <a:gd name="connsiteX14" fmla="*/ 7657 w 9942"/>
              <a:gd name="connsiteY14" fmla="*/ 10000 h 10328"/>
              <a:gd name="connsiteX15" fmla="*/ 6630 w 9942"/>
              <a:gd name="connsiteY15" fmla="*/ 6810 h 10328"/>
              <a:gd name="connsiteX16" fmla="*/ 7389 w 9942"/>
              <a:gd name="connsiteY16" fmla="*/ 3018 h 10328"/>
              <a:gd name="connsiteX17" fmla="*/ 6059 w 9942"/>
              <a:gd name="connsiteY17" fmla="*/ 1060 h 10328"/>
              <a:gd name="connsiteX18" fmla="*/ 6248 w 9942"/>
              <a:gd name="connsiteY18" fmla="*/ 7513 h 10328"/>
              <a:gd name="connsiteX19" fmla="*/ 5521 w 9942"/>
              <a:gd name="connsiteY19" fmla="*/ 3843 h 10328"/>
              <a:gd name="connsiteX20" fmla="*/ 4767 w 9942"/>
              <a:gd name="connsiteY20" fmla="*/ 6810 h 10328"/>
              <a:gd name="connsiteX21" fmla="*/ 3645 w 9942"/>
              <a:gd name="connsiteY21" fmla="*/ 1169 h 10328"/>
              <a:gd name="connsiteX22" fmla="*/ 3340 w 9942"/>
              <a:gd name="connsiteY22" fmla="*/ 8363 h 10328"/>
              <a:gd name="connsiteX23" fmla="*/ 2707 w 9942"/>
              <a:gd name="connsiteY23" fmla="*/ 2734 h 10328"/>
              <a:gd name="connsiteX24" fmla="*/ 2033 w 9942"/>
              <a:gd name="connsiteY24" fmla="*/ 7832 h 10328"/>
              <a:gd name="connsiteX25" fmla="*/ 372 w 9942"/>
              <a:gd name="connsiteY25" fmla="*/ 123 h 10328"/>
              <a:gd name="connsiteX26" fmla="*/ 0 w 9942"/>
              <a:gd name="connsiteY26" fmla="*/ 4249 h 10328"/>
              <a:gd name="connsiteX27" fmla="*/ 665 w 9942"/>
              <a:gd name="connsiteY27" fmla="*/ 8363 h 10328"/>
              <a:gd name="connsiteX28" fmla="*/ 30 w 9942"/>
              <a:gd name="connsiteY28" fmla="*/ 10328 h 10328"/>
              <a:gd name="connsiteX0" fmla="*/ 2528 w 10000"/>
              <a:gd name="connsiteY0" fmla="*/ 6821 h 10000"/>
              <a:gd name="connsiteX1" fmla="*/ 4646 w 10000"/>
              <a:gd name="connsiteY1" fmla="*/ 1813 h 10000"/>
              <a:gd name="connsiteX2" fmla="*/ 5360 w 10000"/>
              <a:gd name="connsiteY2" fmla="*/ 7500 h 10000"/>
              <a:gd name="connsiteX3" fmla="*/ 7021 w 10000"/>
              <a:gd name="connsiteY3" fmla="*/ 595 h 10000"/>
              <a:gd name="connsiteX4" fmla="*/ 7300 w 10000"/>
              <a:gd name="connsiteY4" fmla="*/ 6904 h 10000"/>
              <a:gd name="connsiteX5" fmla="*/ 8931 w 10000"/>
              <a:gd name="connsiteY5" fmla="*/ 6105 h 10000"/>
              <a:gd name="connsiteX6" fmla="*/ 9562 w 10000"/>
              <a:gd name="connsiteY6" fmla="*/ 0 h 10000"/>
              <a:gd name="connsiteX7" fmla="*/ 9965 w 10000"/>
              <a:gd name="connsiteY7" fmla="*/ 5306 h 10000"/>
              <a:gd name="connsiteX8" fmla="*/ 9345 w 10000"/>
              <a:gd name="connsiteY8" fmla="*/ 7214 h 10000"/>
              <a:gd name="connsiteX9" fmla="*/ 10000 w 10000"/>
              <a:gd name="connsiteY9" fmla="*/ 1503 h 10000"/>
              <a:gd name="connsiteX10" fmla="*/ 8778 w 10000"/>
              <a:gd name="connsiteY10" fmla="*/ 1908 h 10000"/>
              <a:gd name="connsiteX11" fmla="*/ 8371 w 10000"/>
              <a:gd name="connsiteY11" fmla="*/ 8431 h 10000"/>
              <a:gd name="connsiteX12" fmla="*/ 7879 w 10000"/>
              <a:gd name="connsiteY12" fmla="*/ 3780 h 10000"/>
              <a:gd name="connsiteX13" fmla="*/ 7702 w 10000"/>
              <a:gd name="connsiteY13" fmla="*/ 9682 h 10000"/>
              <a:gd name="connsiteX14" fmla="*/ 6669 w 10000"/>
              <a:gd name="connsiteY14" fmla="*/ 6594 h 10000"/>
              <a:gd name="connsiteX15" fmla="*/ 7432 w 10000"/>
              <a:gd name="connsiteY15" fmla="*/ 2922 h 10000"/>
              <a:gd name="connsiteX16" fmla="*/ 6094 w 10000"/>
              <a:gd name="connsiteY16" fmla="*/ 1026 h 10000"/>
              <a:gd name="connsiteX17" fmla="*/ 6284 w 10000"/>
              <a:gd name="connsiteY17" fmla="*/ 7274 h 10000"/>
              <a:gd name="connsiteX18" fmla="*/ 5553 w 10000"/>
              <a:gd name="connsiteY18" fmla="*/ 3721 h 10000"/>
              <a:gd name="connsiteX19" fmla="*/ 4795 w 10000"/>
              <a:gd name="connsiteY19" fmla="*/ 6594 h 10000"/>
              <a:gd name="connsiteX20" fmla="*/ 3666 w 10000"/>
              <a:gd name="connsiteY20" fmla="*/ 1132 h 10000"/>
              <a:gd name="connsiteX21" fmla="*/ 3359 w 10000"/>
              <a:gd name="connsiteY21" fmla="*/ 8097 h 10000"/>
              <a:gd name="connsiteX22" fmla="*/ 2723 w 10000"/>
              <a:gd name="connsiteY22" fmla="*/ 2647 h 10000"/>
              <a:gd name="connsiteX23" fmla="*/ 2045 w 10000"/>
              <a:gd name="connsiteY23" fmla="*/ 7583 h 10000"/>
              <a:gd name="connsiteX24" fmla="*/ 374 w 10000"/>
              <a:gd name="connsiteY24" fmla="*/ 119 h 10000"/>
              <a:gd name="connsiteX25" fmla="*/ 0 w 10000"/>
              <a:gd name="connsiteY25" fmla="*/ 4114 h 10000"/>
              <a:gd name="connsiteX26" fmla="*/ 669 w 10000"/>
              <a:gd name="connsiteY26" fmla="*/ 8097 h 10000"/>
              <a:gd name="connsiteX27" fmla="*/ 30 w 10000"/>
              <a:gd name="connsiteY27" fmla="*/ 10000 h 10000"/>
              <a:gd name="connsiteX0" fmla="*/ 4646 w 10000"/>
              <a:gd name="connsiteY0" fmla="*/ 1813 h 10000"/>
              <a:gd name="connsiteX1" fmla="*/ 5360 w 10000"/>
              <a:gd name="connsiteY1" fmla="*/ 7500 h 10000"/>
              <a:gd name="connsiteX2" fmla="*/ 7021 w 10000"/>
              <a:gd name="connsiteY2" fmla="*/ 595 h 10000"/>
              <a:gd name="connsiteX3" fmla="*/ 7300 w 10000"/>
              <a:gd name="connsiteY3" fmla="*/ 6904 h 10000"/>
              <a:gd name="connsiteX4" fmla="*/ 8931 w 10000"/>
              <a:gd name="connsiteY4" fmla="*/ 6105 h 10000"/>
              <a:gd name="connsiteX5" fmla="*/ 9562 w 10000"/>
              <a:gd name="connsiteY5" fmla="*/ 0 h 10000"/>
              <a:gd name="connsiteX6" fmla="*/ 9965 w 10000"/>
              <a:gd name="connsiteY6" fmla="*/ 5306 h 10000"/>
              <a:gd name="connsiteX7" fmla="*/ 9345 w 10000"/>
              <a:gd name="connsiteY7" fmla="*/ 7214 h 10000"/>
              <a:gd name="connsiteX8" fmla="*/ 10000 w 10000"/>
              <a:gd name="connsiteY8" fmla="*/ 1503 h 10000"/>
              <a:gd name="connsiteX9" fmla="*/ 8778 w 10000"/>
              <a:gd name="connsiteY9" fmla="*/ 1908 h 10000"/>
              <a:gd name="connsiteX10" fmla="*/ 8371 w 10000"/>
              <a:gd name="connsiteY10" fmla="*/ 8431 h 10000"/>
              <a:gd name="connsiteX11" fmla="*/ 7879 w 10000"/>
              <a:gd name="connsiteY11" fmla="*/ 3780 h 10000"/>
              <a:gd name="connsiteX12" fmla="*/ 7702 w 10000"/>
              <a:gd name="connsiteY12" fmla="*/ 9682 h 10000"/>
              <a:gd name="connsiteX13" fmla="*/ 6669 w 10000"/>
              <a:gd name="connsiteY13" fmla="*/ 6594 h 10000"/>
              <a:gd name="connsiteX14" fmla="*/ 7432 w 10000"/>
              <a:gd name="connsiteY14" fmla="*/ 2922 h 10000"/>
              <a:gd name="connsiteX15" fmla="*/ 6094 w 10000"/>
              <a:gd name="connsiteY15" fmla="*/ 1026 h 10000"/>
              <a:gd name="connsiteX16" fmla="*/ 6284 w 10000"/>
              <a:gd name="connsiteY16" fmla="*/ 7274 h 10000"/>
              <a:gd name="connsiteX17" fmla="*/ 5553 w 10000"/>
              <a:gd name="connsiteY17" fmla="*/ 3721 h 10000"/>
              <a:gd name="connsiteX18" fmla="*/ 4795 w 10000"/>
              <a:gd name="connsiteY18" fmla="*/ 6594 h 10000"/>
              <a:gd name="connsiteX19" fmla="*/ 3666 w 10000"/>
              <a:gd name="connsiteY19" fmla="*/ 1132 h 10000"/>
              <a:gd name="connsiteX20" fmla="*/ 3359 w 10000"/>
              <a:gd name="connsiteY20" fmla="*/ 8097 h 10000"/>
              <a:gd name="connsiteX21" fmla="*/ 2723 w 10000"/>
              <a:gd name="connsiteY21" fmla="*/ 2647 h 10000"/>
              <a:gd name="connsiteX22" fmla="*/ 2045 w 10000"/>
              <a:gd name="connsiteY22" fmla="*/ 7583 h 10000"/>
              <a:gd name="connsiteX23" fmla="*/ 374 w 10000"/>
              <a:gd name="connsiteY23" fmla="*/ 119 h 10000"/>
              <a:gd name="connsiteX24" fmla="*/ 0 w 10000"/>
              <a:gd name="connsiteY24" fmla="*/ 4114 h 10000"/>
              <a:gd name="connsiteX25" fmla="*/ 669 w 10000"/>
              <a:gd name="connsiteY25" fmla="*/ 8097 h 10000"/>
              <a:gd name="connsiteX26" fmla="*/ 30 w 10000"/>
              <a:gd name="connsiteY26" fmla="*/ 10000 h 10000"/>
              <a:gd name="connsiteX0" fmla="*/ 5360 w 10000"/>
              <a:gd name="connsiteY0" fmla="*/ 7500 h 10000"/>
              <a:gd name="connsiteX1" fmla="*/ 7021 w 10000"/>
              <a:gd name="connsiteY1" fmla="*/ 595 h 10000"/>
              <a:gd name="connsiteX2" fmla="*/ 7300 w 10000"/>
              <a:gd name="connsiteY2" fmla="*/ 6904 h 10000"/>
              <a:gd name="connsiteX3" fmla="*/ 8931 w 10000"/>
              <a:gd name="connsiteY3" fmla="*/ 6105 h 10000"/>
              <a:gd name="connsiteX4" fmla="*/ 9562 w 10000"/>
              <a:gd name="connsiteY4" fmla="*/ 0 h 10000"/>
              <a:gd name="connsiteX5" fmla="*/ 9965 w 10000"/>
              <a:gd name="connsiteY5" fmla="*/ 5306 h 10000"/>
              <a:gd name="connsiteX6" fmla="*/ 9345 w 10000"/>
              <a:gd name="connsiteY6" fmla="*/ 7214 h 10000"/>
              <a:gd name="connsiteX7" fmla="*/ 10000 w 10000"/>
              <a:gd name="connsiteY7" fmla="*/ 1503 h 10000"/>
              <a:gd name="connsiteX8" fmla="*/ 8778 w 10000"/>
              <a:gd name="connsiteY8" fmla="*/ 1908 h 10000"/>
              <a:gd name="connsiteX9" fmla="*/ 8371 w 10000"/>
              <a:gd name="connsiteY9" fmla="*/ 8431 h 10000"/>
              <a:gd name="connsiteX10" fmla="*/ 7879 w 10000"/>
              <a:gd name="connsiteY10" fmla="*/ 3780 h 10000"/>
              <a:gd name="connsiteX11" fmla="*/ 7702 w 10000"/>
              <a:gd name="connsiteY11" fmla="*/ 9682 h 10000"/>
              <a:gd name="connsiteX12" fmla="*/ 6669 w 10000"/>
              <a:gd name="connsiteY12" fmla="*/ 6594 h 10000"/>
              <a:gd name="connsiteX13" fmla="*/ 7432 w 10000"/>
              <a:gd name="connsiteY13" fmla="*/ 2922 h 10000"/>
              <a:gd name="connsiteX14" fmla="*/ 6094 w 10000"/>
              <a:gd name="connsiteY14" fmla="*/ 1026 h 10000"/>
              <a:gd name="connsiteX15" fmla="*/ 6284 w 10000"/>
              <a:gd name="connsiteY15" fmla="*/ 7274 h 10000"/>
              <a:gd name="connsiteX16" fmla="*/ 5553 w 10000"/>
              <a:gd name="connsiteY16" fmla="*/ 3721 h 10000"/>
              <a:gd name="connsiteX17" fmla="*/ 4795 w 10000"/>
              <a:gd name="connsiteY17" fmla="*/ 6594 h 10000"/>
              <a:gd name="connsiteX18" fmla="*/ 3666 w 10000"/>
              <a:gd name="connsiteY18" fmla="*/ 1132 h 10000"/>
              <a:gd name="connsiteX19" fmla="*/ 3359 w 10000"/>
              <a:gd name="connsiteY19" fmla="*/ 8097 h 10000"/>
              <a:gd name="connsiteX20" fmla="*/ 2723 w 10000"/>
              <a:gd name="connsiteY20" fmla="*/ 2647 h 10000"/>
              <a:gd name="connsiteX21" fmla="*/ 2045 w 10000"/>
              <a:gd name="connsiteY21" fmla="*/ 7583 h 10000"/>
              <a:gd name="connsiteX22" fmla="*/ 374 w 10000"/>
              <a:gd name="connsiteY22" fmla="*/ 119 h 10000"/>
              <a:gd name="connsiteX23" fmla="*/ 0 w 10000"/>
              <a:gd name="connsiteY23" fmla="*/ 4114 h 10000"/>
              <a:gd name="connsiteX24" fmla="*/ 669 w 10000"/>
              <a:gd name="connsiteY24" fmla="*/ 8097 h 10000"/>
              <a:gd name="connsiteX25" fmla="*/ 30 w 10000"/>
              <a:gd name="connsiteY25" fmla="*/ 10000 h 10000"/>
              <a:gd name="connsiteX0" fmla="*/ 7021 w 10000"/>
              <a:gd name="connsiteY0" fmla="*/ 595 h 10000"/>
              <a:gd name="connsiteX1" fmla="*/ 7300 w 10000"/>
              <a:gd name="connsiteY1" fmla="*/ 6904 h 10000"/>
              <a:gd name="connsiteX2" fmla="*/ 8931 w 10000"/>
              <a:gd name="connsiteY2" fmla="*/ 6105 h 10000"/>
              <a:gd name="connsiteX3" fmla="*/ 9562 w 10000"/>
              <a:gd name="connsiteY3" fmla="*/ 0 h 10000"/>
              <a:gd name="connsiteX4" fmla="*/ 9965 w 10000"/>
              <a:gd name="connsiteY4" fmla="*/ 5306 h 10000"/>
              <a:gd name="connsiteX5" fmla="*/ 9345 w 10000"/>
              <a:gd name="connsiteY5" fmla="*/ 7214 h 10000"/>
              <a:gd name="connsiteX6" fmla="*/ 10000 w 10000"/>
              <a:gd name="connsiteY6" fmla="*/ 1503 h 10000"/>
              <a:gd name="connsiteX7" fmla="*/ 8778 w 10000"/>
              <a:gd name="connsiteY7" fmla="*/ 1908 h 10000"/>
              <a:gd name="connsiteX8" fmla="*/ 8371 w 10000"/>
              <a:gd name="connsiteY8" fmla="*/ 8431 h 10000"/>
              <a:gd name="connsiteX9" fmla="*/ 7879 w 10000"/>
              <a:gd name="connsiteY9" fmla="*/ 3780 h 10000"/>
              <a:gd name="connsiteX10" fmla="*/ 7702 w 10000"/>
              <a:gd name="connsiteY10" fmla="*/ 9682 h 10000"/>
              <a:gd name="connsiteX11" fmla="*/ 6669 w 10000"/>
              <a:gd name="connsiteY11" fmla="*/ 6594 h 10000"/>
              <a:gd name="connsiteX12" fmla="*/ 7432 w 10000"/>
              <a:gd name="connsiteY12" fmla="*/ 2922 h 10000"/>
              <a:gd name="connsiteX13" fmla="*/ 6094 w 10000"/>
              <a:gd name="connsiteY13" fmla="*/ 1026 h 10000"/>
              <a:gd name="connsiteX14" fmla="*/ 6284 w 10000"/>
              <a:gd name="connsiteY14" fmla="*/ 7274 h 10000"/>
              <a:gd name="connsiteX15" fmla="*/ 5553 w 10000"/>
              <a:gd name="connsiteY15" fmla="*/ 3721 h 10000"/>
              <a:gd name="connsiteX16" fmla="*/ 4795 w 10000"/>
              <a:gd name="connsiteY16" fmla="*/ 6594 h 10000"/>
              <a:gd name="connsiteX17" fmla="*/ 3666 w 10000"/>
              <a:gd name="connsiteY17" fmla="*/ 1132 h 10000"/>
              <a:gd name="connsiteX18" fmla="*/ 3359 w 10000"/>
              <a:gd name="connsiteY18" fmla="*/ 8097 h 10000"/>
              <a:gd name="connsiteX19" fmla="*/ 2723 w 10000"/>
              <a:gd name="connsiteY19" fmla="*/ 2647 h 10000"/>
              <a:gd name="connsiteX20" fmla="*/ 2045 w 10000"/>
              <a:gd name="connsiteY20" fmla="*/ 7583 h 10000"/>
              <a:gd name="connsiteX21" fmla="*/ 374 w 10000"/>
              <a:gd name="connsiteY21" fmla="*/ 119 h 10000"/>
              <a:gd name="connsiteX22" fmla="*/ 0 w 10000"/>
              <a:gd name="connsiteY22" fmla="*/ 4114 h 10000"/>
              <a:gd name="connsiteX23" fmla="*/ 669 w 10000"/>
              <a:gd name="connsiteY23" fmla="*/ 8097 h 10000"/>
              <a:gd name="connsiteX24" fmla="*/ 30 w 10000"/>
              <a:gd name="connsiteY24" fmla="*/ 10000 h 10000"/>
              <a:gd name="connsiteX0" fmla="*/ 7300 w 10000"/>
              <a:gd name="connsiteY0" fmla="*/ 6904 h 10000"/>
              <a:gd name="connsiteX1" fmla="*/ 8931 w 10000"/>
              <a:gd name="connsiteY1" fmla="*/ 6105 h 10000"/>
              <a:gd name="connsiteX2" fmla="*/ 9562 w 10000"/>
              <a:gd name="connsiteY2" fmla="*/ 0 h 10000"/>
              <a:gd name="connsiteX3" fmla="*/ 9965 w 10000"/>
              <a:gd name="connsiteY3" fmla="*/ 5306 h 10000"/>
              <a:gd name="connsiteX4" fmla="*/ 9345 w 10000"/>
              <a:gd name="connsiteY4" fmla="*/ 7214 h 10000"/>
              <a:gd name="connsiteX5" fmla="*/ 10000 w 10000"/>
              <a:gd name="connsiteY5" fmla="*/ 1503 h 10000"/>
              <a:gd name="connsiteX6" fmla="*/ 8778 w 10000"/>
              <a:gd name="connsiteY6" fmla="*/ 1908 h 10000"/>
              <a:gd name="connsiteX7" fmla="*/ 8371 w 10000"/>
              <a:gd name="connsiteY7" fmla="*/ 8431 h 10000"/>
              <a:gd name="connsiteX8" fmla="*/ 7879 w 10000"/>
              <a:gd name="connsiteY8" fmla="*/ 3780 h 10000"/>
              <a:gd name="connsiteX9" fmla="*/ 7702 w 10000"/>
              <a:gd name="connsiteY9" fmla="*/ 9682 h 10000"/>
              <a:gd name="connsiteX10" fmla="*/ 6669 w 10000"/>
              <a:gd name="connsiteY10" fmla="*/ 6594 h 10000"/>
              <a:gd name="connsiteX11" fmla="*/ 7432 w 10000"/>
              <a:gd name="connsiteY11" fmla="*/ 2922 h 10000"/>
              <a:gd name="connsiteX12" fmla="*/ 6094 w 10000"/>
              <a:gd name="connsiteY12" fmla="*/ 1026 h 10000"/>
              <a:gd name="connsiteX13" fmla="*/ 6284 w 10000"/>
              <a:gd name="connsiteY13" fmla="*/ 7274 h 10000"/>
              <a:gd name="connsiteX14" fmla="*/ 5553 w 10000"/>
              <a:gd name="connsiteY14" fmla="*/ 3721 h 10000"/>
              <a:gd name="connsiteX15" fmla="*/ 4795 w 10000"/>
              <a:gd name="connsiteY15" fmla="*/ 6594 h 10000"/>
              <a:gd name="connsiteX16" fmla="*/ 3666 w 10000"/>
              <a:gd name="connsiteY16" fmla="*/ 1132 h 10000"/>
              <a:gd name="connsiteX17" fmla="*/ 3359 w 10000"/>
              <a:gd name="connsiteY17" fmla="*/ 8097 h 10000"/>
              <a:gd name="connsiteX18" fmla="*/ 2723 w 10000"/>
              <a:gd name="connsiteY18" fmla="*/ 2647 h 10000"/>
              <a:gd name="connsiteX19" fmla="*/ 2045 w 10000"/>
              <a:gd name="connsiteY19" fmla="*/ 7583 h 10000"/>
              <a:gd name="connsiteX20" fmla="*/ 374 w 10000"/>
              <a:gd name="connsiteY20" fmla="*/ 119 h 10000"/>
              <a:gd name="connsiteX21" fmla="*/ 0 w 10000"/>
              <a:gd name="connsiteY21" fmla="*/ 4114 h 10000"/>
              <a:gd name="connsiteX22" fmla="*/ 669 w 10000"/>
              <a:gd name="connsiteY22" fmla="*/ 8097 h 10000"/>
              <a:gd name="connsiteX23" fmla="*/ 30 w 10000"/>
              <a:gd name="connsiteY23" fmla="*/ 10000 h 10000"/>
              <a:gd name="connsiteX0" fmla="*/ 8931 w 10000"/>
              <a:gd name="connsiteY0" fmla="*/ 6105 h 10000"/>
              <a:gd name="connsiteX1" fmla="*/ 9562 w 10000"/>
              <a:gd name="connsiteY1" fmla="*/ 0 h 10000"/>
              <a:gd name="connsiteX2" fmla="*/ 9965 w 10000"/>
              <a:gd name="connsiteY2" fmla="*/ 5306 h 10000"/>
              <a:gd name="connsiteX3" fmla="*/ 9345 w 10000"/>
              <a:gd name="connsiteY3" fmla="*/ 7214 h 10000"/>
              <a:gd name="connsiteX4" fmla="*/ 10000 w 10000"/>
              <a:gd name="connsiteY4" fmla="*/ 1503 h 10000"/>
              <a:gd name="connsiteX5" fmla="*/ 8778 w 10000"/>
              <a:gd name="connsiteY5" fmla="*/ 1908 h 10000"/>
              <a:gd name="connsiteX6" fmla="*/ 8371 w 10000"/>
              <a:gd name="connsiteY6" fmla="*/ 8431 h 10000"/>
              <a:gd name="connsiteX7" fmla="*/ 7879 w 10000"/>
              <a:gd name="connsiteY7" fmla="*/ 3780 h 10000"/>
              <a:gd name="connsiteX8" fmla="*/ 7702 w 10000"/>
              <a:gd name="connsiteY8" fmla="*/ 9682 h 10000"/>
              <a:gd name="connsiteX9" fmla="*/ 6669 w 10000"/>
              <a:gd name="connsiteY9" fmla="*/ 6594 h 10000"/>
              <a:gd name="connsiteX10" fmla="*/ 7432 w 10000"/>
              <a:gd name="connsiteY10" fmla="*/ 2922 h 10000"/>
              <a:gd name="connsiteX11" fmla="*/ 6094 w 10000"/>
              <a:gd name="connsiteY11" fmla="*/ 1026 h 10000"/>
              <a:gd name="connsiteX12" fmla="*/ 6284 w 10000"/>
              <a:gd name="connsiteY12" fmla="*/ 7274 h 10000"/>
              <a:gd name="connsiteX13" fmla="*/ 5553 w 10000"/>
              <a:gd name="connsiteY13" fmla="*/ 3721 h 10000"/>
              <a:gd name="connsiteX14" fmla="*/ 4795 w 10000"/>
              <a:gd name="connsiteY14" fmla="*/ 6594 h 10000"/>
              <a:gd name="connsiteX15" fmla="*/ 3666 w 10000"/>
              <a:gd name="connsiteY15" fmla="*/ 1132 h 10000"/>
              <a:gd name="connsiteX16" fmla="*/ 3359 w 10000"/>
              <a:gd name="connsiteY16" fmla="*/ 8097 h 10000"/>
              <a:gd name="connsiteX17" fmla="*/ 2723 w 10000"/>
              <a:gd name="connsiteY17" fmla="*/ 2647 h 10000"/>
              <a:gd name="connsiteX18" fmla="*/ 2045 w 10000"/>
              <a:gd name="connsiteY18" fmla="*/ 7583 h 10000"/>
              <a:gd name="connsiteX19" fmla="*/ 374 w 10000"/>
              <a:gd name="connsiteY19" fmla="*/ 119 h 10000"/>
              <a:gd name="connsiteX20" fmla="*/ 0 w 10000"/>
              <a:gd name="connsiteY20" fmla="*/ 4114 h 10000"/>
              <a:gd name="connsiteX21" fmla="*/ 669 w 10000"/>
              <a:gd name="connsiteY21" fmla="*/ 8097 h 10000"/>
              <a:gd name="connsiteX22" fmla="*/ 30 w 10000"/>
              <a:gd name="connsiteY22" fmla="*/ 10000 h 10000"/>
              <a:gd name="connsiteX0" fmla="*/ 9562 w 10000"/>
              <a:gd name="connsiteY0" fmla="*/ 0 h 10000"/>
              <a:gd name="connsiteX1" fmla="*/ 9965 w 10000"/>
              <a:gd name="connsiteY1" fmla="*/ 5306 h 10000"/>
              <a:gd name="connsiteX2" fmla="*/ 9345 w 10000"/>
              <a:gd name="connsiteY2" fmla="*/ 7214 h 10000"/>
              <a:gd name="connsiteX3" fmla="*/ 10000 w 10000"/>
              <a:gd name="connsiteY3" fmla="*/ 1503 h 10000"/>
              <a:gd name="connsiteX4" fmla="*/ 8778 w 10000"/>
              <a:gd name="connsiteY4" fmla="*/ 1908 h 10000"/>
              <a:gd name="connsiteX5" fmla="*/ 8371 w 10000"/>
              <a:gd name="connsiteY5" fmla="*/ 8431 h 10000"/>
              <a:gd name="connsiteX6" fmla="*/ 7879 w 10000"/>
              <a:gd name="connsiteY6" fmla="*/ 3780 h 10000"/>
              <a:gd name="connsiteX7" fmla="*/ 7702 w 10000"/>
              <a:gd name="connsiteY7" fmla="*/ 9682 h 10000"/>
              <a:gd name="connsiteX8" fmla="*/ 6669 w 10000"/>
              <a:gd name="connsiteY8" fmla="*/ 6594 h 10000"/>
              <a:gd name="connsiteX9" fmla="*/ 7432 w 10000"/>
              <a:gd name="connsiteY9" fmla="*/ 2922 h 10000"/>
              <a:gd name="connsiteX10" fmla="*/ 6094 w 10000"/>
              <a:gd name="connsiteY10" fmla="*/ 1026 h 10000"/>
              <a:gd name="connsiteX11" fmla="*/ 6284 w 10000"/>
              <a:gd name="connsiteY11" fmla="*/ 7274 h 10000"/>
              <a:gd name="connsiteX12" fmla="*/ 5553 w 10000"/>
              <a:gd name="connsiteY12" fmla="*/ 3721 h 10000"/>
              <a:gd name="connsiteX13" fmla="*/ 4795 w 10000"/>
              <a:gd name="connsiteY13" fmla="*/ 6594 h 10000"/>
              <a:gd name="connsiteX14" fmla="*/ 3666 w 10000"/>
              <a:gd name="connsiteY14" fmla="*/ 1132 h 10000"/>
              <a:gd name="connsiteX15" fmla="*/ 3359 w 10000"/>
              <a:gd name="connsiteY15" fmla="*/ 8097 h 10000"/>
              <a:gd name="connsiteX16" fmla="*/ 2723 w 10000"/>
              <a:gd name="connsiteY16" fmla="*/ 2647 h 10000"/>
              <a:gd name="connsiteX17" fmla="*/ 2045 w 10000"/>
              <a:gd name="connsiteY17" fmla="*/ 7583 h 10000"/>
              <a:gd name="connsiteX18" fmla="*/ 374 w 10000"/>
              <a:gd name="connsiteY18" fmla="*/ 119 h 10000"/>
              <a:gd name="connsiteX19" fmla="*/ 0 w 10000"/>
              <a:gd name="connsiteY19" fmla="*/ 4114 h 10000"/>
              <a:gd name="connsiteX20" fmla="*/ 669 w 10000"/>
              <a:gd name="connsiteY20" fmla="*/ 8097 h 10000"/>
              <a:gd name="connsiteX21" fmla="*/ 30 w 10000"/>
              <a:gd name="connsiteY21" fmla="*/ 10000 h 10000"/>
              <a:gd name="connsiteX0" fmla="*/ 9965 w 10000"/>
              <a:gd name="connsiteY0" fmla="*/ 5187 h 9881"/>
              <a:gd name="connsiteX1" fmla="*/ 9345 w 10000"/>
              <a:gd name="connsiteY1" fmla="*/ 7095 h 9881"/>
              <a:gd name="connsiteX2" fmla="*/ 10000 w 10000"/>
              <a:gd name="connsiteY2" fmla="*/ 1384 h 9881"/>
              <a:gd name="connsiteX3" fmla="*/ 8778 w 10000"/>
              <a:gd name="connsiteY3" fmla="*/ 1789 h 9881"/>
              <a:gd name="connsiteX4" fmla="*/ 8371 w 10000"/>
              <a:gd name="connsiteY4" fmla="*/ 8312 h 9881"/>
              <a:gd name="connsiteX5" fmla="*/ 7879 w 10000"/>
              <a:gd name="connsiteY5" fmla="*/ 3661 h 9881"/>
              <a:gd name="connsiteX6" fmla="*/ 7702 w 10000"/>
              <a:gd name="connsiteY6" fmla="*/ 9563 h 9881"/>
              <a:gd name="connsiteX7" fmla="*/ 6669 w 10000"/>
              <a:gd name="connsiteY7" fmla="*/ 6475 h 9881"/>
              <a:gd name="connsiteX8" fmla="*/ 7432 w 10000"/>
              <a:gd name="connsiteY8" fmla="*/ 2803 h 9881"/>
              <a:gd name="connsiteX9" fmla="*/ 6094 w 10000"/>
              <a:gd name="connsiteY9" fmla="*/ 907 h 9881"/>
              <a:gd name="connsiteX10" fmla="*/ 6284 w 10000"/>
              <a:gd name="connsiteY10" fmla="*/ 7155 h 9881"/>
              <a:gd name="connsiteX11" fmla="*/ 5553 w 10000"/>
              <a:gd name="connsiteY11" fmla="*/ 3602 h 9881"/>
              <a:gd name="connsiteX12" fmla="*/ 4795 w 10000"/>
              <a:gd name="connsiteY12" fmla="*/ 6475 h 9881"/>
              <a:gd name="connsiteX13" fmla="*/ 3666 w 10000"/>
              <a:gd name="connsiteY13" fmla="*/ 1013 h 9881"/>
              <a:gd name="connsiteX14" fmla="*/ 3359 w 10000"/>
              <a:gd name="connsiteY14" fmla="*/ 7978 h 9881"/>
              <a:gd name="connsiteX15" fmla="*/ 2723 w 10000"/>
              <a:gd name="connsiteY15" fmla="*/ 2528 h 9881"/>
              <a:gd name="connsiteX16" fmla="*/ 2045 w 10000"/>
              <a:gd name="connsiteY16" fmla="*/ 7464 h 9881"/>
              <a:gd name="connsiteX17" fmla="*/ 374 w 10000"/>
              <a:gd name="connsiteY17" fmla="*/ 0 h 9881"/>
              <a:gd name="connsiteX18" fmla="*/ 0 w 10000"/>
              <a:gd name="connsiteY18" fmla="*/ 3995 h 9881"/>
              <a:gd name="connsiteX19" fmla="*/ 669 w 10000"/>
              <a:gd name="connsiteY19" fmla="*/ 7978 h 9881"/>
              <a:gd name="connsiteX20" fmla="*/ 30 w 10000"/>
              <a:gd name="connsiteY20" fmla="*/ 9881 h 9881"/>
              <a:gd name="connsiteX0" fmla="*/ 9345 w 10000"/>
              <a:gd name="connsiteY0" fmla="*/ 7180 h 10000"/>
              <a:gd name="connsiteX1" fmla="*/ 10000 w 10000"/>
              <a:gd name="connsiteY1" fmla="*/ 1401 h 10000"/>
              <a:gd name="connsiteX2" fmla="*/ 8778 w 10000"/>
              <a:gd name="connsiteY2" fmla="*/ 1811 h 10000"/>
              <a:gd name="connsiteX3" fmla="*/ 8371 w 10000"/>
              <a:gd name="connsiteY3" fmla="*/ 8412 h 10000"/>
              <a:gd name="connsiteX4" fmla="*/ 7879 w 10000"/>
              <a:gd name="connsiteY4" fmla="*/ 3705 h 10000"/>
              <a:gd name="connsiteX5" fmla="*/ 7702 w 10000"/>
              <a:gd name="connsiteY5" fmla="*/ 9678 h 10000"/>
              <a:gd name="connsiteX6" fmla="*/ 6669 w 10000"/>
              <a:gd name="connsiteY6" fmla="*/ 6553 h 10000"/>
              <a:gd name="connsiteX7" fmla="*/ 7432 w 10000"/>
              <a:gd name="connsiteY7" fmla="*/ 2837 h 10000"/>
              <a:gd name="connsiteX8" fmla="*/ 6094 w 10000"/>
              <a:gd name="connsiteY8" fmla="*/ 918 h 10000"/>
              <a:gd name="connsiteX9" fmla="*/ 6284 w 10000"/>
              <a:gd name="connsiteY9" fmla="*/ 7241 h 10000"/>
              <a:gd name="connsiteX10" fmla="*/ 5553 w 10000"/>
              <a:gd name="connsiteY10" fmla="*/ 3645 h 10000"/>
              <a:gd name="connsiteX11" fmla="*/ 4795 w 10000"/>
              <a:gd name="connsiteY11" fmla="*/ 6553 h 10000"/>
              <a:gd name="connsiteX12" fmla="*/ 3666 w 10000"/>
              <a:gd name="connsiteY12" fmla="*/ 1025 h 10000"/>
              <a:gd name="connsiteX13" fmla="*/ 3359 w 10000"/>
              <a:gd name="connsiteY13" fmla="*/ 8074 h 10000"/>
              <a:gd name="connsiteX14" fmla="*/ 2723 w 10000"/>
              <a:gd name="connsiteY14" fmla="*/ 2558 h 10000"/>
              <a:gd name="connsiteX15" fmla="*/ 2045 w 10000"/>
              <a:gd name="connsiteY15" fmla="*/ 7554 h 10000"/>
              <a:gd name="connsiteX16" fmla="*/ 374 w 10000"/>
              <a:gd name="connsiteY16" fmla="*/ 0 h 10000"/>
              <a:gd name="connsiteX17" fmla="*/ 0 w 10000"/>
              <a:gd name="connsiteY17" fmla="*/ 4043 h 10000"/>
              <a:gd name="connsiteX18" fmla="*/ 669 w 10000"/>
              <a:gd name="connsiteY18" fmla="*/ 8074 h 10000"/>
              <a:gd name="connsiteX19" fmla="*/ 30 w 10000"/>
              <a:gd name="connsiteY19" fmla="*/ 10000 h 10000"/>
              <a:gd name="connsiteX0" fmla="*/ 10000 w 10000"/>
              <a:gd name="connsiteY0" fmla="*/ 1401 h 10000"/>
              <a:gd name="connsiteX1" fmla="*/ 8778 w 10000"/>
              <a:gd name="connsiteY1" fmla="*/ 1811 h 10000"/>
              <a:gd name="connsiteX2" fmla="*/ 8371 w 10000"/>
              <a:gd name="connsiteY2" fmla="*/ 8412 h 10000"/>
              <a:gd name="connsiteX3" fmla="*/ 7879 w 10000"/>
              <a:gd name="connsiteY3" fmla="*/ 3705 h 10000"/>
              <a:gd name="connsiteX4" fmla="*/ 7702 w 10000"/>
              <a:gd name="connsiteY4" fmla="*/ 9678 h 10000"/>
              <a:gd name="connsiteX5" fmla="*/ 6669 w 10000"/>
              <a:gd name="connsiteY5" fmla="*/ 6553 h 10000"/>
              <a:gd name="connsiteX6" fmla="*/ 7432 w 10000"/>
              <a:gd name="connsiteY6" fmla="*/ 2837 h 10000"/>
              <a:gd name="connsiteX7" fmla="*/ 6094 w 10000"/>
              <a:gd name="connsiteY7" fmla="*/ 918 h 10000"/>
              <a:gd name="connsiteX8" fmla="*/ 6284 w 10000"/>
              <a:gd name="connsiteY8" fmla="*/ 7241 h 10000"/>
              <a:gd name="connsiteX9" fmla="*/ 5553 w 10000"/>
              <a:gd name="connsiteY9" fmla="*/ 3645 h 10000"/>
              <a:gd name="connsiteX10" fmla="*/ 4795 w 10000"/>
              <a:gd name="connsiteY10" fmla="*/ 6553 h 10000"/>
              <a:gd name="connsiteX11" fmla="*/ 3666 w 10000"/>
              <a:gd name="connsiteY11" fmla="*/ 1025 h 10000"/>
              <a:gd name="connsiteX12" fmla="*/ 3359 w 10000"/>
              <a:gd name="connsiteY12" fmla="*/ 8074 h 10000"/>
              <a:gd name="connsiteX13" fmla="*/ 2723 w 10000"/>
              <a:gd name="connsiteY13" fmla="*/ 2558 h 10000"/>
              <a:gd name="connsiteX14" fmla="*/ 2045 w 10000"/>
              <a:gd name="connsiteY14" fmla="*/ 7554 h 10000"/>
              <a:gd name="connsiteX15" fmla="*/ 374 w 10000"/>
              <a:gd name="connsiteY15" fmla="*/ 0 h 10000"/>
              <a:gd name="connsiteX16" fmla="*/ 0 w 10000"/>
              <a:gd name="connsiteY16" fmla="*/ 4043 h 10000"/>
              <a:gd name="connsiteX17" fmla="*/ 669 w 10000"/>
              <a:gd name="connsiteY17" fmla="*/ 8074 h 10000"/>
              <a:gd name="connsiteX18" fmla="*/ 30 w 10000"/>
              <a:gd name="connsiteY18" fmla="*/ 10000 h 10000"/>
              <a:gd name="connsiteX0" fmla="*/ 9930 w 9930"/>
              <a:gd name="connsiteY0" fmla="*/ 4490 h 10000"/>
              <a:gd name="connsiteX1" fmla="*/ 8778 w 9930"/>
              <a:gd name="connsiteY1" fmla="*/ 1811 h 10000"/>
              <a:gd name="connsiteX2" fmla="*/ 8371 w 9930"/>
              <a:gd name="connsiteY2" fmla="*/ 8412 h 10000"/>
              <a:gd name="connsiteX3" fmla="*/ 7879 w 9930"/>
              <a:gd name="connsiteY3" fmla="*/ 3705 h 10000"/>
              <a:gd name="connsiteX4" fmla="*/ 7702 w 9930"/>
              <a:gd name="connsiteY4" fmla="*/ 9678 h 10000"/>
              <a:gd name="connsiteX5" fmla="*/ 6669 w 9930"/>
              <a:gd name="connsiteY5" fmla="*/ 6553 h 10000"/>
              <a:gd name="connsiteX6" fmla="*/ 7432 w 9930"/>
              <a:gd name="connsiteY6" fmla="*/ 2837 h 10000"/>
              <a:gd name="connsiteX7" fmla="*/ 6094 w 9930"/>
              <a:gd name="connsiteY7" fmla="*/ 918 h 10000"/>
              <a:gd name="connsiteX8" fmla="*/ 6284 w 9930"/>
              <a:gd name="connsiteY8" fmla="*/ 7241 h 10000"/>
              <a:gd name="connsiteX9" fmla="*/ 5553 w 9930"/>
              <a:gd name="connsiteY9" fmla="*/ 3645 h 10000"/>
              <a:gd name="connsiteX10" fmla="*/ 4795 w 9930"/>
              <a:gd name="connsiteY10" fmla="*/ 6553 h 10000"/>
              <a:gd name="connsiteX11" fmla="*/ 3666 w 9930"/>
              <a:gd name="connsiteY11" fmla="*/ 1025 h 10000"/>
              <a:gd name="connsiteX12" fmla="*/ 3359 w 9930"/>
              <a:gd name="connsiteY12" fmla="*/ 8074 h 10000"/>
              <a:gd name="connsiteX13" fmla="*/ 2723 w 9930"/>
              <a:gd name="connsiteY13" fmla="*/ 2558 h 10000"/>
              <a:gd name="connsiteX14" fmla="*/ 2045 w 9930"/>
              <a:gd name="connsiteY14" fmla="*/ 7554 h 10000"/>
              <a:gd name="connsiteX15" fmla="*/ 374 w 9930"/>
              <a:gd name="connsiteY15" fmla="*/ 0 h 10000"/>
              <a:gd name="connsiteX16" fmla="*/ 0 w 9930"/>
              <a:gd name="connsiteY16" fmla="*/ 4043 h 10000"/>
              <a:gd name="connsiteX17" fmla="*/ 669 w 9930"/>
              <a:gd name="connsiteY17" fmla="*/ 8074 h 10000"/>
              <a:gd name="connsiteX18" fmla="*/ 30 w 9930"/>
              <a:gd name="connsiteY18" fmla="*/ 10000 h 10000"/>
              <a:gd name="connsiteX0" fmla="*/ 10000 w 10000"/>
              <a:gd name="connsiteY0" fmla="*/ 4490 h 10000"/>
              <a:gd name="connsiteX1" fmla="*/ 8840 w 10000"/>
              <a:gd name="connsiteY1" fmla="*/ 1811 h 10000"/>
              <a:gd name="connsiteX2" fmla="*/ 8430 w 10000"/>
              <a:gd name="connsiteY2" fmla="*/ 8412 h 10000"/>
              <a:gd name="connsiteX3" fmla="*/ 7935 w 10000"/>
              <a:gd name="connsiteY3" fmla="*/ 3705 h 10000"/>
              <a:gd name="connsiteX4" fmla="*/ 7756 w 10000"/>
              <a:gd name="connsiteY4" fmla="*/ 9678 h 10000"/>
              <a:gd name="connsiteX5" fmla="*/ 7484 w 10000"/>
              <a:gd name="connsiteY5" fmla="*/ 2837 h 10000"/>
              <a:gd name="connsiteX6" fmla="*/ 6137 w 10000"/>
              <a:gd name="connsiteY6" fmla="*/ 918 h 10000"/>
              <a:gd name="connsiteX7" fmla="*/ 6328 w 10000"/>
              <a:gd name="connsiteY7" fmla="*/ 7241 h 10000"/>
              <a:gd name="connsiteX8" fmla="*/ 5592 w 10000"/>
              <a:gd name="connsiteY8" fmla="*/ 3645 h 10000"/>
              <a:gd name="connsiteX9" fmla="*/ 4829 w 10000"/>
              <a:gd name="connsiteY9" fmla="*/ 6553 h 10000"/>
              <a:gd name="connsiteX10" fmla="*/ 3692 w 10000"/>
              <a:gd name="connsiteY10" fmla="*/ 1025 h 10000"/>
              <a:gd name="connsiteX11" fmla="*/ 3383 w 10000"/>
              <a:gd name="connsiteY11" fmla="*/ 8074 h 10000"/>
              <a:gd name="connsiteX12" fmla="*/ 2742 w 10000"/>
              <a:gd name="connsiteY12" fmla="*/ 2558 h 10000"/>
              <a:gd name="connsiteX13" fmla="*/ 2059 w 10000"/>
              <a:gd name="connsiteY13" fmla="*/ 7554 h 10000"/>
              <a:gd name="connsiteX14" fmla="*/ 377 w 10000"/>
              <a:gd name="connsiteY14" fmla="*/ 0 h 10000"/>
              <a:gd name="connsiteX15" fmla="*/ 0 w 10000"/>
              <a:gd name="connsiteY15" fmla="*/ 4043 h 10000"/>
              <a:gd name="connsiteX16" fmla="*/ 674 w 10000"/>
              <a:gd name="connsiteY16" fmla="*/ 8074 h 10000"/>
              <a:gd name="connsiteX17" fmla="*/ 30 w 10000"/>
              <a:gd name="connsiteY17" fmla="*/ 10000 h 10000"/>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0" fmla="*/ 9623 w 9623"/>
              <a:gd name="connsiteY0" fmla="*/ 4490 h 10119"/>
              <a:gd name="connsiteX1" fmla="*/ 8463 w 9623"/>
              <a:gd name="connsiteY1" fmla="*/ 1811 h 10119"/>
              <a:gd name="connsiteX2" fmla="*/ 8053 w 9623"/>
              <a:gd name="connsiteY2" fmla="*/ 8412 h 10119"/>
              <a:gd name="connsiteX3" fmla="*/ 7558 w 9623"/>
              <a:gd name="connsiteY3" fmla="*/ 3705 h 10119"/>
              <a:gd name="connsiteX4" fmla="*/ 6871 w 9623"/>
              <a:gd name="connsiteY4" fmla="*/ 10119 h 10119"/>
              <a:gd name="connsiteX5" fmla="*/ 7107 w 9623"/>
              <a:gd name="connsiteY5" fmla="*/ 2837 h 10119"/>
              <a:gd name="connsiteX6" fmla="*/ 5760 w 9623"/>
              <a:gd name="connsiteY6" fmla="*/ 918 h 10119"/>
              <a:gd name="connsiteX7" fmla="*/ 5951 w 9623"/>
              <a:gd name="connsiteY7" fmla="*/ 7241 h 10119"/>
              <a:gd name="connsiteX8" fmla="*/ 5215 w 9623"/>
              <a:gd name="connsiteY8" fmla="*/ 3645 h 10119"/>
              <a:gd name="connsiteX9" fmla="*/ 4452 w 9623"/>
              <a:gd name="connsiteY9" fmla="*/ 6553 h 10119"/>
              <a:gd name="connsiteX10" fmla="*/ 3315 w 9623"/>
              <a:gd name="connsiteY10" fmla="*/ 1025 h 10119"/>
              <a:gd name="connsiteX11" fmla="*/ 3006 w 9623"/>
              <a:gd name="connsiteY11" fmla="*/ 8074 h 10119"/>
              <a:gd name="connsiteX12" fmla="*/ 2365 w 9623"/>
              <a:gd name="connsiteY12" fmla="*/ 2558 h 10119"/>
              <a:gd name="connsiteX13" fmla="*/ 1682 w 9623"/>
              <a:gd name="connsiteY13" fmla="*/ 7554 h 10119"/>
              <a:gd name="connsiteX14" fmla="*/ 0 w 9623"/>
              <a:gd name="connsiteY14" fmla="*/ 0 h 10119"/>
              <a:gd name="connsiteX0" fmla="*/ 8252 w 8252"/>
              <a:gd name="connsiteY0" fmla="*/ 3530 h 9093"/>
              <a:gd name="connsiteX1" fmla="*/ 7047 w 8252"/>
              <a:gd name="connsiteY1" fmla="*/ 883 h 9093"/>
              <a:gd name="connsiteX2" fmla="*/ 6620 w 8252"/>
              <a:gd name="connsiteY2" fmla="*/ 7406 h 9093"/>
              <a:gd name="connsiteX3" fmla="*/ 6106 w 8252"/>
              <a:gd name="connsiteY3" fmla="*/ 2754 h 9093"/>
              <a:gd name="connsiteX4" fmla="*/ 5392 w 8252"/>
              <a:gd name="connsiteY4" fmla="*/ 9093 h 9093"/>
              <a:gd name="connsiteX5" fmla="*/ 5637 w 8252"/>
              <a:gd name="connsiteY5" fmla="*/ 1897 h 9093"/>
              <a:gd name="connsiteX6" fmla="*/ 4238 w 8252"/>
              <a:gd name="connsiteY6" fmla="*/ 0 h 9093"/>
              <a:gd name="connsiteX7" fmla="*/ 4436 w 8252"/>
              <a:gd name="connsiteY7" fmla="*/ 6249 h 9093"/>
              <a:gd name="connsiteX8" fmla="*/ 3671 w 8252"/>
              <a:gd name="connsiteY8" fmla="*/ 2695 h 9093"/>
              <a:gd name="connsiteX9" fmla="*/ 2878 w 8252"/>
              <a:gd name="connsiteY9" fmla="*/ 5569 h 9093"/>
              <a:gd name="connsiteX10" fmla="*/ 1697 w 8252"/>
              <a:gd name="connsiteY10" fmla="*/ 106 h 9093"/>
              <a:gd name="connsiteX11" fmla="*/ 1376 w 8252"/>
              <a:gd name="connsiteY11" fmla="*/ 7072 h 9093"/>
              <a:gd name="connsiteX12" fmla="*/ 710 w 8252"/>
              <a:gd name="connsiteY12" fmla="*/ 1621 h 9093"/>
              <a:gd name="connsiteX13" fmla="*/ 0 w 8252"/>
              <a:gd name="connsiteY13" fmla="*/ 6558 h 9093"/>
              <a:gd name="connsiteX0" fmla="*/ 9140 w 9140"/>
              <a:gd name="connsiteY0" fmla="*/ 3882 h 10000"/>
              <a:gd name="connsiteX1" fmla="*/ 7680 w 9140"/>
              <a:gd name="connsiteY1" fmla="*/ 971 h 10000"/>
              <a:gd name="connsiteX2" fmla="*/ 7162 w 9140"/>
              <a:gd name="connsiteY2" fmla="*/ 8145 h 10000"/>
              <a:gd name="connsiteX3" fmla="*/ 6539 w 9140"/>
              <a:gd name="connsiteY3" fmla="*/ 3029 h 10000"/>
              <a:gd name="connsiteX4" fmla="*/ 5674 w 9140"/>
              <a:gd name="connsiteY4" fmla="*/ 10000 h 10000"/>
              <a:gd name="connsiteX5" fmla="*/ 5971 w 9140"/>
              <a:gd name="connsiteY5" fmla="*/ 2086 h 10000"/>
              <a:gd name="connsiteX6" fmla="*/ 4276 w 9140"/>
              <a:gd name="connsiteY6" fmla="*/ 0 h 10000"/>
              <a:gd name="connsiteX7" fmla="*/ 4516 w 9140"/>
              <a:gd name="connsiteY7" fmla="*/ 6872 h 10000"/>
              <a:gd name="connsiteX8" fmla="*/ 3589 w 9140"/>
              <a:gd name="connsiteY8" fmla="*/ 2964 h 10000"/>
              <a:gd name="connsiteX9" fmla="*/ 2628 w 9140"/>
              <a:gd name="connsiteY9" fmla="*/ 6124 h 10000"/>
              <a:gd name="connsiteX10" fmla="*/ 1196 w 9140"/>
              <a:gd name="connsiteY10" fmla="*/ 117 h 10000"/>
              <a:gd name="connsiteX11" fmla="*/ 807 w 9140"/>
              <a:gd name="connsiteY11" fmla="*/ 7777 h 10000"/>
              <a:gd name="connsiteX12" fmla="*/ 0 w 9140"/>
              <a:gd name="connsiteY12" fmla="*/ 1783 h 10000"/>
              <a:gd name="connsiteX0" fmla="*/ 9117 w 9117"/>
              <a:gd name="connsiteY0" fmla="*/ 3882 h 10000"/>
              <a:gd name="connsiteX1" fmla="*/ 7520 w 9117"/>
              <a:gd name="connsiteY1" fmla="*/ 971 h 10000"/>
              <a:gd name="connsiteX2" fmla="*/ 6953 w 9117"/>
              <a:gd name="connsiteY2" fmla="*/ 8145 h 10000"/>
              <a:gd name="connsiteX3" fmla="*/ 6271 w 9117"/>
              <a:gd name="connsiteY3" fmla="*/ 3029 h 10000"/>
              <a:gd name="connsiteX4" fmla="*/ 5325 w 9117"/>
              <a:gd name="connsiteY4" fmla="*/ 10000 h 10000"/>
              <a:gd name="connsiteX5" fmla="*/ 5650 w 9117"/>
              <a:gd name="connsiteY5" fmla="*/ 2086 h 10000"/>
              <a:gd name="connsiteX6" fmla="*/ 3795 w 9117"/>
              <a:gd name="connsiteY6" fmla="*/ 0 h 10000"/>
              <a:gd name="connsiteX7" fmla="*/ 4058 w 9117"/>
              <a:gd name="connsiteY7" fmla="*/ 6872 h 10000"/>
              <a:gd name="connsiteX8" fmla="*/ 3044 w 9117"/>
              <a:gd name="connsiteY8" fmla="*/ 2964 h 10000"/>
              <a:gd name="connsiteX9" fmla="*/ 1992 w 9117"/>
              <a:gd name="connsiteY9" fmla="*/ 6124 h 10000"/>
              <a:gd name="connsiteX10" fmla="*/ 426 w 9117"/>
              <a:gd name="connsiteY10" fmla="*/ 117 h 10000"/>
              <a:gd name="connsiteX11" fmla="*/ 0 w 9117"/>
              <a:gd name="connsiteY11" fmla="*/ 7777 h 10000"/>
              <a:gd name="connsiteX0" fmla="*/ 9533 w 9533"/>
              <a:gd name="connsiteY0" fmla="*/ 3882 h 10000"/>
              <a:gd name="connsiteX1" fmla="*/ 7781 w 9533"/>
              <a:gd name="connsiteY1" fmla="*/ 971 h 10000"/>
              <a:gd name="connsiteX2" fmla="*/ 7159 w 9533"/>
              <a:gd name="connsiteY2" fmla="*/ 8145 h 10000"/>
              <a:gd name="connsiteX3" fmla="*/ 6411 w 9533"/>
              <a:gd name="connsiteY3" fmla="*/ 3029 h 10000"/>
              <a:gd name="connsiteX4" fmla="*/ 5374 w 9533"/>
              <a:gd name="connsiteY4" fmla="*/ 10000 h 10000"/>
              <a:gd name="connsiteX5" fmla="*/ 5730 w 9533"/>
              <a:gd name="connsiteY5" fmla="*/ 2086 h 10000"/>
              <a:gd name="connsiteX6" fmla="*/ 3696 w 9533"/>
              <a:gd name="connsiteY6" fmla="*/ 0 h 10000"/>
              <a:gd name="connsiteX7" fmla="*/ 3984 w 9533"/>
              <a:gd name="connsiteY7" fmla="*/ 6872 h 10000"/>
              <a:gd name="connsiteX8" fmla="*/ 2872 w 9533"/>
              <a:gd name="connsiteY8" fmla="*/ 2964 h 10000"/>
              <a:gd name="connsiteX9" fmla="*/ 1718 w 9533"/>
              <a:gd name="connsiteY9" fmla="*/ 6124 h 10000"/>
              <a:gd name="connsiteX10" fmla="*/ 0 w 9533"/>
              <a:gd name="connsiteY10" fmla="*/ 117 h 10000"/>
              <a:gd name="connsiteX0" fmla="*/ 8198 w 8198"/>
              <a:gd name="connsiteY0" fmla="*/ 3882 h 10000"/>
              <a:gd name="connsiteX1" fmla="*/ 6360 w 8198"/>
              <a:gd name="connsiteY1" fmla="*/ 971 h 10000"/>
              <a:gd name="connsiteX2" fmla="*/ 5708 w 8198"/>
              <a:gd name="connsiteY2" fmla="*/ 8145 h 10000"/>
              <a:gd name="connsiteX3" fmla="*/ 4923 w 8198"/>
              <a:gd name="connsiteY3" fmla="*/ 3029 h 10000"/>
              <a:gd name="connsiteX4" fmla="*/ 3835 w 8198"/>
              <a:gd name="connsiteY4" fmla="*/ 10000 h 10000"/>
              <a:gd name="connsiteX5" fmla="*/ 4209 w 8198"/>
              <a:gd name="connsiteY5" fmla="*/ 2086 h 10000"/>
              <a:gd name="connsiteX6" fmla="*/ 2075 w 8198"/>
              <a:gd name="connsiteY6" fmla="*/ 0 h 10000"/>
              <a:gd name="connsiteX7" fmla="*/ 2377 w 8198"/>
              <a:gd name="connsiteY7" fmla="*/ 6872 h 10000"/>
              <a:gd name="connsiteX8" fmla="*/ 1211 w 8198"/>
              <a:gd name="connsiteY8" fmla="*/ 2964 h 10000"/>
              <a:gd name="connsiteX9" fmla="*/ 0 w 8198"/>
              <a:gd name="connsiteY9" fmla="*/ 6124 h 10000"/>
              <a:gd name="connsiteX0" fmla="*/ 8523 w 8523"/>
              <a:gd name="connsiteY0" fmla="*/ 3882 h 10000"/>
              <a:gd name="connsiteX1" fmla="*/ 6281 w 8523"/>
              <a:gd name="connsiteY1" fmla="*/ 971 h 10000"/>
              <a:gd name="connsiteX2" fmla="*/ 5486 w 8523"/>
              <a:gd name="connsiteY2" fmla="*/ 8145 h 10000"/>
              <a:gd name="connsiteX3" fmla="*/ 4528 w 8523"/>
              <a:gd name="connsiteY3" fmla="*/ 3029 h 10000"/>
              <a:gd name="connsiteX4" fmla="*/ 3201 w 8523"/>
              <a:gd name="connsiteY4" fmla="*/ 10000 h 10000"/>
              <a:gd name="connsiteX5" fmla="*/ 3657 w 8523"/>
              <a:gd name="connsiteY5" fmla="*/ 2086 h 10000"/>
              <a:gd name="connsiteX6" fmla="*/ 1054 w 8523"/>
              <a:gd name="connsiteY6" fmla="*/ 0 h 10000"/>
              <a:gd name="connsiteX7" fmla="*/ 1422 w 8523"/>
              <a:gd name="connsiteY7" fmla="*/ 6872 h 10000"/>
              <a:gd name="connsiteX8" fmla="*/ 0 w 8523"/>
              <a:gd name="connsiteY8" fmla="*/ 2964 h 10000"/>
              <a:gd name="connsiteX0" fmla="*/ 8763 w 8763"/>
              <a:gd name="connsiteY0" fmla="*/ 3882 h 10000"/>
              <a:gd name="connsiteX1" fmla="*/ 6132 w 8763"/>
              <a:gd name="connsiteY1" fmla="*/ 971 h 10000"/>
              <a:gd name="connsiteX2" fmla="*/ 5200 w 8763"/>
              <a:gd name="connsiteY2" fmla="*/ 8145 h 10000"/>
              <a:gd name="connsiteX3" fmla="*/ 4076 w 8763"/>
              <a:gd name="connsiteY3" fmla="*/ 3029 h 10000"/>
              <a:gd name="connsiteX4" fmla="*/ 2519 w 8763"/>
              <a:gd name="connsiteY4" fmla="*/ 10000 h 10000"/>
              <a:gd name="connsiteX5" fmla="*/ 3054 w 8763"/>
              <a:gd name="connsiteY5" fmla="*/ 2086 h 10000"/>
              <a:gd name="connsiteX6" fmla="*/ 0 w 8763"/>
              <a:gd name="connsiteY6" fmla="*/ 0 h 10000"/>
              <a:gd name="connsiteX7" fmla="*/ 431 w 8763"/>
              <a:gd name="connsiteY7" fmla="*/ 6872 h 10000"/>
              <a:gd name="connsiteX0" fmla="*/ 10000 w 10000"/>
              <a:gd name="connsiteY0" fmla="*/ 3882 h 8145"/>
              <a:gd name="connsiteX1" fmla="*/ 6998 w 10000"/>
              <a:gd name="connsiteY1" fmla="*/ 971 h 8145"/>
              <a:gd name="connsiteX2" fmla="*/ 5934 w 10000"/>
              <a:gd name="connsiteY2" fmla="*/ 8145 h 8145"/>
              <a:gd name="connsiteX3" fmla="*/ 4651 w 10000"/>
              <a:gd name="connsiteY3" fmla="*/ 3029 h 8145"/>
              <a:gd name="connsiteX4" fmla="*/ 3485 w 10000"/>
              <a:gd name="connsiteY4" fmla="*/ 2086 h 8145"/>
              <a:gd name="connsiteX5" fmla="*/ 0 w 10000"/>
              <a:gd name="connsiteY5" fmla="*/ 0 h 8145"/>
              <a:gd name="connsiteX6" fmla="*/ 492 w 10000"/>
              <a:gd name="connsiteY6" fmla="*/ 6872 h 8145"/>
              <a:gd name="connsiteX0" fmla="*/ 10000 w 10000"/>
              <a:gd name="connsiteY0" fmla="*/ 4766 h 10000"/>
              <a:gd name="connsiteX1" fmla="*/ 6998 w 10000"/>
              <a:gd name="connsiteY1" fmla="*/ 1192 h 10000"/>
              <a:gd name="connsiteX2" fmla="*/ 5934 w 10000"/>
              <a:gd name="connsiteY2" fmla="*/ 10000 h 10000"/>
              <a:gd name="connsiteX3" fmla="*/ 3485 w 10000"/>
              <a:gd name="connsiteY3" fmla="*/ 2561 h 10000"/>
              <a:gd name="connsiteX4" fmla="*/ 0 w 10000"/>
              <a:gd name="connsiteY4" fmla="*/ 0 h 10000"/>
              <a:gd name="connsiteX5" fmla="*/ 492 w 10000"/>
              <a:gd name="connsiteY5" fmla="*/ 8437 h 10000"/>
              <a:gd name="connsiteX0" fmla="*/ 10000 w 10000"/>
              <a:gd name="connsiteY0" fmla="*/ 4766 h 10000"/>
              <a:gd name="connsiteX1" fmla="*/ 6998 w 10000"/>
              <a:gd name="connsiteY1" fmla="*/ 1192 h 10000"/>
              <a:gd name="connsiteX2" fmla="*/ 5934 w 10000"/>
              <a:gd name="connsiteY2" fmla="*/ 10000 h 10000"/>
              <a:gd name="connsiteX3" fmla="*/ 3485 w 10000"/>
              <a:gd name="connsiteY3" fmla="*/ 2561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10000" y="4766"/>
                </a:moveTo>
                <a:lnTo>
                  <a:pt x="6998" y="1192"/>
                </a:lnTo>
                <a:cubicBezTo>
                  <a:pt x="6640" y="4128"/>
                  <a:pt x="6291" y="7064"/>
                  <a:pt x="5934" y="10000"/>
                </a:cubicBezTo>
                <a:lnTo>
                  <a:pt x="3485" y="2561"/>
                </a:lnTo>
                <a:lnTo>
                  <a:pt x="0" y="0"/>
                </a:ln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6" name="Freeform 5"/>
          <p:cNvSpPr>
            <a:spLocks/>
          </p:cNvSpPr>
          <p:nvPr/>
        </p:nvSpPr>
        <p:spPr bwMode="auto">
          <a:xfrm>
            <a:off x="7097006" y="654478"/>
            <a:ext cx="195280" cy="831780"/>
          </a:xfrm>
          <a:custGeom>
            <a:avLst/>
            <a:gdLst>
              <a:gd name="T0" fmla="*/ 0 w 6557"/>
              <a:gd name="T1" fmla="*/ 781 h 972"/>
              <a:gd name="T2" fmla="*/ 771 w 6557"/>
              <a:gd name="T3" fmla="*/ 86 h 972"/>
              <a:gd name="T4" fmla="*/ 1686 w 6557"/>
              <a:gd name="T5" fmla="*/ 572 h 972"/>
              <a:gd name="T6" fmla="*/ 3067 w 6557"/>
              <a:gd name="T7" fmla="*/ 152 h 972"/>
              <a:gd name="T8" fmla="*/ 3532 w 6557"/>
              <a:gd name="T9" fmla="*/ 629 h 972"/>
              <a:gd name="T10" fmla="*/ 4615 w 6557"/>
              <a:gd name="T11" fmla="*/ 50 h 972"/>
              <a:gd name="T12" fmla="*/ 4797 w 6557"/>
              <a:gd name="T13" fmla="*/ 579 h 972"/>
              <a:gd name="T14" fmla="*/ 5860 w 6557"/>
              <a:gd name="T15" fmla="*/ 512 h 972"/>
              <a:gd name="T16" fmla="*/ 6272 w 6557"/>
              <a:gd name="T17" fmla="*/ 0 h 972"/>
              <a:gd name="T18" fmla="*/ 6534 w 6557"/>
              <a:gd name="T19" fmla="*/ 445 h 972"/>
              <a:gd name="T20" fmla="*/ 6389 w 6557"/>
              <a:gd name="T21" fmla="*/ 972 h 972"/>
              <a:gd name="T22" fmla="*/ 5609 w 6557"/>
              <a:gd name="T23" fmla="*/ 953 h 972"/>
              <a:gd name="T24" fmla="*/ 6130 w 6557"/>
              <a:gd name="T25" fmla="*/ 605 h 972"/>
              <a:gd name="T26" fmla="*/ 6557 w 6557"/>
              <a:gd name="T27" fmla="*/ 126 h 972"/>
              <a:gd name="T28" fmla="*/ 5760 w 6557"/>
              <a:gd name="T29" fmla="*/ 160 h 972"/>
              <a:gd name="T30" fmla="*/ 5495 w 6557"/>
              <a:gd name="T31" fmla="*/ 707 h 972"/>
              <a:gd name="T32" fmla="*/ 5174 w 6557"/>
              <a:gd name="T33" fmla="*/ 317 h 972"/>
              <a:gd name="T34" fmla="*/ 5059 w 6557"/>
              <a:gd name="T35" fmla="*/ 812 h 972"/>
              <a:gd name="T36" fmla="*/ 4385 w 6557"/>
              <a:gd name="T37" fmla="*/ 553 h 972"/>
              <a:gd name="T38" fmla="*/ 4883 w 6557"/>
              <a:gd name="T39" fmla="*/ 245 h 972"/>
              <a:gd name="T40" fmla="*/ 4011 w 6557"/>
              <a:gd name="T41" fmla="*/ 86 h 972"/>
              <a:gd name="T42" fmla="*/ 4135 w 6557"/>
              <a:gd name="T43" fmla="*/ 610 h 972"/>
              <a:gd name="T44" fmla="*/ 3658 w 6557"/>
              <a:gd name="T45" fmla="*/ 312 h 972"/>
              <a:gd name="T46" fmla="*/ 3164 w 6557"/>
              <a:gd name="T47" fmla="*/ 553 h 972"/>
              <a:gd name="T48" fmla="*/ 2428 w 6557"/>
              <a:gd name="T49" fmla="*/ 95 h 972"/>
              <a:gd name="T50" fmla="*/ 2228 w 6557"/>
              <a:gd name="T51" fmla="*/ 679 h 972"/>
              <a:gd name="T52" fmla="*/ 1813 w 6557"/>
              <a:gd name="T53" fmla="*/ 222 h 972"/>
              <a:gd name="T54" fmla="*/ 1371 w 6557"/>
              <a:gd name="T55" fmla="*/ 636 h 972"/>
              <a:gd name="T56" fmla="*/ 282 w 6557"/>
              <a:gd name="T57" fmla="*/ 10 h 972"/>
              <a:gd name="T58" fmla="*/ 38 w 6557"/>
              <a:gd name="T59" fmla="*/ 345 h 972"/>
              <a:gd name="T60" fmla="*/ 474 w 6557"/>
              <a:gd name="T61" fmla="*/ 679 h 972"/>
              <a:gd name="T62" fmla="*/ 0 w 6557"/>
              <a:gd name="T63" fmla="*/ 781 h 972"/>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31" fmla="*/ 88 w 10000"/>
              <a:gd name="connsiteY31" fmla="*/ 8628 h 10000"/>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31" fmla="*/ 88 w 10000"/>
              <a:gd name="connsiteY31" fmla="*/ 8628 h 10000"/>
              <a:gd name="connsiteX32" fmla="*/ 0 w 10000"/>
              <a:gd name="connsiteY32" fmla="*/ 8035 h 10000"/>
              <a:gd name="connsiteX0" fmla="*/ 0 w 10000"/>
              <a:gd name="connsiteY0" fmla="*/ 8035 h 10039"/>
              <a:gd name="connsiteX1" fmla="*/ 1176 w 10000"/>
              <a:gd name="connsiteY1" fmla="*/ 885 h 10039"/>
              <a:gd name="connsiteX2" fmla="*/ 2571 w 10000"/>
              <a:gd name="connsiteY2" fmla="*/ 5885 h 10039"/>
              <a:gd name="connsiteX3" fmla="*/ 4677 w 10000"/>
              <a:gd name="connsiteY3" fmla="*/ 1564 h 10039"/>
              <a:gd name="connsiteX4" fmla="*/ 5387 w 10000"/>
              <a:gd name="connsiteY4" fmla="*/ 6471 h 10039"/>
              <a:gd name="connsiteX5" fmla="*/ 7038 w 10000"/>
              <a:gd name="connsiteY5" fmla="*/ 514 h 10039"/>
              <a:gd name="connsiteX6" fmla="*/ 7316 w 10000"/>
              <a:gd name="connsiteY6" fmla="*/ 5957 h 10039"/>
              <a:gd name="connsiteX7" fmla="*/ 8937 w 10000"/>
              <a:gd name="connsiteY7" fmla="*/ 5267 h 10039"/>
              <a:gd name="connsiteX8" fmla="*/ 9565 w 10000"/>
              <a:gd name="connsiteY8" fmla="*/ 0 h 10039"/>
              <a:gd name="connsiteX9" fmla="*/ 9965 w 10000"/>
              <a:gd name="connsiteY9" fmla="*/ 4578 h 10039"/>
              <a:gd name="connsiteX10" fmla="*/ 9744 w 10000"/>
              <a:gd name="connsiteY10" fmla="*/ 10000 h 10039"/>
              <a:gd name="connsiteX11" fmla="*/ 8554 w 10000"/>
              <a:gd name="connsiteY11" fmla="*/ 9805 h 10039"/>
              <a:gd name="connsiteX12" fmla="*/ 9349 w 10000"/>
              <a:gd name="connsiteY12" fmla="*/ 6224 h 10039"/>
              <a:gd name="connsiteX13" fmla="*/ 10000 w 10000"/>
              <a:gd name="connsiteY13" fmla="*/ 1296 h 10039"/>
              <a:gd name="connsiteX14" fmla="*/ 8785 w 10000"/>
              <a:gd name="connsiteY14" fmla="*/ 1646 h 10039"/>
              <a:gd name="connsiteX15" fmla="*/ 8380 w 10000"/>
              <a:gd name="connsiteY15" fmla="*/ 7274 h 10039"/>
              <a:gd name="connsiteX16" fmla="*/ 7891 w 10000"/>
              <a:gd name="connsiteY16" fmla="*/ 3261 h 10039"/>
              <a:gd name="connsiteX17" fmla="*/ 7715 w 10000"/>
              <a:gd name="connsiteY17" fmla="*/ 8354 h 10039"/>
              <a:gd name="connsiteX18" fmla="*/ 6688 w 10000"/>
              <a:gd name="connsiteY18" fmla="*/ 5689 h 10039"/>
              <a:gd name="connsiteX19" fmla="*/ 7447 w 10000"/>
              <a:gd name="connsiteY19" fmla="*/ 2521 h 10039"/>
              <a:gd name="connsiteX20" fmla="*/ 6117 w 10000"/>
              <a:gd name="connsiteY20" fmla="*/ 885 h 10039"/>
              <a:gd name="connsiteX21" fmla="*/ 6306 w 10000"/>
              <a:gd name="connsiteY21" fmla="*/ 6276 h 10039"/>
              <a:gd name="connsiteX22" fmla="*/ 5579 w 10000"/>
              <a:gd name="connsiteY22" fmla="*/ 3210 h 10039"/>
              <a:gd name="connsiteX23" fmla="*/ 4825 w 10000"/>
              <a:gd name="connsiteY23" fmla="*/ 5689 h 10039"/>
              <a:gd name="connsiteX24" fmla="*/ 3703 w 10000"/>
              <a:gd name="connsiteY24" fmla="*/ 977 h 10039"/>
              <a:gd name="connsiteX25" fmla="*/ 3398 w 10000"/>
              <a:gd name="connsiteY25" fmla="*/ 6986 h 10039"/>
              <a:gd name="connsiteX26" fmla="*/ 2765 w 10000"/>
              <a:gd name="connsiteY26" fmla="*/ 2284 h 10039"/>
              <a:gd name="connsiteX27" fmla="*/ 2091 w 10000"/>
              <a:gd name="connsiteY27" fmla="*/ 6543 h 10039"/>
              <a:gd name="connsiteX28" fmla="*/ 430 w 10000"/>
              <a:gd name="connsiteY28" fmla="*/ 103 h 10039"/>
              <a:gd name="connsiteX29" fmla="*/ 58 w 10000"/>
              <a:gd name="connsiteY29" fmla="*/ 3549 h 10039"/>
              <a:gd name="connsiteX30" fmla="*/ 723 w 10000"/>
              <a:gd name="connsiteY30" fmla="*/ 6986 h 10039"/>
              <a:gd name="connsiteX31" fmla="*/ 213 w 10000"/>
              <a:gd name="connsiteY31" fmla="*/ 10039 h 10039"/>
              <a:gd name="connsiteX32" fmla="*/ 0 w 10000"/>
              <a:gd name="connsiteY32" fmla="*/ 8035 h 10039"/>
              <a:gd name="connsiteX0" fmla="*/ 213 w 10000"/>
              <a:gd name="connsiteY0" fmla="*/ 10039 h 10632"/>
              <a:gd name="connsiteX1" fmla="*/ 0 w 10000"/>
              <a:gd name="connsiteY1" fmla="*/ 8035 h 10632"/>
              <a:gd name="connsiteX2" fmla="*/ 1176 w 10000"/>
              <a:gd name="connsiteY2" fmla="*/ 885 h 10632"/>
              <a:gd name="connsiteX3" fmla="*/ 2571 w 10000"/>
              <a:gd name="connsiteY3" fmla="*/ 5885 h 10632"/>
              <a:gd name="connsiteX4" fmla="*/ 4677 w 10000"/>
              <a:gd name="connsiteY4" fmla="*/ 1564 h 10632"/>
              <a:gd name="connsiteX5" fmla="*/ 5387 w 10000"/>
              <a:gd name="connsiteY5" fmla="*/ 6471 h 10632"/>
              <a:gd name="connsiteX6" fmla="*/ 7038 w 10000"/>
              <a:gd name="connsiteY6" fmla="*/ 514 h 10632"/>
              <a:gd name="connsiteX7" fmla="*/ 7316 w 10000"/>
              <a:gd name="connsiteY7" fmla="*/ 5957 h 10632"/>
              <a:gd name="connsiteX8" fmla="*/ 8937 w 10000"/>
              <a:gd name="connsiteY8" fmla="*/ 5267 h 10632"/>
              <a:gd name="connsiteX9" fmla="*/ 9565 w 10000"/>
              <a:gd name="connsiteY9" fmla="*/ 0 h 10632"/>
              <a:gd name="connsiteX10" fmla="*/ 9965 w 10000"/>
              <a:gd name="connsiteY10" fmla="*/ 4578 h 10632"/>
              <a:gd name="connsiteX11" fmla="*/ 9744 w 10000"/>
              <a:gd name="connsiteY11" fmla="*/ 10000 h 10632"/>
              <a:gd name="connsiteX12" fmla="*/ 8554 w 10000"/>
              <a:gd name="connsiteY12" fmla="*/ 9805 h 10632"/>
              <a:gd name="connsiteX13" fmla="*/ 9349 w 10000"/>
              <a:gd name="connsiteY13" fmla="*/ 6224 h 10632"/>
              <a:gd name="connsiteX14" fmla="*/ 10000 w 10000"/>
              <a:gd name="connsiteY14" fmla="*/ 1296 h 10632"/>
              <a:gd name="connsiteX15" fmla="*/ 8785 w 10000"/>
              <a:gd name="connsiteY15" fmla="*/ 1646 h 10632"/>
              <a:gd name="connsiteX16" fmla="*/ 8380 w 10000"/>
              <a:gd name="connsiteY16" fmla="*/ 7274 h 10632"/>
              <a:gd name="connsiteX17" fmla="*/ 7891 w 10000"/>
              <a:gd name="connsiteY17" fmla="*/ 3261 h 10632"/>
              <a:gd name="connsiteX18" fmla="*/ 7715 w 10000"/>
              <a:gd name="connsiteY18" fmla="*/ 8354 h 10632"/>
              <a:gd name="connsiteX19" fmla="*/ 6688 w 10000"/>
              <a:gd name="connsiteY19" fmla="*/ 5689 h 10632"/>
              <a:gd name="connsiteX20" fmla="*/ 7447 w 10000"/>
              <a:gd name="connsiteY20" fmla="*/ 2521 h 10632"/>
              <a:gd name="connsiteX21" fmla="*/ 6117 w 10000"/>
              <a:gd name="connsiteY21" fmla="*/ 885 h 10632"/>
              <a:gd name="connsiteX22" fmla="*/ 6306 w 10000"/>
              <a:gd name="connsiteY22" fmla="*/ 6276 h 10632"/>
              <a:gd name="connsiteX23" fmla="*/ 5579 w 10000"/>
              <a:gd name="connsiteY23" fmla="*/ 3210 h 10632"/>
              <a:gd name="connsiteX24" fmla="*/ 4825 w 10000"/>
              <a:gd name="connsiteY24" fmla="*/ 5689 h 10632"/>
              <a:gd name="connsiteX25" fmla="*/ 3703 w 10000"/>
              <a:gd name="connsiteY25" fmla="*/ 977 h 10632"/>
              <a:gd name="connsiteX26" fmla="*/ 3398 w 10000"/>
              <a:gd name="connsiteY26" fmla="*/ 6986 h 10632"/>
              <a:gd name="connsiteX27" fmla="*/ 2765 w 10000"/>
              <a:gd name="connsiteY27" fmla="*/ 2284 h 10632"/>
              <a:gd name="connsiteX28" fmla="*/ 2091 w 10000"/>
              <a:gd name="connsiteY28" fmla="*/ 6543 h 10632"/>
              <a:gd name="connsiteX29" fmla="*/ 430 w 10000"/>
              <a:gd name="connsiteY29" fmla="*/ 103 h 10632"/>
              <a:gd name="connsiteX30" fmla="*/ 58 w 10000"/>
              <a:gd name="connsiteY30" fmla="*/ 3549 h 10632"/>
              <a:gd name="connsiteX31" fmla="*/ 723 w 10000"/>
              <a:gd name="connsiteY31" fmla="*/ 6986 h 10632"/>
              <a:gd name="connsiteX32" fmla="*/ 301 w 10000"/>
              <a:gd name="connsiteY32" fmla="*/ 10632 h 10632"/>
              <a:gd name="connsiteX0" fmla="*/ 0 w 10233"/>
              <a:gd name="connsiteY0" fmla="*/ 9851 h 10632"/>
              <a:gd name="connsiteX1" fmla="*/ 233 w 10233"/>
              <a:gd name="connsiteY1" fmla="*/ 8035 h 10632"/>
              <a:gd name="connsiteX2" fmla="*/ 1409 w 10233"/>
              <a:gd name="connsiteY2" fmla="*/ 885 h 10632"/>
              <a:gd name="connsiteX3" fmla="*/ 2804 w 10233"/>
              <a:gd name="connsiteY3" fmla="*/ 5885 h 10632"/>
              <a:gd name="connsiteX4" fmla="*/ 4910 w 10233"/>
              <a:gd name="connsiteY4" fmla="*/ 1564 h 10632"/>
              <a:gd name="connsiteX5" fmla="*/ 5620 w 10233"/>
              <a:gd name="connsiteY5" fmla="*/ 6471 h 10632"/>
              <a:gd name="connsiteX6" fmla="*/ 7271 w 10233"/>
              <a:gd name="connsiteY6" fmla="*/ 514 h 10632"/>
              <a:gd name="connsiteX7" fmla="*/ 7549 w 10233"/>
              <a:gd name="connsiteY7" fmla="*/ 5957 h 10632"/>
              <a:gd name="connsiteX8" fmla="*/ 9170 w 10233"/>
              <a:gd name="connsiteY8" fmla="*/ 5267 h 10632"/>
              <a:gd name="connsiteX9" fmla="*/ 9798 w 10233"/>
              <a:gd name="connsiteY9" fmla="*/ 0 h 10632"/>
              <a:gd name="connsiteX10" fmla="*/ 10198 w 10233"/>
              <a:gd name="connsiteY10" fmla="*/ 4578 h 10632"/>
              <a:gd name="connsiteX11" fmla="*/ 9977 w 10233"/>
              <a:gd name="connsiteY11" fmla="*/ 10000 h 10632"/>
              <a:gd name="connsiteX12" fmla="*/ 8787 w 10233"/>
              <a:gd name="connsiteY12" fmla="*/ 9805 h 10632"/>
              <a:gd name="connsiteX13" fmla="*/ 9582 w 10233"/>
              <a:gd name="connsiteY13" fmla="*/ 6224 h 10632"/>
              <a:gd name="connsiteX14" fmla="*/ 10233 w 10233"/>
              <a:gd name="connsiteY14" fmla="*/ 1296 h 10632"/>
              <a:gd name="connsiteX15" fmla="*/ 9018 w 10233"/>
              <a:gd name="connsiteY15" fmla="*/ 1646 h 10632"/>
              <a:gd name="connsiteX16" fmla="*/ 8613 w 10233"/>
              <a:gd name="connsiteY16" fmla="*/ 7274 h 10632"/>
              <a:gd name="connsiteX17" fmla="*/ 8124 w 10233"/>
              <a:gd name="connsiteY17" fmla="*/ 3261 h 10632"/>
              <a:gd name="connsiteX18" fmla="*/ 7948 w 10233"/>
              <a:gd name="connsiteY18" fmla="*/ 8354 h 10632"/>
              <a:gd name="connsiteX19" fmla="*/ 6921 w 10233"/>
              <a:gd name="connsiteY19" fmla="*/ 5689 h 10632"/>
              <a:gd name="connsiteX20" fmla="*/ 7680 w 10233"/>
              <a:gd name="connsiteY20" fmla="*/ 2521 h 10632"/>
              <a:gd name="connsiteX21" fmla="*/ 6350 w 10233"/>
              <a:gd name="connsiteY21" fmla="*/ 885 h 10632"/>
              <a:gd name="connsiteX22" fmla="*/ 6539 w 10233"/>
              <a:gd name="connsiteY22" fmla="*/ 6276 h 10632"/>
              <a:gd name="connsiteX23" fmla="*/ 5812 w 10233"/>
              <a:gd name="connsiteY23" fmla="*/ 3210 h 10632"/>
              <a:gd name="connsiteX24" fmla="*/ 5058 w 10233"/>
              <a:gd name="connsiteY24" fmla="*/ 5689 h 10632"/>
              <a:gd name="connsiteX25" fmla="*/ 3936 w 10233"/>
              <a:gd name="connsiteY25" fmla="*/ 977 h 10632"/>
              <a:gd name="connsiteX26" fmla="*/ 3631 w 10233"/>
              <a:gd name="connsiteY26" fmla="*/ 6986 h 10632"/>
              <a:gd name="connsiteX27" fmla="*/ 2998 w 10233"/>
              <a:gd name="connsiteY27" fmla="*/ 2284 h 10632"/>
              <a:gd name="connsiteX28" fmla="*/ 2324 w 10233"/>
              <a:gd name="connsiteY28" fmla="*/ 6543 h 10632"/>
              <a:gd name="connsiteX29" fmla="*/ 663 w 10233"/>
              <a:gd name="connsiteY29" fmla="*/ 103 h 10632"/>
              <a:gd name="connsiteX30" fmla="*/ 291 w 10233"/>
              <a:gd name="connsiteY30" fmla="*/ 3549 h 10632"/>
              <a:gd name="connsiteX31" fmla="*/ 956 w 10233"/>
              <a:gd name="connsiteY31" fmla="*/ 6986 h 10632"/>
              <a:gd name="connsiteX32" fmla="*/ 534 w 10233"/>
              <a:gd name="connsiteY32" fmla="*/ 10632 h 10632"/>
              <a:gd name="connsiteX0" fmla="*/ 0 w 10233"/>
              <a:gd name="connsiteY0" fmla="*/ 9851 h 10000"/>
              <a:gd name="connsiteX1" fmla="*/ 233 w 10233"/>
              <a:gd name="connsiteY1" fmla="*/ 8035 h 10000"/>
              <a:gd name="connsiteX2" fmla="*/ 1409 w 10233"/>
              <a:gd name="connsiteY2" fmla="*/ 885 h 10000"/>
              <a:gd name="connsiteX3" fmla="*/ 2804 w 10233"/>
              <a:gd name="connsiteY3" fmla="*/ 5885 h 10000"/>
              <a:gd name="connsiteX4" fmla="*/ 4910 w 10233"/>
              <a:gd name="connsiteY4" fmla="*/ 1564 h 10000"/>
              <a:gd name="connsiteX5" fmla="*/ 5620 w 10233"/>
              <a:gd name="connsiteY5" fmla="*/ 6471 h 10000"/>
              <a:gd name="connsiteX6" fmla="*/ 7271 w 10233"/>
              <a:gd name="connsiteY6" fmla="*/ 514 h 10000"/>
              <a:gd name="connsiteX7" fmla="*/ 7549 w 10233"/>
              <a:gd name="connsiteY7" fmla="*/ 5957 h 10000"/>
              <a:gd name="connsiteX8" fmla="*/ 9170 w 10233"/>
              <a:gd name="connsiteY8" fmla="*/ 5267 h 10000"/>
              <a:gd name="connsiteX9" fmla="*/ 9798 w 10233"/>
              <a:gd name="connsiteY9" fmla="*/ 0 h 10000"/>
              <a:gd name="connsiteX10" fmla="*/ 10198 w 10233"/>
              <a:gd name="connsiteY10" fmla="*/ 4578 h 10000"/>
              <a:gd name="connsiteX11" fmla="*/ 9977 w 10233"/>
              <a:gd name="connsiteY11" fmla="*/ 10000 h 10000"/>
              <a:gd name="connsiteX12" fmla="*/ 8787 w 10233"/>
              <a:gd name="connsiteY12" fmla="*/ 9805 h 10000"/>
              <a:gd name="connsiteX13" fmla="*/ 9582 w 10233"/>
              <a:gd name="connsiteY13" fmla="*/ 6224 h 10000"/>
              <a:gd name="connsiteX14" fmla="*/ 10233 w 10233"/>
              <a:gd name="connsiteY14" fmla="*/ 1296 h 10000"/>
              <a:gd name="connsiteX15" fmla="*/ 9018 w 10233"/>
              <a:gd name="connsiteY15" fmla="*/ 1646 h 10000"/>
              <a:gd name="connsiteX16" fmla="*/ 8613 w 10233"/>
              <a:gd name="connsiteY16" fmla="*/ 7274 h 10000"/>
              <a:gd name="connsiteX17" fmla="*/ 8124 w 10233"/>
              <a:gd name="connsiteY17" fmla="*/ 3261 h 10000"/>
              <a:gd name="connsiteX18" fmla="*/ 7948 w 10233"/>
              <a:gd name="connsiteY18" fmla="*/ 8354 h 10000"/>
              <a:gd name="connsiteX19" fmla="*/ 6921 w 10233"/>
              <a:gd name="connsiteY19" fmla="*/ 5689 h 10000"/>
              <a:gd name="connsiteX20" fmla="*/ 7680 w 10233"/>
              <a:gd name="connsiteY20" fmla="*/ 2521 h 10000"/>
              <a:gd name="connsiteX21" fmla="*/ 6350 w 10233"/>
              <a:gd name="connsiteY21" fmla="*/ 885 h 10000"/>
              <a:gd name="connsiteX22" fmla="*/ 6539 w 10233"/>
              <a:gd name="connsiteY22" fmla="*/ 6276 h 10000"/>
              <a:gd name="connsiteX23" fmla="*/ 5812 w 10233"/>
              <a:gd name="connsiteY23" fmla="*/ 3210 h 10000"/>
              <a:gd name="connsiteX24" fmla="*/ 5058 w 10233"/>
              <a:gd name="connsiteY24" fmla="*/ 5689 h 10000"/>
              <a:gd name="connsiteX25" fmla="*/ 3936 w 10233"/>
              <a:gd name="connsiteY25" fmla="*/ 977 h 10000"/>
              <a:gd name="connsiteX26" fmla="*/ 3631 w 10233"/>
              <a:gd name="connsiteY26" fmla="*/ 6986 h 10000"/>
              <a:gd name="connsiteX27" fmla="*/ 2998 w 10233"/>
              <a:gd name="connsiteY27" fmla="*/ 2284 h 10000"/>
              <a:gd name="connsiteX28" fmla="*/ 2324 w 10233"/>
              <a:gd name="connsiteY28" fmla="*/ 6543 h 10000"/>
              <a:gd name="connsiteX29" fmla="*/ 663 w 10233"/>
              <a:gd name="connsiteY29" fmla="*/ 103 h 10000"/>
              <a:gd name="connsiteX30" fmla="*/ 291 w 10233"/>
              <a:gd name="connsiteY30" fmla="*/ 3549 h 10000"/>
              <a:gd name="connsiteX31" fmla="*/ 956 w 10233"/>
              <a:gd name="connsiteY31" fmla="*/ 6986 h 10000"/>
              <a:gd name="connsiteX0" fmla="*/ 513 w 10007"/>
              <a:gd name="connsiteY0" fmla="*/ 7782 h 10000"/>
              <a:gd name="connsiteX1" fmla="*/ 7 w 10007"/>
              <a:gd name="connsiteY1" fmla="*/ 8035 h 10000"/>
              <a:gd name="connsiteX2" fmla="*/ 1183 w 10007"/>
              <a:gd name="connsiteY2" fmla="*/ 885 h 10000"/>
              <a:gd name="connsiteX3" fmla="*/ 2578 w 10007"/>
              <a:gd name="connsiteY3" fmla="*/ 5885 h 10000"/>
              <a:gd name="connsiteX4" fmla="*/ 4684 w 10007"/>
              <a:gd name="connsiteY4" fmla="*/ 1564 h 10000"/>
              <a:gd name="connsiteX5" fmla="*/ 5394 w 10007"/>
              <a:gd name="connsiteY5" fmla="*/ 6471 h 10000"/>
              <a:gd name="connsiteX6" fmla="*/ 7045 w 10007"/>
              <a:gd name="connsiteY6" fmla="*/ 514 h 10000"/>
              <a:gd name="connsiteX7" fmla="*/ 7323 w 10007"/>
              <a:gd name="connsiteY7" fmla="*/ 5957 h 10000"/>
              <a:gd name="connsiteX8" fmla="*/ 8944 w 10007"/>
              <a:gd name="connsiteY8" fmla="*/ 5267 h 10000"/>
              <a:gd name="connsiteX9" fmla="*/ 9572 w 10007"/>
              <a:gd name="connsiteY9" fmla="*/ 0 h 10000"/>
              <a:gd name="connsiteX10" fmla="*/ 9972 w 10007"/>
              <a:gd name="connsiteY10" fmla="*/ 4578 h 10000"/>
              <a:gd name="connsiteX11" fmla="*/ 9751 w 10007"/>
              <a:gd name="connsiteY11" fmla="*/ 10000 h 10000"/>
              <a:gd name="connsiteX12" fmla="*/ 8561 w 10007"/>
              <a:gd name="connsiteY12" fmla="*/ 9805 h 10000"/>
              <a:gd name="connsiteX13" fmla="*/ 9356 w 10007"/>
              <a:gd name="connsiteY13" fmla="*/ 6224 h 10000"/>
              <a:gd name="connsiteX14" fmla="*/ 10007 w 10007"/>
              <a:gd name="connsiteY14" fmla="*/ 1296 h 10000"/>
              <a:gd name="connsiteX15" fmla="*/ 8792 w 10007"/>
              <a:gd name="connsiteY15" fmla="*/ 1646 h 10000"/>
              <a:gd name="connsiteX16" fmla="*/ 8387 w 10007"/>
              <a:gd name="connsiteY16" fmla="*/ 7274 h 10000"/>
              <a:gd name="connsiteX17" fmla="*/ 7898 w 10007"/>
              <a:gd name="connsiteY17" fmla="*/ 3261 h 10000"/>
              <a:gd name="connsiteX18" fmla="*/ 7722 w 10007"/>
              <a:gd name="connsiteY18" fmla="*/ 8354 h 10000"/>
              <a:gd name="connsiteX19" fmla="*/ 6695 w 10007"/>
              <a:gd name="connsiteY19" fmla="*/ 5689 h 10000"/>
              <a:gd name="connsiteX20" fmla="*/ 7454 w 10007"/>
              <a:gd name="connsiteY20" fmla="*/ 2521 h 10000"/>
              <a:gd name="connsiteX21" fmla="*/ 6124 w 10007"/>
              <a:gd name="connsiteY21" fmla="*/ 885 h 10000"/>
              <a:gd name="connsiteX22" fmla="*/ 6313 w 10007"/>
              <a:gd name="connsiteY22" fmla="*/ 6276 h 10000"/>
              <a:gd name="connsiteX23" fmla="*/ 5586 w 10007"/>
              <a:gd name="connsiteY23" fmla="*/ 3210 h 10000"/>
              <a:gd name="connsiteX24" fmla="*/ 4832 w 10007"/>
              <a:gd name="connsiteY24" fmla="*/ 5689 h 10000"/>
              <a:gd name="connsiteX25" fmla="*/ 3710 w 10007"/>
              <a:gd name="connsiteY25" fmla="*/ 977 h 10000"/>
              <a:gd name="connsiteX26" fmla="*/ 3405 w 10007"/>
              <a:gd name="connsiteY26" fmla="*/ 6986 h 10000"/>
              <a:gd name="connsiteX27" fmla="*/ 2772 w 10007"/>
              <a:gd name="connsiteY27" fmla="*/ 2284 h 10000"/>
              <a:gd name="connsiteX28" fmla="*/ 2098 w 10007"/>
              <a:gd name="connsiteY28" fmla="*/ 6543 h 10000"/>
              <a:gd name="connsiteX29" fmla="*/ 437 w 10007"/>
              <a:gd name="connsiteY29" fmla="*/ 103 h 10000"/>
              <a:gd name="connsiteX30" fmla="*/ 65 w 10007"/>
              <a:gd name="connsiteY30" fmla="*/ 3549 h 10000"/>
              <a:gd name="connsiteX31" fmla="*/ 730 w 10007"/>
              <a:gd name="connsiteY31" fmla="*/ 6986 h 10000"/>
              <a:gd name="connsiteX0" fmla="*/ 0 w 10000"/>
              <a:gd name="connsiteY0" fmla="*/ 8035 h 10000"/>
              <a:gd name="connsiteX1" fmla="*/ 1176 w 10000"/>
              <a:gd name="connsiteY1" fmla="*/ 885 h 10000"/>
              <a:gd name="connsiteX2" fmla="*/ 2571 w 10000"/>
              <a:gd name="connsiteY2" fmla="*/ 5885 h 10000"/>
              <a:gd name="connsiteX3" fmla="*/ 4677 w 10000"/>
              <a:gd name="connsiteY3" fmla="*/ 1564 h 10000"/>
              <a:gd name="connsiteX4" fmla="*/ 5387 w 10000"/>
              <a:gd name="connsiteY4" fmla="*/ 6471 h 10000"/>
              <a:gd name="connsiteX5" fmla="*/ 7038 w 10000"/>
              <a:gd name="connsiteY5" fmla="*/ 514 h 10000"/>
              <a:gd name="connsiteX6" fmla="*/ 7316 w 10000"/>
              <a:gd name="connsiteY6" fmla="*/ 5957 h 10000"/>
              <a:gd name="connsiteX7" fmla="*/ 8937 w 10000"/>
              <a:gd name="connsiteY7" fmla="*/ 5267 h 10000"/>
              <a:gd name="connsiteX8" fmla="*/ 9565 w 10000"/>
              <a:gd name="connsiteY8" fmla="*/ 0 h 10000"/>
              <a:gd name="connsiteX9" fmla="*/ 9965 w 10000"/>
              <a:gd name="connsiteY9" fmla="*/ 4578 h 10000"/>
              <a:gd name="connsiteX10" fmla="*/ 9744 w 10000"/>
              <a:gd name="connsiteY10" fmla="*/ 10000 h 10000"/>
              <a:gd name="connsiteX11" fmla="*/ 8554 w 10000"/>
              <a:gd name="connsiteY11" fmla="*/ 9805 h 10000"/>
              <a:gd name="connsiteX12" fmla="*/ 9349 w 10000"/>
              <a:gd name="connsiteY12" fmla="*/ 6224 h 10000"/>
              <a:gd name="connsiteX13" fmla="*/ 10000 w 10000"/>
              <a:gd name="connsiteY13" fmla="*/ 1296 h 10000"/>
              <a:gd name="connsiteX14" fmla="*/ 8785 w 10000"/>
              <a:gd name="connsiteY14" fmla="*/ 1646 h 10000"/>
              <a:gd name="connsiteX15" fmla="*/ 8380 w 10000"/>
              <a:gd name="connsiteY15" fmla="*/ 7274 h 10000"/>
              <a:gd name="connsiteX16" fmla="*/ 7891 w 10000"/>
              <a:gd name="connsiteY16" fmla="*/ 3261 h 10000"/>
              <a:gd name="connsiteX17" fmla="*/ 7715 w 10000"/>
              <a:gd name="connsiteY17" fmla="*/ 8354 h 10000"/>
              <a:gd name="connsiteX18" fmla="*/ 6688 w 10000"/>
              <a:gd name="connsiteY18" fmla="*/ 5689 h 10000"/>
              <a:gd name="connsiteX19" fmla="*/ 7447 w 10000"/>
              <a:gd name="connsiteY19" fmla="*/ 2521 h 10000"/>
              <a:gd name="connsiteX20" fmla="*/ 6117 w 10000"/>
              <a:gd name="connsiteY20" fmla="*/ 885 h 10000"/>
              <a:gd name="connsiteX21" fmla="*/ 6306 w 10000"/>
              <a:gd name="connsiteY21" fmla="*/ 6276 h 10000"/>
              <a:gd name="connsiteX22" fmla="*/ 5579 w 10000"/>
              <a:gd name="connsiteY22" fmla="*/ 3210 h 10000"/>
              <a:gd name="connsiteX23" fmla="*/ 4825 w 10000"/>
              <a:gd name="connsiteY23" fmla="*/ 5689 h 10000"/>
              <a:gd name="connsiteX24" fmla="*/ 3703 w 10000"/>
              <a:gd name="connsiteY24" fmla="*/ 977 h 10000"/>
              <a:gd name="connsiteX25" fmla="*/ 3398 w 10000"/>
              <a:gd name="connsiteY25" fmla="*/ 6986 h 10000"/>
              <a:gd name="connsiteX26" fmla="*/ 2765 w 10000"/>
              <a:gd name="connsiteY26" fmla="*/ 2284 h 10000"/>
              <a:gd name="connsiteX27" fmla="*/ 2091 w 10000"/>
              <a:gd name="connsiteY27" fmla="*/ 6543 h 10000"/>
              <a:gd name="connsiteX28" fmla="*/ 430 w 10000"/>
              <a:gd name="connsiteY28" fmla="*/ 103 h 10000"/>
              <a:gd name="connsiteX29" fmla="*/ 58 w 10000"/>
              <a:gd name="connsiteY29" fmla="*/ 3549 h 10000"/>
              <a:gd name="connsiteX30" fmla="*/ 723 w 10000"/>
              <a:gd name="connsiteY30" fmla="*/ 6986 h 10000"/>
              <a:gd name="connsiteX0" fmla="*/ 0 w 10000"/>
              <a:gd name="connsiteY0" fmla="*/ 8035 h 9805"/>
              <a:gd name="connsiteX1" fmla="*/ 1176 w 10000"/>
              <a:gd name="connsiteY1" fmla="*/ 885 h 9805"/>
              <a:gd name="connsiteX2" fmla="*/ 2571 w 10000"/>
              <a:gd name="connsiteY2" fmla="*/ 5885 h 9805"/>
              <a:gd name="connsiteX3" fmla="*/ 4677 w 10000"/>
              <a:gd name="connsiteY3" fmla="*/ 1564 h 9805"/>
              <a:gd name="connsiteX4" fmla="*/ 5387 w 10000"/>
              <a:gd name="connsiteY4" fmla="*/ 6471 h 9805"/>
              <a:gd name="connsiteX5" fmla="*/ 7038 w 10000"/>
              <a:gd name="connsiteY5" fmla="*/ 514 h 9805"/>
              <a:gd name="connsiteX6" fmla="*/ 7316 w 10000"/>
              <a:gd name="connsiteY6" fmla="*/ 5957 h 9805"/>
              <a:gd name="connsiteX7" fmla="*/ 8937 w 10000"/>
              <a:gd name="connsiteY7" fmla="*/ 5267 h 9805"/>
              <a:gd name="connsiteX8" fmla="*/ 9565 w 10000"/>
              <a:gd name="connsiteY8" fmla="*/ 0 h 9805"/>
              <a:gd name="connsiteX9" fmla="*/ 9965 w 10000"/>
              <a:gd name="connsiteY9" fmla="*/ 4578 h 9805"/>
              <a:gd name="connsiteX10" fmla="*/ 8554 w 10000"/>
              <a:gd name="connsiteY10" fmla="*/ 9805 h 9805"/>
              <a:gd name="connsiteX11" fmla="*/ 9349 w 10000"/>
              <a:gd name="connsiteY11" fmla="*/ 6224 h 9805"/>
              <a:gd name="connsiteX12" fmla="*/ 10000 w 10000"/>
              <a:gd name="connsiteY12" fmla="*/ 1296 h 9805"/>
              <a:gd name="connsiteX13" fmla="*/ 8785 w 10000"/>
              <a:gd name="connsiteY13" fmla="*/ 1646 h 9805"/>
              <a:gd name="connsiteX14" fmla="*/ 8380 w 10000"/>
              <a:gd name="connsiteY14" fmla="*/ 7274 h 9805"/>
              <a:gd name="connsiteX15" fmla="*/ 7891 w 10000"/>
              <a:gd name="connsiteY15" fmla="*/ 3261 h 9805"/>
              <a:gd name="connsiteX16" fmla="*/ 7715 w 10000"/>
              <a:gd name="connsiteY16" fmla="*/ 8354 h 9805"/>
              <a:gd name="connsiteX17" fmla="*/ 6688 w 10000"/>
              <a:gd name="connsiteY17" fmla="*/ 5689 h 9805"/>
              <a:gd name="connsiteX18" fmla="*/ 7447 w 10000"/>
              <a:gd name="connsiteY18" fmla="*/ 2521 h 9805"/>
              <a:gd name="connsiteX19" fmla="*/ 6117 w 10000"/>
              <a:gd name="connsiteY19" fmla="*/ 885 h 9805"/>
              <a:gd name="connsiteX20" fmla="*/ 6306 w 10000"/>
              <a:gd name="connsiteY20" fmla="*/ 6276 h 9805"/>
              <a:gd name="connsiteX21" fmla="*/ 5579 w 10000"/>
              <a:gd name="connsiteY21" fmla="*/ 3210 h 9805"/>
              <a:gd name="connsiteX22" fmla="*/ 4825 w 10000"/>
              <a:gd name="connsiteY22" fmla="*/ 5689 h 9805"/>
              <a:gd name="connsiteX23" fmla="*/ 3703 w 10000"/>
              <a:gd name="connsiteY23" fmla="*/ 977 h 9805"/>
              <a:gd name="connsiteX24" fmla="*/ 3398 w 10000"/>
              <a:gd name="connsiteY24" fmla="*/ 6986 h 9805"/>
              <a:gd name="connsiteX25" fmla="*/ 2765 w 10000"/>
              <a:gd name="connsiteY25" fmla="*/ 2284 h 9805"/>
              <a:gd name="connsiteX26" fmla="*/ 2091 w 10000"/>
              <a:gd name="connsiteY26" fmla="*/ 6543 h 9805"/>
              <a:gd name="connsiteX27" fmla="*/ 430 w 10000"/>
              <a:gd name="connsiteY27" fmla="*/ 103 h 9805"/>
              <a:gd name="connsiteX28" fmla="*/ 58 w 10000"/>
              <a:gd name="connsiteY28" fmla="*/ 3549 h 9805"/>
              <a:gd name="connsiteX29" fmla="*/ 723 w 10000"/>
              <a:gd name="connsiteY29" fmla="*/ 6986 h 9805"/>
              <a:gd name="connsiteX0" fmla="*/ 0 w 10000"/>
              <a:gd name="connsiteY0" fmla="*/ 8195 h 8520"/>
              <a:gd name="connsiteX1" fmla="*/ 1176 w 10000"/>
              <a:gd name="connsiteY1" fmla="*/ 903 h 8520"/>
              <a:gd name="connsiteX2" fmla="*/ 2571 w 10000"/>
              <a:gd name="connsiteY2" fmla="*/ 6002 h 8520"/>
              <a:gd name="connsiteX3" fmla="*/ 4677 w 10000"/>
              <a:gd name="connsiteY3" fmla="*/ 1595 h 8520"/>
              <a:gd name="connsiteX4" fmla="*/ 5387 w 10000"/>
              <a:gd name="connsiteY4" fmla="*/ 6600 h 8520"/>
              <a:gd name="connsiteX5" fmla="*/ 7038 w 10000"/>
              <a:gd name="connsiteY5" fmla="*/ 524 h 8520"/>
              <a:gd name="connsiteX6" fmla="*/ 7316 w 10000"/>
              <a:gd name="connsiteY6" fmla="*/ 6075 h 8520"/>
              <a:gd name="connsiteX7" fmla="*/ 8937 w 10000"/>
              <a:gd name="connsiteY7" fmla="*/ 5372 h 8520"/>
              <a:gd name="connsiteX8" fmla="*/ 9565 w 10000"/>
              <a:gd name="connsiteY8" fmla="*/ 0 h 8520"/>
              <a:gd name="connsiteX9" fmla="*/ 9965 w 10000"/>
              <a:gd name="connsiteY9" fmla="*/ 4669 h 8520"/>
              <a:gd name="connsiteX10" fmla="*/ 9349 w 10000"/>
              <a:gd name="connsiteY10" fmla="*/ 6348 h 8520"/>
              <a:gd name="connsiteX11" fmla="*/ 10000 w 10000"/>
              <a:gd name="connsiteY11" fmla="*/ 1322 h 8520"/>
              <a:gd name="connsiteX12" fmla="*/ 8785 w 10000"/>
              <a:gd name="connsiteY12" fmla="*/ 1679 h 8520"/>
              <a:gd name="connsiteX13" fmla="*/ 8380 w 10000"/>
              <a:gd name="connsiteY13" fmla="*/ 7419 h 8520"/>
              <a:gd name="connsiteX14" fmla="*/ 7891 w 10000"/>
              <a:gd name="connsiteY14" fmla="*/ 3326 h 8520"/>
              <a:gd name="connsiteX15" fmla="*/ 7715 w 10000"/>
              <a:gd name="connsiteY15" fmla="*/ 8520 h 8520"/>
              <a:gd name="connsiteX16" fmla="*/ 6688 w 10000"/>
              <a:gd name="connsiteY16" fmla="*/ 5802 h 8520"/>
              <a:gd name="connsiteX17" fmla="*/ 7447 w 10000"/>
              <a:gd name="connsiteY17" fmla="*/ 2571 h 8520"/>
              <a:gd name="connsiteX18" fmla="*/ 6117 w 10000"/>
              <a:gd name="connsiteY18" fmla="*/ 903 h 8520"/>
              <a:gd name="connsiteX19" fmla="*/ 6306 w 10000"/>
              <a:gd name="connsiteY19" fmla="*/ 6401 h 8520"/>
              <a:gd name="connsiteX20" fmla="*/ 5579 w 10000"/>
              <a:gd name="connsiteY20" fmla="*/ 3274 h 8520"/>
              <a:gd name="connsiteX21" fmla="*/ 4825 w 10000"/>
              <a:gd name="connsiteY21" fmla="*/ 5802 h 8520"/>
              <a:gd name="connsiteX22" fmla="*/ 3703 w 10000"/>
              <a:gd name="connsiteY22" fmla="*/ 996 h 8520"/>
              <a:gd name="connsiteX23" fmla="*/ 3398 w 10000"/>
              <a:gd name="connsiteY23" fmla="*/ 7125 h 8520"/>
              <a:gd name="connsiteX24" fmla="*/ 2765 w 10000"/>
              <a:gd name="connsiteY24" fmla="*/ 2329 h 8520"/>
              <a:gd name="connsiteX25" fmla="*/ 2091 w 10000"/>
              <a:gd name="connsiteY25" fmla="*/ 6673 h 8520"/>
              <a:gd name="connsiteX26" fmla="*/ 430 w 10000"/>
              <a:gd name="connsiteY26" fmla="*/ 105 h 8520"/>
              <a:gd name="connsiteX27" fmla="*/ 58 w 10000"/>
              <a:gd name="connsiteY27" fmla="*/ 3620 h 8520"/>
              <a:gd name="connsiteX28" fmla="*/ 723 w 10000"/>
              <a:gd name="connsiteY28" fmla="*/ 7125 h 8520"/>
              <a:gd name="connsiteX0" fmla="*/ 0 w 10000"/>
              <a:gd name="connsiteY0" fmla="*/ 9619 h 10000"/>
              <a:gd name="connsiteX1" fmla="*/ 1176 w 10000"/>
              <a:gd name="connsiteY1" fmla="*/ 1060 h 10000"/>
              <a:gd name="connsiteX2" fmla="*/ 2571 w 10000"/>
              <a:gd name="connsiteY2" fmla="*/ 7045 h 10000"/>
              <a:gd name="connsiteX3" fmla="*/ 4677 w 10000"/>
              <a:gd name="connsiteY3" fmla="*/ 1872 h 10000"/>
              <a:gd name="connsiteX4" fmla="*/ 5387 w 10000"/>
              <a:gd name="connsiteY4" fmla="*/ 7746 h 10000"/>
              <a:gd name="connsiteX5" fmla="*/ 7038 w 10000"/>
              <a:gd name="connsiteY5" fmla="*/ 615 h 10000"/>
              <a:gd name="connsiteX6" fmla="*/ 7316 w 10000"/>
              <a:gd name="connsiteY6" fmla="*/ 7130 h 10000"/>
              <a:gd name="connsiteX7" fmla="*/ 8937 w 10000"/>
              <a:gd name="connsiteY7" fmla="*/ 6305 h 10000"/>
              <a:gd name="connsiteX8" fmla="*/ 9565 w 10000"/>
              <a:gd name="connsiteY8" fmla="*/ 0 h 10000"/>
              <a:gd name="connsiteX9" fmla="*/ 9965 w 10000"/>
              <a:gd name="connsiteY9" fmla="*/ 5480 h 10000"/>
              <a:gd name="connsiteX10" fmla="*/ 9349 w 10000"/>
              <a:gd name="connsiteY10" fmla="*/ 7451 h 10000"/>
              <a:gd name="connsiteX11" fmla="*/ 10000 w 10000"/>
              <a:gd name="connsiteY11" fmla="*/ 1552 h 10000"/>
              <a:gd name="connsiteX12" fmla="*/ 8785 w 10000"/>
              <a:gd name="connsiteY12" fmla="*/ 1971 h 10000"/>
              <a:gd name="connsiteX13" fmla="*/ 8380 w 10000"/>
              <a:gd name="connsiteY13" fmla="*/ 8708 h 10000"/>
              <a:gd name="connsiteX14" fmla="*/ 7891 w 10000"/>
              <a:gd name="connsiteY14" fmla="*/ 3904 h 10000"/>
              <a:gd name="connsiteX15" fmla="*/ 7715 w 10000"/>
              <a:gd name="connsiteY15" fmla="*/ 10000 h 10000"/>
              <a:gd name="connsiteX16" fmla="*/ 6688 w 10000"/>
              <a:gd name="connsiteY16" fmla="*/ 6810 h 10000"/>
              <a:gd name="connsiteX17" fmla="*/ 7447 w 10000"/>
              <a:gd name="connsiteY17" fmla="*/ 3018 h 10000"/>
              <a:gd name="connsiteX18" fmla="*/ 6117 w 10000"/>
              <a:gd name="connsiteY18" fmla="*/ 1060 h 10000"/>
              <a:gd name="connsiteX19" fmla="*/ 6306 w 10000"/>
              <a:gd name="connsiteY19" fmla="*/ 7513 h 10000"/>
              <a:gd name="connsiteX20" fmla="*/ 5579 w 10000"/>
              <a:gd name="connsiteY20" fmla="*/ 3843 h 10000"/>
              <a:gd name="connsiteX21" fmla="*/ 4825 w 10000"/>
              <a:gd name="connsiteY21" fmla="*/ 6810 h 10000"/>
              <a:gd name="connsiteX22" fmla="*/ 3703 w 10000"/>
              <a:gd name="connsiteY22" fmla="*/ 1169 h 10000"/>
              <a:gd name="connsiteX23" fmla="*/ 3398 w 10000"/>
              <a:gd name="connsiteY23" fmla="*/ 8363 h 10000"/>
              <a:gd name="connsiteX24" fmla="*/ 2765 w 10000"/>
              <a:gd name="connsiteY24" fmla="*/ 2734 h 10000"/>
              <a:gd name="connsiteX25" fmla="*/ 2091 w 10000"/>
              <a:gd name="connsiteY25" fmla="*/ 7832 h 10000"/>
              <a:gd name="connsiteX26" fmla="*/ 430 w 10000"/>
              <a:gd name="connsiteY26" fmla="*/ 123 h 10000"/>
              <a:gd name="connsiteX27" fmla="*/ 58 w 10000"/>
              <a:gd name="connsiteY27" fmla="*/ 4249 h 10000"/>
              <a:gd name="connsiteX28" fmla="*/ 723 w 10000"/>
              <a:gd name="connsiteY28" fmla="*/ 8363 h 10000"/>
              <a:gd name="connsiteX29" fmla="*/ 0 w 10000"/>
              <a:gd name="connsiteY29" fmla="*/ 9619 h 10000"/>
              <a:gd name="connsiteX0" fmla="*/ 0 w 10000"/>
              <a:gd name="connsiteY0" fmla="*/ 9619 h 10328"/>
              <a:gd name="connsiteX1" fmla="*/ 1176 w 10000"/>
              <a:gd name="connsiteY1" fmla="*/ 1060 h 10328"/>
              <a:gd name="connsiteX2" fmla="*/ 2571 w 10000"/>
              <a:gd name="connsiteY2" fmla="*/ 7045 h 10328"/>
              <a:gd name="connsiteX3" fmla="*/ 4677 w 10000"/>
              <a:gd name="connsiteY3" fmla="*/ 1872 h 10328"/>
              <a:gd name="connsiteX4" fmla="*/ 5387 w 10000"/>
              <a:gd name="connsiteY4" fmla="*/ 7746 h 10328"/>
              <a:gd name="connsiteX5" fmla="*/ 7038 w 10000"/>
              <a:gd name="connsiteY5" fmla="*/ 615 h 10328"/>
              <a:gd name="connsiteX6" fmla="*/ 7316 w 10000"/>
              <a:gd name="connsiteY6" fmla="*/ 7130 h 10328"/>
              <a:gd name="connsiteX7" fmla="*/ 8937 w 10000"/>
              <a:gd name="connsiteY7" fmla="*/ 6305 h 10328"/>
              <a:gd name="connsiteX8" fmla="*/ 9565 w 10000"/>
              <a:gd name="connsiteY8" fmla="*/ 0 h 10328"/>
              <a:gd name="connsiteX9" fmla="*/ 9965 w 10000"/>
              <a:gd name="connsiteY9" fmla="*/ 5480 h 10328"/>
              <a:gd name="connsiteX10" fmla="*/ 9349 w 10000"/>
              <a:gd name="connsiteY10" fmla="*/ 7451 h 10328"/>
              <a:gd name="connsiteX11" fmla="*/ 10000 w 10000"/>
              <a:gd name="connsiteY11" fmla="*/ 1552 h 10328"/>
              <a:gd name="connsiteX12" fmla="*/ 8785 w 10000"/>
              <a:gd name="connsiteY12" fmla="*/ 1971 h 10328"/>
              <a:gd name="connsiteX13" fmla="*/ 8380 w 10000"/>
              <a:gd name="connsiteY13" fmla="*/ 8708 h 10328"/>
              <a:gd name="connsiteX14" fmla="*/ 7891 w 10000"/>
              <a:gd name="connsiteY14" fmla="*/ 3904 h 10328"/>
              <a:gd name="connsiteX15" fmla="*/ 7715 w 10000"/>
              <a:gd name="connsiteY15" fmla="*/ 10000 h 10328"/>
              <a:gd name="connsiteX16" fmla="*/ 6688 w 10000"/>
              <a:gd name="connsiteY16" fmla="*/ 6810 h 10328"/>
              <a:gd name="connsiteX17" fmla="*/ 7447 w 10000"/>
              <a:gd name="connsiteY17" fmla="*/ 3018 h 10328"/>
              <a:gd name="connsiteX18" fmla="*/ 6117 w 10000"/>
              <a:gd name="connsiteY18" fmla="*/ 1060 h 10328"/>
              <a:gd name="connsiteX19" fmla="*/ 6306 w 10000"/>
              <a:gd name="connsiteY19" fmla="*/ 7513 h 10328"/>
              <a:gd name="connsiteX20" fmla="*/ 5579 w 10000"/>
              <a:gd name="connsiteY20" fmla="*/ 3843 h 10328"/>
              <a:gd name="connsiteX21" fmla="*/ 4825 w 10000"/>
              <a:gd name="connsiteY21" fmla="*/ 6810 h 10328"/>
              <a:gd name="connsiteX22" fmla="*/ 3703 w 10000"/>
              <a:gd name="connsiteY22" fmla="*/ 1169 h 10328"/>
              <a:gd name="connsiteX23" fmla="*/ 3398 w 10000"/>
              <a:gd name="connsiteY23" fmla="*/ 8363 h 10328"/>
              <a:gd name="connsiteX24" fmla="*/ 2765 w 10000"/>
              <a:gd name="connsiteY24" fmla="*/ 2734 h 10328"/>
              <a:gd name="connsiteX25" fmla="*/ 2091 w 10000"/>
              <a:gd name="connsiteY25" fmla="*/ 7832 h 10328"/>
              <a:gd name="connsiteX26" fmla="*/ 430 w 10000"/>
              <a:gd name="connsiteY26" fmla="*/ 123 h 10328"/>
              <a:gd name="connsiteX27" fmla="*/ 58 w 10000"/>
              <a:gd name="connsiteY27" fmla="*/ 4249 h 10328"/>
              <a:gd name="connsiteX28" fmla="*/ 723 w 10000"/>
              <a:gd name="connsiteY28" fmla="*/ 8363 h 10328"/>
              <a:gd name="connsiteX29" fmla="*/ 88 w 10000"/>
              <a:gd name="connsiteY29" fmla="*/ 10328 h 10328"/>
              <a:gd name="connsiteX0" fmla="*/ 0 w 10000"/>
              <a:gd name="connsiteY0" fmla="*/ 9619 h 10328"/>
              <a:gd name="connsiteX1" fmla="*/ 1176 w 10000"/>
              <a:gd name="connsiteY1" fmla="*/ 1060 h 10328"/>
              <a:gd name="connsiteX2" fmla="*/ 2571 w 10000"/>
              <a:gd name="connsiteY2" fmla="*/ 7045 h 10328"/>
              <a:gd name="connsiteX3" fmla="*/ 4677 w 10000"/>
              <a:gd name="connsiteY3" fmla="*/ 1872 h 10328"/>
              <a:gd name="connsiteX4" fmla="*/ 5387 w 10000"/>
              <a:gd name="connsiteY4" fmla="*/ 7746 h 10328"/>
              <a:gd name="connsiteX5" fmla="*/ 7038 w 10000"/>
              <a:gd name="connsiteY5" fmla="*/ 615 h 10328"/>
              <a:gd name="connsiteX6" fmla="*/ 7316 w 10000"/>
              <a:gd name="connsiteY6" fmla="*/ 7130 h 10328"/>
              <a:gd name="connsiteX7" fmla="*/ 8937 w 10000"/>
              <a:gd name="connsiteY7" fmla="*/ 6305 h 10328"/>
              <a:gd name="connsiteX8" fmla="*/ 9565 w 10000"/>
              <a:gd name="connsiteY8" fmla="*/ 0 h 10328"/>
              <a:gd name="connsiteX9" fmla="*/ 9965 w 10000"/>
              <a:gd name="connsiteY9" fmla="*/ 5480 h 10328"/>
              <a:gd name="connsiteX10" fmla="*/ 9349 w 10000"/>
              <a:gd name="connsiteY10" fmla="*/ 7451 h 10328"/>
              <a:gd name="connsiteX11" fmla="*/ 10000 w 10000"/>
              <a:gd name="connsiteY11" fmla="*/ 1552 h 10328"/>
              <a:gd name="connsiteX12" fmla="*/ 8785 w 10000"/>
              <a:gd name="connsiteY12" fmla="*/ 1971 h 10328"/>
              <a:gd name="connsiteX13" fmla="*/ 8380 w 10000"/>
              <a:gd name="connsiteY13" fmla="*/ 8708 h 10328"/>
              <a:gd name="connsiteX14" fmla="*/ 7891 w 10000"/>
              <a:gd name="connsiteY14" fmla="*/ 3904 h 10328"/>
              <a:gd name="connsiteX15" fmla="*/ 7715 w 10000"/>
              <a:gd name="connsiteY15" fmla="*/ 10000 h 10328"/>
              <a:gd name="connsiteX16" fmla="*/ 6688 w 10000"/>
              <a:gd name="connsiteY16" fmla="*/ 6810 h 10328"/>
              <a:gd name="connsiteX17" fmla="*/ 7447 w 10000"/>
              <a:gd name="connsiteY17" fmla="*/ 3018 h 10328"/>
              <a:gd name="connsiteX18" fmla="*/ 6117 w 10000"/>
              <a:gd name="connsiteY18" fmla="*/ 1060 h 10328"/>
              <a:gd name="connsiteX19" fmla="*/ 6306 w 10000"/>
              <a:gd name="connsiteY19" fmla="*/ 7513 h 10328"/>
              <a:gd name="connsiteX20" fmla="*/ 5579 w 10000"/>
              <a:gd name="connsiteY20" fmla="*/ 3843 h 10328"/>
              <a:gd name="connsiteX21" fmla="*/ 4825 w 10000"/>
              <a:gd name="connsiteY21" fmla="*/ 6810 h 10328"/>
              <a:gd name="connsiteX22" fmla="*/ 3703 w 10000"/>
              <a:gd name="connsiteY22" fmla="*/ 1169 h 10328"/>
              <a:gd name="connsiteX23" fmla="*/ 3398 w 10000"/>
              <a:gd name="connsiteY23" fmla="*/ 8363 h 10328"/>
              <a:gd name="connsiteX24" fmla="*/ 2765 w 10000"/>
              <a:gd name="connsiteY24" fmla="*/ 2734 h 10328"/>
              <a:gd name="connsiteX25" fmla="*/ 2091 w 10000"/>
              <a:gd name="connsiteY25" fmla="*/ 7832 h 10328"/>
              <a:gd name="connsiteX26" fmla="*/ 430 w 10000"/>
              <a:gd name="connsiteY26" fmla="*/ 123 h 10328"/>
              <a:gd name="connsiteX27" fmla="*/ 58 w 10000"/>
              <a:gd name="connsiteY27" fmla="*/ 4249 h 10328"/>
              <a:gd name="connsiteX28" fmla="*/ 723 w 10000"/>
              <a:gd name="connsiteY28" fmla="*/ 8363 h 10328"/>
              <a:gd name="connsiteX29" fmla="*/ 88 w 10000"/>
              <a:gd name="connsiteY29" fmla="*/ 10328 h 10328"/>
              <a:gd name="connsiteX0" fmla="*/ 1118 w 9942"/>
              <a:gd name="connsiteY0" fmla="*/ 1060 h 10328"/>
              <a:gd name="connsiteX1" fmla="*/ 2513 w 9942"/>
              <a:gd name="connsiteY1" fmla="*/ 7045 h 10328"/>
              <a:gd name="connsiteX2" fmla="*/ 4619 w 9942"/>
              <a:gd name="connsiteY2" fmla="*/ 1872 h 10328"/>
              <a:gd name="connsiteX3" fmla="*/ 5329 w 9942"/>
              <a:gd name="connsiteY3" fmla="*/ 7746 h 10328"/>
              <a:gd name="connsiteX4" fmla="*/ 6980 w 9942"/>
              <a:gd name="connsiteY4" fmla="*/ 615 h 10328"/>
              <a:gd name="connsiteX5" fmla="*/ 7258 w 9942"/>
              <a:gd name="connsiteY5" fmla="*/ 7130 h 10328"/>
              <a:gd name="connsiteX6" fmla="*/ 8879 w 9942"/>
              <a:gd name="connsiteY6" fmla="*/ 6305 h 10328"/>
              <a:gd name="connsiteX7" fmla="*/ 9507 w 9942"/>
              <a:gd name="connsiteY7" fmla="*/ 0 h 10328"/>
              <a:gd name="connsiteX8" fmla="*/ 9907 w 9942"/>
              <a:gd name="connsiteY8" fmla="*/ 5480 h 10328"/>
              <a:gd name="connsiteX9" fmla="*/ 9291 w 9942"/>
              <a:gd name="connsiteY9" fmla="*/ 7451 h 10328"/>
              <a:gd name="connsiteX10" fmla="*/ 9942 w 9942"/>
              <a:gd name="connsiteY10" fmla="*/ 1552 h 10328"/>
              <a:gd name="connsiteX11" fmla="*/ 8727 w 9942"/>
              <a:gd name="connsiteY11" fmla="*/ 1971 h 10328"/>
              <a:gd name="connsiteX12" fmla="*/ 8322 w 9942"/>
              <a:gd name="connsiteY12" fmla="*/ 8708 h 10328"/>
              <a:gd name="connsiteX13" fmla="*/ 7833 w 9942"/>
              <a:gd name="connsiteY13" fmla="*/ 3904 h 10328"/>
              <a:gd name="connsiteX14" fmla="*/ 7657 w 9942"/>
              <a:gd name="connsiteY14" fmla="*/ 10000 h 10328"/>
              <a:gd name="connsiteX15" fmla="*/ 6630 w 9942"/>
              <a:gd name="connsiteY15" fmla="*/ 6810 h 10328"/>
              <a:gd name="connsiteX16" fmla="*/ 7389 w 9942"/>
              <a:gd name="connsiteY16" fmla="*/ 3018 h 10328"/>
              <a:gd name="connsiteX17" fmla="*/ 6059 w 9942"/>
              <a:gd name="connsiteY17" fmla="*/ 1060 h 10328"/>
              <a:gd name="connsiteX18" fmla="*/ 6248 w 9942"/>
              <a:gd name="connsiteY18" fmla="*/ 7513 h 10328"/>
              <a:gd name="connsiteX19" fmla="*/ 5521 w 9942"/>
              <a:gd name="connsiteY19" fmla="*/ 3843 h 10328"/>
              <a:gd name="connsiteX20" fmla="*/ 4767 w 9942"/>
              <a:gd name="connsiteY20" fmla="*/ 6810 h 10328"/>
              <a:gd name="connsiteX21" fmla="*/ 3645 w 9942"/>
              <a:gd name="connsiteY21" fmla="*/ 1169 h 10328"/>
              <a:gd name="connsiteX22" fmla="*/ 3340 w 9942"/>
              <a:gd name="connsiteY22" fmla="*/ 8363 h 10328"/>
              <a:gd name="connsiteX23" fmla="*/ 2707 w 9942"/>
              <a:gd name="connsiteY23" fmla="*/ 2734 h 10328"/>
              <a:gd name="connsiteX24" fmla="*/ 2033 w 9942"/>
              <a:gd name="connsiteY24" fmla="*/ 7832 h 10328"/>
              <a:gd name="connsiteX25" fmla="*/ 372 w 9942"/>
              <a:gd name="connsiteY25" fmla="*/ 123 h 10328"/>
              <a:gd name="connsiteX26" fmla="*/ 0 w 9942"/>
              <a:gd name="connsiteY26" fmla="*/ 4249 h 10328"/>
              <a:gd name="connsiteX27" fmla="*/ 665 w 9942"/>
              <a:gd name="connsiteY27" fmla="*/ 8363 h 10328"/>
              <a:gd name="connsiteX28" fmla="*/ 30 w 9942"/>
              <a:gd name="connsiteY28" fmla="*/ 10328 h 10328"/>
              <a:gd name="connsiteX0" fmla="*/ 2528 w 10000"/>
              <a:gd name="connsiteY0" fmla="*/ 6821 h 10000"/>
              <a:gd name="connsiteX1" fmla="*/ 4646 w 10000"/>
              <a:gd name="connsiteY1" fmla="*/ 1813 h 10000"/>
              <a:gd name="connsiteX2" fmla="*/ 5360 w 10000"/>
              <a:gd name="connsiteY2" fmla="*/ 7500 h 10000"/>
              <a:gd name="connsiteX3" fmla="*/ 7021 w 10000"/>
              <a:gd name="connsiteY3" fmla="*/ 595 h 10000"/>
              <a:gd name="connsiteX4" fmla="*/ 7300 w 10000"/>
              <a:gd name="connsiteY4" fmla="*/ 6904 h 10000"/>
              <a:gd name="connsiteX5" fmla="*/ 8931 w 10000"/>
              <a:gd name="connsiteY5" fmla="*/ 6105 h 10000"/>
              <a:gd name="connsiteX6" fmla="*/ 9562 w 10000"/>
              <a:gd name="connsiteY6" fmla="*/ 0 h 10000"/>
              <a:gd name="connsiteX7" fmla="*/ 9965 w 10000"/>
              <a:gd name="connsiteY7" fmla="*/ 5306 h 10000"/>
              <a:gd name="connsiteX8" fmla="*/ 9345 w 10000"/>
              <a:gd name="connsiteY8" fmla="*/ 7214 h 10000"/>
              <a:gd name="connsiteX9" fmla="*/ 10000 w 10000"/>
              <a:gd name="connsiteY9" fmla="*/ 1503 h 10000"/>
              <a:gd name="connsiteX10" fmla="*/ 8778 w 10000"/>
              <a:gd name="connsiteY10" fmla="*/ 1908 h 10000"/>
              <a:gd name="connsiteX11" fmla="*/ 8371 w 10000"/>
              <a:gd name="connsiteY11" fmla="*/ 8431 h 10000"/>
              <a:gd name="connsiteX12" fmla="*/ 7879 w 10000"/>
              <a:gd name="connsiteY12" fmla="*/ 3780 h 10000"/>
              <a:gd name="connsiteX13" fmla="*/ 7702 w 10000"/>
              <a:gd name="connsiteY13" fmla="*/ 9682 h 10000"/>
              <a:gd name="connsiteX14" fmla="*/ 6669 w 10000"/>
              <a:gd name="connsiteY14" fmla="*/ 6594 h 10000"/>
              <a:gd name="connsiteX15" fmla="*/ 7432 w 10000"/>
              <a:gd name="connsiteY15" fmla="*/ 2922 h 10000"/>
              <a:gd name="connsiteX16" fmla="*/ 6094 w 10000"/>
              <a:gd name="connsiteY16" fmla="*/ 1026 h 10000"/>
              <a:gd name="connsiteX17" fmla="*/ 6284 w 10000"/>
              <a:gd name="connsiteY17" fmla="*/ 7274 h 10000"/>
              <a:gd name="connsiteX18" fmla="*/ 5553 w 10000"/>
              <a:gd name="connsiteY18" fmla="*/ 3721 h 10000"/>
              <a:gd name="connsiteX19" fmla="*/ 4795 w 10000"/>
              <a:gd name="connsiteY19" fmla="*/ 6594 h 10000"/>
              <a:gd name="connsiteX20" fmla="*/ 3666 w 10000"/>
              <a:gd name="connsiteY20" fmla="*/ 1132 h 10000"/>
              <a:gd name="connsiteX21" fmla="*/ 3359 w 10000"/>
              <a:gd name="connsiteY21" fmla="*/ 8097 h 10000"/>
              <a:gd name="connsiteX22" fmla="*/ 2723 w 10000"/>
              <a:gd name="connsiteY22" fmla="*/ 2647 h 10000"/>
              <a:gd name="connsiteX23" fmla="*/ 2045 w 10000"/>
              <a:gd name="connsiteY23" fmla="*/ 7583 h 10000"/>
              <a:gd name="connsiteX24" fmla="*/ 374 w 10000"/>
              <a:gd name="connsiteY24" fmla="*/ 119 h 10000"/>
              <a:gd name="connsiteX25" fmla="*/ 0 w 10000"/>
              <a:gd name="connsiteY25" fmla="*/ 4114 h 10000"/>
              <a:gd name="connsiteX26" fmla="*/ 669 w 10000"/>
              <a:gd name="connsiteY26" fmla="*/ 8097 h 10000"/>
              <a:gd name="connsiteX27" fmla="*/ 30 w 10000"/>
              <a:gd name="connsiteY27" fmla="*/ 10000 h 10000"/>
              <a:gd name="connsiteX0" fmla="*/ 4646 w 10000"/>
              <a:gd name="connsiteY0" fmla="*/ 1813 h 10000"/>
              <a:gd name="connsiteX1" fmla="*/ 5360 w 10000"/>
              <a:gd name="connsiteY1" fmla="*/ 7500 h 10000"/>
              <a:gd name="connsiteX2" fmla="*/ 7021 w 10000"/>
              <a:gd name="connsiteY2" fmla="*/ 595 h 10000"/>
              <a:gd name="connsiteX3" fmla="*/ 7300 w 10000"/>
              <a:gd name="connsiteY3" fmla="*/ 6904 h 10000"/>
              <a:gd name="connsiteX4" fmla="*/ 8931 w 10000"/>
              <a:gd name="connsiteY4" fmla="*/ 6105 h 10000"/>
              <a:gd name="connsiteX5" fmla="*/ 9562 w 10000"/>
              <a:gd name="connsiteY5" fmla="*/ 0 h 10000"/>
              <a:gd name="connsiteX6" fmla="*/ 9965 w 10000"/>
              <a:gd name="connsiteY6" fmla="*/ 5306 h 10000"/>
              <a:gd name="connsiteX7" fmla="*/ 9345 w 10000"/>
              <a:gd name="connsiteY7" fmla="*/ 7214 h 10000"/>
              <a:gd name="connsiteX8" fmla="*/ 10000 w 10000"/>
              <a:gd name="connsiteY8" fmla="*/ 1503 h 10000"/>
              <a:gd name="connsiteX9" fmla="*/ 8778 w 10000"/>
              <a:gd name="connsiteY9" fmla="*/ 1908 h 10000"/>
              <a:gd name="connsiteX10" fmla="*/ 8371 w 10000"/>
              <a:gd name="connsiteY10" fmla="*/ 8431 h 10000"/>
              <a:gd name="connsiteX11" fmla="*/ 7879 w 10000"/>
              <a:gd name="connsiteY11" fmla="*/ 3780 h 10000"/>
              <a:gd name="connsiteX12" fmla="*/ 7702 w 10000"/>
              <a:gd name="connsiteY12" fmla="*/ 9682 h 10000"/>
              <a:gd name="connsiteX13" fmla="*/ 6669 w 10000"/>
              <a:gd name="connsiteY13" fmla="*/ 6594 h 10000"/>
              <a:gd name="connsiteX14" fmla="*/ 7432 w 10000"/>
              <a:gd name="connsiteY14" fmla="*/ 2922 h 10000"/>
              <a:gd name="connsiteX15" fmla="*/ 6094 w 10000"/>
              <a:gd name="connsiteY15" fmla="*/ 1026 h 10000"/>
              <a:gd name="connsiteX16" fmla="*/ 6284 w 10000"/>
              <a:gd name="connsiteY16" fmla="*/ 7274 h 10000"/>
              <a:gd name="connsiteX17" fmla="*/ 5553 w 10000"/>
              <a:gd name="connsiteY17" fmla="*/ 3721 h 10000"/>
              <a:gd name="connsiteX18" fmla="*/ 4795 w 10000"/>
              <a:gd name="connsiteY18" fmla="*/ 6594 h 10000"/>
              <a:gd name="connsiteX19" fmla="*/ 3666 w 10000"/>
              <a:gd name="connsiteY19" fmla="*/ 1132 h 10000"/>
              <a:gd name="connsiteX20" fmla="*/ 3359 w 10000"/>
              <a:gd name="connsiteY20" fmla="*/ 8097 h 10000"/>
              <a:gd name="connsiteX21" fmla="*/ 2723 w 10000"/>
              <a:gd name="connsiteY21" fmla="*/ 2647 h 10000"/>
              <a:gd name="connsiteX22" fmla="*/ 2045 w 10000"/>
              <a:gd name="connsiteY22" fmla="*/ 7583 h 10000"/>
              <a:gd name="connsiteX23" fmla="*/ 374 w 10000"/>
              <a:gd name="connsiteY23" fmla="*/ 119 h 10000"/>
              <a:gd name="connsiteX24" fmla="*/ 0 w 10000"/>
              <a:gd name="connsiteY24" fmla="*/ 4114 h 10000"/>
              <a:gd name="connsiteX25" fmla="*/ 669 w 10000"/>
              <a:gd name="connsiteY25" fmla="*/ 8097 h 10000"/>
              <a:gd name="connsiteX26" fmla="*/ 30 w 10000"/>
              <a:gd name="connsiteY26" fmla="*/ 10000 h 10000"/>
              <a:gd name="connsiteX0" fmla="*/ 5360 w 10000"/>
              <a:gd name="connsiteY0" fmla="*/ 7500 h 10000"/>
              <a:gd name="connsiteX1" fmla="*/ 7021 w 10000"/>
              <a:gd name="connsiteY1" fmla="*/ 595 h 10000"/>
              <a:gd name="connsiteX2" fmla="*/ 7300 w 10000"/>
              <a:gd name="connsiteY2" fmla="*/ 6904 h 10000"/>
              <a:gd name="connsiteX3" fmla="*/ 8931 w 10000"/>
              <a:gd name="connsiteY3" fmla="*/ 6105 h 10000"/>
              <a:gd name="connsiteX4" fmla="*/ 9562 w 10000"/>
              <a:gd name="connsiteY4" fmla="*/ 0 h 10000"/>
              <a:gd name="connsiteX5" fmla="*/ 9965 w 10000"/>
              <a:gd name="connsiteY5" fmla="*/ 5306 h 10000"/>
              <a:gd name="connsiteX6" fmla="*/ 9345 w 10000"/>
              <a:gd name="connsiteY6" fmla="*/ 7214 h 10000"/>
              <a:gd name="connsiteX7" fmla="*/ 10000 w 10000"/>
              <a:gd name="connsiteY7" fmla="*/ 1503 h 10000"/>
              <a:gd name="connsiteX8" fmla="*/ 8778 w 10000"/>
              <a:gd name="connsiteY8" fmla="*/ 1908 h 10000"/>
              <a:gd name="connsiteX9" fmla="*/ 8371 w 10000"/>
              <a:gd name="connsiteY9" fmla="*/ 8431 h 10000"/>
              <a:gd name="connsiteX10" fmla="*/ 7879 w 10000"/>
              <a:gd name="connsiteY10" fmla="*/ 3780 h 10000"/>
              <a:gd name="connsiteX11" fmla="*/ 7702 w 10000"/>
              <a:gd name="connsiteY11" fmla="*/ 9682 h 10000"/>
              <a:gd name="connsiteX12" fmla="*/ 6669 w 10000"/>
              <a:gd name="connsiteY12" fmla="*/ 6594 h 10000"/>
              <a:gd name="connsiteX13" fmla="*/ 7432 w 10000"/>
              <a:gd name="connsiteY13" fmla="*/ 2922 h 10000"/>
              <a:gd name="connsiteX14" fmla="*/ 6094 w 10000"/>
              <a:gd name="connsiteY14" fmla="*/ 1026 h 10000"/>
              <a:gd name="connsiteX15" fmla="*/ 6284 w 10000"/>
              <a:gd name="connsiteY15" fmla="*/ 7274 h 10000"/>
              <a:gd name="connsiteX16" fmla="*/ 5553 w 10000"/>
              <a:gd name="connsiteY16" fmla="*/ 3721 h 10000"/>
              <a:gd name="connsiteX17" fmla="*/ 4795 w 10000"/>
              <a:gd name="connsiteY17" fmla="*/ 6594 h 10000"/>
              <a:gd name="connsiteX18" fmla="*/ 3666 w 10000"/>
              <a:gd name="connsiteY18" fmla="*/ 1132 h 10000"/>
              <a:gd name="connsiteX19" fmla="*/ 3359 w 10000"/>
              <a:gd name="connsiteY19" fmla="*/ 8097 h 10000"/>
              <a:gd name="connsiteX20" fmla="*/ 2723 w 10000"/>
              <a:gd name="connsiteY20" fmla="*/ 2647 h 10000"/>
              <a:gd name="connsiteX21" fmla="*/ 2045 w 10000"/>
              <a:gd name="connsiteY21" fmla="*/ 7583 h 10000"/>
              <a:gd name="connsiteX22" fmla="*/ 374 w 10000"/>
              <a:gd name="connsiteY22" fmla="*/ 119 h 10000"/>
              <a:gd name="connsiteX23" fmla="*/ 0 w 10000"/>
              <a:gd name="connsiteY23" fmla="*/ 4114 h 10000"/>
              <a:gd name="connsiteX24" fmla="*/ 669 w 10000"/>
              <a:gd name="connsiteY24" fmla="*/ 8097 h 10000"/>
              <a:gd name="connsiteX25" fmla="*/ 30 w 10000"/>
              <a:gd name="connsiteY25" fmla="*/ 10000 h 10000"/>
              <a:gd name="connsiteX0" fmla="*/ 7021 w 10000"/>
              <a:gd name="connsiteY0" fmla="*/ 595 h 10000"/>
              <a:gd name="connsiteX1" fmla="*/ 7300 w 10000"/>
              <a:gd name="connsiteY1" fmla="*/ 6904 h 10000"/>
              <a:gd name="connsiteX2" fmla="*/ 8931 w 10000"/>
              <a:gd name="connsiteY2" fmla="*/ 6105 h 10000"/>
              <a:gd name="connsiteX3" fmla="*/ 9562 w 10000"/>
              <a:gd name="connsiteY3" fmla="*/ 0 h 10000"/>
              <a:gd name="connsiteX4" fmla="*/ 9965 w 10000"/>
              <a:gd name="connsiteY4" fmla="*/ 5306 h 10000"/>
              <a:gd name="connsiteX5" fmla="*/ 9345 w 10000"/>
              <a:gd name="connsiteY5" fmla="*/ 7214 h 10000"/>
              <a:gd name="connsiteX6" fmla="*/ 10000 w 10000"/>
              <a:gd name="connsiteY6" fmla="*/ 1503 h 10000"/>
              <a:gd name="connsiteX7" fmla="*/ 8778 w 10000"/>
              <a:gd name="connsiteY7" fmla="*/ 1908 h 10000"/>
              <a:gd name="connsiteX8" fmla="*/ 8371 w 10000"/>
              <a:gd name="connsiteY8" fmla="*/ 8431 h 10000"/>
              <a:gd name="connsiteX9" fmla="*/ 7879 w 10000"/>
              <a:gd name="connsiteY9" fmla="*/ 3780 h 10000"/>
              <a:gd name="connsiteX10" fmla="*/ 7702 w 10000"/>
              <a:gd name="connsiteY10" fmla="*/ 9682 h 10000"/>
              <a:gd name="connsiteX11" fmla="*/ 6669 w 10000"/>
              <a:gd name="connsiteY11" fmla="*/ 6594 h 10000"/>
              <a:gd name="connsiteX12" fmla="*/ 7432 w 10000"/>
              <a:gd name="connsiteY12" fmla="*/ 2922 h 10000"/>
              <a:gd name="connsiteX13" fmla="*/ 6094 w 10000"/>
              <a:gd name="connsiteY13" fmla="*/ 1026 h 10000"/>
              <a:gd name="connsiteX14" fmla="*/ 6284 w 10000"/>
              <a:gd name="connsiteY14" fmla="*/ 7274 h 10000"/>
              <a:gd name="connsiteX15" fmla="*/ 5553 w 10000"/>
              <a:gd name="connsiteY15" fmla="*/ 3721 h 10000"/>
              <a:gd name="connsiteX16" fmla="*/ 4795 w 10000"/>
              <a:gd name="connsiteY16" fmla="*/ 6594 h 10000"/>
              <a:gd name="connsiteX17" fmla="*/ 3666 w 10000"/>
              <a:gd name="connsiteY17" fmla="*/ 1132 h 10000"/>
              <a:gd name="connsiteX18" fmla="*/ 3359 w 10000"/>
              <a:gd name="connsiteY18" fmla="*/ 8097 h 10000"/>
              <a:gd name="connsiteX19" fmla="*/ 2723 w 10000"/>
              <a:gd name="connsiteY19" fmla="*/ 2647 h 10000"/>
              <a:gd name="connsiteX20" fmla="*/ 2045 w 10000"/>
              <a:gd name="connsiteY20" fmla="*/ 7583 h 10000"/>
              <a:gd name="connsiteX21" fmla="*/ 374 w 10000"/>
              <a:gd name="connsiteY21" fmla="*/ 119 h 10000"/>
              <a:gd name="connsiteX22" fmla="*/ 0 w 10000"/>
              <a:gd name="connsiteY22" fmla="*/ 4114 h 10000"/>
              <a:gd name="connsiteX23" fmla="*/ 669 w 10000"/>
              <a:gd name="connsiteY23" fmla="*/ 8097 h 10000"/>
              <a:gd name="connsiteX24" fmla="*/ 30 w 10000"/>
              <a:gd name="connsiteY24" fmla="*/ 10000 h 10000"/>
              <a:gd name="connsiteX0" fmla="*/ 7300 w 10000"/>
              <a:gd name="connsiteY0" fmla="*/ 6904 h 10000"/>
              <a:gd name="connsiteX1" fmla="*/ 8931 w 10000"/>
              <a:gd name="connsiteY1" fmla="*/ 6105 h 10000"/>
              <a:gd name="connsiteX2" fmla="*/ 9562 w 10000"/>
              <a:gd name="connsiteY2" fmla="*/ 0 h 10000"/>
              <a:gd name="connsiteX3" fmla="*/ 9965 w 10000"/>
              <a:gd name="connsiteY3" fmla="*/ 5306 h 10000"/>
              <a:gd name="connsiteX4" fmla="*/ 9345 w 10000"/>
              <a:gd name="connsiteY4" fmla="*/ 7214 h 10000"/>
              <a:gd name="connsiteX5" fmla="*/ 10000 w 10000"/>
              <a:gd name="connsiteY5" fmla="*/ 1503 h 10000"/>
              <a:gd name="connsiteX6" fmla="*/ 8778 w 10000"/>
              <a:gd name="connsiteY6" fmla="*/ 1908 h 10000"/>
              <a:gd name="connsiteX7" fmla="*/ 8371 w 10000"/>
              <a:gd name="connsiteY7" fmla="*/ 8431 h 10000"/>
              <a:gd name="connsiteX8" fmla="*/ 7879 w 10000"/>
              <a:gd name="connsiteY8" fmla="*/ 3780 h 10000"/>
              <a:gd name="connsiteX9" fmla="*/ 7702 w 10000"/>
              <a:gd name="connsiteY9" fmla="*/ 9682 h 10000"/>
              <a:gd name="connsiteX10" fmla="*/ 6669 w 10000"/>
              <a:gd name="connsiteY10" fmla="*/ 6594 h 10000"/>
              <a:gd name="connsiteX11" fmla="*/ 7432 w 10000"/>
              <a:gd name="connsiteY11" fmla="*/ 2922 h 10000"/>
              <a:gd name="connsiteX12" fmla="*/ 6094 w 10000"/>
              <a:gd name="connsiteY12" fmla="*/ 1026 h 10000"/>
              <a:gd name="connsiteX13" fmla="*/ 6284 w 10000"/>
              <a:gd name="connsiteY13" fmla="*/ 7274 h 10000"/>
              <a:gd name="connsiteX14" fmla="*/ 5553 w 10000"/>
              <a:gd name="connsiteY14" fmla="*/ 3721 h 10000"/>
              <a:gd name="connsiteX15" fmla="*/ 4795 w 10000"/>
              <a:gd name="connsiteY15" fmla="*/ 6594 h 10000"/>
              <a:gd name="connsiteX16" fmla="*/ 3666 w 10000"/>
              <a:gd name="connsiteY16" fmla="*/ 1132 h 10000"/>
              <a:gd name="connsiteX17" fmla="*/ 3359 w 10000"/>
              <a:gd name="connsiteY17" fmla="*/ 8097 h 10000"/>
              <a:gd name="connsiteX18" fmla="*/ 2723 w 10000"/>
              <a:gd name="connsiteY18" fmla="*/ 2647 h 10000"/>
              <a:gd name="connsiteX19" fmla="*/ 2045 w 10000"/>
              <a:gd name="connsiteY19" fmla="*/ 7583 h 10000"/>
              <a:gd name="connsiteX20" fmla="*/ 374 w 10000"/>
              <a:gd name="connsiteY20" fmla="*/ 119 h 10000"/>
              <a:gd name="connsiteX21" fmla="*/ 0 w 10000"/>
              <a:gd name="connsiteY21" fmla="*/ 4114 h 10000"/>
              <a:gd name="connsiteX22" fmla="*/ 669 w 10000"/>
              <a:gd name="connsiteY22" fmla="*/ 8097 h 10000"/>
              <a:gd name="connsiteX23" fmla="*/ 30 w 10000"/>
              <a:gd name="connsiteY23" fmla="*/ 10000 h 10000"/>
              <a:gd name="connsiteX0" fmla="*/ 8931 w 10000"/>
              <a:gd name="connsiteY0" fmla="*/ 6105 h 10000"/>
              <a:gd name="connsiteX1" fmla="*/ 9562 w 10000"/>
              <a:gd name="connsiteY1" fmla="*/ 0 h 10000"/>
              <a:gd name="connsiteX2" fmla="*/ 9965 w 10000"/>
              <a:gd name="connsiteY2" fmla="*/ 5306 h 10000"/>
              <a:gd name="connsiteX3" fmla="*/ 9345 w 10000"/>
              <a:gd name="connsiteY3" fmla="*/ 7214 h 10000"/>
              <a:gd name="connsiteX4" fmla="*/ 10000 w 10000"/>
              <a:gd name="connsiteY4" fmla="*/ 1503 h 10000"/>
              <a:gd name="connsiteX5" fmla="*/ 8778 w 10000"/>
              <a:gd name="connsiteY5" fmla="*/ 1908 h 10000"/>
              <a:gd name="connsiteX6" fmla="*/ 8371 w 10000"/>
              <a:gd name="connsiteY6" fmla="*/ 8431 h 10000"/>
              <a:gd name="connsiteX7" fmla="*/ 7879 w 10000"/>
              <a:gd name="connsiteY7" fmla="*/ 3780 h 10000"/>
              <a:gd name="connsiteX8" fmla="*/ 7702 w 10000"/>
              <a:gd name="connsiteY8" fmla="*/ 9682 h 10000"/>
              <a:gd name="connsiteX9" fmla="*/ 6669 w 10000"/>
              <a:gd name="connsiteY9" fmla="*/ 6594 h 10000"/>
              <a:gd name="connsiteX10" fmla="*/ 7432 w 10000"/>
              <a:gd name="connsiteY10" fmla="*/ 2922 h 10000"/>
              <a:gd name="connsiteX11" fmla="*/ 6094 w 10000"/>
              <a:gd name="connsiteY11" fmla="*/ 1026 h 10000"/>
              <a:gd name="connsiteX12" fmla="*/ 6284 w 10000"/>
              <a:gd name="connsiteY12" fmla="*/ 7274 h 10000"/>
              <a:gd name="connsiteX13" fmla="*/ 5553 w 10000"/>
              <a:gd name="connsiteY13" fmla="*/ 3721 h 10000"/>
              <a:gd name="connsiteX14" fmla="*/ 4795 w 10000"/>
              <a:gd name="connsiteY14" fmla="*/ 6594 h 10000"/>
              <a:gd name="connsiteX15" fmla="*/ 3666 w 10000"/>
              <a:gd name="connsiteY15" fmla="*/ 1132 h 10000"/>
              <a:gd name="connsiteX16" fmla="*/ 3359 w 10000"/>
              <a:gd name="connsiteY16" fmla="*/ 8097 h 10000"/>
              <a:gd name="connsiteX17" fmla="*/ 2723 w 10000"/>
              <a:gd name="connsiteY17" fmla="*/ 2647 h 10000"/>
              <a:gd name="connsiteX18" fmla="*/ 2045 w 10000"/>
              <a:gd name="connsiteY18" fmla="*/ 7583 h 10000"/>
              <a:gd name="connsiteX19" fmla="*/ 374 w 10000"/>
              <a:gd name="connsiteY19" fmla="*/ 119 h 10000"/>
              <a:gd name="connsiteX20" fmla="*/ 0 w 10000"/>
              <a:gd name="connsiteY20" fmla="*/ 4114 h 10000"/>
              <a:gd name="connsiteX21" fmla="*/ 669 w 10000"/>
              <a:gd name="connsiteY21" fmla="*/ 8097 h 10000"/>
              <a:gd name="connsiteX22" fmla="*/ 30 w 10000"/>
              <a:gd name="connsiteY22" fmla="*/ 10000 h 10000"/>
              <a:gd name="connsiteX0" fmla="*/ 9562 w 10000"/>
              <a:gd name="connsiteY0" fmla="*/ 0 h 10000"/>
              <a:gd name="connsiteX1" fmla="*/ 9965 w 10000"/>
              <a:gd name="connsiteY1" fmla="*/ 5306 h 10000"/>
              <a:gd name="connsiteX2" fmla="*/ 9345 w 10000"/>
              <a:gd name="connsiteY2" fmla="*/ 7214 h 10000"/>
              <a:gd name="connsiteX3" fmla="*/ 10000 w 10000"/>
              <a:gd name="connsiteY3" fmla="*/ 1503 h 10000"/>
              <a:gd name="connsiteX4" fmla="*/ 8778 w 10000"/>
              <a:gd name="connsiteY4" fmla="*/ 1908 h 10000"/>
              <a:gd name="connsiteX5" fmla="*/ 8371 w 10000"/>
              <a:gd name="connsiteY5" fmla="*/ 8431 h 10000"/>
              <a:gd name="connsiteX6" fmla="*/ 7879 w 10000"/>
              <a:gd name="connsiteY6" fmla="*/ 3780 h 10000"/>
              <a:gd name="connsiteX7" fmla="*/ 7702 w 10000"/>
              <a:gd name="connsiteY7" fmla="*/ 9682 h 10000"/>
              <a:gd name="connsiteX8" fmla="*/ 6669 w 10000"/>
              <a:gd name="connsiteY8" fmla="*/ 6594 h 10000"/>
              <a:gd name="connsiteX9" fmla="*/ 7432 w 10000"/>
              <a:gd name="connsiteY9" fmla="*/ 2922 h 10000"/>
              <a:gd name="connsiteX10" fmla="*/ 6094 w 10000"/>
              <a:gd name="connsiteY10" fmla="*/ 1026 h 10000"/>
              <a:gd name="connsiteX11" fmla="*/ 6284 w 10000"/>
              <a:gd name="connsiteY11" fmla="*/ 7274 h 10000"/>
              <a:gd name="connsiteX12" fmla="*/ 5553 w 10000"/>
              <a:gd name="connsiteY12" fmla="*/ 3721 h 10000"/>
              <a:gd name="connsiteX13" fmla="*/ 4795 w 10000"/>
              <a:gd name="connsiteY13" fmla="*/ 6594 h 10000"/>
              <a:gd name="connsiteX14" fmla="*/ 3666 w 10000"/>
              <a:gd name="connsiteY14" fmla="*/ 1132 h 10000"/>
              <a:gd name="connsiteX15" fmla="*/ 3359 w 10000"/>
              <a:gd name="connsiteY15" fmla="*/ 8097 h 10000"/>
              <a:gd name="connsiteX16" fmla="*/ 2723 w 10000"/>
              <a:gd name="connsiteY16" fmla="*/ 2647 h 10000"/>
              <a:gd name="connsiteX17" fmla="*/ 2045 w 10000"/>
              <a:gd name="connsiteY17" fmla="*/ 7583 h 10000"/>
              <a:gd name="connsiteX18" fmla="*/ 374 w 10000"/>
              <a:gd name="connsiteY18" fmla="*/ 119 h 10000"/>
              <a:gd name="connsiteX19" fmla="*/ 0 w 10000"/>
              <a:gd name="connsiteY19" fmla="*/ 4114 h 10000"/>
              <a:gd name="connsiteX20" fmla="*/ 669 w 10000"/>
              <a:gd name="connsiteY20" fmla="*/ 8097 h 10000"/>
              <a:gd name="connsiteX21" fmla="*/ 30 w 10000"/>
              <a:gd name="connsiteY21" fmla="*/ 10000 h 10000"/>
              <a:gd name="connsiteX0" fmla="*/ 9965 w 10000"/>
              <a:gd name="connsiteY0" fmla="*/ 5187 h 9881"/>
              <a:gd name="connsiteX1" fmla="*/ 9345 w 10000"/>
              <a:gd name="connsiteY1" fmla="*/ 7095 h 9881"/>
              <a:gd name="connsiteX2" fmla="*/ 10000 w 10000"/>
              <a:gd name="connsiteY2" fmla="*/ 1384 h 9881"/>
              <a:gd name="connsiteX3" fmla="*/ 8778 w 10000"/>
              <a:gd name="connsiteY3" fmla="*/ 1789 h 9881"/>
              <a:gd name="connsiteX4" fmla="*/ 8371 w 10000"/>
              <a:gd name="connsiteY4" fmla="*/ 8312 h 9881"/>
              <a:gd name="connsiteX5" fmla="*/ 7879 w 10000"/>
              <a:gd name="connsiteY5" fmla="*/ 3661 h 9881"/>
              <a:gd name="connsiteX6" fmla="*/ 7702 w 10000"/>
              <a:gd name="connsiteY6" fmla="*/ 9563 h 9881"/>
              <a:gd name="connsiteX7" fmla="*/ 6669 w 10000"/>
              <a:gd name="connsiteY7" fmla="*/ 6475 h 9881"/>
              <a:gd name="connsiteX8" fmla="*/ 7432 w 10000"/>
              <a:gd name="connsiteY8" fmla="*/ 2803 h 9881"/>
              <a:gd name="connsiteX9" fmla="*/ 6094 w 10000"/>
              <a:gd name="connsiteY9" fmla="*/ 907 h 9881"/>
              <a:gd name="connsiteX10" fmla="*/ 6284 w 10000"/>
              <a:gd name="connsiteY10" fmla="*/ 7155 h 9881"/>
              <a:gd name="connsiteX11" fmla="*/ 5553 w 10000"/>
              <a:gd name="connsiteY11" fmla="*/ 3602 h 9881"/>
              <a:gd name="connsiteX12" fmla="*/ 4795 w 10000"/>
              <a:gd name="connsiteY12" fmla="*/ 6475 h 9881"/>
              <a:gd name="connsiteX13" fmla="*/ 3666 w 10000"/>
              <a:gd name="connsiteY13" fmla="*/ 1013 h 9881"/>
              <a:gd name="connsiteX14" fmla="*/ 3359 w 10000"/>
              <a:gd name="connsiteY14" fmla="*/ 7978 h 9881"/>
              <a:gd name="connsiteX15" fmla="*/ 2723 w 10000"/>
              <a:gd name="connsiteY15" fmla="*/ 2528 h 9881"/>
              <a:gd name="connsiteX16" fmla="*/ 2045 w 10000"/>
              <a:gd name="connsiteY16" fmla="*/ 7464 h 9881"/>
              <a:gd name="connsiteX17" fmla="*/ 374 w 10000"/>
              <a:gd name="connsiteY17" fmla="*/ 0 h 9881"/>
              <a:gd name="connsiteX18" fmla="*/ 0 w 10000"/>
              <a:gd name="connsiteY18" fmla="*/ 3995 h 9881"/>
              <a:gd name="connsiteX19" fmla="*/ 669 w 10000"/>
              <a:gd name="connsiteY19" fmla="*/ 7978 h 9881"/>
              <a:gd name="connsiteX20" fmla="*/ 30 w 10000"/>
              <a:gd name="connsiteY20" fmla="*/ 9881 h 9881"/>
              <a:gd name="connsiteX0" fmla="*/ 9345 w 10000"/>
              <a:gd name="connsiteY0" fmla="*/ 7180 h 10000"/>
              <a:gd name="connsiteX1" fmla="*/ 10000 w 10000"/>
              <a:gd name="connsiteY1" fmla="*/ 1401 h 10000"/>
              <a:gd name="connsiteX2" fmla="*/ 8778 w 10000"/>
              <a:gd name="connsiteY2" fmla="*/ 1811 h 10000"/>
              <a:gd name="connsiteX3" fmla="*/ 8371 w 10000"/>
              <a:gd name="connsiteY3" fmla="*/ 8412 h 10000"/>
              <a:gd name="connsiteX4" fmla="*/ 7879 w 10000"/>
              <a:gd name="connsiteY4" fmla="*/ 3705 h 10000"/>
              <a:gd name="connsiteX5" fmla="*/ 7702 w 10000"/>
              <a:gd name="connsiteY5" fmla="*/ 9678 h 10000"/>
              <a:gd name="connsiteX6" fmla="*/ 6669 w 10000"/>
              <a:gd name="connsiteY6" fmla="*/ 6553 h 10000"/>
              <a:gd name="connsiteX7" fmla="*/ 7432 w 10000"/>
              <a:gd name="connsiteY7" fmla="*/ 2837 h 10000"/>
              <a:gd name="connsiteX8" fmla="*/ 6094 w 10000"/>
              <a:gd name="connsiteY8" fmla="*/ 918 h 10000"/>
              <a:gd name="connsiteX9" fmla="*/ 6284 w 10000"/>
              <a:gd name="connsiteY9" fmla="*/ 7241 h 10000"/>
              <a:gd name="connsiteX10" fmla="*/ 5553 w 10000"/>
              <a:gd name="connsiteY10" fmla="*/ 3645 h 10000"/>
              <a:gd name="connsiteX11" fmla="*/ 4795 w 10000"/>
              <a:gd name="connsiteY11" fmla="*/ 6553 h 10000"/>
              <a:gd name="connsiteX12" fmla="*/ 3666 w 10000"/>
              <a:gd name="connsiteY12" fmla="*/ 1025 h 10000"/>
              <a:gd name="connsiteX13" fmla="*/ 3359 w 10000"/>
              <a:gd name="connsiteY13" fmla="*/ 8074 h 10000"/>
              <a:gd name="connsiteX14" fmla="*/ 2723 w 10000"/>
              <a:gd name="connsiteY14" fmla="*/ 2558 h 10000"/>
              <a:gd name="connsiteX15" fmla="*/ 2045 w 10000"/>
              <a:gd name="connsiteY15" fmla="*/ 7554 h 10000"/>
              <a:gd name="connsiteX16" fmla="*/ 374 w 10000"/>
              <a:gd name="connsiteY16" fmla="*/ 0 h 10000"/>
              <a:gd name="connsiteX17" fmla="*/ 0 w 10000"/>
              <a:gd name="connsiteY17" fmla="*/ 4043 h 10000"/>
              <a:gd name="connsiteX18" fmla="*/ 669 w 10000"/>
              <a:gd name="connsiteY18" fmla="*/ 8074 h 10000"/>
              <a:gd name="connsiteX19" fmla="*/ 30 w 10000"/>
              <a:gd name="connsiteY19" fmla="*/ 10000 h 10000"/>
              <a:gd name="connsiteX0" fmla="*/ 10000 w 10000"/>
              <a:gd name="connsiteY0" fmla="*/ 1401 h 10000"/>
              <a:gd name="connsiteX1" fmla="*/ 8778 w 10000"/>
              <a:gd name="connsiteY1" fmla="*/ 1811 h 10000"/>
              <a:gd name="connsiteX2" fmla="*/ 8371 w 10000"/>
              <a:gd name="connsiteY2" fmla="*/ 8412 h 10000"/>
              <a:gd name="connsiteX3" fmla="*/ 7879 w 10000"/>
              <a:gd name="connsiteY3" fmla="*/ 3705 h 10000"/>
              <a:gd name="connsiteX4" fmla="*/ 7702 w 10000"/>
              <a:gd name="connsiteY4" fmla="*/ 9678 h 10000"/>
              <a:gd name="connsiteX5" fmla="*/ 6669 w 10000"/>
              <a:gd name="connsiteY5" fmla="*/ 6553 h 10000"/>
              <a:gd name="connsiteX6" fmla="*/ 7432 w 10000"/>
              <a:gd name="connsiteY6" fmla="*/ 2837 h 10000"/>
              <a:gd name="connsiteX7" fmla="*/ 6094 w 10000"/>
              <a:gd name="connsiteY7" fmla="*/ 918 h 10000"/>
              <a:gd name="connsiteX8" fmla="*/ 6284 w 10000"/>
              <a:gd name="connsiteY8" fmla="*/ 7241 h 10000"/>
              <a:gd name="connsiteX9" fmla="*/ 5553 w 10000"/>
              <a:gd name="connsiteY9" fmla="*/ 3645 h 10000"/>
              <a:gd name="connsiteX10" fmla="*/ 4795 w 10000"/>
              <a:gd name="connsiteY10" fmla="*/ 6553 h 10000"/>
              <a:gd name="connsiteX11" fmla="*/ 3666 w 10000"/>
              <a:gd name="connsiteY11" fmla="*/ 1025 h 10000"/>
              <a:gd name="connsiteX12" fmla="*/ 3359 w 10000"/>
              <a:gd name="connsiteY12" fmla="*/ 8074 h 10000"/>
              <a:gd name="connsiteX13" fmla="*/ 2723 w 10000"/>
              <a:gd name="connsiteY13" fmla="*/ 2558 h 10000"/>
              <a:gd name="connsiteX14" fmla="*/ 2045 w 10000"/>
              <a:gd name="connsiteY14" fmla="*/ 7554 h 10000"/>
              <a:gd name="connsiteX15" fmla="*/ 374 w 10000"/>
              <a:gd name="connsiteY15" fmla="*/ 0 h 10000"/>
              <a:gd name="connsiteX16" fmla="*/ 0 w 10000"/>
              <a:gd name="connsiteY16" fmla="*/ 4043 h 10000"/>
              <a:gd name="connsiteX17" fmla="*/ 669 w 10000"/>
              <a:gd name="connsiteY17" fmla="*/ 8074 h 10000"/>
              <a:gd name="connsiteX18" fmla="*/ 30 w 10000"/>
              <a:gd name="connsiteY18" fmla="*/ 10000 h 10000"/>
              <a:gd name="connsiteX0" fmla="*/ 9930 w 9930"/>
              <a:gd name="connsiteY0" fmla="*/ 4490 h 10000"/>
              <a:gd name="connsiteX1" fmla="*/ 8778 w 9930"/>
              <a:gd name="connsiteY1" fmla="*/ 1811 h 10000"/>
              <a:gd name="connsiteX2" fmla="*/ 8371 w 9930"/>
              <a:gd name="connsiteY2" fmla="*/ 8412 h 10000"/>
              <a:gd name="connsiteX3" fmla="*/ 7879 w 9930"/>
              <a:gd name="connsiteY3" fmla="*/ 3705 h 10000"/>
              <a:gd name="connsiteX4" fmla="*/ 7702 w 9930"/>
              <a:gd name="connsiteY4" fmla="*/ 9678 h 10000"/>
              <a:gd name="connsiteX5" fmla="*/ 6669 w 9930"/>
              <a:gd name="connsiteY5" fmla="*/ 6553 h 10000"/>
              <a:gd name="connsiteX6" fmla="*/ 7432 w 9930"/>
              <a:gd name="connsiteY6" fmla="*/ 2837 h 10000"/>
              <a:gd name="connsiteX7" fmla="*/ 6094 w 9930"/>
              <a:gd name="connsiteY7" fmla="*/ 918 h 10000"/>
              <a:gd name="connsiteX8" fmla="*/ 6284 w 9930"/>
              <a:gd name="connsiteY8" fmla="*/ 7241 h 10000"/>
              <a:gd name="connsiteX9" fmla="*/ 5553 w 9930"/>
              <a:gd name="connsiteY9" fmla="*/ 3645 h 10000"/>
              <a:gd name="connsiteX10" fmla="*/ 4795 w 9930"/>
              <a:gd name="connsiteY10" fmla="*/ 6553 h 10000"/>
              <a:gd name="connsiteX11" fmla="*/ 3666 w 9930"/>
              <a:gd name="connsiteY11" fmla="*/ 1025 h 10000"/>
              <a:gd name="connsiteX12" fmla="*/ 3359 w 9930"/>
              <a:gd name="connsiteY12" fmla="*/ 8074 h 10000"/>
              <a:gd name="connsiteX13" fmla="*/ 2723 w 9930"/>
              <a:gd name="connsiteY13" fmla="*/ 2558 h 10000"/>
              <a:gd name="connsiteX14" fmla="*/ 2045 w 9930"/>
              <a:gd name="connsiteY14" fmla="*/ 7554 h 10000"/>
              <a:gd name="connsiteX15" fmla="*/ 374 w 9930"/>
              <a:gd name="connsiteY15" fmla="*/ 0 h 10000"/>
              <a:gd name="connsiteX16" fmla="*/ 0 w 9930"/>
              <a:gd name="connsiteY16" fmla="*/ 4043 h 10000"/>
              <a:gd name="connsiteX17" fmla="*/ 669 w 9930"/>
              <a:gd name="connsiteY17" fmla="*/ 8074 h 10000"/>
              <a:gd name="connsiteX18" fmla="*/ 30 w 9930"/>
              <a:gd name="connsiteY18" fmla="*/ 10000 h 10000"/>
              <a:gd name="connsiteX0" fmla="*/ 10000 w 10000"/>
              <a:gd name="connsiteY0" fmla="*/ 4490 h 10000"/>
              <a:gd name="connsiteX1" fmla="*/ 8840 w 10000"/>
              <a:gd name="connsiteY1" fmla="*/ 1811 h 10000"/>
              <a:gd name="connsiteX2" fmla="*/ 8430 w 10000"/>
              <a:gd name="connsiteY2" fmla="*/ 8412 h 10000"/>
              <a:gd name="connsiteX3" fmla="*/ 7935 w 10000"/>
              <a:gd name="connsiteY3" fmla="*/ 3705 h 10000"/>
              <a:gd name="connsiteX4" fmla="*/ 7756 w 10000"/>
              <a:gd name="connsiteY4" fmla="*/ 9678 h 10000"/>
              <a:gd name="connsiteX5" fmla="*/ 7484 w 10000"/>
              <a:gd name="connsiteY5" fmla="*/ 2837 h 10000"/>
              <a:gd name="connsiteX6" fmla="*/ 6137 w 10000"/>
              <a:gd name="connsiteY6" fmla="*/ 918 h 10000"/>
              <a:gd name="connsiteX7" fmla="*/ 6328 w 10000"/>
              <a:gd name="connsiteY7" fmla="*/ 7241 h 10000"/>
              <a:gd name="connsiteX8" fmla="*/ 5592 w 10000"/>
              <a:gd name="connsiteY8" fmla="*/ 3645 h 10000"/>
              <a:gd name="connsiteX9" fmla="*/ 4829 w 10000"/>
              <a:gd name="connsiteY9" fmla="*/ 6553 h 10000"/>
              <a:gd name="connsiteX10" fmla="*/ 3692 w 10000"/>
              <a:gd name="connsiteY10" fmla="*/ 1025 h 10000"/>
              <a:gd name="connsiteX11" fmla="*/ 3383 w 10000"/>
              <a:gd name="connsiteY11" fmla="*/ 8074 h 10000"/>
              <a:gd name="connsiteX12" fmla="*/ 2742 w 10000"/>
              <a:gd name="connsiteY12" fmla="*/ 2558 h 10000"/>
              <a:gd name="connsiteX13" fmla="*/ 2059 w 10000"/>
              <a:gd name="connsiteY13" fmla="*/ 7554 h 10000"/>
              <a:gd name="connsiteX14" fmla="*/ 377 w 10000"/>
              <a:gd name="connsiteY14" fmla="*/ 0 h 10000"/>
              <a:gd name="connsiteX15" fmla="*/ 0 w 10000"/>
              <a:gd name="connsiteY15" fmla="*/ 4043 h 10000"/>
              <a:gd name="connsiteX16" fmla="*/ 674 w 10000"/>
              <a:gd name="connsiteY16" fmla="*/ 8074 h 10000"/>
              <a:gd name="connsiteX17" fmla="*/ 30 w 10000"/>
              <a:gd name="connsiteY17" fmla="*/ 10000 h 10000"/>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17" fmla="*/ 30 w 10000"/>
              <a:gd name="connsiteY17" fmla="*/ 10000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16" fmla="*/ 674 w 10000"/>
              <a:gd name="connsiteY16" fmla="*/ 8074 h 10119"/>
              <a:gd name="connsiteX0" fmla="*/ 10000 w 10000"/>
              <a:gd name="connsiteY0" fmla="*/ 4490 h 10119"/>
              <a:gd name="connsiteX1" fmla="*/ 8840 w 10000"/>
              <a:gd name="connsiteY1" fmla="*/ 1811 h 10119"/>
              <a:gd name="connsiteX2" fmla="*/ 8430 w 10000"/>
              <a:gd name="connsiteY2" fmla="*/ 8412 h 10119"/>
              <a:gd name="connsiteX3" fmla="*/ 7935 w 10000"/>
              <a:gd name="connsiteY3" fmla="*/ 3705 h 10119"/>
              <a:gd name="connsiteX4" fmla="*/ 7248 w 10000"/>
              <a:gd name="connsiteY4" fmla="*/ 10119 h 10119"/>
              <a:gd name="connsiteX5" fmla="*/ 7484 w 10000"/>
              <a:gd name="connsiteY5" fmla="*/ 2837 h 10119"/>
              <a:gd name="connsiteX6" fmla="*/ 6137 w 10000"/>
              <a:gd name="connsiteY6" fmla="*/ 918 h 10119"/>
              <a:gd name="connsiteX7" fmla="*/ 6328 w 10000"/>
              <a:gd name="connsiteY7" fmla="*/ 7241 h 10119"/>
              <a:gd name="connsiteX8" fmla="*/ 5592 w 10000"/>
              <a:gd name="connsiteY8" fmla="*/ 3645 h 10119"/>
              <a:gd name="connsiteX9" fmla="*/ 4829 w 10000"/>
              <a:gd name="connsiteY9" fmla="*/ 6553 h 10119"/>
              <a:gd name="connsiteX10" fmla="*/ 3692 w 10000"/>
              <a:gd name="connsiteY10" fmla="*/ 1025 h 10119"/>
              <a:gd name="connsiteX11" fmla="*/ 3383 w 10000"/>
              <a:gd name="connsiteY11" fmla="*/ 8074 h 10119"/>
              <a:gd name="connsiteX12" fmla="*/ 2742 w 10000"/>
              <a:gd name="connsiteY12" fmla="*/ 2558 h 10119"/>
              <a:gd name="connsiteX13" fmla="*/ 2059 w 10000"/>
              <a:gd name="connsiteY13" fmla="*/ 7554 h 10119"/>
              <a:gd name="connsiteX14" fmla="*/ 377 w 10000"/>
              <a:gd name="connsiteY14" fmla="*/ 0 h 10119"/>
              <a:gd name="connsiteX15" fmla="*/ 0 w 10000"/>
              <a:gd name="connsiteY15" fmla="*/ 4043 h 10119"/>
              <a:gd name="connsiteX0" fmla="*/ 9623 w 9623"/>
              <a:gd name="connsiteY0" fmla="*/ 4490 h 10119"/>
              <a:gd name="connsiteX1" fmla="*/ 8463 w 9623"/>
              <a:gd name="connsiteY1" fmla="*/ 1811 h 10119"/>
              <a:gd name="connsiteX2" fmla="*/ 8053 w 9623"/>
              <a:gd name="connsiteY2" fmla="*/ 8412 h 10119"/>
              <a:gd name="connsiteX3" fmla="*/ 7558 w 9623"/>
              <a:gd name="connsiteY3" fmla="*/ 3705 h 10119"/>
              <a:gd name="connsiteX4" fmla="*/ 6871 w 9623"/>
              <a:gd name="connsiteY4" fmla="*/ 10119 h 10119"/>
              <a:gd name="connsiteX5" fmla="*/ 7107 w 9623"/>
              <a:gd name="connsiteY5" fmla="*/ 2837 h 10119"/>
              <a:gd name="connsiteX6" fmla="*/ 5760 w 9623"/>
              <a:gd name="connsiteY6" fmla="*/ 918 h 10119"/>
              <a:gd name="connsiteX7" fmla="*/ 5951 w 9623"/>
              <a:gd name="connsiteY7" fmla="*/ 7241 h 10119"/>
              <a:gd name="connsiteX8" fmla="*/ 5215 w 9623"/>
              <a:gd name="connsiteY8" fmla="*/ 3645 h 10119"/>
              <a:gd name="connsiteX9" fmla="*/ 4452 w 9623"/>
              <a:gd name="connsiteY9" fmla="*/ 6553 h 10119"/>
              <a:gd name="connsiteX10" fmla="*/ 3315 w 9623"/>
              <a:gd name="connsiteY10" fmla="*/ 1025 h 10119"/>
              <a:gd name="connsiteX11" fmla="*/ 3006 w 9623"/>
              <a:gd name="connsiteY11" fmla="*/ 8074 h 10119"/>
              <a:gd name="connsiteX12" fmla="*/ 2365 w 9623"/>
              <a:gd name="connsiteY12" fmla="*/ 2558 h 10119"/>
              <a:gd name="connsiteX13" fmla="*/ 1682 w 9623"/>
              <a:gd name="connsiteY13" fmla="*/ 7554 h 10119"/>
              <a:gd name="connsiteX14" fmla="*/ 0 w 9623"/>
              <a:gd name="connsiteY14" fmla="*/ 0 h 10119"/>
              <a:gd name="connsiteX0" fmla="*/ 8252 w 8252"/>
              <a:gd name="connsiteY0" fmla="*/ 3530 h 9093"/>
              <a:gd name="connsiteX1" fmla="*/ 7047 w 8252"/>
              <a:gd name="connsiteY1" fmla="*/ 883 h 9093"/>
              <a:gd name="connsiteX2" fmla="*/ 6620 w 8252"/>
              <a:gd name="connsiteY2" fmla="*/ 7406 h 9093"/>
              <a:gd name="connsiteX3" fmla="*/ 6106 w 8252"/>
              <a:gd name="connsiteY3" fmla="*/ 2754 h 9093"/>
              <a:gd name="connsiteX4" fmla="*/ 5392 w 8252"/>
              <a:gd name="connsiteY4" fmla="*/ 9093 h 9093"/>
              <a:gd name="connsiteX5" fmla="*/ 5637 w 8252"/>
              <a:gd name="connsiteY5" fmla="*/ 1897 h 9093"/>
              <a:gd name="connsiteX6" fmla="*/ 4238 w 8252"/>
              <a:gd name="connsiteY6" fmla="*/ 0 h 9093"/>
              <a:gd name="connsiteX7" fmla="*/ 4436 w 8252"/>
              <a:gd name="connsiteY7" fmla="*/ 6249 h 9093"/>
              <a:gd name="connsiteX8" fmla="*/ 3671 w 8252"/>
              <a:gd name="connsiteY8" fmla="*/ 2695 h 9093"/>
              <a:gd name="connsiteX9" fmla="*/ 2878 w 8252"/>
              <a:gd name="connsiteY9" fmla="*/ 5569 h 9093"/>
              <a:gd name="connsiteX10" fmla="*/ 1697 w 8252"/>
              <a:gd name="connsiteY10" fmla="*/ 106 h 9093"/>
              <a:gd name="connsiteX11" fmla="*/ 1376 w 8252"/>
              <a:gd name="connsiteY11" fmla="*/ 7072 h 9093"/>
              <a:gd name="connsiteX12" fmla="*/ 710 w 8252"/>
              <a:gd name="connsiteY12" fmla="*/ 1621 h 9093"/>
              <a:gd name="connsiteX13" fmla="*/ 0 w 8252"/>
              <a:gd name="connsiteY13" fmla="*/ 6558 h 9093"/>
              <a:gd name="connsiteX0" fmla="*/ 9140 w 9140"/>
              <a:gd name="connsiteY0" fmla="*/ 3882 h 10000"/>
              <a:gd name="connsiteX1" fmla="*/ 7680 w 9140"/>
              <a:gd name="connsiteY1" fmla="*/ 971 h 10000"/>
              <a:gd name="connsiteX2" fmla="*/ 7162 w 9140"/>
              <a:gd name="connsiteY2" fmla="*/ 8145 h 10000"/>
              <a:gd name="connsiteX3" fmla="*/ 6539 w 9140"/>
              <a:gd name="connsiteY3" fmla="*/ 3029 h 10000"/>
              <a:gd name="connsiteX4" fmla="*/ 5674 w 9140"/>
              <a:gd name="connsiteY4" fmla="*/ 10000 h 10000"/>
              <a:gd name="connsiteX5" fmla="*/ 5971 w 9140"/>
              <a:gd name="connsiteY5" fmla="*/ 2086 h 10000"/>
              <a:gd name="connsiteX6" fmla="*/ 4276 w 9140"/>
              <a:gd name="connsiteY6" fmla="*/ 0 h 10000"/>
              <a:gd name="connsiteX7" fmla="*/ 4516 w 9140"/>
              <a:gd name="connsiteY7" fmla="*/ 6872 h 10000"/>
              <a:gd name="connsiteX8" fmla="*/ 3589 w 9140"/>
              <a:gd name="connsiteY8" fmla="*/ 2964 h 10000"/>
              <a:gd name="connsiteX9" fmla="*/ 2628 w 9140"/>
              <a:gd name="connsiteY9" fmla="*/ 6124 h 10000"/>
              <a:gd name="connsiteX10" fmla="*/ 1196 w 9140"/>
              <a:gd name="connsiteY10" fmla="*/ 117 h 10000"/>
              <a:gd name="connsiteX11" fmla="*/ 807 w 9140"/>
              <a:gd name="connsiteY11" fmla="*/ 7777 h 10000"/>
              <a:gd name="connsiteX12" fmla="*/ 0 w 9140"/>
              <a:gd name="connsiteY12" fmla="*/ 1783 h 10000"/>
              <a:gd name="connsiteX0" fmla="*/ 9117 w 9117"/>
              <a:gd name="connsiteY0" fmla="*/ 3882 h 10000"/>
              <a:gd name="connsiteX1" fmla="*/ 7520 w 9117"/>
              <a:gd name="connsiteY1" fmla="*/ 971 h 10000"/>
              <a:gd name="connsiteX2" fmla="*/ 6953 w 9117"/>
              <a:gd name="connsiteY2" fmla="*/ 8145 h 10000"/>
              <a:gd name="connsiteX3" fmla="*/ 6271 w 9117"/>
              <a:gd name="connsiteY3" fmla="*/ 3029 h 10000"/>
              <a:gd name="connsiteX4" fmla="*/ 5325 w 9117"/>
              <a:gd name="connsiteY4" fmla="*/ 10000 h 10000"/>
              <a:gd name="connsiteX5" fmla="*/ 5650 w 9117"/>
              <a:gd name="connsiteY5" fmla="*/ 2086 h 10000"/>
              <a:gd name="connsiteX6" fmla="*/ 3795 w 9117"/>
              <a:gd name="connsiteY6" fmla="*/ 0 h 10000"/>
              <a:gd name="connsiteX7" fmla="*/ 4058 w 9117"/>
              <a:gd name="connsiteY7" fmla="*/ 6872 h 10000"/>
              <a:gd name="connsiteX8" fmla="*/ 3044 w 9117"/>
              <a:gd name="connsiteY8" fmla="*/ 2964 h 10000"/>
              <a:gd name="connsiteX9" fmla="*/ 1992 w 9117"/>
              <a:gd name="connsiteY9" fmla="*/ 6124 h 10000"/>
              <a:gd name="connsiteX10" fmla="*/ 426 w 9117"/>
              <a:gd name="connsiteY10" fmla="*/ 117 h 10000"/>
              <a:gd name="connsiteX11" fmla="*/ 0 w 9117"/>
              <a:gd name="connsiteY11" fmla="*/ 7777 h 10000"/>
              <a:gd name="connsiteX0" fmla="*/ 9533 w 9533"/>
              <a:gd name="connsiteY0" fmla="*/ 3882 h 10000"/>
              <a:gd name="connsiteX1" fmla="*/ 7781 w 9533"/>
              <a:gd name="connsiteY1" fmla="*/ 971 h 10000"/>
              <a:gd name="connsiteX2" fmla="*/ 7159 w 9533"/>
              <a:gd name="connsiteY2" fmla="*/ 8145 h 10000"/>
              <a:gd name="connsiteX3" fmla="*/ 6411 w 9533"/>
              <a:gd name="connsiteY3" fmla="*/ 3029 h 10000"/>
              <a:gd name="connsiteX4" fmla="*/ 5374 w 9533"/>
              <a:gd name="connsiteY4" fmla="*/ 10000 h 10000"/>
              <a:gd name="connsiteX5" fmla="*/ 5730 w 9533"/>
              <a:gd name="connsiteY5" fmla="*/ 2086 h 10000"/>
              <a:gd name="connsiteX6" fmla="*/ 3696 w 9533"/>
              <a:gd name="connsiteY6" fmla="*/ 0 h 10000"/>
              <a:gd name="connsiteX7" fmla="*/ 3984 w 9533"/>
              <a:gd name="connsiteY7" fmla="*/ 6872 h 10000"/>
              <a:gd name="connsiteX8" fmla="*/ 2872 w 9533"/>
              <a:gd name="connsiteY8" fmla="*/ 2964 h 10000"/>
              <a:gd name="connsiteX9" fmla="*/ 1718 w 9533"/>
              <a:gd name="connsiteY9" fmla="*/ 6124 h 10000"/>
              <a:gd name="connsiteX10" fmla="*/ 0 w 9533"/>
              <a:gd name="connsiteY10" fmla="*/ 117 h 10000"/>
              <a:gd name="connsiteX0" fmla="*/ 8198 w 8198"/>
              <a:gd name="connsiteY0" fmla="*/ 3882 h 10000"/>
              <a:gd name="connsiteX1" fmla="*/ 6360 w 8198"/>
              <a:gd name="connsiteY1" fmla="*/ 971 h 10000"/>
              <a:gd name="connsiteX2" fmla="*/ 5708 w 8198"/>
              <a:gd name="connsiteY2" fmla="*/ 8145 h 10000"/>
              <a:gd name="connsiteX3" fmla="*/ 4923 w 8198"/>
              <a:gd name="connsiteY3" fmla="*/ 3029 h 10000"/>
              <a:gd name="connsiteX4" fmla="*/ 3835 w 8198"/>
              <a:gd name="connsiteY4" fmla="*/ 10000 h 10000"/>
              <a:gd name="connsiteX5" fmla="*/ 4209 w 8198"/>
              <a:gd name="connsiteY5" fmla="*/ 2086 h 10000"/>
              <a:gd name="connsiteX6" fmla="*/ 2075 w 8198"/>
              <a:gd name="connsiteY6" fmla="*/ 0 h 10000"/>
              <a:gd name="connsiteX7" fmla="*/ 2377 w 8198"/>
              <a:gd name="connsiteY7" fmla="*/ 6872 h 10000"/>
              <a:gd name="connsiteX8" fmla="*/ 1211 w 8198"/>
              <a:gd name="connsiteY8" fmla="*/ 2964 h 10000"/>
              <a:gd name="connsiteX9" fmla="*/ 0 w 8198"/>
              <a:gd name="connsiteY9" fmla="*/ 6124 h 10000"/>
              <a:gd name="connsiteX0" fmla="*/ 8523 w 8523"/>
              <a:gd name="connsiteY0" fmla="*/ 3882 h 10000"/>
              <a:gd name="connsiteX1" fmla="*/ 6281 w 8523"/>
              <a:gd name="connsiteY1" fmla="*/ 971 h 10000"/>
              <a:gd name="connsiteX2" fmla="*/ 5486 w 8523"/>
              <a:gd name="connsiteY2" fmla="*/ 8145 h 10000"/>
              <a:gd name="connsiteX3" fmla="*/ 4528 w 8523"/>
              <a:gd name="connsiteY3" fmla="*/ 3029 h 10000"/>
              <a:gd name="connsiteX4" fmla="*/ 3201 w 8523"/>
              <a:gd name="connsiteY4" fmla="*/ 10000 h 10000"/>
              <a:gd name="connsiteX5" fmla="*/ 3657 w 8523"/>
              <a:gd name="connsiteY5" fmla="*/ 2086 h 10000"/>
              <a:gd name="connsiteX6" fmla="*/ 1054 w 8523"/>
              <a:gd name="connsiteY6" fmla="*/ 0 h 10000"/>
              <a:gd name="connsiteX7" fmla="*/ 1422 w 8523"/>
              <a:gd name="connsiteY7" fmla="*/ 6872 h 10000"/>
              <a:gd name="connsiteX8" fmla="*/ 0 w 8523"/>
              <a:gd name="connsiteY8" fmla="*/ 2964 h 10000"/>
              <a:gd name="connsiteX0" fmla="*/ 8763 w 8763"/>
              <a:gd name="connsiteY0" fmla="*/ 3882 h 10000"/>
              <a:gd name="connsiteX1" fmla="*/ 6132 w 8763"/>
              <a:gd name="connsiteY1" fmla="*/ 971 h 10000"/>
              <a:gd name="connsiteX2" fmla="*/ 5200 w 8763"/>
              <a:gd name="connsiteY2" fmla="*/ 8145 h 10000"/>
              <a:gd name="connsiteX3" fmla="*/ 4076 w 8763"/>
              <a:gd name="connsiteY3" fmla="*/ 3029 h 10000"/>
              <a:gd name="connsiteX4" fmla="*/ 2519 w 8763"/>
              <a:gd name="connsiteY4" fmla="*/ 10000 h 10000"/>
              <a:gd name="connsiteX5" fmla="*/ 3054 w 8763"/>
              <a:gd name="connsiteY5" fmla="*/ 2086 h 10000"/>
              <a:gd name="connsiteX6" fmla="*/ 0 w 8763"/>
              <a:gd name="connsiteY6" fmla="*/ 0 h 10000"/>
              <a:gd name="connsiteX7" fmla="*/ 431 w 8763"/>
              <a:gd name="connsiteY7" fmla="*/ 6872 h 10000"/>
              <a:gd name="connsiteX0" fmla="*/ 10000 w 10000"/>
              <a:gd name="connsiteY0" fmla="*/ 3882 h 8145"/>
              <a:gd name="connsiteX1" fmla="*/ 6998 w 10000"/>
              <a:gd name="connsiteY1" fmla="*/ 971 h 8145"/>
              <a:gd name="connsiteX2" fmla="*/ 5934 w 10000"/>
              <a:gd name="connsiteY2" fmla="*/ 8145 h 8145"/>
              <a:gd name="connsiteX3" fmla="*/ 4651 w 10000"/>
              <a:gd name="connsiteY3" fmla="*/ 3029 h 8145"/>
              <a:gd name="connsiteX4" fmla="*/ 3485 w 10000"/>
              <a:gd name="connsiteY4" fmla="*/ 2086 h 8145"/>
              <a:gd name="connsiteX5" fmla="*/ 0 w 10000"/>
              <a:gd name="connsiteY5" fmla="*/ 0 h 8145"/>
              <a:gd name="connsiteX6" fmla="*/ 492 w 10000"/>
              <a:gd name="connsiteY6" fmla="*/ 6872 h 8145"/>
              <a:gd name="connsiteX0" fmla="*/ 10000 w 10000"/>
              <a:gd name="connsiteY0" fmla="*/ 4766 h 10000"/>
              <a:gd name="connsiteX1" fmla="*/ 6998 w 10000"/>
              <a:gd name="connsiteY1" fmla="*/ 1192 h 10000"/>
              <a:gd name="connsiteX2" fmla="*/ 5934 w 10000"/>
              <a:gd name="connsiteY2" fmla="*/ 10000 h 10000"/>
              <a:gd name="connsiteX3" fmla="*/ 3485 w 10000"/>
              <a:gd name="connsiteY3" fmla="*/ 2561 h 10000"/>
              <a:gd name="connsiteX4" fmla="*/ 0 w 10000"/>
              <a:gd name="connsiteY4" fmla="*/ 0 h 10000"/>
              <a:gd name="connsiteX5" fmla="*/ 492 w 10000"/>
              <a:gd name="connsiteY5" fmla="*/ 8437 h 10000"/>
              <a:gd name="connsiteX0" fmla="*/ 10000 w 10000"/>
              <a:gd name="connsiteY0" fmla="*/ 4766 h 8437"/>
              <a:gd name="connsiteX1" fmla="*/ 6998 w 10000"/>
              <a:gd name="connsiteY1" fmla="*/ 1192 h 8437"/>
              <a:gd name="connsiteX2" fmla="*/ 3485 w 10000"/>
              <a:gd name="connsiteY2" fmla="*/ 2561 h 8437"/>
              <a:gd name="connsiteX3" fmla="*/ 0 w 10000"/>
              <a:gd name="connsiteY3" fmla="*/ 0 h 8437"/>
              <a:gd name="connsiteX4" fmla="*/ 492 w 10000"/>
              <a:gd name="connsiteY4" fmla="*/ 8437 h 8437"/>
              <a:gd name="connsiteX0" fmla="*/ 10000 w 10000"/>
              <a:gd name="connsiteY0" fmla="*/ 6164 h 10515"/>
              <a:gd name="connsiteX1" fmla="*/ 6998 w 10000"/>
              <a:gd name="connsiteY1" fmla="*/ 1928 h 10515"/>
              <a:gd name="connsiteX2" fmla="*/ 0 w 10000"/>
              <a:gd name="connsiteY2" fmla="*/ 515 h 10515"/>
              <a:gd name="connsiteX3" fmla="*/ 492 w 10000"/>
              <a:gd name="connsiteY3" fmla="*/ 10515 h 10515"/>
              <a:gd name="connsiteX0" fmla="*/ 10000 w 10000"/>
              <a:gd name="connsiteY0" fmla="*/ 5649 h 10000"/>
              <a:gd name="connsiteX1" fmla="*/ 0 w 10000"/>
              <a:gd name="connsiteY1" fmla="*/ 0 h 10000"/>
              <a:gd name="connsiteX2" fmla="*/ 492 w 10000"/>
              <a:gd name="connsiteY2" fmla="*/ 10000 h 10000"/>
              <a:gd name="connsiteX0" fmla="*/ 0 w 492"/>
              <a:gd name="connsiteY0" fmla="*/ 0 h 10000"/>
              <a:gd name="connsiteX1" fmla="*/ 492 w 492"/>
              <a:gd name="connsiteY1" fmla="*/ 10000 h 10000"/>
            </a:gdLst>
            <a:ahLst/>
            <a:cxnLst>
              <a:cxn ang="0">
                <a:pos x="connsiteX0" y="connsiteY0"/>
              </a:cxn>
              <a:cxn ang="0">
                <a:pos x="connsiteX1" y="connsiteY1"/>
              </a:cxn>
            </a:cxnLst>
            <a:rect l="l" t="t" r="r" b="b"/>
            <a:pathLst>
              <a:path w="492" h="10000">
                <a:moveTo>
                  <a:pt x="0" y="0"/>
                </a:moveTo>
                <a:cubicBezTo>
                  <a:pt x="162" y="3334"/>
                  <a:pt x="332" y="6668"/>
                  <a:pt x="492" y="10000"/>
                </a:cubicBez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7" name="Freeform 5"/>
          <p:cNvSpPr>
            <a:spLocks/>
          </p:cNvSpPr>
          <p:nvPr/>
        </p:nvSpPr>
        <p:spPr bwMode="auto">
          <a:xfrm>
            <a:off x="1355768" y="5183311"/>
            <a:ext cx="10017898" cy="857701"/>
          </a:xfrm>
          <a:custGeom>
            <a:avLst/>
            <a:gdLst>
              <a:gd name="T0" fmla="*/ 90 w 2215"/>
              <a:gd name="T1" fmla="*/ 221 h 561"/>
              <a:gd name="T2" fmla="*/ 613 w 2215"/>
              <a:gd name="T3" fmla="*/ 464 h 561"/>
              <a:gd name="T4" fmla="*/ 1129 w 2215"/>
              <a:gd name="T5" fmla="*/ 312 h 561"/>
              <a:gd name="T6" fmla="*/ 1588 w 2215"/>
              <a:gd name="T7" fmla="*/ 422 h 561"/>
              <a:gd name="T8" fmla="*/ 1903 w 2215"/>
              <a:gd name="T9" fmla="*/ 210 h 561"/>
              <a:gd name="T10" fmla="*/ 2215 w 2215"/>
              <a:gd name="T11" fmla="*/ 312 h 561"/>
              <a:gd name="T12" fmla="*/ 2006 w 2215"/>
              <a:gd name="T13" fmla="*/ 508 h 561"/>
              <a:gd name="T14" fmla="*/ 2063 w 2215"/>
              <a:gd name="T15" fmla="*/ 159 h 561"/>
              <a:gd name="T16" fmla="*/ 1729 w 2215"/>
              <a:gd name="T17" fmla="*/ 175 h 561"/>
              <a:gd name="T18" fmla="*/ 1873 w 2215"/>
              <a:gd name="T19" fmla="*/ 340 h 561"/>
              <a:gd name="T20" fmla="*/ 1428 w 2215"/>
              <a:gd name="T21" fmla="*/ 528 h 561"/>
              <a:gd name="T22" fmla="*/ 1445 w 2215"/>
              <a:gd name="T23" fmla="*/ 260 h 561"/>
              <a:gd name="T24" fmla="*/ 1206 w 2215"/>
              <a:gd name="T25" fmla="*/ 457 h 561"/>
              <a:gd name="T26" fmla="*/ 956 w 2215"/>
              <a:gd name="T27" fmla="*/ 241 h 561"/>
              <a:gd name="T28" fmla="*/ 690 w 2215"/>
              <a:gd name="T29" fmla="*/ 306 h 561"/>
              <a:gd name="T30" fmla="*/ 890 w 2215"/>
              <a:gd name="T31" fmla="*/ 545 h 561"/>
              <a:gd name="T32" fmla="*/ 465 w 2215"/>
              <a:gd name="T33" fmla="*/ 499 h 561"/>
              <a:gd name="T34" fmla="*/ 603 w 2215"/>
              <a:gd name="T35" fmla="*/ 289 h 561"/>
              <a:gd name="T36" fmla="*/ 414 w 2215"/>
              <a:gd name="T37" fmla="*/ 222 h 561"/>
              <a:gd name="T38" fmla="*/ 276 w 2215"/>
              <a:gd name="T39" fmla="*/ 511 h 561"/>
              <a:gd name="T40" fmla="*/ 12 w 2215"/>
              <a:gd name="T41" fmla="*/ 561 h 561"/>
              <a:gd name="T42" fmla="*/ 0 w 2215"/>
              <a:gd name="T43" fmla="*/ 0 h 561"/>
              <a:gd name="T44" fmla="*/ 372 w 2215"/>
              <a:gd name="T45" fmla="*/ 54 h 561"/>
              <a:gd name="T46" fmla="*/ 141 w 2215"/>
              <a:gd name="T47" fmla="*/ 387 h 561"/>
              <a:gd name="T48" fmla="*/ 90 w 2215"/>
              <a:gd name="T49" fmla="*/ 221 h 561"/>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24" fmla="*/ 87 w 10000"/>
              <a:gd name="connsiteY24" fmla="*/ 566 h 10000"/>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0" fmla="*/ 1625 w 9946"/>
              <a:gd name="connsiteY0" fmla="*/ 0 h 9037"/>
              <a:gd name="connsiteX1" fmla="*/ 583 w 9946"/>
              <a:gd name="connsiteY1" fmla="*/ 5935 h 9037"/>
              <a:gd name="connsiteX2" fmla="*/ 352 w 9946"/>
              <a:gd name="connsiteY2" fmla="*/ 2976 h 9037"/>
              <a:gd name="connsiteX3" fmla="*/ 2713 w 9946"/>
              <a:gd name="connsiteY3" fmla="*/ 7308 h 9037"/>
              <a:gd name="connsiteX4" fmla="*/ 5043 w 9946"/>
              <a:gd name="connsiteY4" fmla="*/ 4598 h 9037"/>
              <a:gd name="connsiteX5" fmla="*/ 7115 w 9946"/>
              <a:gd name="connsiteY5" fmla="*/ 6559 h 9037"/>
              <a:gd name="connsiteX6" fmla="*/ 8537 w 9946"/>
              <a:gd name="connsiteY6" fmla="*/ 2780 h 9037"/>
              <a:gd name="connsiteX7" fmla="*/ 9946 w 9946"/>
              <a:gd name="connsiteY7" fmla="*/ 4598 h 9037"/>
              <a:gd name="connsiteX8" fmla="*/ 9002 w 9946"/>
              <a:gd name="connsiteY8" fmla="*/ 8092 h 9037"/>
              <a:gd name="connsiteX9" fmla="*/ 9260 w 9946"/>
              <a:gd name="connsiteY9" fmla="*/ 1871 h 9037"/>
              <a:gd name="connsiteX10" fmla="*/ 7752 w 9946"/>
              <a:gd name="connsiteY10" fmla="*/ 2156 h 9037"/>
              <a:gd name="connsiteX11" fmla="*/ 8402 w 9946"/>
              <a:gd name="connsiteY11" fmla="*/ 5098 h 9037"/>
              <a:gd name="connsiteX12" fmla="*/ 6393 w 9946"/>
              <a:gd name="connsiteY12" fmla="*/ 8449 h 9037"/>
              <a:gd name="connsiteX13" fmla="*/ 6470 w 9946"/>
              <a:gd name="connsiteY13" fmla="*/ 3672 h 9037"/>
              <a:gd name="connsiteX14" fmla="*/ 5391 w 9946"/>
              <a:gd name="connsiteY14" fmla="*/ 7183 h 9037"/>
              <a:gd name="connsiteX15" fmla="*/ 4262 w 9946"/>
              <a:gd name="connsiteY15" fmla="*/ 3333 h 9037"/>
              <a:gd name="connsiteX16" fmla="*/ 3061 w 9946"/>
              <a:gd name="connsiteY16" fmla="*/ 4492 h 9037"/>
              <a:gd name="connsiteX17" fmla="*/ 3964 w 9946"/>
              <a:gd name="connsiteY17" fmla="*/ 8752 h 9037"/>
              <a:gd name="connsiteX18" fmla="*/ 2045 w 9946"/>
              <a:gd name="connsiteY18" fmla="*/ 7932 h 9037"/>
              <a:gd name="connsiteX19" fmla="*/ 2668 w 9946"/>
              <a:gd name="connsiteY19" fmla="*/ 4189 h 9037"/>
              <a:gd name="connsiteX20" fmla="*/ 1815 w 9946"/>
              <a:gd name="connsiteY20" fmla="*/ 2994 h 9037"/>
              <a:gd name="connsiteX21" fmla="*/ 1192 w 9946"/>
              <a:gd name="connsiteY21" fmla="*/ 8146 h 9037"/>
              <a:gd name="connsiteX22" fmla="*/ 0 w 9946"/>
              <a:gd name="connsiteY22" fmla="*/ 9037 h 9037"/>
              <a:gd name="connsiteX0" fmla="*/ 0 w 10034"/>
              <a:gd name="connsiteY0" fmla="*/ 8167 h 8167"/>
              <a:gd name="connsiteX1" fmla="*/ 620 w 10034"/>
              <a:gd name="connsiteY1" fmla="*/ 4497 h 8167"/>
              <a:gd name="connsiteX2" fmla="*/ 388 w 10034"/>
              <a:gd name="connsiteY2" fmla="*/ 1223 h 8167"/>
              <a:gd name="connsiteX3" fmla="*/ 2762 w 10034"/>
              <a:gd name="connsiteY3" fmla="*/ 6017 h 8167"/>
              <a:gd name="connsiteX4" fmla="*/ 5104 w 10034"/>
              <a:gd name="connsiteY4" fmla="*/ 3018 h 8167"/>
              <a:gd name="connsiteX5" fmla="*/ 7188 w 10034"/>
              <a:gd name="connsiteY5" fmla="*/ 5188 h 8167"/>
              <a:gd name="connsiteX6" fmla="*/ 8617 w 10034"/>
              <a:gd name="connsiteY6" fmla="*/ 1006 h 8167"/>
              <a:gd name="connsiteX7" fmla="*/ 10034 w 10034"/>
              <a:gd name="connsiteY7" fmla="*/ 3018 h 8167"/>
              <a:gd name="connsiteX8" fmla="*/ 9085 w 10034"/>
              <a:gd name="connsiteY8" fmla="*/ 6884 h 8167"/>
              <a:gd name="connsiteX9" fmla="*/ 9344 w 10034"/>
              <a:gd name="connsiteY9" fmla="*/ 0 h 8167"/>
              <a:gd name="connsiteX10" fmla="*/ 7828 w 10034"/>
              <a:gd name="connsiteY10" fmla="*/ 316 h 8167"/>
              <a:gd name="connsiteX11" fmla="*/ 8482 w 10034"/>
              <a:gd name="connsiteY11" fmla="*/ 3571 h 8167"/>
              <a:gd name="connsiteX12" fmla="*/ 6462 w 10034"/>
              <a:gd name="connsiteY12" fmla="*/ 7279 h 8167"/>
              <a:gd name="connsiteX13" fmla="*/ 6539 w 10034"/>
              <a:gd name="connsiteY13" fmla="*/ 1993 h 8167"/>
              <a:gd name="connsiteX14" fmla="*/ 5454 w 10034"/>
              <a:gd name="connsiteY14" fmla="*/ 5878 h 8167"/>
              <a:gd name="connsiteX15" fmla="*/ 4319 w 10034"/>
              <a:gd name="connsiteY15" fmla="*/ 1618 h 8167"/>
              <a:gd name="connsiteX16" fmla="*/ 3112 w 10034"/>
              <a:gd name="connsiteY16" fmla="*/ 2901 h 8167"/>
              <a:gd name="connsiteX17" fmla="*/ 4020 w 10034"/>
              <a:gd name="connsiteY17" fmla="*/ 7615 h 8167"/>
              <a:gd name="connsiteX18" fmla="*/ 2090 w 10034"/>
              <a:gd name="connsiteY18" fmla="*/ 6707 h 8167"/>
              <a:gd name="connsiteX19" fmla="*/ 2716 w 10034"/>
              <a:gd name="connsiteY19" fmla="*/ 2565 h 8167"/>
              <a:gd name="connsiteX20" fmla="*/ 1859 w 10034"/>
              <a:gd name="connsiteY20" fmla="*/ 1243 h 8167"/>
              <a:gd name="connsiteX21" fmla="*/ 1232 w 10034"/>
              <a:gd name="connsiteY21" fmla="*/ 6944 h 8167"/>
              <a:gd name="connsiteX22" fmla="*/ 34 w 10034"/>
              <a:gd name="connsiteY22" fmla="*/ 7930 h 8167"/>
              <a:gd name="connsiteX0" fmla="*/ 0 w 10000"/>
              <a:gd name="connsiteY0" fmla="*/ 10000 h 12799"/>
              <a:gd name="connsiteX1" fmla="*/ 951 w 10000"/>
              <a:gd name="connsiteY1" fmla="*/ 12540 h 12799"/>
              <a:gd name="connsiteX2" fmla="*/ 387 w 10000"/>
              <a:gd name="connsiteY2" fmla="*/ 1497 h 12799"/>
              <a:gd name="connsiteX3" fmla="*/ 2753 w 10000"/>
              <a:gd name="connsiteY3" fmla="*/ 7367 h 12799"/>
              <a:gd name="connsiteX4" fmla="*/ 5087 w 10000"/>
              <a:gd name="connsiteY4" fmla="*/ 3695 h 12799"/>
              <a:gd name="connsiteX5" fmla="*/ 7164 w 10000"/>
              <a:gd name="connsiteY5" fmla="*/ 6352 h 12799"/>
              <a:gd name="connsiteX6" fmla="*/ 8588 w 10000"/>
              <a:gd name="connsiteY6" fmla="*/ 1232 h 12799"/>
              <a:gd name="connsiteX7" fmla="*/ 10000 w 10000"/>
              <a:gd name="connsiteY7" fmla="*/ 3695 h 12799"/>
              <a:gd name="connsiteX8" fmla="*/ 9054 w 10000"/>
              <a:gd name="connsiteY8" fmla="*/ 8429 h 12799"/>
              <a:gd name="connsiteX9" fmla="*/ 9312 w 10000"/>
              <a:gd name="connsiteY9" fmla="*/ 0 h 12799"/>
              <a:gd name="connsiteX10" fmla="*/ 7801 w 10000"/>
              <a:gd name="connsiteY10" fmla="*/ 387 h 12799"/>
              <a:gd name="connsiteX11" fmla="*/ 8453 w 10000"/>
              <a:gd name="connsiteY11" fmla="*/ 4372 h 12799"/>
              <a:gd name="connsiteX12" fmla="*/ 6440 w 10000"/>
              <a:gd name="connsiteY12" fmla="*/ 8913 h 12799"/>
              <a:gd name="connsiteX13" fmla="*/ 6517 w 10000"/>
              <a:gd name="connsiteY13" fmla="*/ 2440 h 12799"/>
              <a:gd name="connsiteX14" fmla="*/ 5436 w 10000"/>
              <a:gd name="connsiteY14" fmla="*/ 7197 h 12799"/>
              <a:gd name="connsiteX15" fmla="*/ 4304 w 10000"/>
              <a:gd name="connsiteY15" fmla="*/ 1981 h 12799"/>
              <a:gd name="connsiteX16" fmla="*/ 3101 w 10000"/>
              <a:gd name="connsiteY16" fmla="*/ 3552 h 12799"/>
              <a:gd name="connsiteX17" fmla="*/ 4006 w 10000"/>
              <a:gd name="connsiteY17" fmla="*/ 9324 h 12799"/>
              <a:gd name="connsiteX18" fmla="*/ 2083 w 10000"/>
              <a:gd name="connsiteY18" fmla="*/ 8212 h 12799"/>
              <a:gd name="connsiteX19" fmla="*/ 2707 w 10000"/>
              <a:gd name="connsiteY19" fmla="*/ 3141 h 12799"/>
              <a:gd name="connsiteX20" fmla="*/ 1853 w 10000"/>
              <a:gd name="connsiteY20" fmla="*/ 1522 h 12799"/>
              <a:gd name="connsiteX21" fmla="*/ 1228 w 10000"/>
              <a:gd name="connsiteY21" fmla="*/ 8503 h 12799"/>
              <a:gd name="connsiteX22" fmla="*/ 34 w 10000"/>
              <a:gd name="connsiteY22" fmla="*/ 9710 h 12799"/>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34 w 10000"/>
              <a:gd name="connsiteY22" fmla="*/ 9710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94 w 10174"/>
              <a:gd name="connsiteY21" fmla="*/ 7408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9598"/>
              <a:gd name="connsiteX1" fmla="*/ 917 w 10226"/>
              <a:gd name="connsiteY1" fmla="*/ 9598 h 9598"/>
              <a:gd name="connsiteX2" fmla="*/ 613 w 10226"/>
              <a:gd name="connsiteY2" fmla="*/ 1497 h 9598"/>
              <a:gd name="connsiteX3" fmla="*/ 2979 w 10226"/>
              <a:gd name="connsiteY3" fmla="*/ 7367 h 9598"/>
              <a:gd name="connsiteX4" fmla="*/ 5313 w 10226"/>
              <a:gd name="connsiteY4" fmla="*/ 3695 h 9598"/>
              <a:gd name="connsiteX5" fmla="*/ 7390 w 10226"/>
              <a:gd name="connsiteY5" fmla="*/ 6352 h 9598"/>
              <a:gd name="connsiteX6" fmla="*/ 8814 w 10226"/>
              <a:gd name="connsiteY6" fmla="*/ 1232 h 9598"/>
              <a:gd name="connsiteX7" fmla="*/ 10226 w 10226"/>
              <a:gd name="connsiteY7" fmla="*/ 3695 h 9598"/>
              <a:gd name="connsiteX8" fmla="*/ 9280 w 10226"/>
              <a:gd name="connsiteY8" fmla="*/ 8429 h 9598"/>
              <a:gd name="connsiteX9" fmla="*/ 9538 w 10226"/>
              <a:gd name="connsiteY9" fmla="*/ 0 h 9598"/>
              <a:gd name="connsiteX10" fmla="*/ 8027 w 10226"/>
              <a:gd name="connsiteY10" fmla="*/ 387 h 9598"/>
              <a:gd name="connsiteX11" fmla="*/ 8679 w 10226"/>
              <a:gd name="connsiteY11" fmla="*/ 4372 h 9598"/>
              <a:gd name="connsiteX12" fmla="*/ 6666 w 10226"/>
              <a:gd name="connsiteY12" fmla="*/ 8913 h 9598"/>
              <a:gd name="connsiteX13" fmla="*/ 6743 w 10226"/>
              <a:gd name="connsiteY13" fmla="*/ 2440 h 9598"/>
              <a:gd name="connsiteX14" fmla="*/ 5662 w 10226"/>
              <a:gd name="connsiteY14" fmla="*/ 7197 h 9598"/>
              <a:gd name="connsiteX15" fmla="*/ 4530 w 10226"/>
              <a:gd name="connsiteY15" fmla="*/ 1981 h 9598"/>
              <a:gd name="connsiteX16" fmla="*/ 3327 w 10226"/>
              <a:gd name="connsiteY16" fmla="*/ 3552 h 9598"/>
              <a:gd name="connsiteX17" fmla="*/ 4232 w 10226"/>
              <a:gd name="connsiteY17" fmla="*/ 9324 h 9598"/>
              <a:gd name="connsiteX18" fmla="*/ 2309 w 10226"/>
              <a:gd name="connsiteY18" fmla="*/ 8212 h 9598"/>
              <a:gd name="connsiteX19" fmla="*/ 2933 w 10226"/>
              <a:gd name="connsiteY19" fmla="*/ 3141 h 9598"/>
              <a:gd name="connsiteX20" fmla="*/ 2079 w 10226"/>
              <a:gd name="connsiteY20" fmla="*/ 1522 h 9598"/>
              <a:gd name="connsiteX21" fmla="*/ 0 w 10226"/>
              <a:gd name="connsiteY21" fmla="*/ 7280 h 9598"/>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218 w 10000"/>
              <a:gd name="connsiteY19" fmla="*/ 5005 h 10000"/>
              <a:gd name="connsiteX20" fmla="*/ 2033 w 10000"/>
              <a:gd name="connsiteY20" fmla="*/ 1586 h 10000"/>
              <a:gd name="connsiteX21" fmla="*/ 0 w 10000"/>
              <a:gd name="connsiteY21"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4392 w 10000"/>
              <a:gd name="connsiteY14" fmla="*/ 136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78 w 10000"/>
              <a:gd name="connsiteY14" fmla="*/ 1008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0 w 9991"/>
              <a:gd name="connsiteY0" fmla="*/ 7354 h 10000"/>
              <a:gd name="connsiteX1" fmla="*/ 888 w 9991"/>
              <a:gd name="connsiteY1" fmla="*/ 10000 h 10000"/>
              <a:gd name="connsiteX2" fmla="*/ 590 w 9991"/>
              <a:gd name="connsiteY2" fmla="*/ 1560 h 10000"/>
              <a:gd name="connsiteX3" fmla="*/ 2904 w 9991"/>
              <a:gd name="connsiteY3" fmla="*/ 7676 h 10000"/>
              <a:gd name="connsiteX4" fmla="*/ 5187 w 9991"/>
              <a:gd name="connsiteY4" fmla="*/ 3850 h 10000"/>
              <a:gd name="connsiteX5" fmla="*/ 7660 w 9991"/>
              <a:gd name="connsiteY5" fmla="*/ 8450 h 10000"/>
              <a:gd name="connsiteX6" fmla="*/ 8610 w 9991"/>
              <a:gd name="connsiteY6" fmla="*/ 1284 h 10000"/>
              <a:gd name="connsiteX7" fmla="*/ 9991 w 9991"/>
              <a:gd name="connsiteY7" fmla="*/ 3850 h 10000"/>
              <a:gd name="connsiteX8" fmla="*/ 9066 w 9991"/>
              <a:gd name="connsiteY8" fmla="*/ 8782 h 10000"/>
              <a:gd name="connsiteX9" fmla="*/ 9318 w 9991"/>
              <a:gd name="connsiteY9" fmla="*/ 0 h 10000"/>
              <a:gd name="connsiteX10" fmla="*/ 7841 w 9991"/>
              <a:gd name="connsiteY10" fmla="*/ 403 h 10000"/>
              <a:gd name="connsiteX11" fmla="*/ 8478 w 9991"/>
              <a:gd name="connsiteY11" fmla="*/ 4555 h 10000"/>
              <a:gd name="connsiteX12" fmla="*/ 6510 w 9991"/>
              <a:gd name="connsiteY12" fmla="*/ 9286 h 10000"/>
              <a:gd name="connsiteX13" fmla="*/ 6585 w 9991"/>
              <a:gd name="connsiteY13" fmla="*/ 2542 h 10000"/>
              <a:gd name="connsiteX14" fmla="*/ 5442 w 9991"/>
              <a:gd name="connsiteY14" fmla="*/ 8070 h 10000"/>
              <a:gd name="connsiteX15" fmla="*/ 4383 w 9991"/>
              <a:gd name="connsiteY15" fmla="*/ 1368 h 10000"/>
              <a:gd name="connsiteX16" fmla="*/ 3587 w 9991"/>
              <a:gd name="connsiteY16" fmla="*/ 9793 h 10000"/>
              <a:gd name="connsiteX17" fmla="*/ 3244 w 9991"/>
              <a:gd name="connsiteY17" fmla="*/ 3701 h 10000"/>
              <a:gd name="connsiteX18" fmla="*/ 2249 w 9991"/>
              <a:gd name="connsiteY18" fmla="*/ 8556 h 10000"/>
              <a:gd name="connsiteX19" fmla="*/ 2024 w 9991"/>
              <a:gd name="connsiteY19" fmla="*/ 1586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16" fmla="*/ 3590 w 10000"/>
              <a:gd name="connsiteY16" fmla="*/ 9793 h 10000"/>
              <a:gd name="connsiteX17" fmla="*/ 3247 w 10000"/>
              <a:gd name="connsiteY17" fmla="*/ 3701 h 10000"/>
              <a:gd name="connsiteX18" fmla="*/ 2251 w 10000"/>
              <a:gd name="connsiteY18" fmla="*/ 8556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16" fmla="*/ 3590 w 10000"/>
              <a:gd name="connsiteY16" fmla="*/ 9793 h 10000"/>
              <a:gd name="connsiteX17" fmla="*/ 3247 w 10000"/>
              <a:gd name="connsiteY17" fmla="*/ 3701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16" fmla="*/ 3590 w 10000"/>
              <a:gd name="connsiteY16" fmla="*/ 9793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0" fmla="*/ 0 w 10000"/>
              <a:gd name="connsiteY0" fmla="*/ 6070 h 8716"/>
              <a:gd name="connsiteX1" fmla="*/ 889 w 10000"/>
              <a:gd name="connsiteY1" fmla="*/ 8716 h 8716"/>
              <a:gd name="connsiteX2" fmla="*/ 591 w 10000"/>
              <a:gd name="connsiteY2" fmla="*/ 276 h 8716"/>
              <a:gd name="connsiteX3" fmla="*/ 2907 w 10000"/>
              <a:gd name="connsiteY3" fmla="*/ 6392 h 8716"/>
              <a:gd name="connsiteX4" fmla="*/ 5192 w 10000"/>
              <a:gd name="connsiteY4" fmla="*/ 2566 h 8716"/>
              <a:gd name="connsiteX5" fmla="*/ 7667 w 10000"/>
              <a:gd name="connsiteY5" fmla="*/ 7166 h 8716"/>
              <a:gd name="connsiteX6" fmla="*/ 8618 w 10000"/>
              <a:gd name="connsiteY6" fmla="*/ 0 h 8716"/>
              <a:gd name="connsiteX7" fmla="*/ 10000 w 10000"/>
              <a:gd name="connsiteY7" fmla="*/ 2566 h 8716"/>
              <a:gd name="connsiteX8" fmla="*/ 9074 w 10000"/>
              <a:gd name="connsiteY8" fmla="*/ 7498 h 8716"/>
              <a:gd name="connsiteX0" fmla="*/ 0 w 10000"/>
              <a:gd name="connsiteY0" fmla="*/ 6964 h 10000"/>
              <a:gd name="connsiteX1" fmla="*/ 889 w 10000"/>
              <a:gd name="connsiteY1" fmla="*/ 10000 h 10000"/>
              <a:gd name="connsiteX2" fmla="*/ 591 w 10000"/>
              <a:gd name="connsiteY2" fmla="*/ 317 h 10000"/>
              <a:gd name="connsiteX3" fmla="*/ 2907 w 10000"/>
              <a:gd name="connsiteY3" fmla="*/ 7334 h 10000"/>
              <a:gd name="connsiteX4" fmla="*/ 5192 w 10000"/>
              <a:gd name="connsiteY4" fmla="*/ 2944 h 10000"/>
              <a:gd name="connsiteX5" fmla="*/ 7667 w 10000"/>
              <a:gd name="connsiteY5" fmla="*/ 8222 h 10000"/>
              <a:gd name="connsiteX6" fmla="*/ 8618 w 10000"/>
              <a:gd name="connsiteY6" fmla="*/ 0 h 10000"/>
              <a:gd name="connsiteX7" fmla="*/ 10000 w 10000"/>
              <a:gd name="connsiteY7" fmla="*/ 2944 h 10000"/>
              <a:gd name="connsiteX0" fmla="*/ 298 w 9409"/>
              <a:gd name="connsiteY0" fmla="*/ 10000 h 10000"/>
              <a:gd name="connsiteX1" fmla="*/ 0 w 9409"/>
              <a:gd name="connsiteY1" fmla="*/ 317 h 10000"/>
              <a:gd name="connsiteX2" fmla="*/ 2316 w 9409"/>
              <a:gd name="connsiteY2" fmla="*/ 7334 h 10000"/>
              <a:gd name="connsiteX3" fmla="*/ 4601 w 9409"/>
              <a:gd name="connsiteY3" fmla="*/ 2944 h 10000"/>
              <a:gd name="connsiteX4" fmla="*/ 7076 w 9409"/>
              <a:gd name="connsiteY4" fmla="*/ 8222 h 10000"/>
              <a:gd name="connsiteX5" fmla="*/ 8027 w 9409"/>
              <a:gd name="connsiteY5" fmla="*/ 0 h 10000"/>
              <a:gd name="connsiteX6" fmla="*/ 9409 w 9409"/>
              <a:gd name="connsiteY6" fmla="*/ 2944 h 10000"/>
              <a:gd name="connsiteX0" fmla="*/ 0 w 10000"/>
              <a:gd name="connsiteY0" fmla="*/ 317 h 8222"/>
              <a:gd name="connsiteX1" fmla="*/ 2461 w 10000"/>
              <a:gd name="connsiteY1" fmla="*/ 7334 h 8222"/>
              <a:gd name="connsiteX2" fmla="*/ 4890 w 10000"/>
              <a:gd name="connsiteY2" fmla="*/ 2944 h 8222"/>
              <a:gd name="connsiteX3" fmla="*/ 7520 w 10000"/>
              <a:gd name="connsiteY3" fmla="*/ 8222 h 8222"/>
              <a:gd name="connsiteX4" fmla="*/ 8531 w 10000"/>
              <a:gd name="connsiteY4" fmla="*/ 0 h 8222"/>
              <a:gd name="connsiteX5" fmla="*/ 10000 w 10000"/>
              <a:gd name="connsiteY5" fmla="*/ 2944 h 8222"/>
              <a:gd name="connsiteX0" fmla="*/ 0 w 10000"/>
              <a:gd name="connsiteY0" fmla="*/ 851 h 10531"/>
              <a:gd name="connsiteX1" fmla="*/ 2461 w 10000"/>
              <a:gd name="connsiteY1" fmla="*/ 9385 h 10531"/>
              <a:gd name="connsiteX2" fmla="*/ 4890 w 10000"/>
              <a:gd name="connsiteY2" fmla="*/ 4046 h 10531"/>
              <a:gd name="connsiteX3" fmla="*/ 7520 w 10000"/>
              <a:gd name="connsiteY3" fmla="*/ 10465 h 10531"/>
              <a:gd name="connsiteX4" fmla="*/ 8230 w 10000"/>
              <a:gd name="connsiteY4" fmla="*/ 0 h 10531"/>
              <a:gd name="connsiteX5" fmla="*/ 10000 w 10000"/>
              <a:gd name="connsiteY5" fmla="*/ 4046 h 10531"/>
              <a:gd name="connsiteX0" fmla="*/ 0 w 10000"/>
              <a:gd name="connsiteY0" fmla="*/ 851 h 10465"/>
              <a:gd name="connsiteX1" fmla="*/ 2461 w 10000"/>
              <a:gd name="connsiteY1" fmla="*/ 9385 h 10465"/>
              <a:gd name="connsiteX2" fmla="*/ 4890 w 10000"/>
              <a:gd name="connsiteY2" fmla="*/ 4046 h 10465"/>
              <a:gd name="connsiteX3" fmla="*/ 7520 w 10000"/>
              <a:gd name="connsiteY3" fmla="*/ 10465 h 10465"/>
              <a:gd name="connsiteX4" fmla="*/ 8230 w 10000"/>
              <a:gd name="connsiteY4" fmla="*/ 0 h 10465"/>
              <a:gd name="connsiteX5" fmla="*/ 10000 w 10000"/>
              <a:gd name="connsiteY5" fmla="*/ 4046 h 10465"/>
              <a:gd name="connsiteX0" fmla="*/ 0 w 10000"/>
              <a:gd name="connsiteY0" fmla="*/ 851 h 10465"/>
              <a:gd name="connsiteX1" fmla="*/ 2461 w 10000"/>
              <a:gd name="connsiteY1" fmla="*/ 9385 h 10465"/>
              <a:gd name="connsiteX2" fmla="*/ 4890 w 10000"/>
              <a:gd name="connsiteY2" fmla="*/ 4046 h 10465"/>
              <a:gd name="connsiteX3" fmla="*/ 7520 w 10000"/>
              <a:gd name="connsiteY3" fmla="*/ 10465 h 10465"/>
              <a:gd name="connsiteX4" fmla="*/ 8230 w 10000"/>
              <a:gd name="connsiteY4" fmla="*/ 0 h 10465"/>
              <a:gd name="connsiteX5" fmla="*/ 10000 w 10000"/>
              <a:gd name="connsiteY5" fmla="*/ 4046 h 10465"/>
              <a:gd name="connsiteX0" fmla="*/ 0 w 10000"/>
              <a:gd name="connsiteY0" fmla="*/ 851 h 10465"/>
              <a:gd name="connsiteX1" fmla="*/ 2461 w 10000"/>
              <a:gd name="connsiteY1" fmla="*/ 9385 h 10465"/>
              <a:gd name="connsiteX2" fmla="*/ 4890 w 10000"/>
              <a:gd name="connsiteY2" fmla="*/ 4046 h 10465"/>
              <a:gd name="connsiteX3" fmla="*/ 7520 w 10000"/>
              <a:gd name="connsiteY3" fmla="*/ 10465 h 10465"/>
              <a:gd name="connsiteX4" fmla="*/ 8230 w 10000"/>
              <a:gd name="connsiteY4" fmla="*/ 0 h 10465"/>
              <a:gd name="connsiteX5" fmla="*/ 10000 w 10000"/>
              <a:gd name="connsiteY5" fmla="*/ 4046 h 10465"/>
              <a:gd name="connsiteX0" fmla="*/ 0 w 10000"/>
              <a:gd name="connsiteY0" fmla="*/ 851 h 10465"/>
              <a:gd name="connsiteX1" fmla="*/ 2461 w 10000"/>
              <a:gd name="connsiteY1" fmla="*/ 9385 h 10465"/>
              <a:gd name="connsiteX2" fmla="*/ 4890 w 10000"/>
              <a:gd name="connsiteY2" fmla="*/ 4046 h 10465"/>
              <a:gd name="connsiteX3" fmla="*/ 7520 w 10000"/>
              <a:gd name="connsiteY3" fmla="*/ 10465 h 10465"/>
              <a:gd name="connsiteX4" fmla="*/ 8230 w 10000"/>
              <a:gd name="connsiteY4" fmla="*/ 0 h 10465"/>
              <a:gd name="connsiteX5" fmla="*/ 10000 w 10000"/>
              <a:gd name="connsiteY5" fmla="*/ 4046 h 10465"/>
              <a:gd name="connsiteX0" fmla="*/ 0 w 10000"/>
              <a:gd name="connsiteY0" fmla="*/ 851 h 10465"/>
              <a:gd name="connsiteX1" fmla="*/ 2461 w 10000"/>
              <a:gd name="connsiteY1" fmla="*/ 9385 h 10465"/>
              <a:gd name="connsiteX2" fmla="*/ 4890 w 10000"/>
              <a:gd name="connsiteY2" fmla="*/ 4046 h 10465"/>
              <a:gd name="connsiteX3" fmla="*/ 7520 w 10000"/>
              <a:gd name="connsiteY3" fmla="*/ 10465 h 10465"/>
              <a:gd name="connsiteX4" fmla="*/ 8230 w 10000"/>
              <a:gd name="connsiteY4" fmla="*/ 0 h 10465"/>
              <a:gd name="connsiteX5" fmla="*/ 10000 w 10000"/>
              <a:gd name="connsiteY5" fmla="*/ 4046 h 10465"/>
              <a:gd name="connsiteX0" fmla="*/ 0 w 9887"/>
              <a:gd name="connsiteY0" fmla="*/ 851 h 10465"/>
              <a:gd name="connsiteX1" fmla="*/ 2461 w 9887"/>
              <a:gd name="connsiteY1" fmla="*/ 9385 h 10465"/>
              <a:gd name="connsiteX2" fmla="*/ 4890 w 9887"/>
              <a:gd name="connsiteY2" fmla="*/ 4046 h 10465"/>
              <a:gd name="connsiteX3" fmla="*/ 7520 w 9887"/>
              <a:gd name="connsiteY3" fmla="*/ 10465 h 10465"/>
              <a:gd name="connsiteX4" fmla="*/ 8230 w 9887"/>
              <a:gd name="connsiteY4" fmla="*/ 0 h 10465"/>
              <a:gd name="connsiteX5" fmla="*/ 9887 w 9887"/>
              <a:gd name="connsiteY5" fmla="*/ 3581 h 10465"/>
              <a:gd name="connsiteX0" fmla="*/ 0 w 10000"/>
              <a:gd name="connsiteY0" fmla="*/ 813 h 10000"/>
              <a:gd name="connsiteX1" fmla="*/ 2489 w 10000"/>
              <a:gd name="connsiteY1" fmla="*/ 8968 h 10000"/>
              <a:gd name="connsiteX2" fmla="*/ 4946 w 10000"/>
              <a:gd name="connsiteY2" fmla="*/ 3866 h 10000"/>
              <a:gd name="connsiteX3" fmla="*/ 7606 w 10000"/>
              <a:gd name="connsiteY3" fmla="*/ 10000 h 10000"/>
              <a:gd name="connsiteX4" fmla="*/ 8324 w 10000"/>
              <a:gd name="connsiteY4" fmla="*/ 0 h 10000"/>
              <a:gd name="connsiteX5" fmla="*/ 10000 w 10000"/>
              <a:gd name="connsiteY5" fmla="*/ 342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813"/>
                </a:moveTo>
                <a:lnTo>
                  <a:pt x="2489" y="8968"/>
                </a:lnTo>
                <a:lnTo>
                  <a:pt x="4946" y="3866"/>
                </a:lnTo>
                <a:cubicBezTo>
                  <a:pt x="5870" y="6238"/>
                  <a:pt x="6276" y="6933"/>
                  <a:pt x="7606" y="10000"/>
                </a:cubicBezTo>
                <a:cubicBezTo>
                  <a:pt x="8043" y="3877"/>
                  <a:pt x="8020" y="4302"/>
                  <a:pt x="8324" y="0"/>
                </a:cubicBezTo>
                <a:cubicBezTo>
                  <a:pt x="8871" y="1007"/>
                  <a:pt x="9492" y="2429"/>
                  <a:pt x="10000" y="3422"/>
                </a:cubicBez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8" name="Freeform 5"/>
          <p:cNvSpPr>
            <a:spLocks/>
          </p:cNvSpPr>
          <p:nvPr/>
        </p:nvSpPr>
        <p:spPr bwMode="auto">
          <a:xfrm>
            <a:off x="7697984" y="5512272"/>
            <a:ext cx="2122130" cy="541110"/>
          </a:xfrm>
          <a:custGeom>
            <a:avLst/>
            <a:gdLst>
              <a:gd name="T0" fmla="*/ 90 w 2215"/>
              <a:gd name="T1" fmla="*/ 221 h 561"/>
              <a:gd name="T2" fmla="*/ 613 w 2215"/>
              <a:gd name="T3" fmla="*/ 464 h 561"/>
              <a:gd name="T4" fmla="*/ 1129 w 2215"/>
              <a:gd name="T5" fmla="*/ 312 h 561"/>
              <a:gd name="T6" fmla="*/ 1588 w 2215"/>
              <a:gd name="T7" fmla="*/ 422 h 561"/>
              <a:gd name="T8" fmla="*/ 1903 w 2215"/>
              <a:gd name="T9" fmla="*/ 210 h 561"/>
              <a:gd name="T10" fmla="*/ 2215 w 2215"/>
              <a:gd name="T11" fmla="*/ 312 h 561"/>
              <a:gd name="T12" fmla="*/ 2006 w 2215"/>
              <a:gd name="T13" fmla="*/ 508 h 561"/>
              <a:gd name="T14" fmla="*/ 2063 w 2215"/>
              <a:gd name="T15" fmla="*/ 159 h 561"/>
              <a:gd name="T16" fmla="*/ 1729 w 2215"/>
              <a:gd name="T17" fmla="*/ 175 h 561"/>
              <a:gd name="T18" fmla="*/ 1873 w 2215"/>
              <a:gd name="T19" fmla="*/ 340 h 561"/>
              <a:gd name="T20" fmla="*/ 1428 w 2215"/>
              <a:gd name="T21" fmla="*/ 528 h 561"/>
              <a:gd name="T22" fmla="*/ 1445 w 2215"/>
              <a:gd name="T23" fmla="*/ 260 h 561"/>
              <a:gd name="T24" fmla="*/ 1206 w 2215"/>
              <a:gd name="T25" fmla="*/ 457 h 561"/>
              <a:gd name="T26" fmla="*/ 956 w 2215"/>
              <a:gd name="T27" fmla="*/ 241 h 561"/>
              <a:gd name="T28" fmla="*/ 690 w 2215"/>
              <a:gd name="T29" fmla="*/ 306 h 561"/>
              <a:gd name="T30" fmla="*/ 890 w 2215"/>
              <a:gd name="T31" fmla="*/ 545 h 561"/>
              <a:gd name="T32" fmla="*/ 465 w 2215"/>
              <a:gd name="T33" fmla="*/ 499 h 561"/>
              <a:gd name="T34" fmla="*/ 603 w 2215"/>
              <a:gd name="T35" fmla="*/ 289 h 561"/>
              <a:gd name="T36" fmla="*/ 414 w 2215"/>
              <a:gd name="T37" fmla="*/ 222 h 561"/>
              <a:gd name="T38" fmla="*/ 276 w 2215"/>
              <a:gd name="T39" fmla="*/ 511 h 561"/>
              <a:gd name="T40" fmla="*/ 12 w 2215"/>
              <a:gd name="T41" fmla="*/ 561 h 561"/>
              <a:gd name="T42" fmla="*/ 0 w 2215"/>
              <a:gd name="T43" fmla="*/ 0 h 561"/>
              <a:gd name="T44" fmla="*/ 372 w 2215"/>
              <a:gd name="T45" fmla="*/ 54 h 561"/>
              <a:gd name="T46" fmla="*/ 141 w 2215"/>
              <a:gd name="T47" fmla="*/ 387 h 561"/>
              <a:gd name="T48" fmla="*/ 90 w 2215"/>
              <a:gd name="T49" fmla="*/ 221 h 561"/>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24" fmla="*/ 87 w 10000"/>
              <a:gd name="connsiteY24" fmla="*/ 566 h 10000"/>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0" fmla="*/ 1625 w 9946"/>
              <a:gd name="connsiteY0" fmla="*/ 0 h 9037"/>
              <a:gd name="connsiteX1" fmla="*/ 583 w 9946"/>
              <a:gd name="connsiteY1" fmla="*/ 5935 h 9037"/>
              <a:gd name="connsiteX2" fmla="*/ 352 w 9946"/>
              <a:gd name="connsiteY2" fmla="*/ 2976 h 9037"/>
              <a:gd name="connsiteX3" fmla="*/ 2713 w 9946"/>
              <a:gd name="connsiteY3" fmla="*/ 7308 h 9037"/>
              <a:gd name="connsiteX4" fmla="*/ 5043 w 9946"/>
              <a:gd name="connsiteY4" fmla="*/ 4598 h 9037"/>
              <a:gd name="connsiteX5" fmla="*/ 7115 w 9946"/>
              <a:gd name="connsiteY5" fmla="*/ 6559 h 9037"/>
              <a:gd name="connsiteX6" fmla="*/ 8537 w 9946"/>
              <a:gd name="connsiteY6" fmla="*/ 2780 h 9037"/>
              <a:gd name="connsiteX7" fmla="*/ 9946 w 9946"/>
              <a:gd name="connsiteY7" fmla="*/ 4598 h 9037"/>
              <a:gd name="connsiteX8" fmla="*/ 9002 w 9946"/>
              <a:gd name="connsiteY8" fmla="*/ 8092 h 9037"/>
              <a:gd name="connsiteX9" fmla="*/ 9260 w 9946"/>
              <a:gd name="connsiteY9" fmla="*/ 1871 h 9037"/>
              <a:gd name="connsiteX10" fmla="*/ 7752 w 9946"/>
              <a:gd name="connsiteY10" fmla="*/ 2156 h 9037"/>
              <a:gd name="connsiteX11" fmla="*/ 8402 w 9946"/>
              <a:gd name="connsiteY11" fmla="*/ 5098 h 9037"/>
              <a:gd name="connsiteX12" fmla="*/ 6393 w 9946"/>
              <a:gd name="connsiteY12" fmla="*/ 8449 h 9037"/>
              <a:gd name="connsiteX13" fmla="*/ 6470 w 9946"/>
              <a:gd name="connsiteY13" fmla="*/ 3672 h 9037"/>
              <a:gd name="connsiteX14" fmla="*/ 5391 w 9946"/>
              <a:gd name="connsiteY14" fmla="*/ 7183 h 9037"/>
              <a:gd name="connsiteX15" fmla="*/ 4262 w 9946"/>
              <a:gd name="connsiteY15" fmla="*/ 3333 h 9037"/>
              <a:gd name="connsiteX16" fmla="*/ 3061 w 9946"/>
              <a:gd name="connsiteY16" fmla="*/ 4492 h 9037"/>
              <a:gd name="connsiteX17" fmla="*/ 3964 w 9946"/>
              <a:gd name="connsiteY17" fmla="*/ 8752 h 9037"/>
              <a:gd name="connsiteX18" fmla="*/ 2045 w 9946"/>
              <a:gd name="connsiteY18" fmla="*/ 7932 h 9037"/>
              <a:gd name="connsiteX19" fmla="*/ 2668 w 9946"/>
              <a:gd name="connsiteY19" fmla="*/ 4189 h 9037"/>
              <a:gd name="connsiteX20" fmla="*/ 1815 w 9946"/>
              <a:gd name="connsiteY20" fmla="*/ 2994 h 9037"/>
              <a:gd name="connsiteX21" fmla="*/ 1192 w 9946"/>
              <a:gd name="connsiteY21" fmla="*/ 8146 h 9037"/>
              <a:gd name="connsiteX22" fmla="*/ 0 w 9946"/>
              <a:gd name="connsiteY22" fmla="*/ 9037 h 9037"/>
              <a:gd name="connsiteX0" fmla="*/ 0 w 10034"/>
              <a:gd name="connsiteY0" fmla="*/ 8167 h 8167"/>
              <a:gd name="connsiteX1" fmla="*/ 620 w 10034"/>
              <a:gd name="connsiteY1" fmla="*/ 4497 h 8167"/>
              <a:gd name="connsiteX2" fmla="*/ 388 w 10034"/>
              <a:gd name="connsiteY2" fmla="*/ 1223 h 8167"/>
              <a:gd name="connsiteX3" fmla="*/ 2762 w 10034"/>
              <a:gd name="connsiteY3" fmla="*/ 6017 h 8167"/>
              <a:gd name="connsiteX4" fmla="*/ 5104 w 10034"/>
              <a:gd name="connsiteY4" fmla="*/ 3018 h 8167"/>
              <a:gd name="connsiteX5" fmla="*/ 7188 w 10034"/>
              <a:gd name="connsiteY5" fmla="*/ 5188 h 8167"/>
              <a:gd name="connsiteX6" fmla="*/ 8617 w 10034"/>
              <a:gd name="connsiteY6" fmla="*/ 1006 h 8167"/>
              <a:gd name="connsiteX7" fmla="*/ 10034 w 10034"/>
              <a:gd name="connsiteY7" fmla="*/ 3018 h 8167"/>
              <a:gd name="connsiteX8" fmla="*/ 9085 w 10034"/>
              <a:gd name="connsiteY8" fmla="*/ 6884 h 8167"/>
              <a:gd name="connsiteX9" fmla="*/ 9344 w 10034"/>
              <a:gd name="connsiteY9" fmla="*/ 0 h 8167"/>
              <a:gd name="connsiteX10" fmla="*/ 7828 w 10034"/>
              <a:gd name="connsiteY10" fmla="*/ 316 h 8167"/>
              <a:gd name="connsiteX11" fmla="*/ 8482 w 10034"/>
              <a:gd name="connsiteY11" fmla="*/ 3571 h 8167"/>
              <a:gd name="connsiteX12" fmla="*/ 6462 w 10034"/>
              <a:gd name="connsiteY12" fmla="*/ 7279 h 8167"/>
              <a:gd name="connsiteX13" fmla="*/ 6539 w 10034"/>
              <a:gd name="connsiteY13" fmla="*/ 1993 h 8167"/>
              <a:gd name="connsiteX14" fmla="*/ 5454 w 10034"/>
              <a:gd name="connsiteY14" fmla="*/ 5878 h 8167"/>
              <a:gd name="connsiteX15" fmla="*/ 4319 w 10034"/>
              <a:gd name="connsiteY15" fmla="*/ 1618 h 8167"/>
              <a:gd name="connsiteX16" fmla="*/ 3112 w 10034"/>
              <a:gd name="connsiteY16" fmla="*/ 2901 h 8167"/>
              <a:gd name="connsiteX17" fmla="*/ 4020 w 10034"/>
              <a:gd name="connsiteY17" fmla="*/ 7615 h 8167"/>
              <a:gd name="connsiteX18" fmla="*/ 2090 w 10034"/>
              <a:gd name="connsiteY18" fmla="*/ 6707 h 8167"/>
              <a:gd name="connsiteX19" fmla="*/ 2716 w 10034"/>
              <a:gd name="connsiteY19" fmla="*/ 2565 h 8167"/>
              <a:gd name="connsiteX20" fmla="*/ 1859 w 10034"/>
              <a:gd name="connsiteY20" fmla="*/ 1243 h 8167"/>
              <a:gd name="connsiteX21" fmla="*/ 1232 w 10034"/>
              <a:gd name="connsiteY21" fmla="*/ 6944 h 8167"/>
              <a:gd name="connsiteX22" fmla="*/ 34 w 10034"/>
              <a:gd name="connsiteY22" fmla="*/ 7930 h 8167"/>
              <a:gd name="connsiteX0" fmla="*/ 0 w 10000"/>
              <a:gd name="connsiteY0" fmla="*/ 10000 h 12799"/>
              <a:gd name="connsiteX1" fmla="*/ 951 w 10000"/>
              <a:gd name="connsiteY1" fmla="*/ 12540 h 12799"/>
              <a:gd name="connsiteX2" fmla="*/ 387 w 10000"/>
              <a:gd name="connsiteY2" fmla="*/ 1497 h 12799"/>
              <a:gd name="connsiteX3" fmla="*/ 2753 w 10000"/>
              <a:gd name="connsiteY3" fmla="*/ 7367 h 12799"/>
              <a:gd name="connsiteX4" fmla="*/ 5087 w 10000"/>
              <a:gd name="connsiteY4" fmla="*/ 3695 h 12799"/>
              <a:gd name="connsiteX5" fmla="*/ 7164 w 10000"/>
              <a:gd name="connsiteY5" fmla="*/ 6352 h 12799"/>
              <a:gd name="connsiteX6" fmla="*/ 8588 w 10000"/>
              <a:gd name="connsiteY6" fmla="*/ 1232 h 12799"/>
              <a:gd name="connsiteX7" fmla="*/ 10000 w 10000"/>
              <a:gd name="connsiteY7" fmla="*/ 3695 h 12799"/>
              <a:gd name="connsiteX8" fmla="*/ 9054 w 10000"/>
              <a:gd name="connsiteY8" fmla="*/ 8429 h 12799"/>
              <a:gd name="connsiteX9" fmla="*/ 9312 w 10000"/>
              <a:gd name="connsiteY9" fmla="*/ 0 h 12799"/>
              <a:gd name="connsiteX10" fmla="*/ 7801 w 10000"/>
              <a:gd name="connsiteY10" fmla="*/ 387 h 12799"/>
              <a:gd name="connsiteX11" fmla="*/ 8453 w 10000"/>
              <a:gd name="connsiteY11" fmla="*/ 4372 h 12799"/>
              <a:gd name="connsiteX12" fmla="*/ 6440 w 10000"/>
              <a:gd name="connsiteY12" fmla="*/ 8913 h 12799"/>
              <a:gd name="connsiteX13" fmla="*/ 6517 w 10000"/>
              <a:gd name="connsiteY13" fmla="*/ 2440 h 12799"/>
              <a:gd name="connsiteX14" fmla="*/ 5436 w 10000"/>
              <a:gd name="connsiteY14" fmla="*/ 7197 h 12799"/>
              <a:gd name="connsiteX15" fmla="*/ 4304 w 10000"/>
              <a:gd name="connsiteY15" fmla="*/ 1981 h 12799"/>
              <a:gd name="connsiteX16" fmla="*/ 3101 w 10000"/>
              <a:gd name="connsiteY16" fmla="*/ 3552 h 12799"/>
              <a:gd name="connsiteX17" fmla="*/ 4006 w 10000"/>
              <a:gd name="connsiteY17" fmla="*/ 9324 h 12799"/>
              <a:gd name="connsiteX18" fmla="*/ 2083 w 10000"/>
              <a:gd name="connsiteY18" fmla="*/ 8212 h 12799"/>
              <a:gd name="connsiteX19" fmla="*/ 2707 w 10000"/>
              <a:gd name="connsiteY19" fmla="*/ 3141 h 12799"/>
              <a:gd name="connsiteX20" fmla="*/ 1853 w 10000"/>
              <a:gd name="connsiteY20" fmla="*/ 1522 h 12799"/>
              <a:gd name="connsiteX21" fmla="*/ 1228 w 10000"/>
              <a:gd name="connsiteY21" fmla="*/ 8503 h 12799"/>
              <a:gd name="connsiteX22" fmla="*/ 34 w 10000"/>
              <a:gd name="connsiteY22" fmla="*/ 9710 h 12799"/>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34 w 10000"/>
              <a:gd name="connsiteY22" fmla="*/ 9710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94 w 10174"/>
              <a:gd name="connsiteY21" fmla="*/ 7408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9598"/>
              <a:gd name="connsiteX1" fmla="*/ 917 w 10226"/>
              <a:gd name="connsiteY1" fmla="*/ 9598 h 9598"/>
              <a:gd name="connsiteX2" fmla="*/ 613 w 10226"/>
              <a:gd name="connsiteY2" fmla="*/ 1497 h 9598"/>
              <a:gd name="connsiteX3" fmla="*/ 2979 w 10226"/>
              <a:gd name="connsiteY3" fmla="*/ 7367 h 9598"/>
              <a:gd name="connsiteX4" fmla="*/ 5313 w 10226"/>
              <a:gd name="connsiteY4" fmla="*/ 3695 h 9598"/>
              <a:gd name="connsiteX5" fmla="*/ 7390 w 10226"/>
              <a:gd name="connsiteY5" fmla="*/ 6352 h 9598"/>
              <a:gd name="connsiteX6" fmla="*/ 8814 w 10226"/>
              <a:gd name="connsiteY6" fmla="*/ 1232 h 9598"/>
              <a:gd name="connsiteX7" fmla="*/ 10226 w 10226"/>
              <a:gd name="connsiteY7" fmla="*/ 3695 h 9598"/>
              <a:gd name="connsiteX8" fmla="*/ 9280 w 10226"/>
              <a:gd name="connsiteY8" fmla="*/ 8429 h 9598"/>
              <a:gd name="connsiteX9" fmla="*/ 9538 w 10226"/>
              <a:gd name="connsiteY9" fmla="*/ 0 h 9598"/>
              <a:gd name="connsiteX10" fmla="*/ 8027 w 10226"/>
              <a:gd name="connsiteY10" fmla="*/ 387 h 9598"/>
              <a:gd name="connsiteX11" fmla="*/ 8679 w 10226"/>
              <a:gd name="connsiteY11" fmla="*/ 4372 h 9598"/>
              <a:gd name="connsiteX12" fmla="*/ 6666 w 10226"/>
              <a:gd name="connsiteY12" fmla="*/ 8913 h 9598"/>
              <a:gd name="connsiteX13" fmla="*/ 6743 w 10226"/>
              <a:gd name="connsiteY13" fmla="*/ 2440 h 9598"/>
              <a:gd name="connsiteX14" fmla="*/ 5662 w 10226"/>
              <a:gd name="connsiteY14" fmla="*/ 7197 h 9598"/>
              <a:gd name="connsiteX15" fmla="*/ 4530 w 10226"/>
              <a:gd name="connsiteY15" fmla="*/ 1981 h 9598"/>
              <a:gd name="connsiteX16" fmla="*/ 3327 w 10226"/>
              <a:gd name="connsiteY16" fmla="*/ 3552 h 9598"/>
              <a:gd name="connsiteX17" fmla="*/ 4232 w 10226"/>
              <a:gd name="connsiteY17" fmla="*/ 9324 h 9598"/>
              <a:gd name="connsiteX18" fmla="*/ 2309 w 10226"/>
              <a:gd name="connsiteY18" fmla="*/ 8212 h 9598"/>
              <a:gd name="connsiteX19" fmla="*/ 2933 w 10226"/>
              <a:gd name="connsiteY19" fmla="*/ 3141 h 9598"/>
              <a:gd name="connsiteX20" fmla="*/ 2079 w 10226"/>
              <a:gd name="connsiteY20" fmla="*/ 1522 h 9598"/>
              <a:gd name="connsiteX21" fmla="*/ 0 w 10226"/>
              <a:gd name="connsiteY21" fmla="*/ 7280 h 9598"/>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218 w 10000"/>
              <a:gd name="connsiteY19" fmla="*/ 5005 h 10000"/>
              <a:gd name="connsiteX20" fmla="*/ 2033 w 10000"/>
              <a:gd name="connsiteY20" fmla="*/ 1586 h 10000"/>
              <a:gd name="connsiteX21" fmla="*/ 0 w 10000"/>
              <a:gd name="connsiteY21"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4392 w 10000"/>
              <a:gd name="connsiteY14" fmla="*/ 136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78 w 10000"/>
              <a:gd name="connsiteY14" fmla="*/ 1008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9793"/>
              <a:gd name="connsiteX1" fmla="*/ 599 w 10000"/>
              <a:gd name="connsiteY1" fmla="*/ 1560 h 9793"/>
              <a:gd name="connsiteX2" fmla="*/ 2913 w 10000"/>
              <a:gd name="connsiteY2" fmla="*/ 7676 h 9793"/>
              <a:gd name="connsiteX3" fmla="*/ 5196 w 10000"/>
              <a:gd name="connsiteY3" fmla="*/ 3850 h 9793"/>
              <a:gd name="connsiteX4" fmla="*/ 7669 w 10000"/>
              <a:gd name="connsiteY4" fmla="*/ 8450 h 9793"/>
              <a:gd name="connsiteX5" fmla="*/ 8619 w 10000"/>
              <a:gd name="connsiteY5" fmla="*/ 1284 h 9793"/>
              <a:gd name="connsiteX6" fmla="*/ 10000 w 10000"/>
              <a:gd name="connsiteY6" fmla="*/ 3850 h 9793"/>
              <a:gd name="connsiteX7" fmla="*/ 9075 w 10000"/>
              <a:gd name="connsiteY7" fmla="*/ 8782 h 9793"/>
              <a:gd name="connsiteX8" fmla="*/ 9327 w 10000"/>
              <a:gd name="connsiteY8" fmla="*/ 0 h 9793"/>
              <a:gd name="connsiteX9" fmla="*/ 7850 w 10000"/>
              <a:gd name="connsiteY9" fmla="*/ 403 h 9793"/>
              <a:gd name="connsiteX10" fmla="*/ 8487 w 10000"/>
              <a:gd name="connsiteY10" fmla="*/ 4555 h 9793"/>
              <a:gd name="connsiteX11" fmla="*/ 6519 w 10000"/>
              <a:gd name="connsiteY11" fmla="*/ 9286 h 9793"/>
              <a:gd name="connsiteX12" fmla="*/ 6594 w 10000"/>
              <a:gd name="connsiteY12" fmla="*/ 2542 h 9793"/>
              <a:gd name="connsiteX13" fmla="*/ 5451 w 10000"/>
              <a:gd name="connsiteY13" fmla="*/ 8070 h 9793"/>
              <a:gd name="connsiteX14" fmla="*/ 4392 w 10000"/>
              <a:gd name="connsiteY14" fmla="*/ 1368 h 9793"/>
              <a:gd name="connsiteX15" fmla="*/ 3596 w 10000"/>
              <a:gd name="connsiteY15" fmla="*/ 9793 h 9793"/>
              <a:gd name="connsiteX16" fmla="*/ 3253 w 10000"/>
              <a:gd name="connsiteY16" fmla="*/ 3701 h 9793"/>
              <a:gd name="connsiteX17" fmla="*/ 2258 w 10000"/>
              <a:gd name="connsiteY17" fmla="*/ 8556 h 9793"/>
              <a:gd name="connsiteX18" fmla="*/ 2033 w 10000"/>
              <a:gd name="connsiteY18" fmla="*/ 1586 h 9793"/>
              <a:gd name="connsiteX19" fmla="*/ 0 w 10000"/>
              <a:gd name="connsiteY19" fmla="*/ 7585 h 9793"/>
              <a:gd name="connsiteX0" fmla="*/ 599 w 10000"/>
              <a:gd name="connsiteY0" fmla="*/ 1593 h 10000"/>
              <a:gd name="connsiteX1" fmla="*/ 2913 w 10000"/>
              <a:gd name="connsiteY1" fmla="*/ 7838 h 10000"/>
              <a:gd name="connsiteX2" fmla="*/ 5196 w 10000"/>
              <a:gd name="connsiteY2" fmla="*/ 3931 h 10000"/>
              <a:gd name="connsiteX3" fmla="*/ 7669 w 10000"/>
              <a:gd name="connsiteY3" fmla="*/ 8629 h 10000"/>
              <a:gd name="connsiteX4" fmla="*/ 8619 w 10000"/>
              <a:gd name="connsiteY4" fmla="*/ 1311 h 10000"/>
              <a:gd name="connsiteX5" fmla="*/ 10000 w 10000"/>
              <a:gd name="connsiteY5" fmla="*/ 3931 h 10000"/>
              <a:gd name="connsiteX6" fmla="*/ 9075 w 10000"/>
              <a:gd name="connsiteY6" fmla="*/ 8968 h 10000"/>
              <a:gd name="connsiteX7" fmla="*/ 9327 w 10000"/>
              <a:gd name="connsiteY7" fmla="*/ 0 h 10000"/>
              <a:gd name="connsiteX8" fmla="*/ 7850 w 10000"/>
              <a:gd name="connsiteY8" fmla="*/ 412 h 10000"/>
              <a:gd name="connsiteX9" fmla="*/ 8487 w 10000"/>
              <a:gd name="connsiteY9" fmla="*/ 4651 h 10000"/>
              <a:gd name="connsiteX10" fmla="*/ 6519 w 10000"/>
              <a:gd name="connsiteY10" fmla="*/ 9482 h 10000"/>
              <a:gd name="connsiteX11" fmla="*/ 6594 w 10000"/>
              <a:gd name="connsiteY11" fmla="*/ 2596 h 10000"/>
              <a:gd name="connsiteX12" fmla="*/ 5451 w 10000"/>
              <a:gd name="connsiteY12" fmla="*/ 8241 h 10000"/>
              <a:gd name="connsiteX13" fmla="*/ 4392 w 10000"/>
              <a:gd name="connsiteY13" fmla="*/ 1397 h 10000"/>
              <a:gd name="connsiteX14" fmla="*/ 3596 w 10000"/>
              <a:gd name="connsiteY14" fmla="*/ 10000 h 10000"/>
              <a:gd name="connsiteX15" fmla="*/ 3253 w 10000"/>
              <a:gd name="connsiteY15" fmla="*/ 3779 h 10000"/>
              <a:gd name="connsiteX16" fmla="*/ 2258 w 10000"/>
              <a:gd name="connsiteY16" fmla="*/ 8737 h 10000"/>
              <a:gd name="connsiteX17" fmla="*/ 2033 w 10000"/>
              <a:gd name="connsiteY17" fmla="*/ 1620 h 10000"/>
              <a:gd name="connsiteX18" fmla="*/ 0 w 10000"/>
              <a:gd name="connsiteY18" fmla="*/ 7745 h 10000"/>
              <a:gd name="connsiteX0" fmla="*/ 2913 w 10000"/>
              <a:gd name="connsiteY0" fmla="*/ 7838 h 10000"/>
              <a:gd name="connsiteX1" fmla="*/ 5196 w 10000"/>
              <a:gd name="connsiteY1" fmla="*/ 3931 h 10000"/>
              <a:gd name="connsiteX2" fmla="*/ 7669 w 10000"/>
              <a:gd name="connsiteY2" fmla="*/ 8629 h 10000"/>
              <a:gd name="connsiteX3" fmla="*/ 8619 w 10000"/>
              <a:gd name="connsiteY3" fmla="*/ 1311 h 10000"/>
              <a:gd name="connsiteX4" fmla="*/ 10000 w 10000"/>
              <a:gd name="connsiteY4" fmla="*/ 3931 h 10000"/>
              <a:gd name="connsiteX5" fmla="*/ 9075 w 10000"/>
              <a:gd name="connsiteY5" fmla="*/ 8968 h 10000"/>
              <a:gd name="connsiteX6" fmla="*/ 9327 w 10000"/>
              <a:gd name="connsiteY6" fmla="*/ 0 h 10000"/>
              <a:gd name="connsiteX7" fmla="*/ 7850 w 10000"/>
              <a:gd name="connsiteY7" fmla="*/ 412 h 10000"/>
              <a:gd name="connsiteX8" fmla="*/ 8487 w 10000"/>
              <a:gd name="connsiteY8" fmla="*/ 4651 h 10000"/>
              <a:gd name="connsiteX9" fmla="*/ 6519 w 10000"/>
              <a:gd name="connsiteY9" fmla="*/ 9482 h 10000"/>
              <a:gd name="connsiteX10" fmla="*/ 6594 w 10000"/>
              <a:gd name="connsiteY10" fmla="*/ 2596 h 10000"/>
              <a:gd name="connsiteX11" fmla="*/ 5451 w 10000"/>
              <a:gd name="connsiteY11" fmla="*/ 8241 h 10000"/>
              <a:gd name="connsiteX12" fmla="*/ 4392 w 10000"/>
              <a:gd name="connsiteY12" fmla="*/ 1397 h 10000"/>
              <a:gd name="connsiteX13" fmla="*/ 3596 w 10000"/>
              <a:gd name="connsiteY13" fmla="*/ 10000 h 10000"/>
              <a:gd name="connsiteX14" fmla="*/ 3253 w 10000"/>
              <a:gd name="connsiteY14" fmla="*/ 3779 h 10000"/>
              <a:gd name="connsiteX15" fmla="*/ 2258 w 10000"/>
              <a:gd name="connsiteY15" fmla="*/ 8737 h 10000"/>
              <a:gd name="connsiteX16" fmla="*/ 2033 w 10000"/>
              <a:gd name="connsiteY16" fmla="*/ 1620 h 10000"/>
              <a:gd name="connsiteX17" fmla="*/ 0 w 10000"/>
              <a:gd name="connsiteY17" fmla="*/ 7745 h 10000"/>
              <a:gd name="connsiteX0" fmla="*/ 5196 w 10000"/>
              <a:gd name="connsiteY0" fmla="*/ 3931 h 10000"/>
              <a:gd name="connsiteX1" fmla="*/ 7669 w 10000"/>
              <a:gd name="connsiteY1" fmla="*/ 8629 h 10000"/>
              <a:gd name="connsiteX2" fmla="*/ 8619 w 10000"/>
              <a:gd name="connsiteY2" fmla="*/ 1311 h 10000"/>
              <a:gd name="connsiteX3" fmla="*/ 10000 w 10000"/>
              <a:gd name="connsiteY3" fmla="*/ 3931 h 10000"/>
              <a:gd name="connsiteX4" fmla="*/ 9075 w 10000"/>
              <a:gd name="connsiteY4" fmla="*/ 8968 h 10000"/>
              <a:gd name="connsiteX5" fmla="*/ 9327 w 10000"/>
              <a:gd name="connsiteY5" fmla="*/ 0 h 10000"/>
              <a:gd name="connsiteX6" fmla="*/ 7850 w 10000"/>
              <a:gd name="connsiteY6" fmla="*/ 412 h 10000"/>
              <a:gd name="connsiteX7" fmla="*/ 8487 w 10000"/>
              <a:gd name="connsiteY7" fmla="*/ 4651 h 10000"/>
              <a:gd name="connsiteX8" fmla="*/ 6519 w 10000"/>
              <a:gd name="connsiteY8" fmla="*/ 9482 h 10000"/>
              <a:gd name="connsiteX9" fmla="*/ 6594 w 10000"/>
              <a:gd name="connsiteY9" fmla="*/ 2596 h 10000"/>
              <a:gd name="connsiteX10" fmla="*/ 5451 w 10000"/>
              <a:gd name="connsiteY10" fmla="*/ 8241 h 10000"/>
              <a:gd name="connsiteX11" fmla="*/ 4392 w 10000"/>
              <a:gd name="connsiteY11" fmla="*/ 1397 h 10000"/>
              <a:gd name="connsiteX12" fmla="*/ 3596 w 10000"/>
              <a:gd name="connsiteY12" fmla="*/ 10000 h 10000"/>
              <a:gd name="connsiteX13" fmla="*/ 3253 w 10000"/>
              <a:gd name="connsiteY13" fmla="*/ 3779 h 10000"/>
              <a:gd name="connsiteX14" fmla="*/ 2258 w 10000"/>
              <a:gd name="connsiteY14" fmla="*/ 8737 h 10000"/>
              <a:gd name="connsiteX15" fmla="*/ 2033 w 10000"/>
              <a:gd name="connsiteY15" fmla="*/ 1620 h 10000"/>
              <a:gd name="connsiteX16" fmla="*/ 0 w 10000"/>
              <a:gd name="connsiteY16" fmla="*/ 7745 h 10000"/>
              <a:gd name="connsiteX0" fmla="*/ 7669 w 10000"/>
              <a:gd name="connsiteY0" fmla="*/ 8629 h 10000"/>
              <a:gd name="connsiteX1" fmla="*/ 8619 w 10000"/>
              <a:gd name="connsiteY1" fmla="*/ 1311 h 10000"/>
              <a:gd name="connsiteX2" fmla="*/ 10000 w 10000"/>
              <a:gd name="connsiteY2" fmla="*/ 3931 h 10000"/>
              <a:gd name="connsiteX3" fmla="*/ 9075 w 10000"/>
              <a:gd name="connsiteY3" fmla="*/ 8968 h 10000"/>
              <a:gd name="connsiteX4" fmla="*/ 9327 w 10000"/>
              <a:gd name="connsiteY4" fmla="*/ 0 h 10000"/>
              <a:gd name="connsiteX5" fmla="*/ 7850 w 10000"/>
              <a:gd name="connsiteY5" fmla="*/ 412 h 10000"/>
              <a:gd name="connsiteX6" fmla="*/ 8487 w 10000"/>
              <a:gd name="connsiteY6" fmla="*/ 4651 h 10000"/>
              <a:gd name="connsiteX7" fmla="*/ 6519 w 10000"/>
              <a:gd name="connsiteY7" fmla="*/ 9482 h 10000"/>
              <a:gd name="connsiteX8" fmla="*/ 6594 w 10000"/>
              <a:gd name="connsiteY8" fmla="*/ 2596 h 10000"/>
              <a:gd name="connsiteX9" fmla="*/ 5451 w 10000"/>
              <a:gd name="connsiteY9" fmla="*/ 8241 h 10000"/>
              <a:gd name="connsiteX10" fmla="*/ 4392 w 10000"/>
              <a:gd name="connsiteY10" fmla="*/ 1397 h 10000"/>
              <a:gd name="connsiteX11" fmla="*/ 3596 w 10000"/>
              <a:gd name="connsiteY11" fmla="*/ 10000 h 10000"/>
              <a:gd name="connsiteX12" fmla="*/ 3253 w 10000"/>
              <a:gd name="connsiteY12" fmla="*/ 3779 h 10000"/>
              <a:gd name="connsiteX13" fmla="*/ 2258 w 10000"/>
              <a:gd name="connsiteY13" fmla="*/ 8737 h 10000"/>
              <a:gd name="connsiteX14" fmla="*/ 2033 w 10000"/>
              <a:gd name="connsiteY14" fmla="*/ 1620 h 10000"/>
              <a:gd name="connsiteX15" fmla="*/ 0 w 10000"/>
              <a:gd name="connsiteY15" fmla="*/ 7745 h 10000"/>
              <a:gd name="connsiteX0" fmla="*/ 8619 w 10000"/>
              <a:gd name="connsiteY0" fmla="*/ 1311 h 10000"/>
              <a:gd name="connsiteX1" fmla="*/ 10000 w 10000"/>
              <a:gd name="connsiteY1" fmla="*/ 3931 h 10000"/>
              <a:gd name="connsiteX2" fmla="*/ 9075 w 10000"/>
              <a:gd name="connsiteY2" fmla="*/ 8968 h 10000"/>
              <a:gd name="connsiteX3" fmla="*/ 9327 w 10000"/>
              <a:gd name="connsiteY3" fmla="*/ 0 h 10000"/>
              <a:gd name="connsiteX4" fmla="*/ 7850 w 10000"/>
              <a:gd name="connsiteY4" fmla="*/ 412 h 10000"/>
              <a:gd name="connsiteX5" fmla="*/ 8487 w 10000"/>
              <a:gd name="connsiteY5" fmla="*/ 4651 h 10000"/>
              <a:gd name="connsiteX6" fmla="*/ 6519 w 10000"/>
              <a:gd name="connsiteY6" fmla="*/ 9482 h 10000"/>
              <a:gd name="connsiteX7" fmla="*/ 6594 w 10000"/>
              <a:gd name="connsiteY7" fmla="*/ 2596 h 10000"/>
              <a:gd name="connsiteX8" fmla="*/ 5451 w 10000"/>
              <a:gd name="connsiteY8" fmla="*/ 8241 h 10000"/>
              <a:gd name="connsiteX9" fmla="*/ 4392 w 10000"/>
              <a:gd name="connsiteY9" fmla="*/ 1397 h 10000"/>
              <a:gd name="connsiteX10" fmla="*/ 3596 w 10000"/>
              <a:gd name="connsiteY10" fmla="*/ 10000 h 10000"/>
              <a:gd name="connsiteX11" fmla="*/ 3253 w 10000"/>
              <a:gd name="connsiteY11" fmla="*/ 3779 h 10000"/>
              <a:gd name="connsiteX12" fmla="*/ 2258 w 10000"/>
              <a:gd name="connsiteY12" fmla="*/ 8737 h 10000"/>
              <a:gd name="connsiteX13" fmla="*/ 2033 w 10000"/>
              <a:gd name="connsiteY13" fmla="*/ 1620 h 10000"/>
              <a:gd name="connsiteX14" fmla="*/ 0 w 10000"/>
              <a:gd name="connsiteY14" fmla="*/ 7745 h 10000"/>
              <a:gd name="connsiteX0" fmla="*/ 10000 w 10000"/>
              <a:gd name="connsiteY0" fmla="*/ 3931 h 10000"/>
              <a:gd name="connsiteX1" fmla="*/ 9075 w 10000"/>
              <a:gd name="connsiteY1" fmla="*/ 8968 h 10000"/>
              <a:gd name="connsiteX2" fmla="*/ 9327 w 10000"/>
              <a:gd name="connsiteY2" fmla="*/ 0 h 10000"/>
              <a:gd name="connsiteX3" fmla="*/ 7850 w 10000"/>
              <a:gd name="connsiteY3" fmla="*/ 412 h 10000"/>
              <a:gd name="connsiteX4" fmla="*/ 8487 w 10000"/>
              <a:gd name="connsiteY4" fmla="*/ 4651 h 10000"/>
              <a:gd name="connsiteX5" fmla="*/ 6519 w 10000"/>
              <a:gd name="connsiteY5" fmla="*/ 9482 h 10000"/>
              <a:gd name="connsiteX6" fmla="*/ 6594 w 10000"/>
              <a:gd name="connsiteY6" fmla="*/ 2596 h 10000"/>
              <a:gd name="connsiteX7" fmla="*/ 5451 w 10000"/>
              <a:gd name="connsiteY7" fmla="*/ 8241 h 10000"/>
              <a:gd name="connsiteX8" fmla="*/ 4392 w 10000"/>
              <a:gd name="connsiteY8" fmla="*/ 1397 h 10000"/>
              <a:gd name="connsiteX9" fmla="*/ 3596 w 10000"/>
              <a:gd name="connsiteY9" fmla="*/ 10000 h 10000"/>
              <a:gd name="connsiteX10" fmla="*/ 3253 w 10000"/>
              <a:gd name="connsiteY10" fmla="*/ 3779 h 10000"/>
              <a:gd name="connsiteX11" fmla="*/ 2258 w 10000"/>
              <a:gd name="connsiteY11" fmla="*/ 8737 h 10000"/>
              <a:gd name="connsiteX12" fmla="*/ 2033 w 10000"/>
              <a:gd name="connsiteY12" fmla="*/ 1620 h 10000"/>
              <a:gd name="connsiteX13" fmla="*/ 0 w 10000"/>
              <a:gd name="connsiteY13" fmla="*/ 7745 h 10000"/>
              <a:gd name="connsiteX0" fmla="*/ 7967 w 7967"/>
              <a:gd name="connsiteY0" fmla="*/ 3931 h 10000"/>
              <a:gd name="connsiteX1" fmla="*/ 7042 w 7967"/>
              <a:gd name="connsiteY1" fmla="*/ 8968 h 10000"/>
              <a:gd name="connsiteX2" fmla="*/ 7294 w 7967"/>
              <a:gd name="connsiteY2" fmla="*/ 0 h 10000"/>
              <a:gd name="connsiteX3" fmla="*/ 5817 w 7967"/>
              <a:gd name="connsiteY3" fmla="*/ 412 h 10000"/>
              <a:gd name="connsiteX4" fmla="*/ 6454 w 7967"/>
              <a:gd name="connsiteY4" fmla="*/ 4651 h 10000"/>
              <a:gd name="connsiteX5" fmla="*/ 4486 w 7967"/>
              <a:gd name="connsiteY5" fmla="*/ 9482 h 10000"/>
              <a:gd name="connsiteX6" fmla="*/ 4561 w 7967"/>
              <a:gd name="connsiteY6" fmla="*/ 2596 h 10000"/>
              <a:gd name="connsiteX7" fmla="*/ 3418 w 7967"/>
              <a:gd name="connsiteY7" fmla="*/ 8241 h 10000"/>
              <a:gd name="connsiteX8" fmla="*/ 2359 w 7967"/>
              <a:gd name="connsiteY8" fmla="*/ 1397 h 10000"/>
              <a:gd name="connsiteX9" fmla="*/ 1563 w 7967"/>
              <a:gd name="connsiteY9" fmla="*/ 10000 h 10000"/>
              <a:gd name="connsiteX10" fmla="*/ 1220 w 7967"/>
              <a:gd name="connsiteY10" fmla="*/ 3779 h 10000"/>
              <a:gd name="connsiteX11" fmla="*/ 225 w 7967"/>
              <a:gd name="connsiteY11" fmla="*/ 8737 h 10000"/>
              <a:gd name="connsiteX12" fmla="*/ 0 w 7967"/>
              <a:gd name="connsiteY12" fmla="*/ 1620 h 10000"/>
              <a:gd name="connsiteX0" fmla="*/ 9718 w 9718"/>
              <a:gd name="connsiteY0" fmla="*/ 3931 h 10000"/>
              <a:gd name="connsiteX1" fmla="*/ 8557 w 9718"/>
              <a:gd name="connsiteY1" fmla="*/ 8968 h 10000"/>
              <a:gd name="connsiteX2" fmla="*/ 8873 w 9718"/>
              <a:gd name="connsiteY2" fmla="*/ 0 h 10000"/>
              <a:gd name="connsiteX3" fmla="*/ 7019 w 9718"/>
              <a:gd name="connsiteY3" fmla="*/ 412 h 10000"/>
              <a:gd name="connsiteX4" fmla="*/ 7819 w 9718"/>
              <a:gd name="connsiteY4" fmla="*/ 4651 h 10000"/>
              <a:gd name="connsiteX5" fmla="*/ 5349 w 9718"/>
              <a:gd name="connsiteY5" fmla="*/ 9482 h 10000"/>
              <a:gd name="connsiteX6" fmla="*/ 5443 w 9718"/>
              <a:gd name="connsiteY6" fmla="*/ 2596 h 10000"/>
              <a:gd name="connsiteX7" fmla="*/ 4008 w 9718"/>
              <a:gd name="connsiteY7" fmla="*/ 8241 h 10000"/>
              <a:gd name="connsiteX8" fmla="*/ 2679 w 9718"/>
              <a:gd name="connsiteY8" fmla="*/ 1397 h 10000"/>
              <a:gd name="connsiteX9" fmla="*/ 1680 w 9718"/>
              <a:gd name="connsiteY9" fmla="*/ 10000 h 10000"/>
              <a:gd name="connsiteX10" fmla="*/ 1249 w 9718"/>
              <a:gd name="connsiteY10" fmla="*/ 3779 h 10000"/>
              <a:gd name="connsiteX11" fmla="*/ 0 w 9718"/>
              <a:gd name="connsiteY11" fmla="*/ 8737 h 10000"/>
              <a:gd name="connsiteX0" fmla="*/ 8715 w 8715"/>
              <a:gd name="connsiteY0" fmla="*/ 3931 h 10000"/>
              <a:gd name="connsiteX1" fmla="*/ 7520 w 8715"/>
              <a:gd name="connsiteY1" fmla="*/ 8968 h 10000"/>
              <a:gd name="connsiteX2" fmla="*/ 7845 w 8715"/>
              <a:gd name="connsiteY2" fmla="*/ 0 h 10000"/>
              <a:gd name="connsiteX3" fmla="*/ 5938 w 8715"/>
              <a:gd name="connsiteY3" fmla="*/ 412 h 10000"/>
              <a:gd name="connsiteX4" fmla="*/ 6761 w 8715"/>
              <a:gd name="connsiteY4" fmla="*/ 4651 h 10000"/>
              <a:gd name="connsiteX5" fmla="*/ 4219 w 8715"/>
              <a:gd name="connsiteY5" fmla="*/ 9482 h 10000"/>
              <a:gd name="connsiteX6" fmla="*/ 4316 w 8715"/>
              <a:gd name="connsiteY6" fmla="*/ 2596 h 10000"/>
              <a:gd name="connsiteX7" fmla="*/ 2839 w 8715"/>
              <a:gd name="connsiteY7" fmla="*/ 8241 h 10000"/>
              <a:gd name="connsiteX8" fmla="*/ 1472 w 8715"/>
              <a:gd name="connsiteY8" fmla="*/ 1397 h 10000"/>
              <a:gd name="connsiteX9" fmla="*/ 444 w 8715"/>
              <a:gd name="connsiteY9" fmla="*/ 10000 h 10000"/>
              <a:gd name="connsiteX10" fmla="*/ 0 w 8715"/>
              <a:gd name="connsiteY10" fmla="*/ 3779 h 10000"/>
              <a:gd name="connsiteX0" fmla="*/ 9491 w 9491"/>
              <a:gd name="connsiteY0" fmla="*/ 3931 h 10000"/>
              <a:gd name="connsiteX1" fmla="*/ 8120 w 9491"/>
              <a:gd name="connsiteY1" fmla="*/ 8968 h 10000"/>
              <a:gd name="connsiteX2" fmla="*/ 8493 w 9491"/>
              <a:gd name="connsiteY2" fmla="*/ 0 h 10000"/>
              <a:gd name="connsiteX3" fmla="*/ 6305 w 9491"/>
              <a:gd name="connsiteY3" fmla="*/ 412 h 10000"/>
              <a:gd name="connsiteX4" fmla="*/ 7249 w 9491"/>
              <a:gd name="connsiteY4" fmla="*/ 4651 h 10000"/>
              <a:gd name="connsiteX5" fmla="*/ 4332 w 9491"/>
              <a:gd name="connsiteY5" fmla="*/ 9482 h 10000"/>
              <a:gd name="connsiteX6" fmla="*/ 4443 w 9491"/>
              <a:gd name="connsiteY6" fmla="*/ 2596 h 10000"/>
              <a:gd name="connsiteX7" fmla="*/ 2749 w 9491"/>
              <a:gd name="connsiteY7" fmla="*/ 8241 h 10000"/>
              <a:gd name="connsiteX8" fmla="*/ 1180 w 9491"/>
              <a:gd name="connsiteY8" fmla="*/ 1397 h 10000"/>
              <a:gd name="connsiteX9" fmla="*/ 0 w 9491"/>
              <a:gd name="connsiteY9" fmla="*/ 10000 h 10000"/>
              <a:gd name="connsiteX0" fmla="*/ 8757 w 8757"/>
              <a:gd name="connsiteY0" fmla="*/ 3931 h 9482"/>
              <a:gd name="connsiteX1" fmla="*/ 7312 w 8757"/>
              <a:gd name="connsiteY1" fmla="*/ 8968 h 9482"/>
              <a:gd name="connsiteX2" fmla="*/ 7705 w 8757"/>
              <a:gd name="connsiteY2" fmla="*/ 0 h 9482"/>
              <a:gd name="connsiteX3" fmla="*/ 5400 w 8757"/>
              <a:gd name="connsiteY3" fmla="*/ 412 h 9482"/>
              <a:gd name="connsiteX4" fmla="*/ 6395 w 8757"/>
              <a:gd name="connsiteY4" fmla="*/ 4651 h 9482"/>
              <a:gd name="connsiteX5" fmla="*/ 3321 w 8757"/>
              <a:gd name="connsiteY5" fmla="*/ 9482 h 9482"/>
              <a:gd name="connsiteX6" fmla="*/ 3438 w 8757"/>
              <a:gd name="connsiteY6" fmla="*/ 2596 h 9482"/>
              <a:gd name="connsiteX7" fmla="*/ 1653 w 8757"/>
              <a:gd name="connsiteY7" fmla="*/ 8241 h 9482"/>
              <a:gd name="connsiteX8" fmla="*/ 0 w 8757"/>
              <a:gd name="connsiteY8" fmla="*/ 1397 h 9482"/>
              <a:gd name="connsiteX0" fmla="*/ 8112 w 8112"/>
              <a:gd name="connsiteY0" fmla="*/ 4146 h 10000"/>
              <a:gd name="connsiteX1" fmla="*/ 6462 w 8112"/>
              <a:gd name="connsiteY1" fmla="*/ 9458 h 10000"/>
              <a:gd name="connsiteX2" fmla="*/ 6911 w 8112"/>
              <a:gd name="connsiteY2" fmla="*/ 0 h 10000"/>
              <a:gd name="connsiteX3" fmla="*/ 4278 w 8112"/>
              <a:gd name="connsiteY3" fmla="*/ 435 h 10000"/>
              <a:gd name="connsiteX4" fmla="*/ 5415 w 8112"/>
              <a:gd name="connsiteY4" fmla="*/ 4905 h 10000"/>
              <a:gd name="connsiteX5" fmla="*/ 1904 w 8112"/>
              <a:gd name="connsiteY5" fmla="*/ 10000 h 10000"/>
              <a:gd name="connsiteX6" fmla="*/ 2038 w 8112"/>
              <a:gd name="connsiteY6" fmla="*/ 2738 h 10000"/>
              <a:gd name="connsiteX7" fmla="*/ 0 w 8112"/>
              <a:gd name="connsiteY7" fmla="*/ 8691 h 10000"/>
              <a:gd name="connsiteX0" fmla="*/ 7653 w 7653"/>
              <a:gd name="connsiteY0" fmla="*/ 4146 h 10000"/>
              <a:gd name="connsiteX1" fmla="*/ 5619 w 7653"/>
              <a:gd name="connsiteY1" fmla="*/ 9458 h 10000"/>
              <a:gd name="connsiteX2" fmla="*/ 6172 w 7653"/>
              <a:gd name="connsiteY2" fmla="*/ 0 h 10000"/>
              <a:gd name="connsiteX3" fmla="*/ 2927 w 7653"/>
              <a:gd name="connsiteY3" fmla="*/ 435 h 10000"/>
              <a:gd name="connsiteX4" fmla="*/ 4328 w 7653"/>
              <a:gd name="connsiteY4" fmla="*/ 4905 h 10000"/>
              <a:gd name="connsiteX5" fmla="*/ 0 w 7653"/>
              <a:gd name="connsiteY5" fmla="*/ 10000 h 10000"/>
              <a:gd name="connsiteX6" fmla="*/ 165 w 7653"/>
              <a:gd name="connsiteY6" fmla="*/ 2738 h 10000"/>
              <a:gd name="connsiteX0" fmla="*/ 7342 w 8065"/>
              <a:gd name="connsiteY0" fmla="*/ 9458 h 10000"/>
              <a:gd name="connsiteX1" fmla="*/ 8065 w 8065"/>
              <a:gd name="connsiteY1" fmla="*/ 0 h 10000"/>
              <a:gd name="connsiteX2" fmla="*/ 3825 w 8065"/>
              <a:gd name="connsiteY2" fmla="*/ 435 h 10000"/>
              <a:gd name="connsiteX3" fmla="*/ 5655 w 8065"/>
              <a:gd name="connsiteY3" fmla="*/ 4905 h 10000"/>
              <a:gd name="connsiteX4" fmla="*/ 0 w 8065"/>
              <a:gd name="connsiteY4" fmla="*/ 10000 h 10000"/>
              <a:gd name="connsiteX5" fmla="*/ 216 w 8065"/>
              <a:gd name="connsiteY5" fmla="*/ 2738 h 10000"/>
              <a:gd name="connsiteX0" fmla="*/ 10000 w 10000"/>
              <a:gd name="connsiteY0" fmla="*/ 0 h 10000"/>
              <a:gd name="connsiteX1" fmla="*/ 4743 w 10000"/>
              <a:gd name="connsiteY1" fmla="*/ 435 h 10000"/>
              <a:gd name="connsiteX2" fmla="*/ 7012 w 10000"/>
              <a:gd name="connsiteY2" fmla="*/ 4905 h 10000"/>
              <a:gd name="connsiteX3" fmla="*/ 0 w 10000"/>
              <a:gd name="connsiteY3" fmla="*/ 10000 h 10000"/>
              <a:gd name="connsiteX4" fmla="*/ 268 w 10000"/>
              <a:gd name="connsiteY4" fmla="*/ 2738 h 10000"/>
              <a:gd name="connsiteX0" fmla="*/ 4743 w 7012"/>
              <a:gd name="connsiteY0" fmla="*/ 0 h 9565"/>
              <a:gd name="connsiteX1" fmla="*/ 7012 w 7012"/>
              <a:gd name="connsiteY1" fmla="*/ 4470 h 9565"/>
              <a:gd name="connsiteX2" fmla="*/ 0 w 7012"/>
              <a:gd name="connsiteY2" fmla="*/ 9565 h 9565"/>
              <a:gd name="connsiteX3" fmla="*/ 268 w 7012"/>
              <a:gd name="connsiteY3" fmla="*/ 2303 h 9565"/>
              <a:gd name="connsiteX0" fmla="*/ 6764 w 10000"/>
              <a:gd name="connsiteY0" fmla="*/ 0 h 10000"/>
              <a:gd name="connsiteX1" fmla="*/ 10000 w 10000"/>
              <a:gd name="connsiteY1" fmla="*/ 4673 h 10000"/>
              <a:gd name="connsiteX2" fmla="*/ 0 w 10000"/>
              <a:gd name="connsiteY2" fmla="*/ 10000 h 10000"/>
              <a:gd name="connsiteX0" fmla="*/ 10000 w 10000"/>
              <a:gd name="connsiteY0" fmla="*/ 0 h 5327"/>
              <a:gd name="connsiteX1" fmla="*/ 0 w 10000"/>
              <a:gd name="connsiteY1" fmla="*/ 5327 h 5327"/>
            </a:gdLst>
            <a:ahLst/>
            <a:cxnLst>
              <a:cxn ang="0">
                <a:pos x="connsiteX0" y="connsiteY0"/>
              </a:cxn>
              <a:cxn ang="0">
                <a:pos x="connsiteX1" y="connsiteY1"/>
              </a:cxn>
            </a:cxnLst>
            <a:rect l="l" t="t" r="r" b="b"/>
            <a:pathLst>
              <a:path w="10000" h="5327">
                <a:moveTo>
                  <a:pt x="10000" y="0"/>
                </a:moveTo>
                <a:lnTo>
                  <a:pt x="0" y="5327"/>
                </a:ln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9" name="Freeform 5"/>
          <p:cNvSpPr>
            <a:spLocks/>
          </p:cNvSpPr>
          <p:nvPr/>
        </p:nvSpPr>
        <p:spPr bwMode="auto">
          <a:xfrm>
            <a:off x="671558" y="5165602"/>
            <a:ext cx="7107491" cy="963571"/>
          </a:xfrm>
          <a:custGeom>
            <a:avLst/>
            <a:gdLst>
              <a:gd name="T0" fmla="*/ 90 w 2215"/>
              <a:gd name="T1" fmla="*/ 221 h 561"/>
              <a:gd name="T2" fmla="*/ 613 w 2215"/>
              <a:gd name="T3" fmla="*/ 464 h 561"/>
              <a:gd name="T4" fmla="*/ 1129 w 2215"/>
              <a:gd name="T5" fmla="*/ 312 h 561"/>
              <a:gd name="T6" fmla="*/ 1588 w 2215"/>
              <a:gd name="T7" fmla="*/ 422 h 561"/>
              <a:gd name="T8" fmla="*/ 1903 w 2215"/>
              <a:gd name="T9" fmla="*/ 210 h 561"/>
              <a:gd name="T10" fmla="*/ 2215 w 2215"/>
              <a:gd name="T11" fmla="*/ 312 h 561"/>
              <a:gd name="T12" fmla="*/ 2006 w 2215"/>
              <a:gd name="T13" fmla="*/ 508 h 561"/>
              <a:gd name="T14" fmla="*/ 2063 w 2215"/>
              <a:gd name="T15" fmla="*/ 159 h 561"/>
              <a:gd name="T16" fmla="*/ 1729 w 2215"/>
              <a:gd name="T17" fmla="*/ 175 h 561"/>
              <a:gd name="T18" fmla="*/ 1873 w 2215"/>
              <a:gd name="T19" fmla="*/ 340 h 561"/>
              <a:gd name="T20" fmla="*/ 1428 w 2215"/>
              <a:gd name="T21" fmla="*/ 528 h 561"/>
              <a:gd name="T22" fmla="*/ 1445 w 2215"/>
              <a:gd name="T23" fmla="*/ 260 h 561"/>
              <a:gd name="T24" fmla="*/ 1206 w 2215"/>
              <a:gd name="T25" fmla="*/ 457 h 561"/>
              <a:gd name="T26" fmla="*/ 956 w 2215"/>
              <a:gd name="T27" fmla="*/ 241 h 561"/>
              <a:gd name="T28" fmla="*/ 690 w 2215"/>
              <a:gd name="T29" fmla="*/ 306 h 561"/>
              <a:gd name="T30" fmla="*/ 890 w 2215"/>
              <a:gd name="T31" fmla="*/ 545 h 561"/>
              <a:gd name="T32" fmla="*/ 465 w 2215"/>
              <a:gd name="T33" fmla="*/ 499 h 561"/>
              <a:gd name="T34" fmla="*/ 603 w 2215"/>
              <a:gd name="T35" fmla="*/ 289 h 561"/>
              <a:gd name="T36" fmla="*/ 414 w 2215"/>
              <a:gd name="T37" fmla="*/ 222 h 561"/>
              <a:gd name="T38" fmla="*/ 276 w 2215"/>
              <a:gd name="T39" fmla="*/ 511 h 561"/>
              <a:gd name="T40" fmla="*/ 12 w 2215"/>
              <a:gd name="T41" fmla="*/ 561 h 561"/>
              <a:gd name="T42" fmla="*/ 0 w 2215"/>
              <a:gd name="T43" fmla="*/ 0 h 561"/>
              <a:gd name="T44" fmla="*/ 372 w 2215"/>
              <a:gd name="T45" fmla="*/ 54 h 561"/>
              <a:gd name="T46" fmla="*/ 141 w 2215"/>
              <a:gd name="T47" fmla="*/ 387 h 561"/>
              <a:gd name="T48" fmla="*/ 90 w 2215"/>
              <a:gd name="T49" fmla="*/ 221 h 561"/>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24" fmla="*/ 87 w 10000"/>
              <a:gd name="connsiteY24" fmla="*/ 566 h 10000"/>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0" fmla="*/ 1625 w 9946"/>
              <a:gd name="connsiteY0" fmla="*/ 0 h 9037"/>
              <a:gd name="connsiteX1" fmla="*/ 583 w 9946"/>
              <a:gd name="connsiteY1" fmla="*/ 5935 h 9037"/>
              <a:gd name="connsiteX2" fmla="*/ 352 w 9946"/>
              <a:gd name="connsiteY2" fmla="*/ 2976 h 9037"/>
              <a:gd name="connsiteX3" fmla="*/ 2713 w 9946"/>
              <a:gd name="connsiteY3" fmla="*/ 7308 h 9037"/>
              <a:gd name="connsiteX4" fmla="*/ 5043 w 9946"/>
              <a:gd name="connsiteY4" fmla="*/ 4598 h 9037"/>
              <a:gd name="connsiteX5" fmla="*/ 7115 w 9946"/>
              <a:gd name="connsiteY5" fmla="*/ 6559 h 9037"/>
              <a:gd name="connsiteX6" fmla="*/ 8537 w 9946"/>
              <a:gd name="connsiteY6" fmla="*/ 2780 h 9037"/>
              <a:gd name="connsiteX7" fmla="*/ 9946 w 9946"/>
              <a:gd name="connsiteY7" fmla="*/ 4598 h 9037"/>
              <a:gd name="connsiteX8" fmla="*/ 9002 w 9946"/>
              <a:gd name="connsiteY8" fmla="*/ 8092 h 9037"/>
              <a:gd name="connsiteX9" fmla="*/ 9260 w 9946"/>
              <a:gd name="connsiteY9" fmla="*/ 1871 h 9037"/>
              <a:gd name="connsiteX10" fmla="*/ 7752 w 9946"/>
              <a:gd name="connsiteY10" fmla="*/ 2156 h 9037"/>
              <a:gd name="connsiteX11" fmla="*/ 8402 w 9946"/>
              <a:gd name="connsiteY11" fmla="*/ 5098 h 9037"/>
              <a:gd name="connsiteX12" fmla="*/ 6393 w 9946"/>
              <a:gd name="connsiteY12" fmla="*/ 8449 h 9037"/>
              <a:gd name="connsiteX13" fmla="*/ 6470 w 9946"/>
              <a:gd name="connsiteY13" fmla="*/ 3672 h 9037"/>
              <a:gd name="connsiteX14" fmla="*/ 5391 w 9946"/>
              <a:gd name="connsiteY14" fmla="*/ 7183 h 9037"/>
              <a:gd name="connsiteX15" fmla="*/ 4262 w 9946"/>
              <a:gd name="connsiteY15" fmla="*/ 3333 h 9037"/>
              <a:gd name="connsiteX16" fmla="*/ 3061 w 9946"/>
              <a:gd name="connsiteY16" fmla="*/ 4492 h 9037"/>
              <a:gd name="connsiteX17" fmla="*/ 3964 w 9946"/>
              <a:gd name="connsiteY17" fmla="*/ 8752 h 9037"/>
              <a:gd name="connsiteX18" fmla="*/ 2045 w 9946"/>
              <a:gd name="connsiteY18" fmla="*/ 7932 h 9037"/>
              <a:gd name="connsiteX19" fmla="*/ 2668 w 9946"/>
              <a:gd name="connsiteY19" fmla="*/ 4189 h 9037"/>
              <a:gd name="connsiteX20" fmla="*/ 1815 w 9946"/>
              <a:gd name="connsiteY20" fmla="*/ 2994 h 9037"/>
              <a:gd name="connsiteX21" fmla="*/ 1192 w 9946"/>
              <a:gd name="connsiteY21" fmla="*/ 8146 h 9037"/>
              <a:gd name="connsiteX22" fmla="*/ 0 w 9946"/>
              <a:gd name="connsiteY22" fmla="*/ 9037 h 9037"/>
              <a:gd name="connsiteX0" fmla="*/ 0 w 10034"/>
              <a:gd name="connsiteY0" fmla="*/ 8167 h 8167"/>
              <a:gd name="connsiteX1" fmla="*/ 620 w 10034"/>
              <a:gd name="connsiteY1" fmla="*/ 4497 h 8167"/>
              <a:gd name="connsiteX2" fmla="*/ 388 w 10034"/>
              <a:gd name="connsiteY2" fmla="*/ 1223 h 8167"/>
              <a:gd name="connsiteX3" fmla="*/ 2762 w 10034"/>
              <a:gd name="connsiteY3" fmla="*/ 6017 h 8167"/>
              <a:gd name="connsiteX4" fmla="*/ 5104 w 10034"/>
              <a:gd name="connsiteY4" fmla="*/ 3018 h 8167"/>
              <a:gd name="connsiteX5" fmla="*/ 7188 w 10034"/>
              <a:gd name="connsiteY5" fmla="*/ 5188 h 8167"/>
              <a:gd name="connsiteX6" fmla="*/ 8617 w 10034"/>
              <a:gd name="connsiteY6" fmla="*/ 1006 h 8167"/>
              <a:gd name="connsiteX7" fmla="*/ 10034 w 10034"/>
              <a:gd name="connsiteY7" fmla="*/ 3018 h 8167"/>
              <a:gd name="connsiteX8" fmla="*/ 9085 w 10034"/>
              <a:gd name="connsiteY8" fmla="*/ 6884 h 8167"/>
              <a:gd name="connsiteX9" fmla="*/ 9344 w 10034"/>
              <a:gd name="connsiteY9" fmla="*/ 0 h 8167"/>
              <a:gd name="connsiteX10" fmla="*/ 7828 w 10034"/>
              <a:gd name="connsiteY10" fmla="*/ 316 h 8167"/>
              <a:gd name="connsiteX11" fmla="*/ 8482 w 10034"/>
              <a:gd name="connsiteY11" fmla="*/ 3571 h 8167"/>
              <a:gd name="connsiteX12" fmla="*/ 6462 w 10034"/>
              <a:gd name="connsiteY12" fmla="*/ 7279 h 8167"/>
              <a:gd name="connsiteX13" fmla="*/ 6539 w 10034"/>
              <a:gd name="connsiteY13" fmla="*/ 1993 h 8167"/>
              <a:gd name="connsiteX14" fmla="*/ 5454 w 10034"/>
              <a:gd name="connsiteY14" fmla="*/ 5878 h 8167"/>
              <a:gd name="connsiteX15" fmla="*/ 4319 w 10034"/>
              <a:gd name="connsiteY15" fmla="*/ 1618 h 8167"/>
              <a:gd name="connsiteX16" fmla="*/ 3112 w 10034"/>
              <a:gd name="connsiteY16" fmla="*/ 2901 h 8167"/>
              <a:gd name="connsiteX17" fmla="*/ 4020 w 10034"/>
              <a:gd name="connsiteY17" fmla="*/ 7615 h 8167"/>
              <a:gd name="connsiteX18" fmla="*/ 2090 w 10034"/>
              <a:gd name="connsiteY18" fmla="*/ 6707 h 8167"/>
              <a:gd name="connsiteX19" fmla="*/ 2716 w 10034"/>
              <a:gd name="connsiteY19" fmla="*/ 2565 h 8167"/>
              <a:gd name="connsiteX20" fmla="*/ 1859 w 10034"/>
              <a:gd name="connsiteY20" fmla="*/ 1243 h 8167"/>
              <a:gd name="connsiteX21" fmla="*/ 1232 w 10034"/>
              <a:gd name="connsiteY21" fmla="*/ 6944 h 8167"/>
              <a:gd name="connsiteX22" fmla="*/ 34 w 10034"/>
              <a:gd name="connsiteY22" fmla="*/ 7930 h 8167"/>
              <a:gd name="connsiteX0" fmla="*/ 0 w 10000"/>
              <a:gd name="connsiteY0" fmla="*/ 10000 h 12799"/>
              <a:gd name="connsiteX1" fmla="*/ 951 w 10000"/>
              <a:gd name="connsiteY1" fmla="*/ 12540 h 12799"/>
              <a:gd name="connsiteX2" fmla="*/ 387 w 10000"/>
              <a:gd name="connsiteY2" fmla="*/ 1497 h 12799"/>
              <a:gd name="connsiteX3" fmla="*/ 2753 w 10000"/>
              <a:gd name="connsiteY3" fmla="*/ 7367 h 12799"/>
              <a:gd name="connsiteX4" fmla="*/ 5087 w 10000"/>
              <a:gd name="connsiteY4" fmla="*/ 3695 h 12799"/>
              <a:gd name="connsiteX5" fmla="*/ 7164 w 10000"/>
              <a:gd name="connsiteY5" fmla="*/ 6352 h 12799"/>
              <a:gd name="connsiteX6" fmla="*/ 8588 w 10000"/>
              <a:gd name="connsiteY6" fmla="*/ 1232 h 12799"/>
              <a:gd name="connsiteX7" fmla="*/ 10000 w 10000"/>
              <a:gd name="connsiteY7" fmla="*/ 3695 h 12799"/>
              <a:gd name="connsiteX8" fmla="*/ 9054 w 10000"/>
              <a:gd name="connsiteY8" fmla="*/ 8429 h 12799"/>
              <a:gd name="connsiteX9" fmla="*/ 9312 w 10000"/>
              <a:gd name="connsiteY9" fmla="*/ 0 h 12799"/>
              <a:gd name="connsiteX10" fmla="*/ 7801 w 10000"/>
              <a:gd name="connsiteY10" fmla="*/ 387 h 12799"/>
              <a:gd name="connsiteX11" fmla="*/ 8453 w 10000"/>
              <a:gd name="connsiteY11" fmla="*/ 4372 h 12799"/>
              <a:gd name="connsiteX12" fmla="*/ 6440 w 10000"/>
              <a:gd name="connsiteY12" fmla="*/ 8913 h 12799"/>
              <a:gd name="connsiteX13" fmla="*/ 6517 w 10000"/>
              <a:gd name="connsiteY13" fmla="*/ 2440 h 12799"/>
              <a:gd name="connsiteX14" fmla="*/ 5436 w 10000"/>
              <a:gd name="connsiteY14" fmla="*/ 7197 h 12799"/>
              <a:gd name="connsiteX15" fmla="*/ 4304 w 10000"/>
              <a:gd name="connsiteY15" fmla="*/ 1981 h 12799"/>
              <a:gd name="connsiteX16" fmla="*/ 3101 w 10000"/>
              <a:gd name="connsiteY16" fmla="*/ 3552 h 12799"/>
              <a:gd name="connsiteX17" fmla="*/ 4006 w 10000"/>
              <a:gd name="connsiteY17" fmla="*/ 9324 h 12799"/>
              <a:gd name="connsiteX18" fmla="*/ 2083 w 10000"/>
              <a:gd name="connsiteY18" fmla="*/ 8212 h 12799"/>
              <a:gd name="connsiteX19" fmla="*/ 2707 w 10000"/>
              <a:gd name="connsiteY19" fmla="*/ 3141 h 12799"/>
              <a:gd name="connsiteX20" fmla="*/ 1853 w 10000"/>
              <a:gd name="connsiteY20" fmla="*/ 1522 h 12799"/>
              <a:gd name="connsiteX21" fmla="*/ 1228 w 10000"/>
              <a:gd name="connsiteY21" fmla="*/ 8503 h 12799"/>
              <a:gd name="connsiteX22" fmla="*/ 34 w 10000"/>
              <a:gd name="connsiteY22" fmla="*/ 9710 h 12799"/>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34 w 10000"/>
              <a:gd name="connsiteY22" fmla="*/ 9710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94 w 10174"/>
              <a:gd name="connsiteY21" fmla="*/ 7408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9598"/>
              <a:gd name="connsiteX1" fmla="*/ 917 w 10226"/>
              <a:gd name="connsiteY1" fmla="*/ 9598 h 9598"/>
              <a:gd name="connsiteX2" fmla="*/ 613 w 10226"/>
              <a:gd name="connsiteY2" fmla="*/ 1497 h 9598"/>
              <a:gd name="connsiteX3" fmla="*/ 2979 w 10226"/>
              <a:gd name="connsiteY3" fmla="*/ 7367 h 9598"/>
              <a:gd name="connsiteX4" fmla="*/ 5313 w 10226"/>
              <a:gd name="connsiteY4" fmla="*/ 3695 h 9598"/>
              <a:gd name="connsiteX5" fmla="*/ 7390 w 10226"/>
              <a:gd name="connsiteY5" fmla="*/ 6352 h 9598"/>
              <a:gd name="connsiteX6" fmla="*/ 8814 w 10226"/>
              <a:gd name="connsiteY6" fmla="*/ 1232 h 9598"/>
              <a:gd name="connsiteX7" fmla="*/ 10226 w 10226"/>
              <a:gd name="connsiteY7" fmla="*/ 3695 h 9598"/>
              <a:gd name="connsiteX8" fmla="*/ 9280 w 10226"/>
              <a:gd name="connsiteY8" fmla="*/ 8429 h 9598"/>
              <a:gd name="connsiteX9" fmla="*/ 9538 w 10226"/>
              <a:gd name="connsiteY9" fmla="*/ 0 h 9598"/>
              <a:gd name="connsiteX10" fmla="*/ 8027 w 10226"/>
              <a:gd name="connsiteY10" fmla="*/ 387 h 9598"/>
              <a:gd name="connsiteX11" fmla="*/ 8679 w 10226"/>
              <a:gd name="connsiteY11" fmla="*/ 4372 h 9598"/>
              <a:gd name="connsiteX12" fmla="*/ 6666 w 10226"/>
              <a:gd name="connsiteY12" fmla="*/ 8913 h 9598"/>
              <a:gd name="connsiteX13" fmla="*/ 6743 w 10226"/>
              <a:gd name="connsiteY13" fmla="*/ 2440 h 9598"/>
              <a:gd name="connsiteX14" fmla="*/ 5662 w 10226"/>
              <a:gd name="connsiteY14" fmla="*/ 7197 h 9598"/>
              <a:gd name="connsiteX15" fmla="*/ 4530 w 10226"/>
              <a:gd name="connsiteY15" fmla="*/ 1981 h 9598"/>
              <a:gd name="connsiteX16" fmla="*/ 3327 w 10226"/>
              <a:gd name="connsiteY16" fmla="*/ 3552 h 9598"/>
              <a:gd name="connsiteX17" fmla="*/ 4232 w 10226"/>
              <a:gd name="connsiteY17" fmla="*/ 9324 h 9598"/>
              <a:gd name="connsiteX18" fmla="*/ 2309 w 10226"/>
              <a:gd name="connsiteY18" fmla="*/ 8212 h 9598"/>
              <a:gd name="connsiteX19" fmla="*/ 2933 w 10226"/>
              <a:gd name="connsiteY19" fmla="*/ 3141 h 9598"/>
              <a:gd name="connsiteX20" fmla="*/ 2079 w 10226"/>
              <a:gd name="connsiteY20" fmla="*/ 1522 h 9598"/>
              <a:gd name="connsiteX21" fmla="*/ 0 w 10226"/>
              <a:gd name="connsiteY21" fmla="*/ 7280 h 9598"/>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218 w 10000"/>
              <a:gd name="connsiteY19" fmla="*/ 5005 h 10000"/>
              <a:gd name="connsiteX20" fmla="*/ 2033 w 10000"/>
              <a:gd name="connsiteY20" fmla="*/ 1586 h 10000"/>
              <a:gd name="connsiteX21" fmla="*/ 0 w 10000"/>
              <a:gd name="connsiteY21"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4392 w 10000"/>
              <a:gd name="connsiteY14" fmla="*/ 136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78 w 10000"/>
              <a:gd name="connsiteY14" fmla="*/ 1008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9793"/>
              <a:gd name="connsiteX1" fmla="*/ 599 w 10000"/>
              <a:gd name="connsiteY1" fmla="*/ 1560 h 9793"/>
              <a:gd name="connsiteX2" fmla="*/ 2913 w 10000"/>
              <a:gd name="connsiteY2" fmla="*/ 7676 h 9793"/>
              <a:gd name="connsiteX3" fmla="*/ 5196 w 10000"/>
              <a:gd name="connsiteY3" fmla="*/ 3850 h 9793"/>
              <a:gd name="connsiteX4" fmla="*/ 7669 w 10000"/>
              <a:gd name="connsiteY4" fmla="*/ 8450 h 9793"/>
              <a:gd name="connsiteX5" fmla="*/ 8619 w 10000"/>
              <a:gd name="connsiteY5" fmla="*/ 1284 h 9793"/>
              <a:gd name="connsiteX6" fmla="*/ 10000 w 10000"/>
              <a:gd name="connsiteY6" fmla="*/ 3850 h 9793"/>
              <a:gd name="connsiteX7" fmla="*/ 9075 w 10000"/>
              <a:gd name="connsiteY7" fmla="*/ 8782 h 9793"/>
              <a:gd name="connsiteX8" fmla="*/ 9327 w 10000"/>
              <a:gd name="connsiteY8" fmla="*/ 0 h 9793"/>
              <a:gd name="connsiteX9" fmla="*/ 7850 w 10000"/>
              <a:gd name="connsiteY9" fmla="*/ 403 h 9793"/>
              <a:gd name="connsiteX10" fmla="*/ 8487 w 10000"/>
              <a:gd name="connsiteY10" fmla="*/ 4555 h 9793"/>
              <a:gd name="connsiteX11" fmla="*/ 6519 w 10000"/>
              <a:gd name="connsiteY11" fmla="*/ 9286 h 9793"/>
              <a:gd name="connsiteX12" fmla="*/ 6594 w 10000"/>
              <a:gd name="connsiteY12" fmla="*/ 2542 h 9793"/>
              <a:gd name="connsiteX13" fmla="*/ 5451 w 10000"/>
              <a:gd name="connsiteY13" fmla="*/ 8070 h 9793"/>
              <a:gd name="connsiteX14" fmla="*/ 4392 w 10000"/>
              <a:gd name="connsiteY14" fmla="*/ 1368 h 9793"/>
              <a:gd name="connsiteX15" fmla="*/ 3596 w 10000"/>
              <a:gd name="connsiteY15" fmla="*/ 9793 h 9793"/>
              <a:gd name="connsiteX16" fmla="*/ 3253 w 10000"/>
              <a:gd name="connsiteY16" fmla="*/ 3701 h 9793"/>
              <a:gd name="connsiteX17" fmla="*/ 2258 w 10000"/>
              <a:gd name="connsiteY17" fmla="*/ 8556 h 9793"/>
              <a:gd name="connsiteX18" fmla="*/ 2033 w 10000"/>
              <a:gd name="connsiteY18" fmla="*/ 1586 h 9793"/>
              <a:gd name="connsiteX19" fmla="*/ 0 w 10000"/>
              <a:gd name="connsiteY19" fmla="*/ 7585 h 9793"/>
              <a:gd name="connsiteX0" fmla="*/ 599 w 10000"/>
              <a:gd name="connsiteY0" fmla="*/ 1593 h 10000"/>
              <a:gd name="connsiteX1" fmla="*/ 2913 w 10000"/>
              <a:gd name="connsiteY1" fmla="*/ 7838 h 10000"/>
              <a:gd name="connsiteX2" fmla="*/ 5196 w 10000"/>
              <a:gd name="connsiteY2" fmla="*/ 3931 h 10000"/>
              <a:gd name="connsiteX3" fmla="*/ 7669 w 10000"/>
              <a:gd name="connsiteY3" fmla="*/ 8629 h 10000"/>
              <a:gd name="connsiteX4" fmla="*/ 8619 w 10000"/>
              <a:gd name="connsiteY4" fmla="*/ 1311 h 10000"/>
              <a:gd name="connsiteX5" fmla="*/ 10000 w 10000"/>
              <a:gd name="connsiteY5" fmla="*/ 3931 h 10000"/>
              <a:gd name="connsiteX6" fmla="*/ 9075 w 10000"/>
              <a:gd name="connsiteY6" fmla="*/ 8968 h 10000"/>
              <a:gd name="connsiteX7" fmla="*/ 9327 w 10000"/>
              <a:gd name="connsiteY7" fmla="*/ 0 h 10000"/>
              <a:gd name="connsiteX8" fmla="*/ 7850 w 10000"/>
              <a:gd name="connsiteY8" fmla="*/ 412 h 10000"/>
              <a:gd name="connsiteX9" fmla="*/ 8487 w 10000"/>
              <a:gd name="connsiteY9" fmla="*/ 4651 h 10000"/>
              <a:gd name="connsiteX10" fmla="*/ 6519 w 10000"/>
              <a:gd name="connsiteY10" fmla="*/ 9482 h 10000"/>
              <a:gd name="connsiteX11" fmla="*/ 6594 w 10000"/>
              <a:gd name="connsiteY11" fmla="*/ 2596 h 10000"/>
              <a:gd name="connsiteX12" fmla="*/ 5451 w 10000"/>
              <a:gd name="connsiteY12" fmla="*/ 8241 h 10000"/>
              <a:gd name="connsiteX13" fmla="*/ 4392 w 10000"/>
              <a:gd name="connsiteY13" fmla="*/ 1397 h 10000"/>
              <a:gd name="connsiteX14" fmla="*/ 3596 w 10000"/>
              <a:gd name="connsiteY14" fmla="*/ 10000 h 10000"/>
              <a:gd name="connsiteX15" fmla="*/ 3253 w 10000"/>
              <a:gd name="connsiteY15" fmla="*/ 3779 h 10000"/>
              <a:gd name="connsiteX16" fmla="*/ 2258 w 10000"/>
              <a:gd name="connsiteY16" fmla="*/ 8737 h 10000"/>
              <a:gd name="connsiteX17" fmla="*/ 2033 w 10000"/>
              <a:gd name="connsiteY17" fmla="*/ 1620 h 10000"/>
              <a:gd name="connsiteX18" fmla="*/ 0 w 10000"/>
              <a:gd name="connsiteY18" fmla="*/ 7745 h 10000"/>
              <a:gd name="connsiteX0" fmla="*/ 2913 w 10000"/>
              <a:gd name="connsiteY0" fmla="*/ 7838 h 10000"/>
              <a:gd name="connsiteX1" fmla="*/ 5196 w 10000"/>
              <a:gd name="connsiteY1" fmla="*/ 3931 h 10000"/>
              <a:gd name="connsiteX2" fmla="*/ 7669 w 10000"/>
              <a:gd name="connsiteY2" fmla="*/ 8629 h 10000"/>
              <a:gd name="connsiteX3" fmla="*/ 8619 w 10000"/>
              <a:gd name="connsiteY3" fmla="*/ 1311 h 10000"/>
              <a:gd name="connsiteX4" fmla="*/ 10000 w 10000"/>
              <a:gd name="connsiteY4" fmla="*/ 3931 h 10000"/>
              <a:gd name="connsiteX5" fmla="*/ 9075 w 10000"/>
              <a:gd name="connsiteY5" fmla="*/ 8968 h 10000"/>
              <a:gd name="connsiteX6" fmla="*/ 9327 w 10000"/>
              <a:gd name="connsiteY6" fmla="*/ 0 h 10000"/>
              <a:gd name="connsiteX7" fmla="*/ 7850 w 10000"/>
              <a:gd name="connsiteY7" fmla="*/ 412 h 10000"/>
              <a:gd name="connsiteX8" fmla="*/ 8487 w 10000"/>
              <a:gd name="connsiteY8" fmla="*/ 4651 h 10000"/>
              <a:gd name="connsiteX9" fmla="*/ 6519 w 10000"/>
              <a:gd name="connsiteY9" fmla="*/ 9482 h 10000"/>
              <a:gd name="connsiteX10" fmla="*/ 6594 w 10000"/>
              <a:gd name="connsiteY10" fmla="*/ 2596 h 10000"/>
              <a:gd name="connsiteX11" fmla="*/ 5451 w 10000"/>
              <a:gd name="connsiteY11" fmla="*/ 8241 h 10000"/>
              <a:gd name="connsiteX12" fmla="*/ 4392 w 10000"/>
              <a:gd name="connsiteY12" fmla="*/ 1397 h 10000"/>
              <a:gd name="connsiteX13" fmla="*/ 3596 w 10000"/>
              <a:gd name="connsiteY13" fmla="*/ 10000 h 10000"/>
              <a:gd name="connsiteX14" fmla="*/ 3253 w 10000"/>
              <a:gd name="connsiteY14" fmla="*/ 3779 h 10000"/>
              <a:gd name="connsiteX15" fmla="*/ 2258 w 10000"/>
              <a:gd name="connsiteY15" fmla="*/ 8737 h 10000"/>
              <a:gd name="connsiteX16" fmla="*/ 2033 w 10000"/>
              <a:gd name="connsiteY16" fmla="*/ 1620 h 10000"/>
              <a:gd name="connsiteX17" fmla="*/ 0 w 10000"/>
              <a:gd name="connsiteY17" fmla="*/ 7745 h 10000"/>
              <a:gd name="connsiteX0" fmla="*/ 5196 w 10000"/>
              <a:gd name="connsiteY0" fmla="*/ 3931 h 10000"/>
              <a:gd name="connsiteX1" fmla="*/ 7669 w 10000"/>
              <a:gd name="connsiteY1" fmla="*/ 8629 h 10000"/>
              <a:gd name="connsiteX2" fmla="*/ 8619 w 10000"/>
              <a:gd name="connsiteY2" fmla="*/ 1311 h 10000"/>
              <a:gd name="connsiteX3" fmla="*/ 10000 w 10000"/>
              <a:gd name="connsiteY3" fmla="*/ 3931 h 10000"/>
              <a:gd name="connsiteX4" fmla="*/ 9075 w 10000"/>
              <a:gd name="connsiteY4" fmla="*/ 8968 h 10000"/>
              <a:gd name="connsiteX5" fmla="*/ 9327 w 10000"/>
              <a:gd name="connsiteY5" fmla="*/ 0 h 10000"/>
              <a:gd name="connsiteX6" fmla="*/ 7850 w 10000"/>
              <a:gd name="connsiteY6" fmla="*/ 412 h 10000"/>
              <a:gd name="connsiteX7" fmla="*/ 8487 w 10000"/>
              <a:gd name="connsiteY7" fmla="*/ 4651 h 10000"/>
              <a:gd name="connsiteX8" fmla="*/ 6519 w 10000"/>
              <a:gd name="connsiteY8" fmla="*/ 9482 h 10000"/>
              <a:gd name="connsiteX9" fmla="*/ 6594 w 10000"/>
              <a:gd name="connsiteY9" fmla="*/ 2596 h 10000"/>
              <a:gd name="connsiteX10" fmla="*/ 5451 w 10000"/>
              <a:gd name="connsiteY10" fmla="*/ 8241 h 10000"/>
              <a:gd name="connsiteX11" fmla="*/ 4392 w 10000"/>
              <a:gd name="connsiteY11" fmla="*/ 1397 h 10000"/>
              <a:gd name="connsiteX12" fmla="*/ 3596 w 10000"/>
              <a:gd name="connsiteY12" fmla="*/ 10000 h 10000"/>
              <a:gd name="connsiteX13" fmla="*/ 3253 w 10000"/>
              <a:gd name="connsiteY13" fmla="*/ 3779 h 10000"/>
              <a:gd name="connsiteX14" fmla="*/ 2258 w 10000"/>
              <a:gd name="connsiteY14" fmla="*/ 8737 h 10000"/>
              <a:gd name="connsiteX15" fmla="*/ 2033 w 10000"/>
              <a:gd name="connsiteY15" fmla="*/ 1620 h 10000"/>
              <a:gd name="connsiteX16" fmla="*/ 0 w 10000"/>
              <a:gd name="connsiteY16" fmla="*/ 7745 h 10000"/>
              <a:gd name="connsiteX0" fmla="*/ 7669 w 10000"/>
              <a:gd name="connsiteY0" fmla="*/ 8629 h 10000"/>
              <a:gd name="connsiteX1" fmla="*/ 8619 w 10000"/>
              <a:gd name="connsiteY1" fmla="*/ 1311 h 10000"/>
              <a:gd name="connsiteX2" fmla="*/ 10000 w 10000"/>
              <a:gd name="connsiteY2" fmla="*/ 3931 h 10000"/>
              <a:gd name="connsiteX3" fmla="*/ 9075 w 10000"/>
              <a:gd name="connsiteY3" fmla="*/ 8968 h 10000"/>
              <a:gd name="connsiteX4" fmla="*/ 9327 w 10000"/>
              <a:gd name="connsiteY4" fmla="*/ 0 h 10000"/>
              <a:gd name="connsiteX5" fmla="*/ 7850 w 10000"/>
              <a:gd name="connsiteY5" fmla="*/ 412 h 10000"/>
              <a:gd name="connsiteX6" fmla="*/ 8487 w 10000"/>
              <a:gd name="connsiteY6" fmla="*/ 4651 h 10000"/>
              <a:gd name="connsiteX7" fmla="*/ 6519 w 10000"/>
              <a:gd name="connsiteY7" fmla="*/ 9482 h 10000"/>
              <a:gd name="connsiteX8" fmla="*/ 6594 w 10000"/>
              <a:gd name="connsiteY8" fmla="*/ 2596 h 10000"/>
              <a:gd name="connsiteX9" fmla="*/ 5451 w 10000"/>
              <a:gd name="connsiteY9" fmla="*/ 8241 h 10000"/>
              <a:gd name="connsiteX10" fmla="*/ 4392 w 10000"/>
              <a:gd name="connsiteY10" fmla="*/ 1397 h 10000"/>
              <a:gd name="connsiteX11" fmla="*/ 3596 w 10000"/>
              <a:gd name="connsiteY11" fmla="*/ 10000 h 10000"/>
              <a:gd name="connsiteX12" fmla="*/ 3253 w 10000"/>
              <a:gd name="connsiteY12" fmla="*/ 3779 h 10000"/>
              <a:gd name="connsiteX13" fmla="*/ 2258 w 10000"/>
              <a:gd name="connsiteY13" fmla="*/ 8737 h 10000"/>
              <a:gd name="connsiteX14" fmla="*/ 2033 w 10000"/>
              <a:gd name="connsiteY14" fmla="*/ 1620 h 10000"/>
              <a:gd name="connsiteX15" fmla="*/ 0 w 10000"/>
              <a:gd name="connsiteY15" fmla="*/ 7745 h 10000"/>
              <a:gd name="connsiteX0" fmla="*/ 8619 w 10000"/>
              <a:gd name="connsiteY0" fmla="*/ 1311 h 10000"/>
              <a:gd name="connsiteX1" fmla="*/ 10000 w 10000"/>
              <a:gd name="connsiteY1" fmla="*/ 3931 h 10000"/>
              <a:gd name="connsiteX2" fmla="*/ 9075 w 10000"/>
              <a:gd name="connsiteY2" fmla="*/ 8968 h 10000"/>
              <a:gd name="connsiteX3" fmla="*/ 9327 w 10000"/>
              <a:gd name="connsiteY3" fmla="*/ 0 h 10000"/>
              <a:gd name="connsiteX4" fmla="*/ 7850 w 10000"/>
              <a:gd name="connsiteY4" fmla="*/ 412 h 10000"/>
              <a:gd name="connsiteX5" fmla="*/ 8487 w 10000"/>
              <a:gd name="connsiteY5" fmla="*/ 4651 h 10000"/>
              <a:gd name="connsiteX6" fmla="*/ 6519 w 10000"/>
              <a:gd name="connsiteY6" fmla="*/ 9482 h 10000"/>
              <a:gd name="connsiteX7" fmla="*/ 6594 w 10000"/>
              <a:gd name="connsiteY7" fmla="*/ 2596 h 10000"/>
              <a:gd name="connsiteX8" fmla="*/ 5451 w 10000"/>
              <a:gd name="connsiteY8" fmla="*/ 8241 h 10000"/>
              <a:gd name="connsiteX9" fmla="*/ 4392 w 10000"/>
              <a:gd name="connsiteY9" fmla="*/ 1397 h 10000"/>
              <a:gd name="connsiteX10" fmla="*/ 3596 w 10000"/>
              <a:gd name="connsiteY10" fmla="*/ 10000 h 10000"/>
              <a:gd name="connsiteX11" fmla="*/ 3253 w 10000"/>
              <a:gd name="connsiteY11" fmla="*/ 3779 h 10000"/>
              <a:gd name="connsiteX12" fmla="*/ 2258 w 10000"/>
              <a:gd name="connsiteY12" fmla="*/ 8737 h 10000"/>
              <a:gd name="connsiteX13" fmla="*/ 2033 w 10000"/>
              <a:gd name="connsiteY13" fmla="*/ 1620 h 10000"/>
              <a:gd name="connsiteX14" fmla="*/ 0 w 10000"/>
              <a:gd name="connsiteY14" fmla="*/ 7745 h 10000"/>
              <a:gd name="connsiteX0" fmla="*/ 10000 w 10000"/>
              <a:gd name="connsiteY0" fmla="*/ 3931 h 10000"/>
              <a:gd name="connsiteX1" fmla="*/ 9075 w 10000"/>
              <a:gd name="connsiteY1" fmla="*/ 8968 h 10000"/>
              <a:gd name="connsiteX2" fmla="*/ 9327 w 10000"/>
              <a:gd name="connsiteY2" fmla="*/ 0 h 10000"/>
              <a:gd name="connsiteX3" fmla="*/ 7850 w 10000"/>
              <a:gd name="connsiteY3" fmla="*/ 412 h 10000"/>
              <a:gd name="connsiteX4" fmla="*/ 8487 w 10000"/>
              <a:gd name="connsiteY4" fmla="*/ 4651 h 10000"/>
              <a:gd name="connsiteX5" fmla="*/ 6519 w 10000"/>
              <a:gd name="connsiteY5" fmla="*/ 9482 h 10000"/>
              <a:gd name="connsiteX6" fmla="*/ 6594 w 10000"/>
              <a:gd name="connsiteY6" fmla="*/ 2596 h 10000"/>
              <a:gd name="connsiteX7" fmla="*/ 5451 w 10000"/>
              <a:gd name="connsiteY7" fmla="*/ 8241 h 10000"/>
              <a:gd name="connsiteX8" fmla="*/ 4392 w 10000"/>
              <a:gd name="connsiteY8" fmla="*/ 1397 h 10000"/>
              <a:gd name="connsiteX9" fmla="*/ 3596 w 10000"/>
              <a:gd name="connsiteY9" fmla="*/ 10000 h 10000"/>
              <a:gd name="connsiteX10" fmla="*/ 3253 w 10000"/>
              <a:gd name="connsiteY10" fmla="*/ 3779 h 10000"/>
              <a:gd name="connsiteX11" fmla="*/ 2258 w 10000"/>
              <a:gd name="connsiteY11" fmla="*/ 8737 h 10000"/>
              <a:gd name="connsiteX12" fmla="*/ 2033 w 10000"/>
              <a:gd name="connsiteY12" fmla="*/ 1620 h 10000"/>
              <a:gd name="connsiteX13" fmla="*/ 0 w 10000"/>
              <a:gd name="connsiteY13" fmla="*/ 7745 h 10000"/>
              <a:gd name="connsiteX0" fmla="*/ 9075 w 9327"/>
              <a:gd name="connsiteY0" fmla="*/ 8968 h 10000"/>
              <a:gd name="connsiteX1" fmla="*/ 9327 w 9327"/>
              <a:gd name="connsiteY1" fmla="*/ 0 h 10000"/>
              <a:gd name="connsiteX2" fmla="*/ 7850 w 9327"/>
              <a:gd name="connsiteY2" fmla="*/ 412 h 10000"/>
              <a:gd name="connsiteX3" fmla="*/ 8487 w 9327"/>
              <a:gd name="connsiteY3" fmla="*/ 4651 h 10000"/>
              <a:gd name="connsiteX4" fmla="*/ 6519 w 9327"/>
              <a:gd name="connsiteY4" fmla="*/ 9482 h 10000"/>
              <a:gd name="connsiteX5" fmla="*/ 6594 w 9327"/>
              <a:gd name="connsiteY5" fmla="*/ 2596 h 10000"/>
              <a:gd name="connsiteX6" fmla="*/ 5451 w 9327"/>
              <a:gd name="connsiteY6" fmla="*/ 8241 h 10000"/>
              <a:gd name="connsiteX7" fmla="*/ 4392 w 9327"/>
              <a:gd name="connsiteY7" fmla="*/ 1397 h 10000"/>
              <a:gd name="connsiteX8" fmla="*/ 3596 w 9327"/>
              <a:gd name="connsiteY8" fmla="*/ 10000 h 10000"/>
              <a:gd name="connsiteX9" fmla="*/ 3253 w 9327"/>
              <a:gd name="connsiteY9" fmla="*/ 3779 h 10000"/>
              <a:gd name="connsiteX10" fmla="*/ 2258 w 9327"/>
              <a:gd name="connsiteY10" fmla="*/ 8737 h 10000"/>
              <a:gd name="connsiteX11" fmla="*/ 2033 w 9327"/>
              <a:gd name="connsiteY11" fmla="*/ 1620 h 10000"/>
              <a:gd name="connsiteX12" fmla="*/ 0 w 9327"/>
              <a:gd name="connsiteY12" fmla="*/ 7745 h 10000"/>
              <a:gd name="connsiteX0" fmla="*/ 10000 w 10000"/>
              <a:gd name="connsiteY0" fmla="*/ 0 h 10000"/>
              <a:gd name="connsiteX1" fmla="*/ 8416 w 10000"/>
              <a:gd name="connsiteY1" fmla="*/ 412 h 10000"/>
              <a:gd name="connsiteX2" fmla="*/ 9099 w 10000"/>
              <a:gd name="connsiteY2" fmla="*/ 4651 h 10000"/>
              <a:gd name="connsiteX3" fmla="*/ 6989 w 10000"/>
              <a:gd name="connsiteY3" fmla="*/ 9482 h 10000"/>
              <a:gd name="connsiteX4" fmla="*/ 7070 w 10000"/>
              <a:gd name="connsiteY4" fmla="*/ 2596 h 10000"/>
              <a:gd name="connsiteX5" fmla="*/ 5844 w 10000"/>
              <a:gd name="connsiteY5" fmla="*/ 8241 h 10000"/>
              <a:gd name="connsiteX6" fmla="*/ 4709 w 10000"/>
              <a:gd name="connsiteY6" fmla="*/ 1397 h 10000"/>
              <a:gd name="connsiteX7" fmla="*/ 3855 w 10000"/>
              <a:gd name="connsiteY7" fmla="*/ 10000 h 10000"/>
              <a:gd name="connsiteX8" fmla="*/ 3488 w 10000"/>
              <a:gd name="connsiteY8" fmla="*/ 3779 h 10000"/>
              <a:gd name="connsiteX9" fmla="*/ 2421 w 10000"/>
              <a:gd name="connsiteY9" fmla="*/ 8737 h 10000"/>
              <a:gd name="connsiteX10" fmla="*/ 2180 w 10000"/>
              <a:gd name="connsiteY10" fmla="*/ 1620 h 10000"/>
              <a:gd name="connsiteX11" fmla="*/ 0 w 10000"/>
              <a:gd name="connsiteY11" fmla="*/ 7745 h 10000"/>
              <a:gd name="connsiteX0" fmla="*/ 8416 w 9099"/>
              <a:gd name="connsiteY0" fmla="*/ 0 h 9588"/>
              <a:gd name="connsiteX1" fmla="*/ 9099 w 9099"/>
              <a:gd name="connsiteY1" fmla="*/ 4239 h 9588"/>
              <a:gd name="connsiteX2" fmla="*/ 6989 w 9099"/>
              <a:gd name="connsiteY2" fmla="*/ 9070 h 9588"/>
              <a:gd name="connsiteX3" fmla="*/ 7070 w 9099"/>
              <a:gd name="connsiteY3" fmla="*/ 2184 h 9588"/>
              <a:gd name="connsiteX4" fmla="*/ 5844 w 9099"/>
              <a:gd name="connsiteY4" fmla="*/ 7829 h 9588"/>
              <a:gd name="connsiteX5" fmla="*/ 4709 w 9099"/>
              <a:gd name="connsiteY5" fmla="*/ 985 h 9588"/>
              <a:gd name="connsiteX6" fmla="*/ 3855 w 9099"/>
              <a:gd name="connsiteY6" fmla="*/ 9588 h 9588"/>
              <a:gd name="connsiteX7" fmla="*/ 3488 w 9099"/>
              <a:gd name="connsiteY7" fmla="*/ 3367 h 9588"/>
              <a:gd name="connsiteX8" fmla="*/ 2421 w 9099"/>
              <a:gd name="connsiteY8" fmla="*/ 8325 h 9588"/>
              <a:gd name="connsiteX9" fmla="*/ 2180 w 9099"/>
              <a:gd name="connsiteY9" fmla="*/ 1208 h 9588"/>
              <a:gd name="connsiteX10" fmla="*/ 0 w 9099"/>
              <a:gd name="connsiteY10" fmla="*/ 7333 h 9588"/>
              <a:gd name="connsiteX0" fmla="*/ 10000 w 10000"/>
              <a:gd name="connsiteY0" fmla="*/ 3394 h 8973"/>
              <a:gd name="connsiteX1" fmla="*/ 7681 w 10000"/>
              <a:gd name="connsiteY1" fmla="*/ 8433 h 8973"/>
              <a:gd name="connsiteX2" fmla="*/ 7770 w 10000"/>
              <a:gd name="connsiteY2" fmla="*/ 1251 h 8973"/>
              <a:gd name="connsiteX3" fmla="*/ 6423 w 10000"/>
              <a:gd name="connsiteY3" fmla="*/ 7138 h 8973"/>
              <a:gd name="connsiteX4" fmla="*/ 5175 w 10000"/>
              <a:gd name="connsiteY4" fmla="*/ 0 h 8973"/>
              <a:gd name="connsiteX5" fmla="*/ 4237 w 10000"/>
              <a:gd name="connsiteY5" fmla="*/ 8973 h 8973"/>
              <a:gd name="connsiteX6" fmla="*/ 3833 w 10000"/>
              <a:gd name="connsiteY6" fmla="*/ 2485 h 8973"/>
              <a:gd name="connsiteX7" fmla="*/ 2661 w 10000"/>
              <a:gd name="connsiteY7" fmla="*/ 7656 h 8973"/>
              <a:gd name="connsiteX8" fmla="*/ 2396 w 10000"/>
              <a:gd name="connsiteY8" fmla="*/ 233 h 8973"/>
              <a:gd name="connsiteX9" fmla="*/ 0 w 10000"/>
              <a:gd name="connsiteY9" fmla="*/ 6621 h 8973"/>
              <a:gd name="connsiteX0" fmla="*/ 7681 w 7770"/>
              <a:gd name="connsiteY0" fmla="*/ 9398 h 10000"/>
              <a:gd name="connsiteX1" fmla="*/ 7770 w 7770"/>
              <a:gd name="connsiteY1" fmla="*/ 1394 h 10000"/>
              <a:gd name="connsiteX2" fmla="*/ 6423 w 7770"/>
              <a:gd name="connsiteY2" fmla="*/ 7955 h 10000"/>
              <a:gd name="connsiteX3" fmla="*/ 5175 w 7770"/>
              <a:gd name="connsiteY3" fmla="*/ 0 h 10000"/>
              <a:gd name="connsiteX4" fmla="*/ 4237 w 7770"/>
              <a:gd name="connsiteY4" fmla="*/ 10000 h 10000"/>
              <a:gd name="connsiteX5" fmla="*/ 3833 w 7770"/>
              <a:gd name="connsiteY5" fmla="*/ 2769 h 10000"/>
              <a:gd name="connsiteX6" fmla="*/ 2661 w 7770"/>
              <a:gd name="connsiteY6" fmla="*/ 8532 h 10000"/>
              <a:gd name="connsiteX7" fmla="*/ 2396 w 7770"/>
              <a:gd name="connsiteY7" fmla="*/ 260 h 10000"/>
              <a:gd name="connsiteX8" fmla="*/ 0 w 7770"/>
              <a:gd name="connsiteY8" fmla="*/ 7379 h 10000"/>
              <a:gd name="connsiteX0" fmla="*/ 10000 w 10000"/>
              <a:gd name="connsiteY0" fmla="*/ 1394 h 10000"/>
              <a:gd name="connsiteX1" fmla="*/ 8266 w 10000"/>
              <a:gd name="connsiteY1" fmla="*/ 7955 h 10000"/>
              <a:gd name="connsiteX2" fmla="*/ 6660 w 10000"/>
              <a:gd name="connsiteY2" fmla="*/ 0 h 10000"/>
              <a:gd name="connsiteX3" fmla="*/ 5453 w 10000"/>
              <a:gd name="connsiteY3" fmla="*/ 10000 h 10000"/>
              <a:gd name="connsiteX4" fmla="*/ 4933 w 10000"/>
              <a:gd name="connsiteY4" fmla="*/ 2769 h 10000"/>
              <a:gd name="connsiteX5" fmla="*/ 3425 w 10000"/>
              <a:gd name="connsiteY5" fmla="*/ 8532 h 10000"/>
              <a:gd name="connsiteX6" fmla="*/ 3084 w 10000"/>
              <a:gd name="connsiteY6" fmla="*/ 260 h 10000"/>
              <a:gd name="connsiteX7" fmla="*/ 0 w 10000"/>
              <a:gd name="connsiteY7" fmla="*/ 7379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0" h="10000">
                <a:moveTo>
                  <a:pt x="10000" y="1394"/>
                </a:moveTo>
                <a:cubicBezTo>
                  <a:pt x="9712" y="2601"/>
                  <a:pt x="8804" y="5947"/>
                  <a:pt x="8266" y="7955"/>
                </a:cubicBezTo>
                <a:cubicBezTo>
                  <a:pt x="7772" y="5614"/>
                  <a:pt x="7190" y="2691"/>
                  <a:pt x="6660" y="0"/>
                </a:cubicBezTo>
                <a:cubicBezTo>
                  <a:pt x="5486" y="9962"/>
                  <a:pt x="6671" y="49"/>
                  <a:pt x="5453" y="10000"/>
                </a:cubicBezTo>
                <a:cubicBezTo>
                  <a:pt x="5255" y="7166"/>
                  <a:pt x="5459" y="10065"/>
                  <a:pt x="4933" y="2769"/>
                </a:cubicBezTo>
                <a:cubicBezTo>
                  <a:pt x="4426" y="4567"/>
                  <a:pt x="3928" y="6612"/>
                  <a:pt x="3425" y="8532"/>
                </a:cubicBezTo>
                <a:cubicBezTo>
                  <a:pt x="3192" y="2495"/>
                  <a:pt x="3254" y="4395"/>
                  <a:pt x="3084" y="260"/>
                </a:cubicBezTo>
                <a:cubicBezTo>
                  <a:pt x="2534" y="1333"/>
                  <a:pt x="888" y="5230"/>
                  <a:pt x="0" y="7379"/>
                </a:cubicBez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0" name="Freeform 5"/>
          <p:cNvSpPr>
            <a:spLocks/>
          </p:cNvSpPr>
          <p:nvPr/>
        </p:nvSpPr>
        <p:spPr bwMode="auto">
          <a:xfrm>
            <a:off x="7697984" y="5282196"/>
            <a:ext cx="81065" cy="771186"/>
          </a:xfrm>
          <a:custGeom>
            <a:avLst/>
            <a:gdLst>
              <a:gd name="T0" fmla="*/ 90 w 2215"/>
              <a:gd name="T1" fmla="*/ 221 h 561"/>
              <a:gd name="T2" fmla="*/ 613 w 2215"/>
              <a:gd name="T3" fmla="*/ 464 h 561"/>
              <a:gd name="T4" fmla="*/ 1129 w 2215"/>
              <a:gd name="T5" fmla="*/ 312 h 561"/>
              <a:gd name="T6" fmla="*/ 1588 w 2215"/>
              <a:gd name="T7" fmla="*/ 422 h 561"/>
              <a:gd name="T8" fmla="*/ 1903 w 2215"/>
              <a:gd name="T9" fmla="*/ 210 h 561"/>
              <a:gd name="T10" fmla="*/ 2215 w 2215"/>
              <a:gd name="T11" fmla="*/ 312 h 561"/>
              <a:gd name="T12" fmla="*/ 2006 w 2215"/>
              <a:gd name="T13" fmla="*/ 508 h 561"/>
              <a:gd name="T14" fmla="*/ 2063 w 2215"/>
              <a:gd name="T15" fmla="*/ 159 h 561"/>
              <a:gd name="T16" fmla="*/ 1729 w 2215"/>
              <a:gd name="T17" fmla="*/ 175 h 561"/>
              <a:gd name="T18" fmla="*/ 1873 w 2215"/>
              <a:gd name="T19" fmla="*/ 340 h 561"/>
              <a:gd name="T20" fmla="*/ 1428 w 2215"/>
              <a:gd name="T21" fmla="*/ 528 h 561"/>
              <a:gd name="T22" fmla="*/ 1445 w 2215"/>
              <a:gd name="T23" fmla="*/ 260 h 561"/>
              <a:gd name="T24" fmla="*/ 1206 w 2215"/>
              <a:gd name="T25" fmla="*/ 457 h 561"/>
              <a:gd name="T26" fmla="*/ 956 w 2215"/>
              <a:gd name="T27" fmla="*/ 241 h 561"/>
              <a:gd name="T28" fmla="*/ 690 w 2215"/>
              <a:gd name="T29" fmla="*/ 306 h 561"/>
              <a:gd name="T30" fmla="*/ 890 w 2215"/>
              <a:gd name="T31" fmla="*/ 545 h 561"/>
              <a:gd name="T32" fmla="*/ 465 w 2215"/>
              <a:gd name="T33" fmla="*/ 499 h 561"/>
              <a:gd name="T34" fmla="*/ 603 w 2215"/>
              <a:gd name="T35" fmla="*/ 289 h 561"/>
              <a:gd name="T36" fmla="*/ 414 w 2215"/>
              <a:gd name="T37" fmla="*/ 222 h 561"/>
              <a:gd name="T38" fmla="*/ 276 w 2215"/>
              <a:gd name="T39" fmla="*/ 511 h 561"/>
              <a:gd name="T40" fmla="*/ 12 w 2215"/>
              <a:gd name="T41" fmla="*/ 561 h 561"/>
              <a:gd name="T42" fmla="*/ 0 w 2215"/>
              <a:gd name="T43" fmla="*/ 0 h 561"/>
              <a:gd name="T44" fmla="*/ 372 w 2215"/>
              <a:gd name="T45" fmla="*/ 54 h 561"/>
              <a:gd name="T46" fmla="*/ 141 w 2215"/>
              <a:gd name="T47" fmla="*/ 387 h 561"/>
              <a:gd name="T48" fmla="*/ 90 w 2215"/>
              <a:gd name="T49" fmla="*/ 221 h 561"/>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24" fmla="*/ 87 w 10000"/>
              <a:gd name="connsiteY24" fmla="*/ 566 h 10000"/>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0" fmla="*/ 1625 w 9946"/>
              <a:gd name="connsiteY0" fmla="*/ 0 h 9037"/>
              <a:gd name="connsiteX1" fmla="*/ 583 w 9946"/>
              <a:gd name="connsiteY1" fmla="*/ 5935 h 9037"/>
              <a:gd name="connsiteX2" fmla="*/ 352 w 9946"/>
              <a:gd name="connsiteY2" fmla="*/ 2976 h 9037"/>
              <a:gd name="connsiteX3" fmla="*/ 2713 w 9946"/>
              <a:gd name="connsiteY3" fmla="*/ 7308 h 9037"/>
              <a:gd name="connsiteX4" fmla="*/ 5043 w 9946"/>
              <a:gd name="connsiteY4" fmla="*/ 4598 h 9037"/>
              <a:gd name="connsiteX5" fmla="*/ 7115 w 9946"/>
              <a:gd name="connsiteY5" fmla="*/ 6559 h 9037"/>
              <a:gd name="connsiteX6" fmla="*/ 8537 w 9946"/>
              <a:gd name="connsiteY6" fmla="*/ 2780 h 9037"/>
              <a:gd name="connsiteX7" fmla="*/ 9946 w 9946"/>
              <a:gd name="connsiteY7" fmla="*/ 4598 h 9037"/>
              <a:gd name="connsiteX8" fmla="*/ 9002 w 9946"/>
              <a:gd name="connsiteY8" fmla="*/ 8092 h 9037"/>
              <a:gd name="connsiteX9" fmla="*/ 9260 w 9946"/>
              <a:gd name="connsiteY9" fmla="*/ 1871 h 9037"/>
              <a:gd name="connsiteX10" fmla="*/ 7752 w 9946"/>
              <a:gd name="connsiteY10" fmla="*/ 2156 h 9037"/>
              <a:gd name="connsiteX11" fmla="*/ 8402 w 9946"/>
              <a:gd name="connsiteY11" fmla="*/ 5098 h 9037"/>
              <a:gd name="connsiteX12" fmla="*/ 6393 w 9946"/>
              <a:gd name="connsiteY12" fmla="*/ 8449 h 9037"/>
              <a:gd name="connsiteX13" fmla="*/ 6470 w 9946"/>
              <a:gd name="connsiteY13" fmla="*/ 3672 h 9037"/>
              <a:gd name="connsiteX14" fmla="*/ 5391 w 9946"/>
              <a:gd name="connsiteY14" fmla="*/ 7183 h 9037"/>
              <a:gd name="connsiteX15" fmla="*/ 4262 w 9946"/>
              <a:gd name="connsiteY15" fmla="*/ 3333 h 9037"/>
              <a:gd name="connsiteX16" fmla="*/ 3061 w 9946"/>
              <a:gd name="connsiteY16" fmla="*/ 4492 h 9037"/>
              <a:gd name="connsiteX17" fmla="*/ 3964 w 9946"/>
              <a:gd name="connsiteY17" fmla="*/ 8752 h 9037"/>
              <a:gd name="connsiteX18" fmla="*/ 2045 w 9946"/>
              <a:gd name="connsiteY18" fmla="*/ 7932 h 9037"/>
              <a:gd name="connsiteX19" fmla="*/ 2668 w 9946"/>
              <a:gd name="connsiteY19" fmla="*/ 4189 h 9037"/>
              <a:gd name="connsiteX20" fmla="*/ 1815 w 9946"/>
              <a:gd name="connsiteY20" fmla="*/ 2994 h 9037"/>
              <a:gd name="connsiteX21" fmla="*/ 1192 w 9946"/>
              <a:gd name="connsiteY21" fmla="*/ 8146 h 9037"/>
              <a:gd name="connsiteX22" fmla="*/ 0 w 9946"/>
              <a:gd name="connsiteY22" fmla="*/ 9037 h 9037"/>
              <a:gd name="connsiteX0" fmla="*/ 0 w 10034"/>
              <a:gd name="connsiteY0" fmla="*/ 8167 h 8167"/>
              <a:gd name="connsiteX1" fmla="*/ 620 w 10034"/>
              <a:gd name="connsiteY1" fmla="*/ 4497 h 8167"/>
              <a:gd name="connsiteX2" fmla="*/ 388 w 10034"/>
              <a:gd name="connsiteY2" fmla="*/ 1223 h 8167"/>
              <a:gd name="connsiteX3" fmla="*/ 2762 w 10034"/>
              <a:gd name="connsiteY3" fmla="*/ 6017 h 8167"/>
              <a:gd name="connsiteX4" fmla="*/ 5104 w 10034"/>
              <a:gd name="connsiteY4" fmla="*/ 3018 h 8167"/>
              <a:gd name="connsiteX5" fmla="*/ 7188 w 10034"/>
              <a:gd name="connsiteY5" fmla="*/ 5188 h 8167"/>
              <a:gd name="connsiteX6" fmla="*/ 8617 w 10034"/>
              <a:gd name="connsiteY6" fmla="*/ 1006 h 8167"/>
              <a:gd name="connsiteX7" fmla="*/ 10034 w 10034"/>
              <a:gd name="connsiteY7" fmla="*/ 3018 h 8167"/>
              <a:gd name="connsiteX8" fmla="*/ 9085 w 10034"/>
              <a:gd name="connsiteY8" fmla="*/ 6884 h 8167"/>
              <a:gd name="connsiteX9" fmla="*/ 9344 w 10034"/>
              <a:gd name="connsiteY9" fmla="*/ 0 h 8167"/>
              <a:gd name="connsiteX10" fmla="*/ 7828 w 10034"/>
              <a:gd name="connsiteY10" fmla="*/ 316 h 8167"/>
              <a:gd name="connsiteX11" fmla="*/ 8482 w 10034"/>
              <a:gd name="connsiteY11" fmla="*/ 3571 h 8167"/>
              <a:gd name="connsiteX12" fmla="*/ 6462 w 10034"/>
              <a:gd name="connsiteY12" fmla="*/ 7279 h 8167"/>
              <a:gd name="connsiteX13" fmla="*/ 6539 w 10034"/>
              <a:gd name="connsiteY13" fmla="*/ 1993 h 8167"/>
              <a:gd name="connsiteX14" fmla="*/ 5454 w 10034"/>
              <a:gd name="connsiteY14" fmla="*/ 5878 h 8167"/>
              <a:gd name="connsiteX15" fmla="*/ 4319 w 10034"/>
              <a:gd name="connsiteY15" fmla="*/ 1618 h 8167"/>
              <a:gd name="connsiteX16" fmla="*/ 3112 w 10034"/>
              <a:gd name="connsiteY16" fmla="*/ 2901 h 8167"/>
              <a:gd name="connsiteX17" fmla="*/ 4020 w 10034"/>
              <a:gd name="connsiteY17" fmla="*/ 7615 h 8167"/>
              <a:gd name="connsiteX18" fmla="*/ 2090 w 10034"/>
              <a:gd name="connsiteY18" fmla="*/ 6707 h 8167"/>
              <a:gd name="connsiteX19" fmla="*/ 2716 w 10034"/>
              <a:gd name="connsiteY19" fmla="*/ 2565 h 8167"/>
              <a:gd name="connsiteX20" fmla="*/ 1859 w 10034"/>
              <a:gd name="connsiteY20" fmla="*/ 1243 h 8167"/>
              <a:gd name="connsiteX21" fmla="*/ 1232 w 10034"/>
              <a:gd name="connsiteY21" fmla="*/ 6944 h 8167"/>
              <a:gd name="connsiteX22" fmla="*/ 34 w 10034"/>
              <a:gd name="connsiteY22" fmla="*/ 7930 h 8167"/>
              <a:gd name="connsiteX0" fmla="*/ 0 w 10000"/>
              <a:gd name="connsiteY0" fmla="*/ 10000 h 12799"/>
              <a:gd name="connsiteX1" fmla="*/ 951 w 10000"/>
              <a:gd name="connsiteY1" fmla="*/ 12540 h 12799"/>
              <a:gd name="connsiteX2" fmla="*/ 387 w 10000"/>
              <a:gd name="connsiteY2" fmla="*/ 1497 h 12799"/>
              <a:gd name="connsiteX3" fmla="*/ 2753 w 10000"/>
              <a:gd name="connsiteY3" fmla="*/ 7367 h 12799"/>
              <a:gd name="connsiteX4" fmla="*/ 5087 w 10000"/>
              <a:gd name="connsiteY4" fmla="*/ 3695 h 12799"/>
              <a:gd name="connsiteX5" fmla="*/ 7164 w 10000"/>
              <a:gd name="connsiteY5" fmla="*/ 6352 h 12799"/>
              <a:gd name="connsiteX6" fmla="*/ 8588 w 10000"/>
              <a:gd name="connsiteY6" fmla="*/ 1232 h 12799"/>
              <a:gd name="connsiteX7" fmla="*/ 10000 w 10000"/>
              <a:gd name="connsiteY7" fmla="*/ 3695 h 12799"/>
              <a:gd name="connsiteX8" fmla="*/ 9054 w 10000"/>
              <a:gd name="connsiteY8" fmla="*/ 8429 h 12799"/>
              <a:gd name="connsiteX9" fmla="*/ 9312 w 10000"/>
              <a:gd name="connsiteY9" fmla="*/ 0 h 12799"/>
              <a:gd name="connsiteX10" fmla="*/ 7801 w 10000"/>
              <a:gd name="connsiteY10" fmla="*/ 387 h 12799"/>
              <a:gd name="connsiteX11" fmla="*/ 8453 w 10000"/>
              <a:gd name="connsiteY11" fmla="*/ 4372 h 12799"/>
              <a:gd name="connsiteX12" fmla="*/ 6440 w 10000"/>
              <a:gd name="connsiteY12" fmla="*/ 8913 h 12799"/>
              <a:gd name="connsiteX13" fmla="*/ 6517 w 10000"/>
              <a:gd name="connsiteY13" fmla="*/ 2440 h 12799"/>
              <a:gd name="connsiteX14" fmla="*/ 5436 w 10000"/>
              <a:gd name="connsiteY14" fmla="*/ 7197 h 12799"/>
              <a:gd name="connsiteX15" fmla="*/ 4304 w 10000"/>
              <a:gd name="connsiteY15" fmla="*/ 1981 h 12799"/>
              <a:gd name="connsiteX16" fmla="*/ 3101 w 10000"/>
              <a:gd name="connsiteY16" fmla="*/ 3552 h 12799"/>
              <a:gd name="connsiteX17" fmla="*/ 4006 w 10000"/>
              <a:gd name="connsiteY17" fmla="*/ 9324 h 12799"/>
              <a:gd name="connsiteX18" fmla="*/ 2083 w 10000"/>
              <a:gd name="connsiteY18" fmla="*/ 8212 h 12799"/>
              <a:gd name="connsiteX19" fmla="*/ 2707 w 10000"/>
              <a:gd name="connsiteY19" fmla="*/ 3141 h 12799"/>
              <a:gd name="connsiteX20" fmla="*/ 1853 w 10000"/>
              <a:gd name="connsiteY20" fmla="*/ 1522 h 12799"/>
              <a:gd name="connsiteX21" fmla="*/ 1228 w 10000"/>
              <a:gd name="connsiteY21" fmla="*/ 8503 h 12799"/>
              <a:gd name="connsiteX22" fmla="*/ 34 w 10000"/>
              <a:gd name="connsiteY22" fmla="*/ 9710 h 12799"/>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34 w 10000"/>
              <a:gd name="connsiteY22" fmla="*/ 9710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94 w 10174"/>
              <a:gd name="connsiteY21" fmla="*/ 7408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9598"/>
              <a:gd name="connsiteX1" fmla="*/ 917 w 10226"/>
              <a:gd name="connsiteY1" fmla="*/ 9598 h 9598"/>
              <a:gd name="connsiteX2" fmla="*/ 613 w 10226"/>
              <a:gd name="connsiteY2" fmla="*/ 1497 h 9598"/>
              <a:gd name="connsiteX3" fmla="*/ 2979 w 10226"/>
              <a:gd name="connsiteY3" fmla="*/ 7367 h 9598"/>
              <a:gd name="connsiteX4" fmla="*/ 5313 w 10226"/>
              <a:gd name="connsiteY4" fmla="*/ 3695 h 9598"/>
              <a:gd name="connsiteX5" fmla="*/ 7390 w 10226"/>
              <a:gd name="connsiteY5" fmla="*/ 6352 h 9598"/>
              <a:gd name="connsiteX6" fmla="*/ 8814 w 10226"/>
              <a:gd name="connsiteY6" fmla="*/ 1232 h 9598"/>
              <a:gd name="connsiteX7" fmla="*/ 10226 w 10226"/>
              <a:gd name="connsiteY7" fmla="*/ 3695 h 9598"/>
              <a:gd name="connsiteX8" fmla="*/ 9280 w 10226"/>
              <a:gd name="connsiteY8" fmla="*/ 8429 h 9598"/>
              <a:gd name="connsiteX9" fmla="*/ 9538 w 10226"/>
              <a:gd name="connsiteY9" fmla="*/ 0 h 9598"/>
              <a:gd name="connsiteX10" fmla="*/ 8027 w 10226"/>
              <a:gd name="connsiteY10" fmla="*/ 387 h 9598"/>
              <a:gd name="connsiteX11" fmla="*/ 8679 w 10226"/>
              <a:gd name="connsiteY11" fmla="*/ 4372 h 9598"/>
              <a:gd name="connsiteX12" fmla="*/ 6666 w 10226"/>
              <a:gd name="connsiteY12" fmla="*/ 8913 h 9598"/>
              <a:gd name="connsiteX13" fmla="*/ 6743 w 10226"/>
              <a:gd name="connsiteY13" fmla="*/ 2440 h 9598"/>
              <a:gd name="connsiteX14" fmla="*/ 5662 w 10226"/>
              <a:gd name="connsiteY14" fmla="*/ 7197 h 9598"/>
              <a:gd name="connsiteX15" fmla="*/ 4530 w 10226"/>
              <a:gd name="connsiteY15" fmla="*/ 1981 h 9598"/>
              <a:gd name="connsiteX16" fmla="*/ 3327 w 10226"/>
              <a:gd name="connsiteY16" fmla="*/ 3552 h 9598"/>
              <a:gd name="connsiteX17" fmla="*/ 4232 w 10226"/>
              <a:gd name="connsiteY17" fmla="*/ 9324 h 9598"/>
              <a:gd name="connsiteX18" fmla="*/ 2309 w 10226"/>
              <a:gd name="connsiteY18" fmla="*/ 8212 h 9598"/>
              <a:gd name="connsiteX19" fmla="*/ 2933 w 10226"/>
              <a:gd name="connsiteY19" fmla="*/ 3141 h 9598"/>
              <a:gd name="connsiteX20" fmla="*/ 2079 w 10226"/>
              <a:gd name="connsiteY20" fmla="*/ 1522 h 9598"/>
              <a:gd name="connsiteX21" fmla="*/ 0 w 10226"/>
              <a:gd name="connsiteY21" fmla="*/ 7280 h 9598"/>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218 w 10000"/>
              <a:gd name="connsiteY19" fmla="*/ 5005 h 10000"/>
              <a:gd name="connsiteX20" fmla="*/ 2033 w 10000"/>
              <a:gd name="connsiteY20" fmla="*/ 1586 h 10000"/>
              <a:gd name="connsiteX21" fmla="*/ 0 w 10000"/>
              <a:gd name="connsiteY21"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4392 w 10000"/>
              <a:gd name="connsiteY14" fmla="*/ 136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78 w 10000"/>
              <a:gd name="connsiteY14" fmla="*/ 1008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9793"/>
              <a:gd name="connsiteX1" fmla="*/ 599 w 10000"/>
              <a:gd name="connsiteY1" fmla="*/ 1560 h 9793"/>
              <a:gd name="connsiteX2" fmla="*/ 2913 w 10000"/>
              <a:gd name="connsiteY2" fmla="*/ 7676 h 9793"/>
              <a:gd name="connsiteX3" fmla="*/ 5196 w 10000"/>
              <a:gd name="connsiteY3" fmla="*/ 3850 h 9793"/>
              <a:gd name="connsiteX4" fmla="*/ 7669 w 10000"/>
              <a:gd name="connsiteY4" fmla="*/ 8450 h 9793"/>
              <a:gd name="connsiteX5" fmla="*/ 8619 w 10000"/>
              <a:gd name="connsiteY5" fmla="*/ 1284 h 9793"/>
              <a:gd name="connsiteX6" fmla="*/ 10000 w 10000"/>
              <a:gd name="connsiteY6" fmla="*/ 3850 h 9793"/>
              <a:gd name="connsiteX7" fmla="*/ 9075 w 10000"/>
              <a:gd name="connsiteY7" fmla="*/ 8782 h 9793"/>
              <a:gd name="connsiteX8" fmla="*/ 9327 w 10000"/>
              <a:gd name="connsiteY8" fmla="*/ 0 h 9793"/>
              <a:gd name="connsiteX9" fmla="*/ 7850 w 10000"/>
              <a:gd name="connsiteY9" fmla="*/ 403 h 9793"/>
              <a:gd name="connsiteX10" fmla="*/ 8487 w 10000"/>
              <a:gd name="connsiteY10" fmla="*/ 4555 h 9793"/>
              <a:gd name="connsiteX11" fmla="*/ 6519 w 10000"/>
              <a:gd name="connsiteY11" fmla="*/ 9286 h 9793"/>
              <a:gd name="connsiteX12" fmla="*/ 6594 w 10000"/>
              <a:gd name="connsiteY12" fmla="*/ 2542 h 9793"/>
              <a:gd name="connsiteX13" fmla="*/ 5451 w 10000"/>
              <a:gd name="connsiteY13" fmla="*/ 8070 h 9793"/>
              <a:gd name="connsiteX14" fmla="*/ 4392 w 10000"/>
              <a:gd name="connsiteY14" fmla="*/ 1368 h 9793"/>
              <a:gd name="connsiteX15" fmla="*/ 3596 w 10000"/>
              <a:gd name="connsiteY15" fmla="*/ 9793 h 9793"/>
              <a:gd name="connsiteX16" fmla="*/ 3253 w 10000"/>
              <a:gd name="connsiteY16" fmla="*/ 3701 h 9793"/>
              <a:gd name="connsiteX17" fmla="*/ 2258 w 10000"/>
              <a:gd name="connsiteY17" fmla="*/ 8556 h 9793"/>
              <a:gd name="connsiteX18" fmla="*/ 2033 w 10000"/>
              <a:gd name="connsiteY18" fmla="*/ 1586 h 9793"/>
              <a:gd name="connsiteX19" fmla="*/ 0 w 10000"/>
              <a:gd name="connsiteY19" fmla="*/ 7585 h 9793"/>
              <a:gd name="connsiteX0" fmla="*/ 599 w 10000"/>
              <a:gd name="connsiteY0" fmla="*/ 1593 h 10000"/>
              <a:gd name="connsiteX1" fmla="*/ 2913 w 10000"/>
              <a:gd name="connsiteY1" fmla="*/ 7838 h 10000"/>
              <a:gd name="connsiteX2" fmla="*/ 5196 w 10000"/>
              <a:gd name="connsiteY2" fmla="*/ 3931 h 10000"/>
              <a:gd name="connsiteX3" fmla="*/ 7669 w 10000"/>
              <a:gd name="connsiteY3" fmla="*/ 8629 h 10000"/>
              <a:gd name="connsiteX4" fmla="*/ 8619 w 10000"/>
              <a:gd name="connsiteY4" fmla="*/ 1311 h 10000"/>
              <a:gd name="connsiteX5" fmla="*/ 10000 w 10000"/>
              <a:gd name="connsiteY5" fmla="*/ 3931 h 10000"/>
              <a:gd name="connsiteX6" fmla="*/ 9075 w 10000"/>
              <a:gd name="connsiteY6" fmla="*/ 8968 h 10000"/>
              <a:gd name="connsiteX7" fmla="*/ 9327 w 10000"/>
              <a:gd name="connsiteY7" fmla="*/ 0 h 10000"/>
              <a:gd name="connsiteX8" fmla="*/ 7850 w 10000"/>
              <a:gd name="connsiteY8" fmla="*/ 412 h 10000"/>
              <a:gd name="connsiteX9" fmla="*/ 8487 w 10000"/>
              <a:gd name="connsiteY9" fmla="*/ 4651 h 10000"/>
              <a:gd name="connsiteX10" fmla="*/ 6519 w 10000"/>
              <a:gd name="connsiteY10" fmla="*/ 9482 h 10000"/>
              <a:gd name="connsiteX11" fmla="*/ 6594 w 10000"/>
              <a:gd name="connsiteY11" fmla="*/ 2596 h 10000"/>
              <a:gd name="connsiteX12" fmla="*/ 5451 w 10000"/>
              <a:gd name="connsiteY12" fmla="*/ 8241 h 10000"/>
              <a:gd name="connsiteX13" fmla="*/ 4392 w 10000"/>
              <a:gd name="connsiteY13" fmla="*/ 1397 h 10000"/>
              <a:gd name="connsiteX14" fmla="*/ 3596 w 10000"/>
              <a:gd name="connsiteY14" fmla="*/ 10000 h 10000"/>
              <a:gd name="connsiteX15" fmla="*/ 3253 w 10000"/>
              <a:gd name="connsiteY15" fmla="*/ 3779 h 10000"/>
              <a:gd name="connsiteX16" fmla="*/ 2258 w 10000"/>
              <a:gd name="connsiteY16" fmla="*/ 8737 h 10000"/>
              <a:gd name="connsiteX17" fmla="*/ 2033 w 10000"/>
              <a:gd name="connsiteY17" fmla="*/ 1620 h 10000"/>
              <a:gd name="connsiteX18" fmla="*/ 0 w 10000"/>
              <a:gd name="connsiteY18" fmla="*/ 7745 h 10000"/>
              <a:gd name="connsiteX0" fmla="*/ 2913 w 10000"/>
              <a:gd name="connsiteY0" fmla="*/ 7838 h 10000"/>
              <a:gd name="connsiteX1" fmla="*/ 5196 w 10000"/>
              <a:gd name="connsiteY1" fmla="*/ 3931 h 10000"/>
              <a:gd name="connsiteX2" fmla="*/ 7669 w 10000"/>
              <a:gd name="connsiteY2" fmla="*/ 8629 h 10000"/>
              <a:gd name="connsiteX3" fmla="*/ 8619 w 10000"/>
              <a:gd name="connsiteY3" fmla="*/ 1311 h 10000"/>
              <a:gd name="connsiteX4" fmla="*/ 10000 w 10000"/>
              <a:gd name="connsiteY4" fmla="*/ 3931 h 10000"/>
              <a:gd name="connsiteX5" fmla="*/ 9075 w 10000"/>
              <a:gd name="connsiteY5" fmla="*/ 8968 h 10000"/>
              <a:gd name="connsiteX6" fmla="*/ 9327 w 10000"/>
              <a:gd name="connsiteY6" fmla="*/ 0 h 10000"/>
              <a:gd name="connsiteX7" fmla="*/ 7850 w 10000"/>
              <a:gd name="connsiteY7" fmla="*/ 412 h 10000"/>
              <a:gd name="connsiteX8" fmla="*/ 8487 w 10000"/>
              <a:gd name="connsiteY8" fmla="*/ 4651 h 10000"/>
              <a:gd name="connsiteX9" fmla="*/ 6519 w 10000"/>
              <a:gd name="connsiteY9" fmla="*/ 9482 h 10000"/>
              <a:gd name="connsiteX10" fmla="*/ 6594 w 10000"/>
              <a:gd name="connsiteY10" fmla="*/ 2596 h 10000"/>
              <a:gd name="connsiteX11" fmla="*/ 5451 w 10000"/>
              <a:gd name="connsiteY11" fmla="*/ 8241 h 10000"/>
              <a:gd name="connsiteX12" fmla="*/ 4392 w 10000"/>
              <a:gd name="connsiteY12" fmla="*/ 1397 h 10000"/>
              <a:gd name="connsiteX13" fmla="*/ 3596 w 10000"/>
              <a:gd name="connsiteY13" fmla="*/ 10000 h 10000"/>
              <a:gd name="connsiteX14" fmla="*/ 3253 w 10000"/>
              <a:gd name="connsiteY14" fmla="*/ 3779 h 10000"/>
              <a:gd name="connsiteX15" fmla="*/ 2258 w 10000"/>
              <a:gd name="connsiteY15" fmla="*/ 8737 h 10000"/>
              <a:gd name="connsiteX16" fmla="*/ 2033 w 10000"/>
              <a:gd name="connsiteY16" fmla="*/ 1620 h 10000"/>
              <a:gd name="connsiteX17" fmla="*/ 0 w 10000"/>
              <a:gd name="connsiteY17" fmla="*/ 7745 h 10000"/>
              <a:gd name="connsiteX0" fmla="*/ 5196 w 10000"/>
              <a:gd name="connsiteY0" fmla="*/ 3931 h 10000"/>
              <a:gd name="connsiteX1" fmla="*/ 7669 w 10000"/>
              <a:gd name="connsiteY1" fmla="*/ 8629 h 10000"/>
              <a:gd name="connsiteX2" fmla="*/ 8619 w 10000"/>
              <a:gd name="connsiteY2" fmla="*/ 1311 h 10000"/>
              <a:gd name="connsiteX3" fmla="*/ 10000 w 10000"/>
              <a:gd name="connsiteY3" fmla="*/ 3931 h 10000"/>
              <a:gd name="connsiteX4" fmla="*/ 9075 w 10000"/>
              <a:gd name="connsiteY4" fmla="*/ 8968 h 10000"/>
              <a:gd name="connsiteX5" fmla="*/ 9327 w 10000"/>
              <a:gd name="connsiteY5" fmla="*/ 0 h 10000"/>
              <a:gd name="connsiteX6" fmla="*/ 7850 w 10000"/>
              <a:gd name="connsiteY6" fmla="*/ 412 h 10000"/>
              <a:gd name="connsiteX7" fmla="*/ 8487 w 10000"/>
              <a:gd name="connsiteY7" fmla="*/ 4651 h 10000"/>
              <a:gd name="connsiteX8" fmla="*/ 6519 w 10000"/>
              <a:gd name="connsiteY8" fmla="*/ 9482 h 10000"/>
              <a:gd name="connsiteX9" fmla="*/ 6594 w 10000"/>
              <a:gd name="connsiteY9" fmla="*/ 2596 h 10000"/>
              <a:gd name="connsiteX10" fmla="*/ 5451 w 10000"/>
              <a:gd name="connsiteY10" fmla="*/ 8241 h 10000"/>
              <a:gd name="connsiteX11" fmla="*/ 4392 w 10000"/>
              <a:gd name="connsiteY11" fmla="*/ 1397 h 10000"/>
              <a:gd name="connsiteX12" fmla="*/ 3596 w 10000"/>
              <a:gd name="connsiteY12" fmla="*/ 10000 h 10000"/>
              <a:gd name="connsiteX13" fmla="*/ 3253 w 10000"/>
              <a:gd name="connsiteY13" fmla="*/ 3779 h 10000"/>
              <a:gd name="connsiteX14" fmla="*/ 2258 w 10000"/>
              <a:gd name="connsiteY14" fmla="*/ 8737 h 10000"/>
              <a:gd name="connsiteX15" fmla="*/ 2033 w 10000"/>
              <a:gd name="connsiteY15" fmla="*/ 1620 h 10000"/>
              <a:gd name="connsiteX16" fmla="*/ 0 w 10000"/>
              <a:gd name="connsiteY16" fmla="*/ 7745 h 10000"/>
              <a:gd name="connsiteX0" fmla="*/ 7669 w 10000"/>
              <a:gd name="connsiteY0" fmla="*/ 8629 h 10000"/>
              <a:gd name="connsiteX1" fmla="*/ 8619 w 10000"/>
              <a:gd name="connsiteY1" fmla="*/ 1311 h 10000"/>
              <a:gd name="connsiteX2" fmla="*/ 10000 w 10000"/>
              <a:gd name="connsiteY2" fmla="*/ 3931 h 10000"/>
              <a:gd name="connsiteX3" fmla="*/ 9075 w 10000"/>
              <a:gd name="connsiteY3" fmla="*/ 8968 h 10000"/>
              <a:gd name="connsiteX4" fmla="*/ 9327 w 10000"/>
              <a:gd name="connsiteY4" fmla="*/ 0 h 10000"/>
              <a:gd name="connsiteX5" fmla="*/ 7850 w 10000"/>
              <a:gd name="connsiteY5" fmla="*/ 412 h 10000"/>
              <a:gd name="connsiteX6" fmla="*/ 8487 w 10000"/>
              <a:gd name="connsiteY6" fmla="*/ 4651 h 10000"/>
              <a:gd name="connsiteX7" fmla="*/ 6519 w 10000"/>
              <a:gd name="connsiteY7" fmla="*/ 9482 h 10000"/>
              <a:gd name="connsiteX8" fmla="*/ 6594 w 10000"/>
              <a:gd name="connsiteY8" fmla="*/ 2596 h 10000"/>
              <a:gd name="connsiteX9" fmla="*/ 5451 w 10000"/>
              <a:gd name="connsiteY9" fmla="*/ 8241 h 10000"/>
              <a:gd name="connsiteX10" fmla="*/ 4392 w 10000"/>
              <a:gd name="connsiteY10" fmla="*/ 1397 h 10000"/>
              <a:gd name="connsiteX11" fmla="*/ 3596 w 10000"/>
              <a:gd name="connsiteY11" fmla="*/ 10000 h 10000"/>
              <a:gd name="connsiteX12" fmla="*/ 3253 w 10000"/>
              <a:gd name="connsiteY12" fmla="*/ 3779 h 10000"/>
              <a:gd name="connsiteX13" fmla="*/ 2258 w 10000"/>
              <a:gd name="connsiteY13" fmla="*/ 8737 h 10000"/>
              <a:gd name="connsiteX14" fmla="*/ 2033 w 10000"/>
              <a:gd name="connsiteY14" fmla="*/ 1620 h 10000"/>
              <a:gd name="connsiteX15" fmla="*/ 0 w 10000"/>
              <a:gd name="connsiteY15" fmla="*/ 7745 h 10000"/>
              <a:gd name="connsiteX0" fmla="*/ 8619 w 10000"/>
              <a:gd name="connsiteY0" fmla="*/ 1311 h 10000"/>
              <a:gd name="connsiteX1" fmla="*/ 10000 w 10000"/>
              <a:gd name="connsiteY1" fmla="*/ 3931 h 10000"/>
              <a:gd name="connsiteX2" fmla="*/ 9075 w 10000"/>
              <a:gd name="connsiteY2" fmla="*/ 8968 h 10000"/>
              <a:gd name="connsiteX3" fmla="*/ 9327 w 10000"/>
              <a:gd name="connsiteY3" fmla="*/ 0 h 10000"/>
              <a:gd name="connsiteX4" fmla="*/ 7850 w 10000"/>
              <a:gd name="connsiteY4" fmla="*/ 412 h 10000"/>
              <a:gd name="connsiteX5" fmla="*/ 8487 w 10000"/>
              <a:gd name="connsiteY5" fmla="*/ 4651 h 10000"/>
              <a:gd name="connsiteX6" fmla="*/ 6519 w 10000"/>
              <a:gd name="connsiteY6" fmla="*/ 9482 h 10000"/>
              <a:gd name="connsiteX7" fmla="*/ 6594 w 10000"/>
              <a:gd name="connsiteY7" fmla="*/ 2596 h 10000"/>
              <a:gd name="connsiteX8" fmla="*/ 5451 w 10000"/>
              <a:gd name="connsiteY8" fmla="*/ 8241 h 10000"/>
              <a:gd name="connsiteX9" fmla="*/ 4392 w 10000"/>
              <a:gd name="connsiteY9" fmla="*/ 1397 h 10000"/>
              <a:gd name="connsiteX10" fmla="*/ 3596 w 10000"/>
              <a:gd name="connsiteY10" fmla="*/ 10000 h 10000"/>
              <a:gd name="connsiteX11" fmla="*/ 3253 w 10000"/>
              <a:gd name="connsiteY11" fmla="*/ 3779 h 10000"/>
              <a:gd name="connsiteX12" fmla="*/ 2258 w 10000"/>
              <a:gd name="connsiteY12" fmla="*/ 8737 h 10000"/>
              <a:gd name="connsiteX13" fmla="*/ 2033 w 10000"/>
              <a:gd name="connsiteY13" fmla="*/ 1620 h 10000"/>
              <a:gd name="connsiteX14" fmla="*/ 0 w 10000"/>
              <a:gd name="connsiteY14" fmla="*/ 7745 h 10000"/>
              <a:gd name="connsiteX0" fmla="*/ 10000 w 10000"/>
              <a:gd name="connsiteY0" fmla="*/ 3931 h 10000"/>
              <a:gd name="connsiteX1" fmla="*/ 9075 w 10000"/>
              <a:gd name="connsiteY1" fmla="*/ 8968 h 10000"/>
              <a:gd name="connsiteX2" fmla="*/ 9327 w 10000"/>
              <a:gd name="connsiteY2" fmla="*/ 0 h 10000"/>
              <a:gd name="connsiteX3" fmla="*/ 7850 w 10000"/>
              <a:gd name="connsiteY3" fmla="*/ 412 h 10000"/>
              <a:gd name="connsiteX4" fmla="*/ 8487 w 10000"/>
              <a:gd name="connsiteY4" fmla="*/ 4651 h 10000"/>
              <a:gd name="connsiteX5" fmla="*/ 6519 w 10000"/>
              <a:gd name="connsiteY5" fmla="*/ 9482 h 10000"/>
              <a:gd name="connsiteX6" fmla="*/ 6594 w 10000"/>
              <a:gd name="connsiteY6" fmla="*/ 2596 h 10000"/>
              <a:gd name="connsiteX7" fmla="*/ 5451 w 10000"/>
              <a:gd name="connsiteY7" fmla="*/ 8241 h 10000"/>
              <a:gd name="connsiteX8" fmla="*/ 4392 w 10000"/>
              <a:gd name="connsiteY8" fmla="*/ 1397 h 10000"/>
              <a:gd name="connsiteX9" fmla="*/ 3596 w 10000"/>
              <a:gd name="connsiteY9" fmla="*/ 10000 h 10000"/>
              <a:gd name="connsiteX10" fmla="*/ 3253 w 10000"/>
              <a:gd name="connsiteY10" fmla="*/ 3779 h 10000"/>
              <a:gd name="connsiteX11" fmla="*/ 2258 w 10000"/>
              <a:gd name="connsiteY11" fmla="*/ 8737 h 10000"/>
              <a:gd name="connsiteX12" fmla="*/ 2033 w 10000"/>
              <a:gd name="connsiteY12" fmla="*/ 1620 h 10000"/>
              <a:gd name="connsiteX13" fmla="*/ 0 w 10000"/>
              <a:gd name="connsiteY13" fmla="*/ 7745 h 10000"/>
              <a:gd name="connsiteX0" fmla="*/ 7967 w 7967"/>
              <a:gd name="connsiteY0" fmla="*/ 3931 h 10000"/>
              <a:gd name="connsiteX1" fmla="*/ 7042 w 7967"/>
              <a:gd name="connsiteY1" fmla="*/ 8968 h 10000"/>
              <a:gd name="connsiteX2" fmla="*/ 7294 w 7967"/>
              <a:gd name="connsiteY2" fmla="*/ 0 h 10000"/>
              <a:gd name="connsiteX3" fmla="*/ 5817 w 7967"/>
              <a:gd name="connsiteY3" fmla="*/ 412 h 10000"/>
              <a:gd name="connsiteX4" fmla="*/ 6454 w 7967"/>
              <a:gd name="connsiteY4" fmla="*/ 4651 h 10000"/>
              <a:gd name="connsiteX5" fmla="*/ 4486 w 7967"/>
              <a:gd name="connsiteY5" fmla="*/ 9482 h 10000"/>
              <a:gd name="connsiteX6" fmla="*/ 4561 w 7967"/>
              <a:gd name="connsiteY6" fmla="*/ 2596 h 10000"/>
              <a:gd name="connsiteX7" fmla="*/ 3418 w 7967"/>
              <a:gd name="connsiteY7" fmla="*/ 8241 h 10000"/>
              <a:gd name="connsiteX8" fmla="*/ 2359 w 7967"/>
              <a:gd name="connsiteY8" fmla="*/ 1397 h 10000"/>
              <a:gd name="connsiteX9" fmla="*/ 1563 w 7967"/>
              <a:gd name="connsiteY9" fmla="*/ 10000 h 10000"/>
              <a:gd name="connsiteX10" fmla="*/ 1220 w 7967"/>
              <a:gd name="connsiteY10" fmla="*/ 3779 h 10000"/>
              <a:gd name="connsiteX11" fmla="*/ 225 w 7967"/>
              <a:gd name="connsiteY11" fmla="*/ 8737 h 10000"/>
              <a:gd name="connsiteX12" fmla="*/ 0 w 7967"/>
              <a:gd name="connsiteY12" fmla="*/ 1620 h 10000"/>
              <a:gd name="connsiteX0" fmla="*/ 9718 w 9718"/>
              <a:gd name="connsiteY0" fmla="*/ 3931 h 10000"/>
              <a:gd name="connsiteX1" fmla="*/ 8557 w 9718"/>
              <a:gd name="connsiteY1" fmla="*/ 8968 h 10000"/>
              <a:gd name="connsiteX2" fmla="*/ 8873 w 9718"/>
              <a:gd name="connsiteY2" fmla="*/ 0 h 10000"/>
              <a:gd name="connsiteX3" fmla="*/ 7019 w 9718"/>
              <a:gd name="connsiteY3" fmla="*/ 412 h 10000"/>
              <a:gd name="connsiteX4" fmla="*/ 7819 w 9718"/>
              <a:gd name="connsiteY4" fmla="*/ 4651 h 10000"/>
              <a:gd name="connsiteX5" fmla="*/ 5349 w 9718"/>
              <a:gd name="connsiteY5" fmla="*/ 9482 h 10000"/>
              <a:gd name="connsiteX6" fmla="*/ 5443 w 9718"/>
              <a:gd name="connsiteY6" fmla="*/ 2596 h 10000"/>
              <a:gd name="connsiteX7" fmla="*/ 4008 w 9718"/>
              <a:gd name="connsiteY7" fmla="*/ 8241 h 10000"/>
              <a:gd name="connsiteX8" fmla="*/ 2679 w 9718"/>
              <a:gd name="connsiteY8" fmla="*/ 1397 h 10000"/>
              <a:gd name="connsiteX9" fmla="*/ 1680 w 9718"/>
              <a:gd name="connsiteY9" fmla="*/ 10000 h 10000"/>
              <a:gd name="connsiteX10" fmla="*/ 1249 w 9718"/>
              <a:gd name="connsiteY10" fmla="*/ 3779 h 10000"/>
              <a:gd name="connsiteX11" fmla="*/ 0 w 9718"/>
              <a:gd name="connsiteY11" fmla="*/ 8737 h 10000"/>
              <a:gd name="connsiteX0" fmla="*/ 8715 w 8715"/>
              <a:gd name="connsiteY0" fmla="*/ 3931 h 10000"/>
              <a:gd name="connsiteX1" fmla="*/ 7520 w 8715"/>
              <a:gd name="connsiteY1" fmla="*/ 8968 h 10000"/>
              <a:gd name="connsiteX2" fmla="*/ 7845 w 8715"/>
              <a:gd name="connsiteY2" fmla="*/ 0 h 10000"/>
              <a:gd name="connsiteX3" fmla="*/ 5938 w 8715"/>
              <a:gd name="connsiteY3" fmla="*/ 412 h 10000"/>
              <a:gd name="connsiteX4" fmla="*/ 6761 w 8715"/>
              <a:gd name="connsiteY4" fmla="*/ 4651 h 10000"/>
              <a:gd name="connsiteX5" fmla="*/ 4219 w 8715"/>
              <a:gd name="connsiteY5" fmla="*/ 9482 h 10000"/>
              <a:gd name="connsiteX6" fmla="*/ 4316 w 8715"/>
              <a:gd name="connsiteY6" fmla="*/ 2596 h 10000"/>
              <a:gd name="connsiteX7" fmla="*/ 2839 w 8715"/>
              <a:gd name="connsiteY7" fmla="*/ 8241 h 10000"/>
              <a:gd name="connsiteX8" fmla="*/ 1472 w 8715"/>
              <a:gd name="connsiteY8" fmla="*/ 1397 h 10000"/>
              <a:gd name="connsiteX9" fmla="*/ 444 w 8715"/>
              <a:gd name="connsiteY9" fmla="*/ 10000 h 10000"/>
              <a:gd name="connsiteX10" fmla="*/ 0 w 8715"/>
              <a:gd name="connsiteY10" fmla="*/ 3779 h 10000"/>
              <a:gd name="connsiteX0" fmla="*/ 9491 w 9491"/>
              <a:gd name="connsiteY0" fmla="*/ 3931 h 10000"/>
              <a:gd name="connsiteX1" fmla="*/ 8120 w 9491"/>
              <a:gd name="connsiteY1" fmla="*/ 8968 h 10000"/>
              <a:gd name="connsiteX2" fmla="*/ 8493 w 9491"/>
              <a:gd name="connsiteY2" fmla="*/ 0 h 10000"/>
              <a:gd name="connsiteX3" fmla="*/ 6305 w 9491"/>
              <a:gd name="connsiteY3" fmla="*/ 412 h 10000"/>
              <a:gd name="connsiteX4" fmla="*/ 7249 w 9491"/>
              <a:gd name="connsiteY4" fmla="*/ 4651 h 10000"/>
              <a:gd name="connsiteX5" fmla="*/ 4332 w 9491"/>
              <a:gd name="connsiteY5" fmla="*/ 9482 h 10000"/>
              <a:gd name="connsiteX6" fmla="*/ 4443 w 9491"/>
              <a:gd name="connsiteY6" fmla="*/ 2596 h 10000"/>
              <a:gd name="connsiteX7" fmla="*/ 2749 w 9491"/>
              <a:gd name="connsiteY7" fmla="*/ 8241 h 10000"/>
              <a:gd name="connsiteX8" fmla="*/ 1180 w 9491"/>
              <a:gd name="connsiteY8" fmla="*/ 1397 h 10000"/>
              <a:gd name="connsiteX9" fmla="*/ 0 w 9491"/>
              <a:gd name="connsiteY9" fmla="*/ 10000 h 10000"/>
              <a:gd name="connsiteX0" fmla="*/ 8757 w 8757"/>
              <a:gd name="connsiteY0" fmla="*/ 3931 h 9482"/>
              <a:gd name="connsiteX1" fmla="*/ 7312 w 8757"/>
              <a:gd name="connsiteY1" fmla="*/ 8968 h 9482"/>
              <a:gd name="connsiteX2" fmla="*/ 7705 w 8757"/>
              <a:gd name="connsiteY2" fmla="*/ 0 h 9482"/>
              <a:gd name="connsiteX3" fmla="*/ 5400 w 8757"/>
              <a:gd name="connsiteY3" fmla="*/ 412 h 9482"/>
              <a:gd name="connsiteX4" fmla="*/ 6395 w 8757"/>
              <a:gd name="connsiteY4" fmla="*/ 4651 h 9482"/>
              <a:gd name="connsiteX5" fmla="*/ 3321 w 8757"/>
              <a:gd name="connsiteY5" fmla="*/ 9482 h 9482"/>
              <a:gd name="connsiteX6" fmla="*/ 3438 w 8757"/>
              <a:gd name="connsiteY6" fmla="*/ 2596 h 9482"/>
              <a:gd name="connsiteX7" fmla="*/ 1653 w 8757"/>
              <a:gd name="connsiteY7" fmla="*/ 8241 h 9482"/>
              <a:gd name="connsiteX8" fmla="*/ 0 w 8757"/>
              <a:gd name="connsiteY8" fmla="*/ 1397 h 9482"/>
              <a:gd name="connsiteX0" fmla="*/ 8112 w 8112"/>
              <a:gd name="connsiteY0" fmla="*/ 4146 h 10000"/>
              <a:gd name="connsiteX1" fmla="*/ 6462 w 8112"/>
              <a:gd name="connsiteY1" fmla="*/ 9458 h 10000"/>
              <a:gd name="connsiteX2" fmla="*/ 6911 w 8112"/>
              <a:gd name="connsiteY2" fmla="*/ 0 h 10000"/>
              <a:gd name="connsiteX3" fmla="*/ 4278 w 8112"/>
              <a:gd name="connsiteY3" fmla="*/ 435 h 10000"/>
              <a:gd name="connsiteX4" fmla="*/ 5415 w 8112"/>
              <a:gd name="connsiteY4" fmla="*/ 4905 h 10000"/>
              <a:gd name="connsiteX5" fmla="*/ 1904 w 8112"/>
              <a:gd name="connsiteY5" fmla="*/ 10000 h 10000"/>
              <a:gd name="connsiteX6" fmla="*/ 2038 w 8112"/>
              <a:gd name="connsiteY6" fmla="*/ 2738 h 10000"/>
              <a:gd name="connsiteX7" fmla="*/ 0 w 8112"/>
              <a:gd name="connsiteY7" fmla="*/ 8691 h 10000"/>
              <a:gd name="connsiteX0" fmla="*/ 7653 w 7653"/>
              <a:gd name="connsiteY0" fmla="*/ 4146 h 10000"/>
              <a:gd name="connsiteX1" fmla="*/ 5619 w 7653"/>
              <a:gd name="connsiteY1" fmla="*/ 9458 h 10000"/>
              <a:gd name="connsiteX2" fmla="*/ 6172 w 7653"/>
              <a:gd name="connsiteY2" fmla="*/ 0 h 10000"/>
              <a:gd name="connsiteX3" fmla="*/ 2927 w 7653"/>
              <a:gd name="connsiteY3" fmla="*/ 435 h 10000"/>
              <a:gd name="connsiteX4" fmla="*/ 4328 w 7653"/>
              <a:gd name="connsiteY4" fmla="*/ 4905 h 10000"/>
              <a:gd name="connsiteX5" fmla="*/ 0 w 7653"/>
              <a:gd name="connsiteY5" fmla="*/ 10000 h 10000"/>
              <a:gd name="connsiteX6" fmla="*/ 165 w 7653"/>
              <a:gd name="connsiteY6" fmla="*/ 2738 h 10000"/>
              <a:gd name="connsiteX0" fmla="*/ 7342 w 8065"/>
              <a:gd name="connsiteY0" fmla="*/ 9458 h 10000"/>
              <a:gd name="connsiteX1" fmla="*/ 8065 w 8065"/>
              <a:gd name="connsiteY1" fmla="*/ 0 h 10000"/>
              <a:gd name="connsiteX2" fmla="*/ 3825 w 8065"/>
              <a:gd name="connsiteY2" fmla="*/ 435 h 10000"/>
              <a:gd name="connsiteX3" fmla="*/ 5655 w 8065"/>
              <a:gd name="connsiteY3" fmla="*/ 4905 h 10000"/>
              <a:gd name="connsiteX4" fmla="*/ 0 w 8065"/>
              <a:gd name="connsiteY4" fmla="*/ 10000 h 10000"/>
              <a:gd name="connsiteX5" fmla="*/ 216 w 8065"/>
              <a:gd name="connsiteY5" fmla="*/ 2738 h 10000"/>
              <a:gd name="connsiteX0" fmla="*/ 10000 w 10000"/>
              <a:gd name="connsiteY0" fmla="*/ 0 h 10000"/>
              <a:gd name="connsiteX1" fmla="*/ 4743 w 10000"/>
              <a:gd name="connsiteY1" fmla="*/ 435 h 10000"/>
              <a:gd name="connsiteX2" fmla="*/ 7012 w 10000"/>
              <a:gd name="connsiteY2" fmla="*/ 4905 h 10000"/>
              <a:gd name="connsiteX3" fmla="*/ 0 w 10000"/>
              <a:gd name="connsiteY3" fmla="*/ 10000 h 10000"/>
              <a:gd name="connsiteX4" fmla="*/ 268 w 10000"/>
              <a:gd name="connsiteY4" fmla="*/ 2738 h 10000"/>
              <a:gd name="connsiteX0" fmla="*/ 4743 w 7012"/>
              <a:gd name="connsiteY0" fmla="*/ 0 h 9565"/>
              <a:gd name="connsiteX1" fmla="*/ 7012 w 7012"/>
              <a:gd name="connsiteY1" fmla="*/ 4470 h 9565"/>
              <a:gd name="connsiteX2" fmla="*/ 0 w 7012"/>
              <a:gd name="connsiteY2" fmla="*/ 9565 h 9565"/>
              <a:gd name="connsiteX3" fmla="*/ 268 w 7012"/>
              <a:gd name="connsiteY3" fmla="*/ 2303 h 9565"/>
              <a:gd name="connsiteX0" fmla="*/ 10000 w 10000"/>
              <a:gd name="connsiteY0" fmla="*/ 2265 h 7592"/>
              <a:gd name="connsiteX1" fmla="*/ 0 w 10000"/>
              <a:gd name="connsiteY1" fmla="*/ 7592 h 7592"/>
              <a:gd name="connsiteX2" fmla="*/ 382 w 10000"/>
              <a:gd name="connsiteY2" fmla="*/ 0 h 7592"/>
              <a:gd name="connsiteX0" fmla="*/ 0 w 382"/>
              <a:gd name="connsiteY0" fmla="*/ 10000 h 10000"/>
              <a:gd name="connsiteX1" fmla="*/ 382 w 382"/>
              <a:gd name="connsiteY1" fmla="*/ 0 h 10000"/>
            </a:gdLst>
            <a:ahLst/>
            <a:cxnLst>
              <a:cxn ang="0">
                <a:pos x="connsiteX0" y="connsiteY0"/>
              </a:cxn>
              <a:cxn ang="0">
                <a:pos x="connsiteX1" y="connsiteY1"/>
              </a:cxn>
            </a:cxnLst>
            <a:rect l="l" t="t" r="r" b="b"/>
            <a:pathLst>
              <a:path w="382" h="10000">
                <a:moveTo>
                  <a:pt x="0" y="10000"/>
                </a:moveTo>
                <a:cubicBezTo>
                  <a:pt x="130" y="6669"/>
                  <a:pt x="191" y="5000"/>
                  <a:pt x="382" y="0"/>
                </a:cubicBez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1" name="Freeform 5"/>
          <p:cNvSpPr>
            <a:spLocks/>
          </p:cNvSpPr>
          <p:nvPr/>
        </p:nvSpPr>
        <p:spPr bwMode="auto">
          <a:xfrm>
            <a:off x="9133393" y="5044857"/>
            <a:ext cx="686721" cy="474678"/>
          </a:xfrm>
          <a:custGeom>
            <a:avLst/>
            <a:gdLst>
              <a:gd name="T0" fmla="*/ 90 w 2215"/>
              <a:gd name="T1" fmla="*/ 221 h 561"/>
              <a:gd name="T2" fmla="*/ 613 w 2215"/>
              <a:gd name="T3" fmla="*/ 464 h 561"/>
              <a:gd name="T4" fmla="*/ 1129 w 2215"/>
              <a:gd name="T5" fmla="*/ 312 h 561"/>
              <a:gd name="T6" fmla="*/ 1588 w 2215"/>
              <a:gd name="T7" fmla="*/ 422 h 561"/>
              <a:gd name="T8" fmla="*/ 1903 w 2215"/>
              <a:gd name="T9" fmla="*/ 210 h 561"/>
              <a:gd name="T10" fmla="*/ 2215 w 2215"/>
              <a:gd name="T11" fmla="*/ 312 h 561"/>
              <a:gd name="T12" fmla="*/ 2006 w 2215"/>
              <a:gd name="T13" fmla="*/ 508 h 561"/>
              <a:gd name="T14" fmla="*/ 2063 w 2215"/>
              <a:gd name="T15" fmla="*/ 159 h 561"/>
              <a:gd name="T16" fmla="*/ 1729 w 2215"/>
              <a:gd name="T17" fmla="*/ 175 h 561"/>
              <a:gd name="T18" fmla="*/ 1873 w 2215"/>
              <a:gd name="T19" fmla="*/ 340 h 561"/>
              <a:gd name="T20" fmla="*/ 1428 w 2215"/>
              <a:gd name="T21" fmla="*/ 528 h 561"/>
              <a:gd name="T22" fmla="*/ 1445 w 2215"/>
              <a:gd name="T23" fmla="*/ 260 h 561"/>
              <a:gd name="T24" fmla="*/ 1206 w 2215"/>
              <a:gd name="T25" fmla="*/ 457 h 561"/>
              <a:gd name="T26" fmla="*/ 956 w 2215"/>
              <a:gd name="T27" fmla="*/ 241 h 561"/>
              <a:gd name="T28" fmla="*/ 690 w 2215"/>
              <a:gd name="T29" fmla="*/ 306 h 561"/>
              <a:gd name="T30" fmla="*/ 890 w 2215"/>
              <a:gd name="T31" fmla="*/ 545 h 561"/>
              <a:gd name="T32" fmla="*/ 465 w 2215"/>
              <a:gd name="T33" fmla="*/ 499 h 561"/>
              <a:gd name="T34" fmla="*/ 603 w 2215"/>
              <a:gd name="T35" fmla="*/ 289 h 561"/>
              <a:gd name="T36" fmla="*/ 414 w 2215"/>
              <a:gd name="T37" fmla="*/ 222 h 561"/>
              <a:gd name="T38" fmla="*/ 276 w 2215"/>
              <a:gd name="T39" fmla="*/ 511 h 561"/>
              <a:gd name="T40" fmla="*/ 12 w 2215"/>
              <a:gd name="T41" fmla="*/ 561 h 561"/>
              <a:gd name="T42" fmla="*/ 0 w 2215"/>
              <a:gd name="T43" fmla="*/ 0 h 561"/>
              <a:gd name="T44" fmla="*/ 372 w 2215"/>
              <a:gd name="T45" fmla="*/ 54 h 561"/>
              <a:gd name="T46" fmla="*/ 141 w 2215"/>
              <a:gd name="T47" fmla="*/ 387 h 561"/>
              <a:gd name="T48" fmla="*/ 90 w 2215"/>
              <a:gd name="T49" fmla="*/ 221 h 561"/>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24" fmla="*/ 87 w 10000"/>
              <a:gd name="connsiteY24" fmla="*/ 566 h 10000"/>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0" fmla="*/ 1625 w 9946"/>
              <a:gd name="connsiteY0" fmla="*/ 0 h 9037"/>
              <a:gd name="connsiteX1" fmla="*/ 583 w 9946"/>
              <a:gd name="connsiteY1" fmla="*/ 5935 h 9037"/>
              <a:gd name="connsiteX2" fmla="*/ 352 w 9946"/>
              <a:gd name="connsiteY2" fmla="*/ 2976 h 9037"/>
              <a:gd name="connsiteX3" fmla="*/ 2713 w 9946"/>
              <a:gd name="connsiteY3" fmla="*/ 7308 h 9037"/>
              <a:gd name="connsiteX4" fmla="*/ 5043 w 9946"/>
              <a:gd name="connsiteY4" fmla="*/ 4598 h 9037"/>
              <a:gd name="connsiteX5" fmla="*/ 7115 w 9946"/>
              <a:gd name="connsiteY5" fmla="*/ 6559 h 9037"/>
              <a:gd name="connsiteX6" fmla="*/ 8537 w 9946"/>
              <a:gd name="connsiteY6" fmla="*/ 2780 h 9037"/>
              <a:gd name="connsiteX7" fmla="*/ 9946 w 9946"/>
              <a:gd name="connsiteY7" fmla="*/ 4598 h 9037"/>
              <a:gd name="connsiteX8" fmla="*/ 9002 w 9946"/>
              <a:gd name="connsiteY8" fmla="*/ 8092 h 9037"/>
              <a:gd name="connsiteX9" fmla="*/ 9260 w 9946"/>
              <a:gd name="connsiteY9" fmla="*/ 1871 h 9037"/>
              <a:gd name="connsiteX10" fmla="*/ 7752 w 9946"/>
              <a:gd name="connsiteY10" fmla="*/ 2156 h 9037"/>
              <a:gd name="connsiteX11" fmla="*/ 8402 w 9946"/>
              <a:gd name="connsiteY11" fmla="*/ 5098 h 9037"/>
              <a:gd name="connsiteX12" fmla="*/ 6393 w 9946"/>
              <a:gd name="connsiteY12" fmla="*/ 8449 h 9037"/>
              <a:gd name="connsiteX13" fmla="*/ 6470 w 9946"/>
              <a:gd name="connsiteY13" fmla="*/ 3672 h 9037"/>
              <a:gd name="connsiteX14" fmla="*/ 5391 w 9946"/>
              <a:gd name="connsiteY14" fmla="*/ 7183 h 9037"/>
              <a:gd name="connsiteX15" fmla="*/ 4262 w 9946"/>
              <a:gd name="connsiteY15" fmla="*/ 3333 h 9037"/>
              <a:gd name="connsiteX16" fmla="*/ 3061 w 9946"/>
              <a:gd name="connsiteY16" fmla="*/ 4492 h 9037"/>
              <a:gd name="connsiteX17" fmla="*/ 3964 w 9946"/>
              <a:gd name="connsiteY17" fmla="*/ 8752 h 9037"/>
              <a:gd name="connsiteX18" fmla="*/ 2045 w 9946"/>
              <a:gd name="connsiteY18" fmla="*/ 7932 h 9037"/>
              <a:gd name="connsiteX19" fmla="*/ 2668 w 9946"/>
              <a:gd name="connsiteY19" fmla="*/ 4189 h 9037"/>
              <a:gd name="connsiteX20" fmla="*/ 1815 w 9946"/>
              <a:gd name="connsiteY20" fmla="*/ 2994 h 9037"/>
              <a:gd name="connsiteX21" fmla="*/ 1192 w 9946"/>
              <a:gd name="connsiteY21" fmla="*/ 8146 h 9037"/>
              <a:gd name="connsiteX22" fmla="*/ 0 w 9946"/>
              <a:gd name="connsiteY22" fmla="*/ 9037 h 9037"/>
              <a:gd name="connsiteX0" fmla="*/ 0 w 10034"/>
              <a:gd name="connsiteY0" fmla="*/ 8167 h 8167"/>
              <a:gd name="connsiteX1" fmla="*/ 620 w 10034"/>
              <a:gd name="connsiteY1" fmla="*/ 4497 h 8167"/>
              <a:gd name="connsiteX2" fmla="*/ 388 w 10034"/>
              <a:gd name="connsiteY2" fmla="*/ 1223 h 8167"/>
              <a:gd name="connsiteX3" fmla="*/ 2762 w 10034"/>
              <a:gd name="connsiteY3" fmla="*/ 6017 h 8167"/>
              <a:gd name="connsiteX4" fmla="*/ 5104 w 10034"/>
              <a:gd name="connsiteY4" fmla="*/ 3018 h 8167"/>
              <a:gd name="connsiteX5" fmla="*/ 7188 w 10034"/>
              <a:gd name="connsiteY5" fmla="*/ 5188 h 8167"/>
              <a:gd name="connsiteX6" fmla="*/ 8617 w 10034"/>
              <a:gd name="connsiteY6" fmla="*/ 1006 h 8167"/>
              <a:gd name="connsiteX7" fmla="*/ 10034 w 10034"/>
              <a:gd name="connsiteY7" fmla="*/ 3018 h 8167"/>
              <a:gd name="connsiteX8" fmla="*/ 9085 w 10034"/>
              <a:gd name="connsiteY8" fmla="*/ 6884 h 8167"/>
              <a:gd name="connsiteX9" fmla="*/ 9344 w 10034"/>
              <a:gd name="connsiteY9" fmla="*/ 0 h 8167"/>
              <a:gd name="connsiteX10" fmla="*/ 7828 w 10034"/>
              <a:gd name="connsiteY10" fmla="*/ 316 h 8167"/>
              <a:gd name="connsiteX11" fmla="*/ 8482 w 10034"/>
              <a:gd name="connsiteY11" fmla="*/ 3571 h 8167"/>
              <a:gd name="connsiteX12" fmla="*/ 6462 w 10034"/>
              <a:gd name="connsiteY12" fmla="*/ 7279 h 8167"/>
              <a:gd name="connsiteX13" fmla="*/ 6539 w 10034"/>
              <a:gd name="connsiteY13" fmla="*/ 1993 h 8167"/>
              <a:gd name="connsiteX14" fmla="*/ 5454 w 10034"/>
              <a:gd name="connsiteY14" fmla="*/ 5878 h 8167"/>
              <a:gd name="connsiteX15" fmla="*/ 4319 w 10034"/>
              <a:gd name="connsiteY15" fmla="*/ 1618 h 8167"/>
              <a:gd name="connsiteX16" fmla="*/ 3112 w 10034"/>
              <a:gd name="connsiteY16" fmla="*/ 2901 h 8167"/>
              <a:gd name="connsiteX17" fmla="*/ 4020 w 10034"/>
              <a:gd name="connsiteY17" fmla="*/ 7615 h 8167"/>
              <a:gd name="connsiteX18" fmla="*/ 2090 w 10034"/>
              <a:gd name="connsiteY18" fmla="*/ 6707 h 8167"/>
              <a:gd name="connsiteX19" fmla="*/ 2716 w 10034"/>
              <a:gd name="connsiteY19" fmla="*/ 2565 h 8167"/>
              <a:gd name="connsiteX20" fmla="*/ 1859 w 10034"/>
              <a:gd name="connsiteY20" fmla="*/ 1243 h 8167"/>
              <a:gd name="connsiteX21" fmla="*/ 1232 w 10034"/>
              <a:gd name="connsiteY21" fmla="*/ 6944 h 8167"/>
              <a:gd name="connsiteX22" fmla="*/ 34 w 10034"/>
              <a:gd name="connsiteY22" fmla="*/ 7930 h 8167"/>
              <a:gd name="connsiteX0" fmla="*/ 0 w 10000"/>
              <a:gd name="connsiteY0" fmla="*/ 10000 h 12799"/>
              <a:gd name="connsiteX1" fmla="*/ 951 w 10000"/>
              <a:gd name="connsiteY1" fmla="*/ 12540 h 12799"/>
              <a:gd name="connsiteX2" fmla="*/ 387 w 10000"/>
              <a:gd name="connsiteY2" fmla="*/ 1497 h 12799"/>
              <a:gd name="connsiteX3" fmla="*/ 2753 w 10000"/>
              <a:gd name="connsiteY3" fmla="*/ 7367 h 12799"/>
              <a:gd name="connsiteX4" fmla="*/ 5087 w 10000"/>
              <a:gd name="connsiteY4" fmla="*/ 3695 h 12799"/>
              <a:gd name="connsiteX5" fmla="*/ 7164 w 10000"/>
              <a:gd name="connsiteY5" fmla="*/ 6352 h 12799"/>
              <a:gd name="connsiteX6" fmla="*/ 8588 w 10000"/>
              <a:gd name="connsiteY6" fmla="*/ 1232 h 12799"/>
              <a:gd name="connsiteX7" fmla="*/ 10000 w 10000"/>
              <a:gd name="connsiteY7" fmla="*/ 3695 h 12799"/>
              <a:gd name="connsiteX8" fmla="*/ 9054 w 10000"/>
              <a:gd name="connsiteY8" fmla="*/ 8429 h 12799"/>
              <a:gd name="connsiteX9" fmla="*/ 9312 w 10000"/>
              <a:gd name="connsiteY9" fmla="*/ 0 h 12799"/>
              <a:gd name="connsiteX10" fmla="*/ 7801 w 10000"/>
              <a:gd name="connsiteY10" fmla="*/ 387 h 12799"/>
              <a:gd name="connsiteX11" fmla="*/ 8453 w 10000"/>
              <a:gd name="connsiteY11" fmla="*/ 4372 h 12799"/>
              <a:gd name="connsiteX12" fmla="*/ 6440 w 10000"/>
              <a:gd name="connsiteY12" fmla="*/ 8913 h 12799"/>
              <a:gd name="connsiteX13" fmla="*/ 6517 w 10000"/>
              <a:gd name="connsiteY13" fmla="*/ 2440 h 12799"/>
              <a:gd name="connsiteX14" fmla="*/ 5436 w 10000"/>
              <a:gd name="connsiteY14" fmla="*/ 7197 h 12799"/>
              <a:gd name="connsiteX15" fmla="*/ 4304 w 10000"/>
              <a:gd name="connsiteY15" fmla="*/ 1981 h 12799"/>
              <a:gd name="connsiteX16" fmla="*/ 3101 w 10000"/>
              <a:gd name="connsiteY16" fmla="*/ 3552 h 12799"/>
              <a:gd name="connsiteX17" fmla="*/ 4006 w 10000"/>
              <a:gd name="connsiteY17" fmla="*/ 9324 h 12799"/>
              <a:gd name="connsiteX18" fmla="*/ 2083 w 10000"/>
              <a:gd name="connsiteY18" fmla="*/ 8212 h 12799"/>
              <a:gd name="connsiteX19" fmla="*/ 2707 w 10000"/>
              <a:gd name="connsiteY19" fmla="*/ 3141 h 12799"/>
              <a:gd name="connsiteX20" fmla="*/ 1853 w 10000"/>
              <a:gd name="connsiteY20" fmla="*/ 1522 h 12799"/>
              <a:gd name="connsiteX21" fmla="*/ 1228 w 10000"/>
              <a:gd name="connsiteY21" fmla="*/ 8503 h 12799"/>
              <a:gd name="connsiteX22" fmla="*/ 34 w 10000"/>
              <a:gd name="connsiteY22" fmla="*/ 9710 h 12799"/>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34 w 10000"/>
              <a:gd name="connsiteY22" fmla="*/ 9710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94 w 10174"/>
              <a:gd name="connsiteY21" fmla="*/ 7408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9598"/>
              <a:gd name="connsiteX1" fmla="*/ 917 w 10226"/>
              <a:gd name="connsiteY1" fmla="*/ 9598 h 9598"/>
              <a:gd name="connsiteX2" fmla="*/ 613 w 10226"/>
              <a:gd name="connsiteY2" fmla="*/ 1497 h 9598"/>
              <a:gd name="connsiteX3" fmla="*/ 2979 w 10226"/>
              <a:gd name="connsiteY3" fmla="*/ 7367 h 9598"/>
              <a:gd name="connsiteX4" fmla="*/ 5313 w 10226"/>
              <a:gd name="connsiteY4" fmla="*/ 3695 h 9598"/>
              <a:gd name="connsiteX5" fmla="*/ 7390 w 10226"/>
              <a:gd name="connsiteY5" fmla="*/ 6352 h 9598"/>
              <a:gd name="connsiteX6" fmla="*/ 8814 w 10226"/>
              <a:gd name="connsiteY6" fmla="*/ 1232 h 9598"/>
              <a:gd name="connsiteX7" fmla="*/ 10226 w 10226"/>
              <a:gd name="connsiteY7" fmla="*/ 3695 h 9598"/>
              <a:gd name="connsiteX8" fmla="*/ 9280 w 10226"/>
              <a:gd name="connsiteY8" fmla="*/ 8429 h 9598"/>
              <a:gd name="connsiteX9" fmla="*/ 9538 w 10226"/>
              <a:gd name="connsiteY9" fmla="*/ 0 h 9598"/>
              <a:gd name="connsiteX10" fmla="*/ 8027 w 10226"/>
              <a:gd name="connsiteY10" fmla="*/ 387 h 9598"/>
              <a:gd name="connsiteX11" fmla="*/ 8679 w 10226"/>
              <a:gd name="connsiteY11" fmla="*/ 4372 h 9598"/>
              <a:gd name="connsiteX12" fmla="*/ 6666 w 10226"/>
              <a:gd name="connsiteY12" fmla="*/ 8913 h 9598"/>
              <a:gd name="connsiteX13" fmla="*/ 6743 w 10226"/>
              <a:gd name="connsiteY13" fmla="*/ 2440 h 9598"/>
              <a:gd name="connsiteX14" fmla="*/ 5662 w 10226"/>
              <a:gd name="connsiteY14" fmla="*/ 7197 h 9598"/>
              <a:gd name="connsiteX15" fmla="*/ 4530 w 10226"/>
              <a:gd name="connsiteY15" fmla="*/ 1981 h 9598"/>
              <a:gd name="connsiteX16" fmla="*/ 3327 w 10226"/>
              <a:gd name="connsiteY16" fmla="*/ 3552 h 9598"/>
              <a:gd name="connsiteX17" fmla="*/ 4232 w 10226"/>
              <a:gd name="connsiteY17" fmla="*/ 9324 h 9598"/>
              <a:gd name="connsiteX18" fmla="*/ 2309 w 10226"/>
              <a:gd name="connsiteY18" fmla="*/ 8212 h 9598"/>
              <a:gd name="connsiteX19" fmla="*/ 2933 w 10226"/>
              <a:gd name="connsiteY19" fmla="*/ 3141 h 9598"/>
              <a:gd name="connsiteX20" fmla="*/ 2079 w 10226"/>
              <a:gd name="connsiteY20" fmla="*/ 1522 h 9598"/>
              <a:gd name="connsiteX21" fmla="*/ 0 w 10226"/>
              <a:gd name="connsiteY21" fmla="*/ 7280 h 9598"/>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218 w 10000"/>
              <a:gd name="connsiteY19" fmla="*/ 5005 h 10000"/>
              <a:gd name="connsiteX20" fmla="*/ 2033 w 10000"/>
              <a:gd name="connsiteY20" fmla="*/ 1586 h 10000"/>
              <a:gd name="connsiteX21" fmla="*/ 0 w 10000"/>
              <a:gd name="connsiteY21"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4392 w 10000"/>
              <a:gd name="connsiteY14" fmla="*/ 136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78 w 10000"/>
              <a:gd name="connsiteY14" fmla="*/ 1008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9793"/>
              <a:gd name="connsiteX1" fmla="*/ 599 w 10000"/>
              <a:gd name="connsiteY1" fmla="*/ 1560 h 9793"/>
              <a:gd name="connsiteX2" fmla="*/ 2913 w 10000"/>
              <a:gd name="connsiteY2" fmla="*/ 7676 h 9793"/>
              <a:gd name="connsiteX3" fmla="*/ 5196 w 10000"/>
              <a:gd name="connsiteY3" fmla="*/ 3850 h 9793"/>
              <a:gd name="connsiteX4" fmla="*/ 7669 w 10000"/>
              <a:gd name="connsiteY4" fmla="*/ 8450 h 9793"/>
              <a:gd name="connsiteX5" fmla="*/ 8619 w 10000"/>
              <a:gd name="connsiteY5" fmla="*/ 1284 h 9793"/>
              <a:gd name="connsiteX6" fmla="*/ 10000 w 10000"/>
              <a:gd name="connsiteY6" fmla="*/ 3850 h 9793"/>
              <a:gd name="connsiteX7" fmla="*/ 9075 w 10000"/>
              <a:gd name="connsiteY7" fmla="*/ 8782 h 9793"/>
              <a:gd name="connsiteX8" fmla="*/ 9327 w 10000"/>
              <a:gd name="connsiteY8" fmla="*/ 0 h 9793"/>
              <a:gd name="connsiteX9" fmla="*/ 7850 w 10000"/>
              <a:gd name="connsiteY9" fmla="*/ 403 h 9793"/>
              <a:gd name="connsiteX10" fmla="*/ 8487 w 10000"/>
              <a:gd name="connsiteY10" fmla="*/ 4555 h 9793"/>
              <a:gd name="connsiteX11" fmla="*/ 6519 w 10000"/>
              <a:gd name="connsiteY11" fmla="*/ 9286 h 9793"/>
              <a:gd name="connsiteX12" fmla="*/ 6594 w 10000"/>
              <a:gd name="connsiteY12" fmla="*/ 2542 h 9793"/>
              <a:gd name="connsiteX13" fmla="*/ 5451 w 10000"/>
              <a:gd name="connsiteY13" fmla="*/ 8070 h 9793"/>
              <a:gd name="connsiteX14" fmla="*/ 4392 w 10000"/>
              <a:gd name="connsiteY14" fmla="*/ 1368 h 9793"/>
              <a:gd name="connsiteX15" fmla="*/ 3596 w 10000"/>
              <a:gd name="connsiteY15" fmla="*/ 9793 h 9793"/>
              <a:gd name="connsiteX16" fmla="*/ 3253 w 10000"/>
              <a:gd name="connsiteY16" fmla="*/ 3701 h 9793"/>
              <a:gd name="connsiteX17" fmla="*/ 2258 w 10000"/>
              <a:gd name="connsiteY17" fmla="*/ 8556 h 9793"/>
              <a:gd name="connsiteX18" fmla="*/ 2033 w 10000"/>
              <a:gd name="connsiteY18" fmla="*/ 1586 h 9793"/>
              <a:gd name="connsiteX19" fmla="*/ 0 w 10000"/>
              <a:gd name="connsiteY19" fmla="*/ 7585 h 9793"/>
              <a:gd name="connsiteX0" fmla="*/ 599 w 10000"/>
              <a:gd name="connsiteY0" fmla="*/ 1593 h 10000"/>
              <a:gd name="connsiteX1" fmla="*/ 2913 w 10000"/>
              <a:gd name="connsiteY1" fmla="*/ 7838 h 10000"/>
              <a:gd name="connsiteX2" fmla="*/ 5196 w 10000"/>
              <a:gd name="connsiteY2" fmla="*/ 3931 h 10000"/>
              <a:gd name="connsiteX3" fmla="*/ 7669 w 10000"/>
              <a:gd name="connsiteY3" fmla="*/ 8629 h 10000"/>
              <a:gd name="connsiteX4" fmla="*/ 8619 w 10000"/>
              <a:gd name="connsiteY4" fmla="*/ 1311 h 10000"/>
              <a:gd name="connsiteX5" fmla="*/ 10000 w 10000"/>
              <a:gd name="connsiteY5" fmla="*/ 3931 h 10000"/>
              <a:gd name="connsiteX6" fmla="*/ 9075 w 10000"/>
              <a:gd name="connsiteY6" fmla="*/ 8968 h 10000"/>
              <a:gd name="connsiteX7" fmla="*/ 9327 w 10000"/>
              <a:gd name="connsiteY7" fmla="*/ 0 h 10000"/>
              <a:gd name="connsiteX8" fmla="*/ 7850 w 10000"/>
              <a:gd name="connsiteY8" fmla="*/ 412 h 10000"/>
              <a:gd name="connsiteX9" fmla="*/ 8487 w 10000"/>
              <a:gd name="connsiteY9" fmla="*/ 4651 h 10000"/>
              <a:gd name="connsiteX10" fmla="*/ 6519 w 10000"/>
              <a:gd name="connsiteY10" fmla="*/ 9482 h 10000"/>
              <a:gd name="connsiteX11" fmla="*/ 6594 w 10000"/>
              <a:gd name="connsiteY11" fmla="*/ 2596 h 10000"/>
              <a:gd name="connsiteX12" fmla="*/ 5451 w 10000"/>
              <a:gd name="connsiteY12" fmla="*/ 8241 h 10000"/>
              <a:gd name="connsiteX13" fmla="*/ 4392 w 10000"/>
              <a:gd name="connsiteY13" fmla="*/ 1397 h 10000"/>
              <a:gd name="connsiteX14" fmla="*/ 3596 w 10000"/>
              <a:gd name="connsiteY14" fmla="*/ 10000 h 10000"/>
              <a:gd name="connsiteX15" fmla="*/ 3253 w 10000"/>
              <a:gd name="connsiteY15" fmla="*/ 3779 h 10000"/>
              <a:gd name="connsiteX16" fmla="*/ 2258 w 10000"/>
              <a:gd name="connsiteY16" fmla="*/ 8737 h 10000"/>
              <a:gd name="connsiteX17" fmla="*/ 2033 w 10000"/>
              <a:gd name="connsiteY17" fmla="*/ 1620 h 10000"/>
              <a:gd name="connsiteX18" fmla="*/ 0 w 10000"/>
              <a:gd name="connsiteY18" fmla="*/ 7745 h 10000"/>
              <a:gd name="connsiteX0" fmla="*/ 2913 w 10000"/>
              <a:gd name="connsiteY0" fmla="*/ 7838 h 10000"/>
              <a:gd name="connsiteX1" fmla="*/ 5196 w 10000"/>
              <a:gd name="connsiteY1" fmla="*/ 3931 h 10000"/>
              <a:gd name="connsiteX2" fmla="*/ 7669 w 10000"/>
              <a:gd name="connsiteY2" fmla="*/ 8629 h 10000"/>
              <a:gd name="connsiteX3" fmla="*/ 8619 w 10000"/>
              <a:gd name="connsiteY3" fmla="*/ 1311 h 10000"/>
              <a:gd name="connsiteX4" fmla="*/ 10000 w 10000"/>
              <a:gd name="connsiteY4" fmla="*/ 3931 h 10000"/>
              <a:gd name="connsiteX5" fmla="*/ 9075 w 10000"/>
              <a:gd name="connsiteY5" fmla="*/ 8968 h 10000"/>
              <a:gd name="connsiteX6" fmla="*/ 9327 w 10000"/>
              <a:gd name="connsiteY6" fmla="*/ 0 h 10000"/>
              <a:gd name="connsiteX7" fmla="*/ 7850 w 10000"/>
              <a:gd name="connsiteY7" fmla="*/ 412 h 10000"/>
              <a:gd name="connsiteX8" fmla="*/ 8487 w 10000"/>
              <a:gd name="connsiteY8" fmla="*/ 4651 h 10000"/>
              <a:gd name="connsiteX9" fmla="*/ 6519 w 10000"/>
              <a:gd name="connsiteY9" fmla="*/ 9482 h 10000"/>
              <a:gd name="connsiteX10" fmla="*/ 6594 w 10000"/>
              <a:gd name="connsiteY10" fmla="*/ 2596 h 10000"/>
              <a:gd name="connsiteX11" fmla="*/ 5451 w 10000"/>
              <a:gd name="connsiteY11" fmla="*/ 8241 h 10000"/>
              <a:gd name="connsiteX12" fmla="*/ 4392 w 10000"/>
              <a:gd name="connsiteY12" fmla="*/ 1397 h 10000"/>
              <a:gd name="connsiteX13" fmla="*/ 3596 w 10000"/>
              <a:gd name="connsiteY13" fmla="*/ 10000 h 10000"/>
              <a:gd name="connsiteX14" fmla="*/ 3253 w 10000"/>
              <a:gd name="connsiteY14" fmla="*/ 3779 h 10000"/>
              <a:gd name="connsiteX15" fmla="*/ 2258 w 10000"/>
              <a:gd name="connsiteY15" fmla="*/ 8737 h 10000"/>
              <a:gd name="connsiteX16" fmla="*/ 2033 w 10000"/>
              <a:gd name="connsiteY16" fmla="*/ 1620 h 10000"/>
              <a:gd name="connsiteX17" fmla="*/ 0 w 10000"/>
              <a:gd name="connsiteY17" fmla="*/ 7745 h 10000"/>
              <a:gd name="connsiteX0" fmla="*/ 5196 w 10000"/>
              <a:gd name="connsiteY0" fmla="*/ 3931 h 10000"/>
              <a:gd name="connsiteX1" fmla="*/ 7669 w 10000"/>
              <a:gd name="connsiteY1" fmla="*/ 8629 h 10000"/>
              <a:gd name="connsiteX2" fmla="*/ 8619 w 10000"/>
              <a:gd name="connsiteY2" fmla="*/ 1311 h 10000"/>
              <a:gd name="connsiteX3" fmla="*/ 10000 w 10000"/>
              <a:gd name="connsiteY3" fmla="*/ 3931 h 10000"/>
              <a:gd name="connsiteX4" fmla="*/ 9075 w 10000"/>
              <a:gd name="connsiteY4" fmla="*/ 8968 h 10000"/>
              <a:gd name="connsiteX5" fmla="*/ 9327 w 10000"/>
              <a:gd name="connsiteY5" fmla="*/ 0 h 10000"/>
              <a:gd name="connsiteX6" fmla="*/ 7850 w 10000"/>
              <a:gd name="connsiteY6" fmla="*/ 412 h 10000"/>
              <a:gd name="connsiteX7" fmla="*/ 8487 w 10000"/>
              <a:gd name="connsiteY7" fmla="*/ 4651 h 10000"/>
              <a:gd name="connsiteX8" fmla="*/ 6519 w 10000"/>
              <a:gd name="connsiteY8" fmla="*/ 9482 h 10000"/>
              <a:gd name="connsiteX9" fmla="*/ 6594 w 10000"/>
              <a:gd name="connsiteY9" fmla="*/ 2596 h 10000"/>
              <a:gd name="connsiteX10" fmla="*/ 5451 w 10000"/>
              <a:gd name="connsiteY10" fmla="*/ 8241 h 10000"/>
              <a:gd name="connsiteX11" fmla="*/ 4392 w 10000"/>
              <a:gd name="connsiteY11" fmla="*/ 1397 h 10000"/>
              <a:gd name="connsiteX12" fmla="*/ 3596 w 10000"/>
              <a:gd name="connsiteY12" fmla="*/ 10000 h 10000"/>
              <a:gd name="connsiteX13" fmla="*/ 3253 w 10000"/>
              <a:gd name="connsiteY13" fmla="*/ 3779 h 10000"/>
              <a:gd name="connsiteX14" fmla="*/ 2258 w 10000"/>
              <a:gd name="connsiteY14" fmla="*/ 8737 h 10000"/>
              <a:gd name="connsiteX15" fmla="*/ 2033 w 10000"/>
              <a:gd name="connsiteY15" fmla="*/ 1620 h 10000"/>
              <a:gd name="connsiteX16" fmla="*/ 0 w 10000"/>
              <a:gd name="connsiteY16" fmla="*/ 7745 h 10000"/>
              <a:gd name="connsiteX0" fmla="*/ 7669 w 10000"/>
              <a:gd name="connsiteY0" fmla="*/ 8629 h 10000"/>
              <a:gd name="connsiteX1" fmla="*/ 8619 w 10000"/>
              <a:gd name="connsiteY1" fmla="*/ 1311 h 10000"/>
              <a:gd name="connsiteX2" fmla="*/ 10000 w 10000"/>
              <a:gd name="connsiteY2" fmla="*/ 3931 h 10000"/>
              <a:gd name="connsiteX3" fmla="*/ 9075 w 10000"/>
              <a:gd name="connsiteY3" fmla="*/ 8968 h 10000"/>
              <a:gd name="connsiteX4" fmla="*/ 9327 w 10000"/>
              <a:gd name="connsiteY4" fmla="*/ 0 h 10000"/>
              <a:gd name="connsiteX5" fmla="*/ 7850 w 10000"/>
              <a:gd name="connsiteY5" fmla="*/ 412 h 10000"/>
              <a:gd name="connsiteX6" fmla="*/ 8487 w 10000"/>
              <a:gd name="connsiteY6" fmla="*/ 4651 h 10000"/>
              <a:gd name="connsiteX7" fmla="*/ 6519 w 10000"/>
              <a:gd name="connsiteY7" fmla="*/ 9482 h 10000"/>
              <a:gd name="connsiteX8" fmla="*/ 6594 w 10000"/>
              <a:gd name="connsiteY8" fmla="*/ 2596 h 10000"/>
              <a:gd name="connsiteX9" fmla="*/ 5451 w 10000"/>
              <a:gd name="connsiteY9" fmla="*/ 8241 h 10000"/>
              <a:gd name="connsiteX10" fmla="*/ 4392 w 10000"/>
              <a:gd name="connsiteY10" fmla="*/ 1397 h 10000"/>
              <a:gd name="connsiteX11" fmla="*/ 3596 w 10000"/>
              <a:gd name="connsiteY11" fmla="*/ 10000 h 10000"/>
              <a:gd name="connsiteX12" fmla="*/ 3253 w 10000"/>
              <a:gd name="connsiteY12" fmla="*/ 3779 h 10000"/>
              <a:gd name="connsiteX13" fmla="*/ 2258 w 10000"/>
              <a:gd name="connsiteY13" fmla="*/ 8737 h 10000"/>
              <a:gd name="connsiteX14" fmla="*/ 2033 w 10000"/>
              <a:gd name="connsiteY14" fmla="*/ 1620 h 10000"/>
              <a:gd name="connsiteX15" fmla="*/ 0 w 10000"/>
              <a:gd name="connsiteY15" fmla="*/ 7745 h 10000"/>
              <a:gd name="connsiteX0" fmla="*/ 8619 w 10000"/>
              <a:gd name="connsiteY0" fmla="*/ 1311 h 10000"/>
              <a:gd name="connsiteX1" fmla="*/ 10000 w 10000"/>
              <a:gd name="connsiteY1" fmla="*/ 3931 h 10000"/>
              <a:gd name="connsiteX2" fmla="*/ 9075 w 10000"/>
              <a:gd name="connsiteY2" fmla="*/ 8968 h 10000"/>
              <a:gd name="connsiteX3" fmla="*/ 9327 w 10000"/>
              <a:gd name="connsiteY3" fmla="*/ 0 h 10000"/>
              <a:gd name="connsiteX4" fmla="*/ 7850 w 10000"/>
              <a:gd name="connsiteY4" fmla="*/ 412 h 10000"/>
              <a:gd name="connsiteX5" fmla="*/ 8487 w 10000"/>
              <a:gd name="connsiteY5" fmla="*/ 4651 h 10000"/>
              <a:gd name="connsiteX6" fmla="*/ 6519 w 10000"/>
              <a:gd name="connsiteY6" fmla="*/ 9482 h 10000"/>
              <a:gd name="connsiteX7" fmla="*/ 6594 w 10000"/>
              <a:gd name="connsiteY7" fmla="*/ 2596 h 10000"/>
              <a:gd name="connsiteX8" fmla="*/ 5451 w 10000"/>
              <a:gd name="connsiteY8" fmla="*/ 8241 h 10000"/>
              <a:gd name="connsiteX9" fmla="*/ 4392 w 10000"/>
              <a:gd name="connsiteY9" fmla="*/ 1397 h 10000"/>
              <a:gd name="connsiteX10" fmla="*/ 3596 w 10000"/>
              <a:gd name="connsiteY10" fmla="*/ 10000 h 10000"/>
              <a:gd name="connsiteX11" fmla="*/ 3253 w 10000"/>
              <a:gd name="connsiteY11" fmla="*/ 3779 h 10000"/>
              <a:gd name="connsiteX12" fmla="*/ 2258 w 10000"/>
              <a:gd name="connsiteY12" fmla="*/ 8737 h 10000"/>
              <a:gd name="connsiteX13" fmla="*/ 2033 w 10000"/>
              <a:gd name="connsiteY13" fmla="*/ 1620 h 10000"/>
              <a:gd name="connsiteX14" fmla="*/ 0 w 10000"/>
              <a:gd name="connsiteY14" fmla="*/ 7745 h 10000"/>
              <a:gd name="connsiteX0" fmla="*/ 10000 w 10000"/>
              <a:gd name="connsiteY0" fmla="*/ 3931 h 10000"/>
              <a:gd name="connsiteX1" fmla="*/ 9075 w 10000"/>
              <a:gd name="connsiteY1" fmla="*/ 8968 h 10000"/>
              <a:gd name="connsiteX2" fmla="*/ 9327 w 10000"/>
              <a:gd name="connsiteY2" fmla="*/ 0 h 10000"/>
              <a:gd name="connsiteX3" fmla="*/ 7850 w 10000"/>
              <a:gd name="connsiteY3" fmla="*/ 412 h 10000"/>
              <a:gd name="connsiteX4" fmla="*/ 8487 w 10000"/>
              <a:gd name="connsiteY4" fmla="*/ 4651 h 10000"/>
              <a:gd name="connsiteX5" fmla="*/ 6519 w 10000"/>
              <a:gd name="connsiteY5" fmla="*/ 9482 h 10000"/>
              <a:gd name="connsiteX6" fmla="*/ 6594 w 10000"/>
              <a:gd name="connsiteY6" fmla="*/ 2596 h 10000"/>
              <a:gd name="connsiteX7" fmla="*/ 5451 w 10000"/>
              <a:gd name="connsiteY7" fmla="*/ 8241 h 10000"/>
              <a:gd name="connsiteX8" fmla="*/ 4392 w 10000"/>
              <a:gd name="connsiteY8" fmla="*/ 1397 h 10000"/>
              <a:gd name="connsiteX9" fmla="*/ 3596 w 10000"/>
              <a:gd name="connsiteY9" fmla="*/ 10000 h 10000"/>
              <a:gd name="connsiteX10" fmla="*/ 3253 w 10000"/>
              <a:gd name="connsiteY10" fmla="*/ 3779 h 10000"/>
              <a:gd name="connsiteX11" fmla="*/ 2258 w 10000"/>
              <a:gd name="connsiteY11" fmla="*/ 8737 h 10000"/>
              <a:gd name="connsiteX12" fmla="*/ 2033 w 10000"/>
              <a:gd name="connsiteY12" fmla="*/ 1620 h 10000"/>
              <a:gd name="connsiteX13" fmla="*/ 0 w 10000"/>
              <a:gd name="connsiteY13" fmla="*/ 7745 h 10000"/>
              <a:gd name="connsiteX0" fmla="*/ 7967 w 7967"/>
              <a:gd name="connsiteY0" fmla="*/ 3931 h 10000"/>
              <a:gd name="connsiteX1" fmla="*/ 7042 w 7967"/>
              <a:gd name="connsiteY1" fmla="*/ 8968 h 10000"/>
              <a:gd name="connsiteX2" fmla="*/ 7294 w 7967"/>
              <a:gd name="connsiteY2" fmla="*/ 0 h 10000"/>
              <a:gd name="connsiteX3" fmla="*/ 5817 w 7967"/>
              <a:gd name="connsiteY3" fmla="*/ 412 h 10000"/>
              <a:gd name="connsiteX4" fmla="*/ 6454 w 7967"/>
              <a:gd name="connsiteY4" fmla="*/ 4651 h 10000"/>
              <a:gd name="connsiteX5" fmla="*/ 4486 w 7967"/>
              <a:gd name="connsiteY5" fmla="*/ 9482 h 10000"/>
              <a:gd name="connsiteX6" fmla="*/ 4561 w 7967"/>
              <a:gd name="connsiteY6" fmla="*/ 2596 h 10000"/>
              <a:gd name="connsiteX7" fmla="*/ 3418 w 7967"/>
              <a:gd name="connsiteY7" fmla="*/ 8241 h 10000"/>
              <a:gd name="connsiteX8" fmla="*/ 2359 w 7967"/>
              <a:gd name="connsiteY8" fmla="*/ 1397 h 10000"/>
              <a:gd name="connsiteX9" fmla="*/ 1563 w 7967"/>
              <a:gd name="connsiteY9" fmla="*/ 10000 h 10000"/>
              <a:gd name="connsiteX10" fmla="*/ 1220 w 7967"/>
              <a:gd name="connsiteY10" fmla="*/ 3779 h 10000"/>
              <a:gd name="connsiteX11" fmla="*/ 225 w 7967"/>
              <a:gd name="connsiteY11" fmla="*/ 8737 h 10000"/>
              <a:gd name="connsiteX12" fmla="*/ 0 w 7967"/>
              <a:gd name="connsiteY12" fmla="*/ 1620 h 10000"/>
              <a:gd name="connsiteX0" fmla="*/ 9718 w 9718"/>
              <a:gd name="connsiteY0" fmla="*/ 3931 h 10000"/>
              <a:gd name="connsiteX1" fmla="*/ 8557 w 9718"/>
              <a:gd name="connsiteY1" fmla="*/ 8968 h 10000"/>
              <a:gd name="connsiteX2" fmla="*/ 8873 w 9718"/>
              <a:gd name="connsiteY2" fmla="*/ 0 h 10000"/>
              <a:gd name="connsiteX3" fmla="*/ 7019 w 9718"/>
              <a:gd name="connsiteY3" fmla="*/ 412 h 10000"/>
              <a:gd name="connsiteX4" fmla="*/ 7819 w 9718"/>
              <a:gd name="connsiteY4" fmla="*/ 4651 h 10000"/>
              <a:gd name="connsiteX5" fmla="*/ 5349 w 9718"/>
              <a:gd name="connsiteY5" fmla="*/ 9482 h 10000"/>
              <a:gd name="connsiteX6" fmla="*/ 5443 w 9718"/>
              <a:gd name="connsiteY6" fmla="*/ 2596 h 10000"/>
              <a:gd name="connsiteX7" fmla="*/ 4008 w 9718"/>
              <a:gd name="connsiteY7" fmla="*/ 8241 h 10000"/>
              <a:gd name="connsiteX8" fmla="*/ 2679 w 9718"/>
              <a:gd name="connsiteY8" fmla="*/ 1397 h 10000"/>
              <a:gd name="connsiteX9" fmla="*/ 1680 w 9718"/>
              <a:gd name="connsiteY9" fmla="*/ 10000 h 10000"/>
              <a:gd name="connsiteX10" fmla="*/ 1249 w 9718"/>
              <a:gd name="connsiteY10" fmla="*/ 3779 h 10000"/>
              <a:gd name="connsiteX11" fmla="*/ 0 w 9718"/>
              <a:gd name="connsiteY11" fmla="*/ 8737 h 10000"/>
              <a:gd name="connsiteX0" fmla="*/ 8715 w 8715"/>
              <a:gd name="connsiteY0" fmla="*/ 3931 h 10000"/>
              <a:gd name="connsiteX1" fmla="*/ 7520 w 8715"/>
              <a:gd name="connsiteY1" fmla="*/ 8968 h 10000"/>
              <a:gd name="connsiteX2" fmla="*/ 7845 w 8715"/>
              <a:gd name="connsiteY2" fmla="*/ 0 h 10000"/>
              <a:gd name="connsiteX3" fmla="*/ 5938 w 8715"/>
              <a:gd name="connsiteY3" fmla="*/ 412 h 10000"/>
              <a:gd name="connsiteX4" fmla="*/ 6761 w 8715"/>
              <a:gd name="connsiteY4" fmla="*/ 4651 h 10000"/>
              <a:gd name="connsiteX5" fmla="*/ 4219 w 8715"/>
              <a:gd name="connsiteY5" fmla="*/ 9482 h 10000"/>
              <a:gd name="connsiteX6" fmla="*/ 4316 w 8715"/>
              <a:gd name="connsiteY6" fmla="*/ 2596 h 10000"/>
              <a:gd name="connsiteX7" fmla="*/ 2839 w 8715"/>
              <a:gd name="connsiteY7" fmla="*/ 8241 h 10000"/>
              <a:gd name="connsiteX8" fmla="*/ 1472 w 8715"/>
              <a:gd name="connsiteY8" fmla="*/ 1397 h 10000"/>
              <a:gd name="connsiteX9" fmla="*/ 444 w 8715"/>
              <a:gd name="connsiteY9" fmla="*/ 10000 h 10000"/>
              <a:gd name="connsiteX10" fmla="*/ 0 w 8715"/>
              <a:gd name="connsiteY10" fmla="*/ 3779 h 10000"/>
              <a:gd name="connsiteX0" fmla="*/ 9491 w 9491"/>
              <a:gd name="connsiteY0" fmla="*/ 3931 h 10000"/>
              <a:gd name="connsiteX1" fmla="*/ 8120 w 9491"/>
              <a:gd name="connsiteY1" fmla="*/ 8968 h 10000"/>
              <a:gd name="connsiteX2" fmla="*/ 8493 w 9491"/>
              <a:gd name="connsiteY2" fmla="*/ 0 h 10000"/>
              <a:gd name="connsiteX3" fmla="*/ 6305 w 9491"/>
              <a:gd name="connsiteY3" fmla="*/ 412 h 10000"/>
              <a:gd name="connsiteX4" fmla="*/ 7249 w 9491"/>
              <a:gd name="connsiteY4" fmla="*/ 4651 h 10000"/>
              <a:gd name="connsiteX5" fmla="*/ 4332 w 9491"/>
              <a:gd name="connsiteY5" fmla="*/ 9482 h 10000"/>
              <a:gd name="connsiteX6" fmla="*/ 4443 w 9491"/>
              <a:gd name="connsiteY6" fmla="*/ 2596 h 10000"/>
              <a:gd name="connsiteX7" fmla="*/ 2749 w 9491"/>
              <a:gd name="connsiteY7" fmla="*/ 8241 h 10000"/>
              <a:gd name="connsiteX8" fmla="*/ 1180 w 9491"/>
              <a:gd name="connsiteY8" fmla="*/ 1397 h 10000"/>
              <a:gd name="connsiteX9" fmla="*/ 0 w 9491"/>
              <a:gd name="connsiteY9" fmla="*/ 10000 h 10000"/>
              <a:gd name="connsiteX0" fmla="*/ 8757 w 8757"/>
              <a:gd name="connsiteY0" fmla="*/ 3931 h 9482"/>
              <a:gd name="connsiteX1" fmla="*/ 7312 w 8757"/>
              <a:gd name="connsiteY1" fmla="*/ 8968 h 9482"/>
              <a:gd name="connsiteX2" fmla="*/ 7705 w 8757"/>
              <a:gd name="connsiteY2" fmla="*/ 0 h 9482"/>
              <a:gd name="connsiteX3" fmla="*/ 5400 w 8757"/>
              <a:gd name="connsiteY3" fmla="*/ 412 h 9482"/>
              <a:gd name="connsiteX4" fmla="*/ 6395 w 8757"/>
              <a:gd name="connsiteY4" fmla="*/ 4651 h 9482"/>
              <a:gd name="connsiteX5" fmla="*/ 3321 w 8757"/>
              <a:gd name="connsiteY5" fmla="*/ 9482 h 9482"/>
              <a:gd name="connsiteX6" fmla="*/ 3438 w 8757"/>
              <a:gd name="connsiteY6" fmla="*/ 2596 h 9482"/>
              <a:gd name="connsiteX7" fmla="*/ 1653 w 8757"/>
              <a:gd name="connsiteY7" fmla="*/ 8241 h 9482"/>
              <a:gd name="connsiteX8" fmla="*/ 0 w 8757"/>
              <a:gd name="connsiteY8" fmla="*/ 1397 h 9482"/>
              <a:gd name="connsiteX0" fmla="*/ 8112 w 8112"/>
              <a:gd name="connsiteY0" fmla="*/ 4146 h 10000"/>
              <a:gd name="connsiteX1" fmla="*/ 6462 w 8112"/>
              <a:gd name="connsiteY1" fmla="*/ 9458 h 10000"/>
              <a:gd name="connsiteX2" fmla="*/ 6911 w 8112"/>
              <a:gd name="connsiteY2" fmla="*/ 0 h 10000"/>
              <a:gd name="connsiteX3" fmla="*/ 4278 w 8112"/>
              <a:gd name="connsiteY3" fmla="*/ 435 h 10000"/>
              <a:gd name="connsiteX4" fmla="*/ 5415 w 8112"/>
              <a:gd name="connsiteY4" fmla="*/ 4905 h 10000"/>
              <a:gd name="connsiteX5" fmla="*/ 1904 w 8112"/>
              <a:gd name="connsiteY5" fmla="*/ 10000 h 10000"/>
              <a:gd name="connsiteX6" fmla="*/ 2038 w 8112"/>
              <a:gd name="connsiteY6" fmla="*/ 2738 h 10000"/>
              <a:gd name="connsiteX7" fmla="*/ 0 w 8112"/>
              <a:gd name="connsiteY7" fmla="*/ 8691 h 10000"/>
              <a:gd name="connsiteX0" fmla="*/ 7653 w 7653"/>
              <a:gd name="connsiteY0" fmla="*/ 4146 h 10000"/>
              <a:gd name="connsiteX1" fmla="*/ 5619 w 7653"/>
              <a:gd name="connsiteY1" fmla="*/ 9458 h 10000"/>
              <a:gd name="connsiteX2" fmla="*/ 6172 w 7653"/>
              <a:gd name="connsiteY2" fmla="*/ 0 h 10000"/>
              <a:gd name="connsiteX3" fmla="*/ 2927 w 7653"/>
              <a:gd name="connsiteY3" fmla="*/ 435 h 10000"/>
              <a:gd name="connsiteX4" fmla="*/ 4328 w 7653"/>
              <a:gd name="connsiteY4" fmla="*/ 4905 h 10000"/>
              <a:gd name="connsiteX5" fmla="*/ 0 w 7653"/>
              <a:gd name="connsiteY5" fmla="*/ 10000 h 10000"/>
              <a:gd name="connsiteX6" fmla="*/ 165 w 7653"/>
              <a:gd name="connsiteY6" fmla="*/ 2738 h 10000"/>
              <a:gd name="connsiteX0" fmla="*/ 7342 w 8065"/>
              <a:gd name="connsiteY0" fmla="*/ 9458 h 10000"/>
              <a:gd name="connsiteX1" fmla="*/ 8065 w 8065"/>
              <a:gd name="connsiteY1" fmla="*/ 0 h 10000"/>
              <a:gd name="connsiteX2" fmla="*/ 3825 w 8065"/>
              <a:gd name="connsiteY2" fmla="*/ 435 h 10000"/>
              <a:gd name="connsiteX3" fmla="*/ 5655 w 8065"/>
              <a:gd name="connsiteY3" fmla="*/ 4905 h 10000"/>
              <a:gd name="connsiteX4" fmla="*/ 0 w 8065"/>
              <a:gd name="connsiteY4" fmla="*/ 10000 h 10000"/>
              <a:gd name="connsiteX5" fmla="*/ 216 w 8065"/>
              <a:gd name="connsiteY5" fmla="*/ 2738 h 10000"/>
              <a:gd name="connsiteX0" fmla="*/ 10000 w 10000"/>
              <a:gd name="connsiteY0" fmla="*/ 0 h 10000"/>
              <a:gd name="connsiteX1" fmla="*/ 4743 w 10000"/>
              <a:gd name="connsiteY1" fmla="*/ 435 h 10000"/>
              <a:gd name="connsiteX2" fmla="*/ 7012 w 10000"/>
              <a:gd name="connsiteY2" fmla="*/ 4905 h 10000"/>
              <a:gd name="connsiteX3" fmla="*/ 0 w 10000"/>
              <a:gd name="connsiteY3" fmla="*/ 10000 h 10000"/>
              <a:gd name="connsiteX4" fmla="*/ 268 w 10000"/>
              <a:gd name="connsiteY4" fmla="*/ 2738 h 10000"/>
              <a:gd name="connsiteX0" fmla="*/ 4743 w 7012"/>
              <a:gd name="connsiteY0" fmla="*/ 0 h 9565"/>
              <a:gd name="connsiteX1" fmla="*/ 7012 w 7012"/>
              <a:gd name="connsiteY1" fmla="*/ 4470 h 9565"/>
              <a:gd name="connsiteX2" fmla="*/ 0 w 7012"/>
              <a:gd name="connsiteY2" fmla="*/ 9565 h 9565"/>
              <a:gd name="connsiteX3" fmla="*/ 268 w 7012"/>
              <a:gd name="connsiteY3" fmla="*/ 2303 h 9565"/>
              <a:gd name="connsiteX0" fmla="*/ 6764 w 10000"/>
              <a:gd name="connsiteY0" fmla="*/ 0 h 10000"/>
              <a:gd name="connsiteX1" fmla="*/ 10000 w 10000"/>
              <a:gd name="connsiteY1" fmla="*/ 4673 h 10000"/>
              <a:gd name="connsiteX2" fmla="*/ 0 w 10000"/>
              <a:gd name="connsiteY2" fmla="*/ 10000 h 10000"/>
              <a:gd name="connsiteX0" fmla="*/ 0 w 3236"/>
              <a:gd name="connsiteY0" fmla="*/ 0 h 4673"/>
              <a:gd name="connsiteX1" fmla="*/ 3236 w 3236"/>
              <a:gd name="connsiteY1" fmla="*/ 4673 h 4673"/>
            </a:gdLst>
            <a:ahLst/>
            <a:cxnLst>
              <a:cxn ang="0">
                <a:pos x="connsiteX0" y="connsiteY0"/>
              </a:cxn>
              <a:cxn ang="0">
                <a:pos x="connsiteX1" y="connsiteY1"/>
              </a:cxn>
            </a:cxnLst>
            <a:rect l="l" t="t" r="r" b="b"/>
            <a:pathLst>
              <a:path w="3236" h="4673">
                <a:moveTo>
                  <a:pt x="0" y="0"/>
                </a:moveTo>
                <a:cubicBezTo>
                  <a:pt x="1071" y="1558"/>
                  <a:pt x="2156" y="3116"/>
                  <a:pt x="3236" y="4673"/>
                </a:cubicBez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2" name="Freeform 5"/>
          <p:cNvSpPr>
            <a:spLocks/>
          </p:cNvSpPr>
          <p:nvPr/>
        </p:nvSpPr>
        <p:spPr bwMode="auto">
          <a:xfrm>
            <a:off x="10412100" y="4997612"/>
            <a:ext cx="309744" cy="1030739"/>
          </a:xfrm>
          <a:custGeom>
            <a:avLst/>
            <a:gdLst>
              <a:gd name="T0" fmla="*/ 90 w 2215"/>
              <a:gd name="T1" fmla="*/ 221 h 561"/>
              <a:gd name="T2" fmla="*/ 613 w 2215"/>
              <a:gd name="T3" fmla="*/ 464 h 561"/>
              <a:gd name="T4" fmla="*/ 1129 w 2215"/>
              <a:gd name="T5" fmla="*/ 312 h 561"/>
              <a:gd name="T6" fmla="*/ 1588 w 2215"/>
              <a:gd name="T7" fmla="*/ 422 h 561"/>
              <a:gd name="T8" fmla="*/ 1903 w 2215"/>
              <a:gd name="T9" fmla="*/ 210 h 561"/>
              <a:gd name="T10" fmla="*/ 2215 w 2215"/>
              <a:gd name="T11" fmla="*/ 312 h 561"/>
              <a:gd name="T12" fmla="*/ 2006 w 2215"/>
              <a:gd name="T13" fmla="*/ 508 h 561"/>
              <a:gd name="T14" fmla="*/ 2063 w 2215"/>
              <a:gd name="T15" fmla="*/ 159 h 561"/>
              <a:gd name="T16" fmla="*/ 1729 w 2215"/>
              <a:gd name="T17" fmla="*/ 175 h 561"/>
              <a:gd name="T18" fmla="*/ 1873 w 2215"/>
              <a:gd name="T19" fmla="*/ 340 h 561"/>
              <a:gd name="T20" fmla="*/ 1428 w 2215"/>
              <a:gd name="T21" fmla="*/ 528 h 561"/>
              <a:gd name="T22" fmla="*/ 1445 w 2215"/>
              <a:gd name="T23" fmla="*/ 260 h 561"/>
              <a:gd name="T24" fmla="*/ 1206 w 2215"/>
              <a:gd name="T25" fmla="*/ 457 h 561"/>
              <a:gd name="T26" fmla="*/ 956 w 2215"/>
              <a:gd name="T27" fmla="*/ 241 h 561"/>
              <a:gd name="T28" fmla="*/ 690 w 2215"/>
              <a:gd name="T29" fmla="*/ 306 h 561"/>
              <a:gd name="T30" fmla="*/ 890 w 2215"/>
              <a:gd name="T31" fmla="*/ 545 h 561"/>
              <a:gd name="T32" fmla="*/ 465 w 2215"/>
              <a:gd name="T33" fmla="*/ 499 h 561"/>
              <a:gd name="T34" fmla="*/ 603 w 2215"/>
              <a:gd name="T35" fmla="*/ 289 h 561"/>
              <a:gd name="T36" fmla="*/ 414 w 2215"/>
              <a:gd name="T37" fmla="*/ 222 h 561"/>
              <a:gd name="T38" fmla="*/ 276 w 2215"/>
              <a:gd name="T39" fmla="*/ 511 h 561"/>
              <a:gd name="T40" fmla="*/ 12 w 2215"/>
              <a:gd name="T41" fmla="*/ 561 h 561"/>
              <a:gd name="T42" fmla="*/ 0 w 2215"/>
              <a:gd name="T43" fmla="*/ 0 h 561"/>
              <a:gd name="T44" fmla="*/ 372 w 2215"/>
              <a:gd name="T45" fmla="*/ 54 h 561"/>
              <a:gd name="T46" fmla="*/ 141 w 2215"/>
              <a:gd name="T47" fmla="*/ 387 h 561"/>
              <a:gd name="T48" fmla="*/ 90 w 2215"/>
              <a:gd name="T49" fmla="*/ 221 h 561"/>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24" fmla="*/ 87 w 10000"/>
              <a:gd name="connsiteY24" fmla="*/ 566 h 10000"/>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0" fmla="*/ 1625 w 9946"/>
              <a:gd name="connsiteY0" fmla="*/ 0 h 9037"/>
              <a:gd name="connsiteX1" fmla="*/ 583 w 9946"/>
              <a:gd name="connsiteY1" fmla="*/ 5935 h 9037"/>
              <a:gd name="connsiteX2" fmla="*/ 352 w 9946"/>
              <a:gd name="connsiteY2" fmla="*/ 2976 h 9037"/>
              <a:gd name="connsiteX3" fmla="*/ 2713 w 9946"/>
              <a:gd name="connsiteY3" fmla="*/ 7308 h 9037"/>
              <a:gd name="connsiteX4" fmla="*/ 5043 w 9946"/>
              <a:gd name="connsiteY4" fmla="*/ 4598 h 9037"/>
              <a:gd name="connsiteX5" fmla="*/ 7115 w 9946"/>
              <a:gd name="connsiteY5" fmla="*/ 6559 h 9037"/>
              <a:gd name="connsiteX6" fmla="*/ 8537 w 9946"/>
              <a:gd name="connsiteY6" fmla="*/ 2780 h 9037"/>
              <a:gd name="connsiteX7" fmla="*/ 9946 w 9946"/>
              <a:gd name="connsiteY7" fmla="*/ 4598 h 9037"/>
              <a:gd name="connsiteX8" fmla="*/ 9002 w 9946"/>
              <a:gd name="connsiteY8" fmla="*/ 8092 h 9037"/>
              <a:gd name="connsiteX9" fmla="*/ 9260 w 9946"/>
              <a:gd name="connsiteY9" fmla="*/ 1871 h 9037"/>
              <a:gd name="connsiteX10" fmla="*/ 7752 w 9946"/>
              <a:gd name="connsiteY10" fmla="*/ 2156 h 9037"/>
              <a:gd name="connsiteX11" fmla="*/ 8402 w 9946"/>
              <a:gd name="connsiteY11" fmla="*/ 5098 h 9037"/>
              <a:gd name="connsiteX12" fmla="*/ 6393 w 9946"/>
              <a:gd name="connsiteY12" fmla="*/ 8449 h 9037"/>
              <a:gd name="connsiteX13" fmla="*/ 6470 w 9946"/>
              <a:gd name="connsiteY13" fmla="*/ 3672 h 9037"/>
              <a:gd name="connsiteX14" fmla="*/ 5391 w 9946"/>
              <a:gd name="connsiteY14" fmla="*/ 7183 h 9037"/>
              <a:gd name="connsiteX15" fmla="*/ 4262 w 9946"/>
              <a:gd name="connsiteY15" fmla="*/ 3333 h 9037"/>
              <a:gd name="connsiteX16" fmla="*/ 3061 w 9946"/>
              <a:gd name="connsiteY16" fmla="*/ 4492 h 9037"/>
              <a:gd name="connsiteX17" fmla="*/ 3964 w 9946"/>
              <a:gd name="connsiteY17" fmla="*/ 8752 h 9037"/>
              <a:gd name="connsiteX18" fmla="*/ 2045 w 9946"/>
              <a:gd name="connsiteY18" fmla="*/ 7932 h 9037"/>
              <a:gd name="connsiteX19" fmla="*/ 2668 w 9946"/>
              <a:gd name="connsiteY19" fmla="*/ 4189 h 9037"/>
              <a:gd name="connsiteX20" fmla="*/ 1815 w 9946"/>
              <a:gd name="connsiteY20" fmla="*/ 2994 h 9037"/>
              <a:gd name="connsiteX21" fmla="*/ 1192 w 9946"/>
              <a:gd name="connsiteY21" fmla="*/ 8146 h 9037"/>
              <a:gd name="connsiteX22" fmla="*/ 0 w 9946"/>
              <a:gd name="connsiteY22" fmla="*/ 9037 h 9037"/>
              <a:gd name="connsiteX0" fmla="*/ 0 w 10034"/>
              <a:gd name="connsiteY0" fmla="*/ 8167 h 8167"/>
              <a:gd name="connsiteX1" fmla="*/ 620 w 10034"/>
              <a:gd name="connsiteY1" fmla="*/ 4497 h 8167"/>
              <a:gd name="connsiteX2" fmla="*/ 388 w 10034"/>
              <a:gd name="connsiteY2" fmla="*/ 1223 h 8167"/>
              <a:gd name="connsiteX3" fmla="*/ 2762 w 10034"/>
              <a:gd name="connsiteY3" fmla="*/ 6017 h 8167"/>
              <a:gd name="connsiteX4" fmla="*/ 5104 w 10034"/>
              <a:gd name="connsiteY4" fmla="*/ 3018 h 8167"/>
              <a:gd name="connsiteX5" fmla="*/ 7188 w 10034"/>
              <a:gd name="connsiteY5" fmla="*/ 5188 h 8167"/>
              <a:gd name="connsiteX6" fmla="*/ 8617 w 10034"/>
              <a:gd name="connsiteY6" fmla="*/ 1006 h 8167"/>
              <a:gd name="connsiteX7" fmla="*/ 10034 w 10034"/>
              <a:gd name="connsiteY7" fmla="*/ 3018 h 8167"/>
              <a:gd name="connsiteX8" fmla="*/ 9085 w 10034"/>
              <a:gd name="connsiteY8" fmla="*/ 6884 h 8167"/>
              <a:gd name="connsiteX9" fmla="*/ 9344 w 10034"/>
              <a:gd name="connsiteY9" fmla="*/ 0 h 8167"/>
              <a:gd name="connsiteX10" fmla="*/ 7828 w 10034"/>
              <a:gd name="connsiteY10" fmla="*/ 316 h 8167"/>
              <a:gd name="connsiteX11" fmla="*/ 8482 w 10034"/>
              <a:gd name="connsiteY11" fmla="*/ 3571 h 8167"/>
              <a:gd name="connsiteX12" fmla="*/ 6462 w 10034"/>
              <a:gd name="connsiteY12" fmla="*/ 7279 h 8167"/>
              <a:gd name="connsiteX13" fmla="*/ 6539 w 10034"/>
              <a:gd name="connsiteY13" fmla="*/ 1993 h 8167"/>
              <a:gd name="connsiteX14" fmla="*/ 5454 w 10034"/>
              <a:gd name="connsiteY14" fmla="*/ 5878 h 8167"/>
              <a:gd name="connsiteX15" fmla="*/ 4319 w 10034"/>
              <a:gd name="connsiteY15" fmla="*/ 1618 h 8167"/>
              <a:gd name="connsiteX16" fmla="*/ 3112 w 10034"/>
              <a:gd name="connsiteY16" fmla="*/ 2901 h 8167"/>
              <a:gd name="connsiteX17" fmla="*/ 4020 w 10034"/>
              <a:gd name="connsiteY17" fmla="*/ 7615 h 8167"/>
              <a:gd name="connsiteX18" fmla="*/ 2090 w 10034"/>
              <a:gd name="connsiteY18" fmla="*/ 6707 h 8167"/>
              <a:gd name="connsiteX19" fmla="*/ 2716 w 10034"/>
              <a:gd name="connsiteY19" fmla="*/ 2565 h 8167"/>
              <a:gd name="connsiteX20" fmla="*/ 1859 w 10034"/>
              <a:gd name="connsiteY20" fmla="*/ 1243 h 8167"/>
              <a:gd name="connsiteX21" fmla="*/ 1232 w 10034"/>
              <a:gd name="connsiteY21" fmla="*/ 6944 h 8167"/>
              <a:gd name="connsiteX22" fmla="*/ 34 w 10034"/>
              <a:gd name="connsiteY22" fmla="*/ 7930 h 8167"/>
              <a:gd name="connsiteX0" fmla="*/ 0 w 10000"/>
              <a:gd name="connsiteY0" fmla="*/ 10000 h 12799"/>
              <a:gd name="connsiteX1" fmla="*/ 951 w 10000"/>
              <a:gd name="connsiteY1" fmla="*/ 12540 h 12799"/>
              <a:gd name="connsiteX2" fmla="*/ 387 w 10000"/>
              <a:gd name="connsiteY2" fmla="*/ 1497 h 12799"/>
              <a:gd name="connsiteX3" fmla="*/ 2753 w 10000"/>
              <a:gd name="connsiteY3" fmla="*/ 7367 h 12799"/>
              <a:gd name="connsiteX4" fmla="*/ 5087 w 10000"/>
              <a:gd name="connsiteY4" fmla="*/ 3695 h 12799"/>
              <a:gd name="connsiteX5" fmla="*/ 7164 w 10000"/>
              <a:gd name="connsiteY5" fmla="*/ 6352 h 12799"/>
              <a:gd name="connsiteX6" fmla="*/ 8588 w 10000"/>
              <a:gd name="connsiteY6" fmla="*/ 1232 h 12799"/>
              <a:gd name="connsiteX7" fmla="*/ 10000 w 10000"/>
              <a:gd name="connsiteY7" fmla="*/ 3695 h 12799"/>
              <a:gd name="connsiteX8" fmla="*/ 9054 w 10000"/>
              <a:gd name="connsiteY8" fmla="*/ 8429 h 12799"/>
              <a:gd name="connsiteX9" fmla="*/ 9312 w 10000"/>
              <a:gd name="connsiteY9" fmla="*/ 0 h 12799"/>
              <a:gd name="connsiteX10" fmla="*/ 7801 w 10000"/>
              <a:gd name="connsiteY10" fmla="*/ 387 h 12799"/>
              <a:gd name="connsiteX11" fmla="*/ 8453 w 10000"/>
              <a:gd name="connsiteY11" fmla="*/ 4372 h 12799"/>
              <a:gd name="connsiteX12" fmla="*/ 6440 w 10000"/>
              <a:gd name="connsiteY12" fmla="*/ 8913 h 12799"/>
              <a:gd name="connsiteX13" fmla="*/ 6517 w 10000"/>
              <a:gd name="connsiteY13" fmla="*/ 2440 h 12799"/>
              <a:gd name="connsiteX14" fmla="*/ 5436 w 10000"/>
              <a:gd name="connsiteY14" fmla="*/ 7197 h 12799"/>
              <a:gd name="connsiteX15" fmla="*/ 4304 w 10000"/>
              <a:gd name="connsiteY15" fmla="*/ 1981 h 12799"/>
              <a:gd name="connsiteX16" fmla="*/ 3101 w 10000"/>
              <a:gd name="connsiteY16" fmla="*/ 3552 h 12799"/>
              <a:gd name="connsiteX17" fmla="*/ 4006 w 10000"/>
              <a:gd name="connsiteY17" fmla="*/ 9324 h 12799"/>
              <a:gd name="connsiteX18" fmla="*/ 2083 w 10000"/>
              <a:gd name="connsiteY18" fmla="*/ 8212 h 12799"/>
              <a:gd name="connsiteX19" fmla="*/ 2707 w 10000"/>
              <a:gd name="connsiteY19" fmla="*/ 3141 h 12799"/>
              <a:gd name="connsiteX20" fmla="*/ 1853 w 10000"/>
              <a:gd name="connsiteY20" fmla="*/ 1522 h 12799"/>
              <a:gd name="connsiteX21" fmla="*/ 1228 w 10000"/>
              <a:gd name="connsiteY21" fmla="*/ 8503 h 12799"/>
              <a:gd name="connsiteX22" fmla="*/ 34 w 10000"/>
              <a:gd name="connsiteY22" fmla="*/ 9710 h 12799"/>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34 w 10000"/>
              <a:gd name="connsiteY22" fmla="*/ 9710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94 w 10174"/>
              <a:gd name="connsiteY21" fmla="*/ 7408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9598"/>
              <a:gd name="connsiteX1" fmla="*/ 917 w 10226"/>
              <a:gd name="connsiteY1" fmla="*/ 9598 h 9598"/>
              <a:gd name="connsiteX2" fmla="*/ 613 w 10226"/>
              <a:gd name="connsiteY2" fmla="*/ 1497 h 9598"/>
              <a:gd name="connsiteX3" fmla="*/ 2979 w 10226"/>
              <a:gd name="connsiteY3" fmla="*/ 7367 h 9598"/>
              <a:gd name="connsiteX4" fmla="*/ 5313 w 10226"/>
              <a:gd name="connsiteY4" fmla="*/ 3695 h 9598"/>
              <a:gd name="connsiteX5" fmla="*/ 7390 w 10226"/>
              <a:gd name="connsiteY5" fmla="*/ 6352 h 9598"/>
              <a:gd name="connsiteX6" fmla="*/ 8814 w 10226"/>
              <a:gd name="connsiteY6" fmla="*/ 1232 h 9598"/>
              <a:gd name="connsiteX7" fmla="*/ 10226 w 10226"/>
              <a:gd name="connsiteY7" fmla="*/ 3695 h 9598"/>
              <a:gd name="connsiteX8" fmla="*/ 9280 w 10226"/>
              <a:gd name="connsiteY8" fmla="*/ 8429 h 9598"/>
              <a:gd name="connsiteX9" fmla="*/ 9538 w 10226"/>
              <a:gd name="connsiteY9" fmla="*/ 0 h 9598"/>
              <a:gd name="connsiteX10" fmla="*/ 8027 w 10226"/>
              <a:gd name="connsiteY10" fmla="*/ 387 h 9598"/>
              <a:gd name="connsiteX11" fmla="*/ 8679 w 10226"/>
              <a:gd name="connsiteY11" fmla="*/ 4372 h 9598"/>
              <a:gd name="connsiteX12" fmla="*/ 6666 w 10226"/>
              <a:gd name="connsiteY12" fmla="*/ 8913 h 9598"/>
              <a:gd name="connsiteX13" fmla="*/ 6743 w 10226"/>
              <a:gd name="connsiteY13" fmla="*/ 2440 h 9598"/>
              <a:gd name="connsiteX14" fmla="*/ 5662 w 10226"/>
              <a:gd name="connsiteY14" fmla="*/ 7197 h 9598"/>
              <a:gd name="connsiteX15" fmla="*/ 4530 w 10226"/>
              <a:gd name="connsiteY15" fmla="*/ 1981 h 9598"/>
              <a:gd name="connsiteX16" fmla="*/ 3327 w 10226"/>
              <a:gd name="connsiteY16" fmla="*/ 3552 h 9598"/>
              <a:gd name="connsiteX17" fmla="*/ 4232 w 10226"/>
              <a:gd name="connsiteY17" fmla="*/ 9324 h 9598"/>
              <a:gd name="connsiteX18" fmla="*/ 2309 w 10226"/>
              <a:gd name="connsiteY18" fmla="*/ 8212 h 9598"/>
              <a:gd name="connsiteX19" fmla="*/ 2933 w 10226"/>
              <a:gd name="connsiteY19" fmla="*/ 3141 h 9598"/>
              <a:gd name="connsiteX20" fmla="*/ 2079 w 10226"/>
              <a:gd name="connsiteY20" fmla="*/ 1522 h 9598"/>
              <a:gd name="connsiteX21" fmla="*/ 0 w 10226"/>
              <a:gd name="connsiteY21" fmla="*/ 7280 h 9598"/>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218 w 10000"/>
              <a:gd name="connsiteY19" fmla="*/ 5005 h 10000"/>
              <a:gd name="connsiteX20" fmla="*/ 2033 w 10000"/>
              <a:gd name="connsiteY20" fmla="*/ 1586 h 10000"/>
              <a:gd name="connsiteX21" fmla="*/ 0 w 10000"/>
              <a:gd name="connsiteY21"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4392 w 10000"/>
              <a:gd name="connsiteY14" fmla="*/ 136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78 w 10000"/>
              <a:gd name="connsiteY14" fmla="*/ 1008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9793"/>
              <a:gd name="connsiteX1" fmla="*/ 599 w 10000"/>
              <a:gd name="connsiteY1" fmla="*/ 1560 h 9793"/>
              <a:gd name="connsiteX2" fmla="*/ 2913 w 10000"/>
              <a:gd name="connsiteY2" fmla="*/ 7676 h 9793"/>
              <a:gd name="connsiteX3" fmla="*/ 5196 w 10000"/>
              <a:gd name="connsiteY3" fmla="*/ 3850 h 9793"/>
              <a:gd name="connsiteX4" fmla="*/ 7669 w 10000"/>
              <a:gd name="connsiteY4" fmla="*/ 8450 h 9793"/>
              <a:gd name="connsiteX5" fmla="*/ 8619 w 10000"/>
              <a:gd name="connsiteY5" fmla="*/ 1284 h 9793"/>
              <a:gd name="connsiteX6" fmla="*/ 10000 w 10000"/>
              <a:gd name="connsiteY6" fmla="*/ 3850 h 9793"/>
              <a:gd name="connsiteX7" fmla="*/ 9075 w 10000"/>
              <a:gd name="connsiteY7" fmla="*/ 8782 h 9793"/>
              <a:gd name="connsiteX8" fmla="*/ 9327 w 10000"/>
              <a:gd name="connsiteY8" fmla="*/ 0 h 9793"/>
              <a:gd name="connsiteX9" fmla="*/ 7850 w 10000"/>
              <a:gd name="connsiteY9" fmla="*/ 403 h 9793"/>
              <a:gd name="connsiteX10" fmla="*/ 8487 w 10000"/>
              <a:gd name="connsiteY10" fmla="*/ 4555 h 9793"/>
              <a:gd name="connsiteX11" fmla="*/ 6519 w 10000"/>
              <a:gd name="connsiteY11" fmla="*/ 9286 h 9793"/>
              <a:gd name="connsiteX12" fmla="*/ 6594 w 10000"/>
              <a:gd name="connsiteY12" fmla="*/ 2542 h 9793"/>
              <a:gd name="connsiteX13" fmla="*/ 5451 w 10000"/>
              <a:gd name="connsiteY13" fmla="*/ 8070 h 9793"/>
              <a:gd name="connsiteX14" fmla="*/ 4392 w 10000"/>
              <a:gd name="connsiteY14" fmla="*/ 1368 h 9793"/>
              <a:gd name="connsiteX15" fmla="*/ 3596 w 10000"/>
              <a:gd name="connsiteY15" fmla="*/ 9793 h 9793"/>
              <a:gd name="connsiteX16" fmla="*/ 3253 w 10000"/>
              <a:gd name="connsiteY16" fmla="*/ 3701 h 9793"/>
              <a:gd name="connsiteX17" fmla="*/ 2258 w 10000"/>
              <a:gd name="connsiteY17" fmla="*/ 8556 h 9793"/>
              <a:gd name="connsiteX18" fmla="*/ 2033 w 10000"/>
              <a:gd name="connsiteY18" fmla="*/ 1586 h 9793"/>
              <a:gd name="connsiteX19" fmla="*/ 0 w 10000"/>
              <a:gd name="connsiteY19" fmla="*/ 7585 h 9793"/>
              <a:gd name="connsiteX0" fmla="*/ 599 w 10000"/>
              <a:gd name="connsiteY0" fmla="*/ 1593 h 10000"/>
              <a:gd name="connsiteX1" fmla="*/ 2913 w 10000"/>
              <a:gd name="connsiteY1" fmla="*/ 7838 h 10000"/>
              <a:gd name="connsiteX2" fmla="*/ 5196 w 10000"/>
              <a:gd name="connsiteY2" fmla="*/ 3931 h 10000"/>
              <a:gd name="connsiteX3" fmla="*/ 7669 w 10000"/>
              <a:gd name="connsiteY3" fmla="*/ 8629 h 10000"/>
              <a:gd name="connsiteX4" fmla="*/ 8619 w 10000"/>
              <a:gd name="connsiteY4" fmla="*/ 1311 h 10000"/>
              <a:gd name="connsiteX5" fmla="*/ 10000 w 10000"/>
              <a:gd name="connsiteY5" fmla="*/ 3931 h 10000"/>
              <a:gd name="connsiteX6" fmla="*/ 9075 w 10000"/>
              <a:gd name="connsiteY6" fmla="*/ 8968 h 10000"/>
              <a:gd name="connsiteX7" fmla="*/ 9327 w 10000"/>
              <a:gd name="connsiteY7" fmla="*/ 0 h 10000"/>
              <a:gd name="connsiteX8" fmla="*/ 7850 w 10000"/>
              <a:gd name="connsiteY8" fmla="*/ 412 h 10000"/>
              <a:gd name="connsiteX9" fmla="*/ 8487 w 10000"/>
              <a:gd name="connsiteY9" fmla="*/ 4651 h 10000"/>
              <a:gd name="connsiteX10" fmla="*/ 6519 w 10000"/>
              <a:gd name="connsiteY10" fmla="*/ 9482 h 10000"/>
              <a:gd name="connsiteX11" fmla="*/ 6594 w 10000"/>
              <a:gd name="connsiteY11" fmla="*/ 2596 h 10000"/>
              <a:gd name="connsiteX12" fmla="*/ 5451 w 10000"/>
              <a:gd name="connsiteY12" fmla="*/ 8241 h 10000"/>
              <a:gd name="connsiteX13" fmla="*/ 4392 w 10000"/>
              <a:gd name="connsiteY13" fmla="*/ 1397 h 10000"/>
              <a:gd name="connsiteX14" fmla="*/ 3596 w 10000"/>
              <a:gd name="connsiteY14" fmla="*/ 10000 h 10000"/>
              <a:gd name="connsiteX15" fmla="*/ 3253 w 10000"/>
              <a:gd name="connsiteY15" fmla="*/ 3779 h 10000"/>
              <a:gd name="connsiteX16" fmla="*/ 2258 w 10000"/>
              <a:gd name="connsiteY16" fmla="*/ 8737 h 10000"/>
              <a:gd name="connsiteX17" fmla="*/ 2033 w 10000"/>
              <a:gd name="connsiteY17" fmla="*/ 1620 h 10000"/>
              <a:gd name="connsiteX18" fmla="*/ 0 w 10000"/>
              <a:gd name="connsiteY18" fmla="*/ 7745 h 10000"/>
              <a:gd name="connsiteX0" fmla="*/ 2913 w 10000"/>
              <a:gd name="connsiteY0" fmla="*/ 7838 h 10000"/>
              <a:gd name="connsiteX1" fmla="*/ 5196 w 10000"/>
              <a:gd name="connsiteY1" fmla="*/ 3931 h 10000"/>
              <a:gd name="connsiteX2" fmla="*/ 7669 w 10000"/>
              <a:gd name="connsiteY2" fmla="*/ 8629 h 10000"/>
              <a:gd name="connsiteX3" fmla="*/ 8619 w 10000"/>
              <a:gd name="connsiteY3" fmla="*/ 1311 h 10000"/>
              <a:gd name="connsiteX4" fmla="*/ 10000 w 10000"/>
              <a:gd name="connsiteY4" fmla="*/ 3931 h 10000"/>
              <a:gd name="connsiteX5" fmla="*/ 9075 w 10000"/>
              <a:gd name="connsiteY5" fmla="*/ 8968 h 10000"/>
              <a:gd name="connsiteX6" fmla="*/ 9327 w 10000"/>
              <a:gd name="connsiteY6" fmla="*/ 0 h 10000"/>
              <a:gd name="connsiteX7" fmla="*/ 7850 w 10000"/>
              <a:gd name="connsiteY7" fmla="*/ 412 h 10000"/>
              <a:gd name="connsiteX8" fmla="*/ 8487 w 10000"/>
              <a:gd name="connsiteY8" fmla="*/ 4651 h 10000"/>
              <a:gd name="connsiteX9" fmla="*/ 6519 w 10000"/>
              <a:gd name="connsiteY9" fmla="*/ 9482 h 10000"/>
              <a:gd name="connsiteX10" fmla="*/ 6594 w 10000"/>
              <a:gd name="connsiteY10" fmla="*/ 2596 h 10000"/>
              <a:gd name="connsiteX11" fmla="*/ 5451 w 10000"/>
              <a:gd name="connsiteY11" fmla="*/ 8241 h 10000"/>
              <a:gd name="connsiteX12" fmla="*/ 4392 w 10000"/>
              <a:gd name="connsiteY12" fmla="*/ 1397 h 10000"/>
              <a:gd name="connsiteX13" fmla="*/ 3596 w 10000"/>
              <a:gd name="connsiteY13" fmla="*/ 10000 h 10000"/>
              <a:gd name="connsiteX14" fmla="*/ 3253 w 10000"/>
              <a:gd name="connsiteY14" fmla="*/ 3779 h 10000"/>
              <a:gd name="connsiteX15" fmla="*/ 2258 w 10000"/>
              <a:gd name="connsiteY15" fmla="*/ 8737 h 10000"/>
              <a:gd name="connsiteX16" fmla="*/ 2033 w 10000"/>
              <a:gd name="connsiteY16" fmla="*/ 1620 h 10000"/>
              <a:gd name="connsiteX17" fmla="*/ 0 w 10000"/>
              <a:gd name="connsiteY17" fmla="*/ 7745 h 10000"/>
              <a:gd name="connsiteX0" fmla="*/ 5196 w 10000"/>
              <a:gd name="connsiteY0" fmla="*/ 3931 h 10000"/>
              <a:gd name="connsiteX1" fmla="*/ 7669 w 10000"/>
              <a:gd name="connsiteY1" fmla="*/ 8629 h 10000"/>
              <a:gd name="connsiteX2" fmla="*/ 8619 w 10000"/>
              <a:gd name="connsiteY2" fmla="*/ 1311 h 10000"/>
              <a:gd name="connsiteX3" fmla="*/ 10000 w 10000"/>
              <a:gd name="connsiteY3" fmla="*/ 3931 h 10000"/>
              <a:gd name="connsiteX4" fmla="*/ 9075 w 10000"/>
              <a:gd name="connsiteY4" fmla="*/ 8968 h 10000"/>
              <a:gd name="connsiteX5" fmla="*/ 9327 w 10000"/>
              <a:gd name="connsiteY5" fmla="*/ 0 h 10000"/>
              <a:gd name="connsiteX6" fmla="*/ 7850 w 10000"/>
              <a:gd name="connsiteY6" fmla="*/ 412 h 10000"/>
              <a:gd name="connsiteX7" fmla="*/ 8487 w 10000"/>
              <a:gd name="connsiteY7" fmla="*/ 4651 h 10000"/>
              <a:gd name="connsiteX8" fmla="*/ 6519 w 10000"/>
              <a:gd name="connsiteY8" fmla="*/ 9482 h 10000"/>
              <a:gd name="connsiteX9" fmla="*/ 6594 w 10000"/>
              <a:gd name="connsiteY9" fmla="*/ 2596 h 10000"/>
              <a:gd name="connsiteX10" fmla="*/ 5451 w 10000"/>
              <a:gd name="connsiteY10" fmla="*/ 8241 h 10000"/>
              <a:gd name="connsiteX11" fmla="*/ 4392 w 10000"/>
              <a:gd name="connsiteY11" fmla="*/ 1397 h 10000"/>
              <a:gd name="connsiteX12" fmla="*/ 3596 w 10000"/>
              <a:gd name="connsiteY12" fmla="*/ 10000 h 10000"/>
              <a:gd name="connsiteX13" fmla="*/ 3253 w 10000"/>
              <a:gd name="connsiteY13" fmla="*/ 3779 h 10000"/>
              <a:gd name="connsiteX14" fmla="*/ 2258 w 10000"/>
              <a:gd name="connsiteY14" fmla="*/ 8737 h 10000"/>
              <a:gd name="connsiteX15" fmla="*/ 2033 w 10000"/>
              <a:gd name="connsiteY15" fmla="*/ 1620 h 10000"/>
              <a:gd name="connsiteX16" fmla="*/ 0 w 10000"/>
              <a:gd name="connsiteY16" fmla="*/ 7745 h 10000"/>
              <a:gd name="connsiteX0" fmla="*/ 7669 w 10000"/>
              <a:gd name="connsiteY0" fmla="*/ 8629 h 10000"/>
              <a:gd name="connsiteX1" fmla="*/ 8619 w 10000"/>
              <a:gd name="connsiteY1" fmla="*/ 1311 h 10000"/>
              <a:gd name="connsiteX2" fmla="*/ 10000 w 10000"/>
              <a:gd name="connsiteY2" fmla="*/ 3931 h 10000"/>
              <a:gd name="connsiteX3" fmla="*/ 9075 w 10000"/>
              <a:gd name="connsiteY3" fmla="*/ 8968 h 10000"/>
              <a:gd name="connsiteX4" fmla="*/ 9327 w 10000"/>
              <a:gd name="connsiteY4" fmla="*/ 0 h 10000"/>
              <a:gd name="connsiteX5" fmla="*/ 7850 w 10000"/>
              <a:gd name="connsiteY5" fmla="*/ 412 h 10000"/>
              <a:gd name="connsiteX6" fmla="*/ 8487 w 10000"/>
              <a:gd name="connsiteY6" fmla="*/ 4651 h 10000"/>
              <a:gd name="connsiteX7" fmla="*/ 6519 w 10000"/>
              <a:gd name="connsiteY7" fmla="*/ 9482 h 10000"/>
              <a:gd name="connsiteX8" fmla="*/ 6594 w 10000"/>
              <a:gd name="connsiteY8" fmla="*/ 2596 h 10000"/>
              <a:gd name="connsiteX9" fmla="*/ 5451 w 10000"/>
              <a:gd name="connsiteY9" fmla="*/ 8241 h 10000"/>
              <a:gd name="connsiteX10" fmla="*/ 4392 w 10000"/>
              <a:gd name="connsiteY10" fmla="*/ 1397 h 10000"/>
              <a:gd name="connsiteX11" fmla="*/ 3596 w 10000"/>
              <a:gd name="connsiteY11" fmla="*/ 10000 h 10000"/>
              <a:gd name="connsiteX12" fmla="*/ 3253 w 10000"/>
              <a:gd name="connsiteY12" fmla="*/ 3779 h 10000"/>
              <a:gd name="connsiteX13" fmla="*/ 2258 w 10000"/>
              <a:gd name="connsiteY13" fmla="*/ 8737 h 10000"/>
              <a:gd name="connsiteX14" fmla="*/ 2033 w 10000"/>
              <a:gd name="connsiteY14" fmla="*/ 1620 h 10000"/>
              <a:gd name="connsiteX15" fmla="*/ 0 w 10000"/>
              <a:gd name="connsiteY15" fmla="*/ 7745 h 10000"/>
              <a:gd name="connsiteX0" fmla="*/ 8619 w 10000"/>
              <a:gd name="connsiteY0" fmla="*/ 1311 h 10000"/>
              <a:gd name="connsiteX1" fmla="*/ 10000 w 10000"/>
              <a:gd name="connsiteY1" fmla="*/ 3931 h 10000"/>
              <a:gd name="connsiteX2" fmla="*/ 9075 w 10000"/>
              <a:gd name="connsiteY2" fmla="*/ 8968 h 10000"/>
              <a:gd name="connsiteX3" fmla="*/ 9327 w 10000"/>
              <a:gd name="connsiteY3" fmla="*/ 0 h 10000"/>
              <a:gd name="connsiteX4" fmla="*/ 7850 w 10000"/>
              <a:gd name="connsiteY4" fmla="*/ 412 h 10000"/>
              <a:gd name="connsiteX5" fmla="*/ 8487 w 10000"/>
              <a:gd name="connsiteY5" fmla="*/ 4651 h 10000"/>
              <a:gd name="connsiteX6" fmla="*/ 6519 w 10000"/>
              <a:gd name="connsiteY6" fmla="*/ 9482 h 10000"/>
              <a:gd name="connsiteX7" fmla="*/ 6594 w 10000"/>
              <a:gd name="connsiteY7" fmla="*/ 2596 h 10000"/>
              <a:gd name="connsiteX8" fmla="*/ 5451 w 10000"/>
              <a:gd name="connsiteY8" fmla="*/ 8241 h 10000"/>
              <a:gd name="connsiteX9" fmla="*/ 4392 w 10000"/>
              <a:gd name="connsiteY9" fmla="*/ 1397 h 10000"/>
              <a:gd name="connsiteX10" fmla="*/ 3596 w 10000"/>
              <a:gd name="connsiteY10" fmla="*/ 10000 h 10000"/>
              <a:gd name="connsiteX11" fmla="*/ 3253 w 10000"/>
              <a:gd name="connsiteY11" fmla="*/ 3779 h 10000"/>
              <a:gd name="connsiteX12" fmla="*/ 2258 w 10000"/>
              <a:gd name="connsiteY12" fmla="*/ 8737 h 10000"/>
              <a:gd name="connsiteX13" fmla="*/ 2033 w 10000"/>
              <a:gd name="connsiteY13" fmla="*/ 1620 h 10000"/>
              <a:gd name="connsiteX14" fmla="*/ 0 w 10000"/>
              <a:gd name="connsiteY14" fmla="*/ 7745 h 10000"/>
              <a:gd name="connsiteX0" fmla="*/ 10000 w 10000"/>
              <a:gd name="connsiteY0" fmla="*/ 3931 h 10000"/>
              <a:gd name="connsiteX1" fmla="*/ 9075 w 10000"/>
              <a:gd name="connsiteY1" fmla="*/ 8968 h 10000"/>
              <a:gd name="connsiteX2" fmla="*/ 9327 w 10000"/>
              <a:gd name="connsiteY2" fmla="*/ 0 h 10000"/>
              <a:gd name="connsiteX3" fmla="*/ 7850 w 10000"/>
              <a:gd name="connsiteY3" fmla="*/ 412 h 10000"/>
              <a:gd name="connsiteX4" fmla="*/ 8487 w 10000"/>
              <a:gd name="connsiteY4" fmla="*/ 4651 h 10000"/>
              <a:gd name="connsiteX5" fmla="*/ 6519 w 10000"/>
              <a:gd name="connsiteY5" fmla="*/ 9482 h 10000"/>
              <a:gd name="connsiteX6" fmla="*/ 6594 w 10000"/>
              <a:gd name="connsiteY6" fmla="*/ 2596 h 10000"/>
              <a:gd name="connsiteX7" fmla="*/ 5451 w 10000"/>
              <a:gd name="connsiteY7" fmla="*/ 8241 h 10000"/>
              <a:gd name="connsiteX8" fmla="*/ 4392 w 10000"/>
              <a:gd name="connsiteY8" fmla="*/ 1397 h 10000"/>
              <a:gd name="connsiteX9" fmla="*/ 3596 w 10000"/>
              <a:gd name="connsiteY9" fmla="*/ 10000 h 10000"/>
              <a:gd name="connsiteX10" fmla="*/ 3253 w 10000"/>
              <a:gd name="connsiteY10" fmla="*/ 3779 h 10000"/>
              <a:gd name="connsiteX11" fmla="*/ 2258 w 10000"/>
              <a:gd name="connsiteY11" fmla="*/ 8737 h 10000"/>
              <a:gd name="connsiteX12" fmla="*/ 2033 w 10000"/>
              <a:gd name="connsiteY12" fmla="*/ 1620 h 10000"/>
              <a:gd name="connsiteX13" fmla="*/ 0 w 10000"/>
              <a:gd name="connsiteY13" fmla="*/ 7745 h 10000"/>
              <a:gd name="connsiteX0" fmla="*/ 7967 w 7967"/>
              <a:gd name="connsiteY0" fmla="*/ 3931 h 10000"/>
              <a:gd name="connsiteX1" fmla="*/ 7042 w 7967"/>
              <a:gd name="connsiteY1" fmla="*/ 8968 h 10000"/>
              <a:gd name="connsiteX2" fmla="*/ 7294 w 7967"/>
              <a:gd name="connsiteY2" fmla="*/ 0 h 10000"/>
              <a:gd name="connsiteX3" fmla="*/ 5817 w 7967"/>
              <a:gd name="connsiteY3" fmla="*/ 412 h 10000"/>
              <a:gd name="connsiteX4" fmla="*/ 6454 w 7967"/>
              <a:gd name="connsiteY4" fmla="*/ 4651 h 10000"/>
              <a:gd name="connsiteX5" fmla="*/ 4486 w 7967"/>
              <a:gd name="connsiteY5" fmla="*/ 9482 h 10000"/>
              <a:gd name="connsiteX6" fmla="*/ 4561 w 7967"/>
              <a:gd name="connsiteY6" fmla="*/ 2596 h 10000"/>
              <a:gd name="connsiteX7" fmla="*/ 3418 w 7967"/>
              <a:gd name="connsiteY7" fmla="*/ 8241 h 10000"/>
              <a:gd name="connsiteX8" fmla="*/ 2359 w 7967"/>
              <a:gd name="connsiteY8" fmla="*/ 1397 h 10000"/>
              <a:gd name="connsiteX9" fmla="*/ 1563 w 7967"/>
              <a:gd name="connsiteY9" fmla="*/ 10000 h 10000"/>
              <a:gd name="connsiteX10" fmla="*/ 1220 w 7967"/>
              <a:gd name="connsiteY10" fmla="*/ 3779 h 10000"/>
              <a:gd name="connsiteX11" fmla="*/ 225 w 7967"/>
              <a:gd name="connsiteY11" fmla="*/ 8737 h 10000"/>
              <a:gd name="connsiteX12" fmla="*/ 0 w 7967"/>
              <a:gd name="connsiteY12" fmla="*/ 1620 h 10000"/>
              <a:gd name="connsiteX0" fmla="*/ 9718 w 9718"/>
              <a:gd name="connsiteY0" fmla="*/ 3931 h 10000"/>
              <a:gd name="connsiteX1" fmla="*/ 8557 w 9718"/>
              <a:gd name="connsiteY1" fmla="*/ 8968 h 10000"/>
              <a:gd name="connsiteX2" fmla="*/ 8873 w 9718"/>
              <a:gd name="connsiteY2" fmla="*/ 0 h 10000"/>
              <a:gd name="connsiteX3" fmla="*/ 7019 w 9718"/>
              <a:gd name="connsiteY3" fmla="*/ 412 h 10000"/>
              <a:gd name="connsiteX4" fmla="*/ 7819 w 9718"/>
              <a:gd name="connsiteY4" fmla="*/ 4651 h 10000"/>
              <a:gd name="connsiteX5" fmla="*/ 5349 w 9718"/>
              <a:gd name="connsiteY5" fmla="*/ 9482 h 10000"/>
              <a:gd name="connsiteX6" fmla="*/ 5443 w 9718"/>
              <a:gd name="connsiteY6" fmla="*/ 2596 h 10000"/>
              <a:gd name="connsiteX7" fmla="*/ 4008 w 9718"/>
              <a:gd name="connsiteY7" fmla="*/ 8241 h 10000"/>
              <a:gd name="connsiteX8" fmla="*/ 2679 w 9718"/>
              <a:gd name="connsiteY8" fmla="*/ 1397 h 10000"/>
              <a:gd name="connsiteX9" fmla="*/ 1680 w 9718"/>
              <a:gd name="connsiteY9" fmla="*/ 10000 h 10000"/>
              <a:gd name="connsiteX10" fmla="*/ 1249 w 9718"/>
              <a:gd name="connsiteY10" fmla="*/ 3779 h 10000"/>
              <a:gd name="connsiteX11" fmla="*/ 0 w 9718"/>
              <a:gd name="connsiteY11" fmla="*/ 8737 h 10000"/>
              <a:gd name="connsiteX0" fmla="*/ 8715 w 8715"/>
              <a:gd name="connsiteY0" fmla="*/ 3931 h 10000"/>
              <a:gd name="connsiteX1" fmla="*/ 7520 w 8715"/>
              <a:gd name="connsiteY1" fmla="*/ 8968 h 10000"/>
              <a:gd name="connsiteX2" fmla="*/ 7845 w 8715"/>
              <a:gd name="connsiteY2" fmla="*/ 0 h 10000"/>
              <a:gd name="connsiteX3" fmla="*/ 5938 w 8715"/>
              <a:gd name="connsiteY3" fmla="*/ 412 h 10000"/>
              <a:gd name="connsiteX4" fmla="*/ 6761 w 8715"/>
              <a:gd name="connsiteY4" fmla="*/ 4651 h 10000"/>
              <a:gd name="connsiteX5" fmla="*/ 4219 w 8715"/>
              <a:gd name="connsiteY5" fmla="*/ 9482 h 10000"/>
              <a:gd name="connsiteX6" fmla="*/ 4316 w 8715"/>
              <a:gd name="connsiteY6" fmla="*/ 2596 h 10000"/>
              <a:gd name="connsiteX7" fmla="*/ 2839 w 8715"/>
              <a:gd name="connsiteY7" fmla="*/ 8241 h 10000"/>
              <a:gd name="connsiteX8" fmla="*/ 1472 w 8715"/>
              <a:gd name="connsiteY8" fmla="*/ 1397 h 10000"/>
              <a:gd name="connsiteX9" fmla="*/ 444 w 8715"/>
              <a:gd name="connsiteY9" fmla="*/ 10000 h 10000"/>
              <a:gd name="connsiteX10" fmla="*/ 0 w 8715"/>
              <a:gd name="connsiteY10" fmla="*/ 3779 h 10000"/>
              <a:gd name="connsiteX0" fmla="*/ 9491 w 9491"/>
              <a:gd name="connsiteY0" fmla="*/ 3931 h 10000"/>
              <a:gd name="connsiteX1" fmla="*/ 8120 w 9491"/>
              <a:gd name="connsiteY1" fmla="*/ 8968 h 10000"/>
              <a:gd name="connsiteX2" fmla="*/ 8493 w 9491"/>
              <a:gd name="connsiteY2" fmla="*/ 0 h 10000"/>
              <a:gd name="connsiteX3" fmla="*/ 6305 w 9491"/>
              <a:gd name="connsiteY3" fmla="*/ 412 h 10000"/>
              <a:gd name="connsiteX4" fmla="*/ 7249 w 9491"/>
              <a:gd name="connsiteY4" fmla="*/ 4651 h 10000"/>
              <a:gd name="connsiteX5" fmla="*/ 4332 w 9491"/>
              <a:gd name="connsiteY5" fmla="*/ 9482 h 10000"/>
              <a:gd name="connsiteX6" fmla="*/ 4443 w 9491"/>
              <a:gd name="connsiteY6" fmla="*/ 2596 h 10000"/>
              <a:gd name="connsiteX7" fmla="*/ 2749 w 9491"/>
              <a:gd name="connsiteY7" fmla="*/ 8241 h 10000"/>
              <a:gd name="connsiteX8" fmla="*/ 1180 w 9491"/>
              <a:gd name="connsiteY8" fmla="*/ 1397 h 10000"/>
              <a:gd name="connsiteX9" fmla="*/ 0 w 9491"/>
              <a:gd name="connsiteY9" fmla="*/ 10000 h 10000"/>
              <a:gd name="connsiteX0" fmla="*/ 8757 w 8757"/>
              <a:gd name="connsiteY0" fmla="*/ 3931 h 9482"/>
              <a:gd name="connsiteX1" fmla="*/ 7312 w 8757"/>
              <a:gd name="connsiteY1" fmla="*/ 8968 h 9482"/>
              <a:gd name="connsiteX2" fmla="*/ 7705 w 8757"/>
              <a:gd name="connsiteY2" fmla="*/ 0 h 9482"/>
              <a:gd name="connsiteX3" fmla="*/ 5400 w 8757"/>
              <a:gd name="connsiteY3" fmla="*/ 412 h 9482"/>
              <a:gd name="connsiteX4" fmla="*/ 6395 w 8757"/>
              <a:gd name="connsiteY4" fmla="*/ 4651 h 9482"/>
              <a:gd name="connsiteX5" fmla="*/ 3321 w 8757"/>
              <a:gd name="connsiteY5" fmla="*/ 9482 h 9482"/>
              <a:gd name="connsiteX6" fmla="*/ 3438 w 8757"/>
              <a:gd name="connsiteY6" fmla="*/ 2596 h 9482"/>
              <a:gd name="connsiteX7" fmla="*/ 1653 w 8757"/>
              <a:gd name="connsiteY7" fmla="*/ 8241 h 9482"/>
              <a:gd name="connsiteX8" fmla="*/ 0 w 8757"/>
              <a:gd name="connsiteY8" fmla="*/ 1397 h 9482"/>
              <a:gd name="connsiteX0" fmla="*/ 8112 w 8112"/>
              <a:gd name="connsiteY0" fmla="*/ 4146 h 10000"/>
              <a:gd name="connsiteX1" fmla="*/ 6462 w 8112"/>
              <a:gd name="connsiteY1" fmla="*/ 9458 h 10000"/>
              <a:gd name="connsiteX2" fmla="*/ 6911 w 8112"/>
              <a:gd name="connsiteY2" fmla="*/ 0 h 10000"/>
              <a:gd name="connsiteX3" fmla="*/ 4278 w 8112"/>
              <a:gd name="connsiteY3" fmla="*/ 435 h 10000"/>
              <a:gd name="connsiteX4" fmla="*/ 5415 w 8112"/>
              <a:gd name="connsiteY4" fmla="*/ 4905 h 10000"/>
              <a:gd name="connsiteX5" fmla="*/ 1904 w 8112"/>
              <a:gd name="connsiteY5" fmla="*/ 10000 h 10000"/>
              <a:gd name="connsiteX6" fmla="*/ 2038 w 8112"/>
              <a:gd name="connsiteY6" fmla="*/ 2738 h 10000"/>
              <a:gd name="connsiteX7" fmla="*/ 0 w 8112"/>
              <a:gd name="connsiteY7" fmla="*/ 8691 h 10000"/>
              <a:gd name="connsiteX0" fmla="*/ 7653 w 7653"/>
              <a:gd name="connsiteY0" fmla="*/ 4146 h 10000"/>
              <a:gd name="connsiteX1" fmla="*/ 5619 w 7653"/>
              <a:gd name="connsiteY1" fmla="*/ 9458 h 10000"/>
              <a:gd name="connsiteX2" fmla="*/ 6172 w 7653"/>
              <a:gd name="connsiteY2" fmla="*/ 0 h 10000"/>
              <a:gd name="connsiteX3" fmla="*/ 2927 w 7653"/>
              <a:gd name="connsiteY3" fmla="*/ 435 h 10000"/>
              <a:gd name="connsiteX4" fmla="*/ 4328 w 7653"/>
              <a:gd name="connsiteY4" fmla="*/ 4905 h 10000"/>
              <a:gd name="connsiteX5" fmla="*/ 0 w 7653"/>
              <a:gd name="connsiteY5" fmla="*/ 10000 h 10000"/>
              <a:gd name="connsiteX6" fmla="*/ 165 w 7653"/>
              <a:gd name="connsiteY6" fmla="*/ 2738 h 10000"/>
              <a:gd name="connsiteX0" fmla="*/ 10000 w 10000"/>
              <a:gd name="connsiteY0" fmla="*/ 4146 h 10000"/>
              <a:gd name="connsiteX1" fmla="*/ 7342 w 10000"/>
              <a:gd name="connsiteY1" fmla="*/ 9458 h 10000"/>
              <a:gd name="connsiteX2" fmla="*/ 8065 w 10000"/>
              <a:gd name="connsiteY2" fmla="*/ 0 h 10000"/>
              <a:gd name="connsiteX3" fmla="*/ 3825 w 10000"/>
              <a:gd name="connsiteY3" fmla="*/ 435 h 10000"/>
              <a:gd name="connsiteX4" fmla="*/ 5655 w 10000"/>
              <a:gd name="connsiteY4" fmla="*/ 4905 h 10000"/>
              <a:gd name="connsiteX5" fmla="*/ 0 w 10000"/>
              <a:gd name="connsiteY5" fmla="*/ 10000 h 10000"/>
              <a:gd name="connsiteX0" fmla="*/ 6175 w 6175"/>
              <a:gd name="connsiteY0" fmla="*/ 4146 h 9458"/>
              <a:gd name="connsiteX1" fmla="*/ 3517 w 6175"/>
              <a:gd name="connsiteY1" fmla="*/ 9458 h 9458"/>
              <a:gd name="connsiteX2" fmla="*/ 4240 w 6175"/>
              <a:gd name="connsiteY2" fmla="*/ 0 h 9458"/>
              <a:gd name="connsiteX3" fmla="*/ 0 w 6175"/>
              <a:gd name="connsiteY3" fmla="*/ 435 h 9458"/>
              <a:gd name="connsiteX4" fmla="*/ 1830 w 6175"/>
              <a:gd name="connsiteY4" fmla="*/ 4905 h 9458"/>
              <a:gd name="connsiteX0" fmla="*/ 10000 w 10000"/>
              <a:gd name="connsiteY0" fmla="*/ 4384 h 10000"/>
              <a:gd name="connsiteX1" fmla="*/ 5696 w 10000"/>
              <a:gd name="connsiteY1" fmla="*/ 10000 h 10000"/>
              <a:gd name="connsiteX2" fmla="*/ 6866 w 10000"/>
              <a:gd name="connsiteY2" fmla="*/ 0 h 10000"/>
              <a:gd name="connsiteX3" fmla="*/ 0 w 10000"/>
              <a:gd name="connsiteY3" fmla="*/ 460 h 10000"/>
              <a:gd name="connsiteX0" fmla="*/ 4304 w 4304"/>
              <a:gd name="connsiteY0" fmla="*/ 4384 h 10000"/>
              <a:gd name="connsiteX1" fmla="*/ 0 w 4304"/>
              <a:gd name="connsiteY1" fmla="*/ 10000 h 10000"/>
              <a:gd name="connsiteX2" fmla="*/ 1170 w 4304"/>
              <a:gd name="connsiteY2" fmla="*/ 0 h 10000"/>
              <a:gd name="connsiteX0" fmla="*/ 0 w 2718"/>
              <a:gd name="connsiteY0" fmla="*/ 10000 h 10000"/>
              <a:gd name="connsiteX1" fmla="*/ 2718 w 2718"/>
              <a:gd name="connsiteY1" fmla="*/ 0 h 10000"/>
            </a:gdLst>
            <a:ahLst/>
            <a:cxnLst>
              <a:cxn ang="0">
                <a:pos x="connsiteX0" y="connsiteY0"/>
              </a:cxn>
              <a:cxn ang="0">
                <a:pos x="connsiteX1" y="connsiteY1"/>
              </a:cxn>
            </a:cxnLst>
            <a:rect l="l" t="t" r="r" b="b"/>
            <a:pathLst>
              <a:path w="2718" h="10000">
                <a:moveTo>
                  <a:pt x="0" y="10000"/>
                </a:moveTo>
                <a:cubicBezTo>
                  <a:pt x="906" y="6666"/>
                  <a:pt x="1824" y="3334"/>
                  <a:pt x="2718" y="0"/>
                </a:cubicBez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3" name="Freeform 5"/>
          <p:cNvSpPr>
            <a:spLocks/>
          </p:cNvSpPr>
          <p:nvPr/>
        </p:nvSpPr>
        <p:spPr bwMode="auto">
          <a:xfrm>
            <a:off x="10412100" y="5464266"/>
            <a:ext cx="997321" cy="564085"/>
          </a:xfrm>
          <a:custGeom>
            <a:avLst/>
            <a:gdLst>
              <a:gd name="T0" fmla="*/ 90 w 2215"/>
              <a:gd name="T1" fmla="*/ 221 h 561"/>
              <a:gd name="T2" fmla="*/ 613 w 2215"/>
              <a:gd name="T3" fmla="*/ 464 h 561"/>
              <a:gd name="T4" fmla="*/ 1129 w 2215"/>
              <a:gd name="T5" fmla="*/ 312 h 561"/>
              <a:gd name="T6" fmla="*/ 1588 w 2215"/>
              <a:gd name="T7" fmla="*/ 422 h 561"/>
              <a:gd name="T8" fmla="*/ 1903 w 2215"/>
              <a:gd name="T9" fmla="*/ 210 h 561"/>
              <a:gd name="T10" fmla="*/ 2215 w 2215"/>
              <a:gd name="T11" fmla="*/ 312 h 561"/>
              <a:gd name="T12" fmla="*/ 2006 w 2215"/>
              <a:gd name="T13" fmla="*/ 508 h 561"/>
              <a:gd name="T14" fmla="*/ 2063 w 2215"/>
              <a:gd name="T15" fmla="*/ 159 h 561"/>
              <a:gd name="T16" fmla="*/ 1729 w 2215"/>
              <a:gd name="T17" fmla="*/ 175 h 561"/>
              <a:gd name="T18" fmla="*/ 1873 w 2215"/>
              <a:gd name="T19" fmla="*/ 340 h 561"/>
              <a:gd name="T20" fmla="*/ 1428 w 2215"/>
              <a:gd name="T21" fmla="*/ 528 h 561"/>
              <a:gd name="T22" fmla="*/ 1445 w 2215"/>
              <a:gd name="T23" fmla="*/ 260 h 561"/>
              <a:gd name="T24" fmla="*/ 1206 w 2215"/>
              <a:gd name="T25" fmla="*/ 457 h 561"/>
              <a:gd name="T26" fmla="*/ 956 w 2215"/>
              <a:gd name="T27" fmla="*/ 241 h 561"/>
              <a:gd name="T28" fmla="*/ 690 w 2215"/>
              <a:gd name="T29" fmla="*/ 306 h 561"/>
              <a:gd name="T30" fmla="*/ 890 w 2215"/>
              <a:gd name="T31" fmla="*/ 545 h 561"/>
              <a:gd name="T32" fmla="*/ 465 w 2215"/>
              <a:gd name="T33" fmla="*/ 499 h 561"/>
              <a:gd name="T34" fmla="*/ 603 w 2215"/>
              <a:gd name="T35" fmla="*/ 289 h 561"/>
              <a:gd name="T36" fmla="*/ 414 w 2215"/>
              <a:gd name="T37" fmla="*/ 222 h 561"/>
              <a:gd name="T38" fmla="*/ 276 w 2215"/>
              <a:gd name="T39" fmla="*/ 511 h 561"/>
              <a:gd name="T40" fmla="*/ 12 w 2215"/>
              <a:gd name="T41" fmla="*/ 561 h 561"/>
              <a:gd name="T42" fmla="*/ 0 w 2215"/>
              <a:gd name="T43" fmla="*/ 0 h 561"/>
              <a:gd name="T44" fmla="*/ 372 w 2215"/>
              <a:gd name="T45" fmla="*/ 54 h 561"/>
              <a:gd name="T46" fmla="*/ 141 w 2215"/>
              <a:gd name="T47" fmla="*/ 387 h 561"/>
              <a:gd name="T48" fmla="*/ 90 w 2215"/>
              <a:gd name="T49" fmla="*/ 221 h 561"/>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24" fmla="*/ 87 w 10000"/>
              <a:gd name="connsiteY24" fmla="*/ 566 h 10000"/>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0" fmla="*/ 1625 w 9946"/>
              <a:gd name="connsiteY0" fmla="*/ 0 h 9037"/>
              <a:gd name="connsiteX1" fmla="*/ 583 w 9946"/>
              <a:gd name="connsiteY1" fmla="*/ 5935 h 9037"/>
              <a:gd name="connsiteX2" fmla="*/ 352 w 9946"/>
              <a:gd name="connsiteY2" fmla="*/ 2976 h 9037"/>
              <a:gd name="connsiteX3" fmla="*/ 2713 w 9946"/>
              <a:gd name="connsiteY3" fmla="*/ 7308 h 9037"/>
              <a:gd name="connsiteX4" fmla="*/ 5043 w 9946"/>
              <a:gd name="connsiteY4" fmla="*/ 4598 h 9037"/>
              <a:gd name="connsiteX5" fmla="*/ 7115 w 9946"/>
              <a:gd name="connsiteY5" fmla="*/ 6559 h 9037"/>
              <a:gd name="connsiteX6" fmla="*/ 8537 w 9946"/>
              <a:gd name="connsiteY6" fmla="*/ 2780 h 9037"/>
              <a:gd name="connsiteX7" fmla="*/ 9946 w 9946"/>
              <a:gd name="connsiteY7" fmla="*/ 4598 h 9037"/>
              <a:gd name="connsiteX8" fmla="*/ 9002 w 9946"/>
              <a:gd name="connsiteY8" fmla="*/ 8092 h 9037"/>
              <a:gd name="connsiteX9" fmla="*/ 9260 w 9946"/>
              <a:gd name="connsiteY9" fmla="*/ 1871 h 9037"/>
              <a:gd name="connsiteX10" fmla="*/ 7752 w 9946"/>
              <a:gd name="connsiteY10" fmla="*/ 2156 h 9037"/>
              <a:gd name="connsiteX11" fmla="*/ 8402 w 9946"/>
              <a:gd name="connsiteY11" fmla="*/ 5098 h 9037"/>
              <a:gd name="connsiteX12" fmla="*/ 6393 w 9946"/>
              <a:gd name="connsiteY12" fmla="*/ 8449 h 9037"/>
              <a:gd name="connsiteX13" fmla="*/ 6470 w 9946"/>
              <a:gd name="connsiteY13" fmla="*/ 3672 h 9037"/>
              <a:gd name="connsiteX14" fmla="*/ 5391 w 9946"/>
              <a:gd name="connsiteY14" fmla="*/ 7183 h 9037"/>
              <a:gd name="connsiteX15" fmla="*/ 4262 w 9946"/>
              <a:gd name="connsiteY15" fmla="*/ 3333 h 9037"/>
              <a:gd name="connsiteX16" fmla="*/ 3061 w 9946"/>
              <a:gd name="connsiteY16" fmla="*/ 4492 h 9037"/>
              <a:gd name="connsiteX17" fmla="*/ 3964 w 9946"/>
              <a:gd name="connsiteY17" fmla="*/ 8752 h 9037"/>
              <a:gd name="connsiteX18" fmla="*/ 2045 w 9946"/>
              <a:gd name="connsiteY18" fmla="*/ 7932 h 9037"/>
              <a:gd name="connsiteX19" fmla="*/ 2668 w 9946"/>
              <a:gd name="connsiteY19" fmla="*/ 4189 h 9037"/>
              <a:gd name="connsiteX20" fmla="*/ 1815 w 9946"/>
              <a:gd name="connsiteY20" fmla="*/ 2994 h 9037"/>
              <a:gd name="connsiteX21" fmla="*/ 1192 w 9946"/>
              <a:gd name="connsiteY21" fmla="*/ 8146 h 9037"/>
              <a:gd name="connsiteX22" fmla="*/ 0 w 9946"/>
              <a:gd name="connsiteY22" fmla="*/ 9037 h 9037"/>
              <a:gd name="connsiteX0" fmla="*/ 0 w 10034"/>
              <a:gd name="connsiteY0" fmla="*/ 8167 h 8167"/>
              <a:gd name="connsiteX1" fmla="*/ 620 w 10034"/>
              <a:gd name="connsiteY1" fmla="*/ 4497 h 8167"/>
              <a:gd name="connsiteX2" fmla="*/ 388 w 10034"/>
              <a:gd name="connsiteY2" fmla="*/ 1223 h 8167"/>
              <a:gd name="connsiteX3" fmla="*/ 2762 w 10034"/>
              <a:gd name="connsiteY3" fmla="*/ 6017 h 8167"/>
              <a:gd name="connsiteX4" fmla="*/ 5104 w 10034"/>
              <a:gd name="connsiteY4" fmla="*/ 3018 h 8167"/>
              <a:gd name="connsiteX5" fmla="*/ 7188 w 10034"/>
              <a:gd name="connsiteY5" fmla="*/ 5188 h 8167"/>
              <a:gd name="connsiteX6" fmla="*/ 8617 w 10034"/>
              <a:gd name="connsiteY6" fmla="*/ 1006 h 8167"/>
              <a:gd name="connsiteX7" fmla="*/ 10034 w 10034"/>
              <a:gd name="connsiteY7" fmla="*/ 3018 h 8167"/>
              <a:gd name="connsiteX8" fmla="*/ 9085 w 10034"/>
              <a:gd name="connsiteY8" fmla="*/ 6884 h 8167"/>
              <a:gd name="connsiteX9" fmla="*/ 9344 w 10034"/>
              <a:gd name="connsiteY9" fmla="*/ 0 h 8167"/>
              <a:gd name="connsiteX10" fmla="*/ 7828 w 10034"/>
              <a:gd name="connsiteY10" fmla="*/ 316 h 8167"/>
              <a:gd name="connsiteX11" fmla="*/ 8482 w 10034"/>
              <a:gd name="connsiteY11" fmla="*/ 3571 h 8167"/>
              <a:gd name="connsiteX12" fmla="*/ 6462 w 10034"/>
              <a:gd name="connsiteY12" fmla="*/ 7279 h 8167"/>
              <a:gd name="connsiteX13" fmla="*/ 6539 w 10034"/>
              <a:gd name="connsiteY13" fmla="*/ 1993 h 8167"/>
              <a:gd name="connsiteX14" fmla="*/ 5454 w 10034"/>
              <a:gd name="connsiteY14" fmla="*/ 5878 h 8167"/>
              <a:gd name="connsiteX15" fmla="*/ 4319 w 10034"/>
              <a:gd name="connsiteY15" fmla="*/ 1618 h 8167"/>
              <a:gd name="connsiteX16" fmla="*/ 3112 w 10034"/>
              <a:gd name="connsiteY16" fmla="*/ 2901 h 8167"/>
              <a:gd name="connsiteX17" fmla="*/ 4020 w 10034"/>
              <a:gd name="connsiteY17" fmla="*/ 7615 h 8167"/>
              <a:gd name="connsiteX18" fmla="*/ 2090 w 10034"/>
              <a:gd name="connsiteY18" fmla="*/ 6707 h 8167"/>
              <a:gd name="connsiteX19" fmla="*/ 2716 w 10034"/>
              <a:gd name="connsiteY19" fmla="*/ 2565 h 8167"/>
              <a:gd name="connsiteX20" fmla="*/ 1859 w 10034"/>
              <a:gd name="connsiteY20" fmla="*/ 1243 h 8167"/>
              <a:gd name="connsiteX21" fmla="*/ 1232 w 10034"/>
              <a:gd name="connsiteY21" fmla="*/ 6944 h 8167"/>
              <a:gd name="connsiteX22" fmla="*/ 34 w 10034"/>
              <a:gd name="connsiteY22" fmla="*/ 7930 h 8167"/>
              <a:gd name="connsiteX0" fmla="*/ 0 w 10000"/>
              <a:gd name="connsiteY0" fmla="*/ 10000 h 12799"/>
              <a:gd name="connsiteX1" fmla="*/ 951 w 10000"/>
              <a:gd name="connsiteY1" fmla="*/ 12540 h 12799"/>
              <a:gd name="connsiteX2" fmla="*/ 387 w 10000"/>
              <a:gd name="connsiteY2" fmla="*/ 1497 h 12799"/>
              <a:gd name="connsiteX3" fmla="*/ 2753 w 10000"/>
              <a:gd name="connsiteY3" fmla="*/ 7367 h 12799"/>
              <a:gd name="connsiteX4" fmla="*/ 5087 w 10000"/>
              <a:gd name="connsiteY4" fmla="*/ 3695 h 12799"/>
              <a:gd name="connsiteX5" fmla="*/ 7164 w 10000"/>
              <a:gd name="connsiteY5" fmla="*/ 6352 h 12799"/>
              <a:gd name="connsiteX6" fmla="*/ 8588 w 10000"/>
              <a:gd name="connsiteY6" fmla="*/ 1232 h 12799"/>
              <a:gd name="connsiteX7" fmla="*/ 10000 w 10000"/>
              <a:gd name="connsiteY7" fmla="*/ 3695 h 12799"/>
              <a:gd name="connsiteX8" fmla="*/ 9054 w 10000"/>
              <a:gd name="connsiteY8" fmla="*/ 8429 h 12799"/>
              <a:gd name="connsiteX9" fmla="*/ 9312 w 10000"/>
              <a:gd name="connsiteY9" fmla="*/ 0 h 12799"/>
              <a:gd name="connsiteX10" fmla="*/ 7801 w 10000"/>
              <a:gd name="connsiteY10" fmla="*/ 387 h 12799"/>
              <a:gd name="connsiteX11" fmla="*/ 8453 w 10000"/>
              <a:gd name="connsiteY11" fmla="*/ 4372 h 12799"/>
              <a:gd name="connsiteX12" fmla="*/ 6440 w 10000"/>
              <a:gd name="connsiteY12" fmla="*/ 8913 h 12799"/>
              <a:gd name="connsiteX13" fmla="*/ 6517 w 10000"/>
              <a:gd name="connsiteY13" fmla="*/ 2440 h 12799"/>
              <a:gd name="connsiteX14" fmla="*/ 5436 w 10000"/>
              <a:gd name="connsiteY14" fmla="*/ 7197 h 12799"/>
              <a:gd name="connsiteX15" fmla="*/ 4304 w 10000"/>
              <a:gd name="connsiteY15" fmla="*/ 1981 h 12799"/>
              <a:gd name="connsiteX16" fmla="*/ 3101 w 10000"/>
              <a:gd name="connsiteY16" fmla="*/ 3552 h 12799"/>
              <a:gd name="connsiteX17" fmla="*/ 4006 w 10000"/>
              <a:gd name="connsiteY17" fmla="*/ 9324 h 12799"/>
              <a:gd name="connsiteX18" fmla="*/ 2083 w 10000"/>
              <a:gd name="connsiteY18" fmla="*/ 8212 h 12799"/>
              <a:gd name="connsiteX19" fmla="*/ 2707 w 10000"/>
              <a:gd name="connsiteY19" fmla="*/ 3141 h 12799"/>
              <a:gd name="connsiteX20" fmla="*/ 1853 w 10000"/>
              <a:gd name="connsiteY20" fmla="*/ 1522 h 12799"/>
              <a:gd name="connsiteX21" fmla="*/ 1228 w 10000"/>
              <a:gd name="connsiteY21" fmla="*/ 8503 h 12799"/>
              <a:gd name="connsiteX22" fmla="*/ 34 w 10000"/>
              <a:gd name="connsiteY22" fmla="*/ 9710 h 12799"/>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34 w 10000"/>
              <a:gd name="connsiteY22" fmla="*/ 9710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94 w 10174"/>
              <a:gd name="connsiteY21" fmla="*/ 7408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9598"/>
              <a:gd name="connsiteX1" fmla="*/ 917 w 10226"/>
              <a:gd name="connsiteY1" fmla="*/ 9598 h 9598"/>
              <a:gd name="connsiteX2" fmla="*/ 613 w 10226"/>
              <a:gd name="connsiteY2" fmla="*/ 1497 h 9598"/>
              <a:gd name="connsiteX3" fmla="*/ 2979 w 10226"/>
              <a:gd name="connsiteY3" fmla="*/ 7367 h 9598"/>
              <a:gd name="connsiteX4" fmla="*/ 5313 w 10226"/>
              <a:gd name="connsiteY4" fmla="*/ 3695 h 9598"/>
              <a:gd name="connsiteX5" fmla="*/ 7390 w 10226"/>
              <a:gd name="connsiteY5" fmla="*/ 6352 h 9598"/>
              <a:gd name="connsiteX6" fmla="*/ 8814 w 10226"/>
              <a:gd name="connsiteY6" fmla="*/ 1232 h 9598"/>
              <a:gd name="connsiteX7" fmla="*/ 10226 w 10226"/>
              <a:gd name="connsiteY7" fmla="*/ 3695 h 9598"/>
              <a:gd name="connsiteX8" fmla="*/ 9280 w 10226"/>
              <a:gd name="connsiteY8" fmla="*/ 8429 h 9598"/>
              <a:gd name="connsiteX9" fmla="*/ 9538 w 10226"/>
              <a:gd name="connsiteY9" fmla="*/ 0 h 9598"/>
              <a:gd name="connsiteX10" fmla="*/ 8027 w 10226"/>
              <a:gd name="connsiteY10" fmla="*/ 387 h 9598"/>
              <a:gd name="connsiteX11" fmla="*/ 8679 w 10226"/>
              <a:gd name="connsiteY11" fmla="*/ 4372 h 9598"/>
              <a:gd name="connsiteX12" fmla="*/ 6666 w 10226"/>
              <a:gd name="connsiteY12" fmla="*/ 8913 h 9598"/>
              <a:gd name="connsiteX13" fmla="*/ 6743 w 10226"/>
              <a:gd name="connsiteY13" fmla="*/ 2440 h 9598"/>
              <a:gd name="connsiteX14" fmla="*/ 5662 w 10226"/>
              <a:gd name="connsiteY14" fmla="*/ 7197 h 9598"/>
              <a:gd name="connsiteX15" fmla="*/ 4530 w 10226"/>
              <a:gd name="connsiteY15" fmla="*/ 1981 h 9598"/>
              <a:gd name="connsiteX16" fmla="*/ 3327 w 10226"/>
              <a:gd name="connsiteY16" fmla="*/ 3552 h 9598"/>
              <a:gd name="connsiteX17" fmla="*/ 4232 w 10226"/>
              <a:gd name="connsiteY17" fmla="*/ 9324 h 9598"/>
              <a:gd name="connsiteX18" fmla="*/ 2309 w 10226"/>
              <a:gd name="connsiteY18" fmla="*/ 8212 h 9598"/>
              <a:gd name="connsiteX19" fmla="*/ 2933 w 10226"/>
              <a:gd name="connsiteY19" fmla="*/ 3141 h 9598"/>
              <a:gd name="connsiteX20" fmla="*/ 2079 w 10226"/>
              <a:gd name="connsiteY20" fmla="*/ 1522 h 9598"/>
              <a:gd name="connsiteX21" fmla="*/ 0 w 10226"/>
              <a:gd name="connsiteY21" fmla="*/ 7280 h 9598"/>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218 w 10000"/>
              <a:gd name="connsiteY19" fmla="*/ 5005 h 10000"/>
              <a:gd name="connsiteX20" fmla="*/ 2033 w 10000"/>
              <a:gd name="connsiteY20" fmla="*/ 1586 h 10000"/>
              <a:gd name="connsiteX21" fmla="*/ 0 w 10000"/>
              <a:gd name="connsiteY21"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4392 w 10000"/>
              <a:gd name="connsiteY14" fmla="*/ 136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78 w 10000"/>
              <a:gd name="connsiteY14" fmla="*/ 1008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9793"/>
              <a:gd name="connsiteX1" fmla="*/ 599 w 10000"/>
              <a:gd name="connsiteY1" fmla="*/ 1560 h 9793"/>
              <a:gd name="connsiteX2" fmla="*/ 2913 w 10000"/>
              <a:gd name="connsiteY2" fmla="*/ 7676 h 9793"/>
              <a:gd name="connsiteX3" fmla="*/ 5196 w 10000"/>
              <a:gd name="connsiteY3" fmla="*/ 3850 h 9793"/>
              <a:gd name="connsiteX4" fmla="*/ 7669 w 10000"/>
              <a:gd name="connsiteY4" fmla="*/ 8450 h 9793"/>
              <a:gd name="connsiteX5" fmla="*/ 8619 w 10000"/>
              <a:gd name="connsiteY5" fmla="*/ 1284 h 9793"/>
              <a:gd name="connsiteX6" fmla="*/ 10000 w 10000"/>
              <a:gd name="connsiteY6" fmla="*/ 3850 h 9793"/>
              <a:gd name="connsiteX7" fmla="*/ 9075 w 10000"/>
              <a:gd name="connsiteY7" fmla="*/ 8782 h 9793"/>
              <a:gd name="connsiteX8" fmla="*/ 9327 w 10000"/>
              <a:gd name="connsiteY8" fmla="*/ 0 h 9793"/>
              <a:gd name="connsiteX9" fmla="*/ 7850 w 10000"/>
              <a:gd name="connsiteY9" fmla="*/ 403 h 9793"/>
              <a:gd name="connsiteX10" fmla="*/ 8487 w 10000"/>
              <a:gd name="connsiteY10" fmla="*/ 4555 h 9793"/>
              <a:gd name="connsiteX11" fmla="*/ 6519 w 10000"/>
              <a:gd name="connsiteY11" fmla="*/ 9286 h 9793"/>
              <a:gd name="connsiteX12" fmla="*/ 6594 w 10000"/>
              <a:gd name="connsiteY12" fmla="*/ 2542 h 9793"/>
              <a:gd name="connsiteX13" fmla="*/ 5451 w 10000"/>
              <a:gd name="connsiteY13" fmla="*/ 8070 h 9793"/>
              <a:gd name="connsiteX14" fmla="*/ 4392 w 10000"/>
              <a:gd name="connsiteY14" fmla="*/ 1368 h 9793"/>
              <a:gd name="connsiteX15" fmla="*/ 3596 w 10000"/>
              <a:gd name="connsiteY15" fmla="*/ 9793 h 9793"/>
              <a:gd name="connsiteX16" fmla="*/ 3253 w 10000"/>
              <a:gd name="connsiteY16" fmla="*/ 3701 h 9793"/>
              <a:gd name="connsiteX17" fmla="*/ 2258 w 10000"/>
              <a:gd name="connsiteY17" fmla="*/ 8556 h 9793"/>
              <a:gd name="connsiteX18" fmla="*/ 2033 w 10000"/>
              <a:gd name="connsiteY18" fmla="*/ 1586 h 9793"/>
              <a:gd name="connsiteX19" fmla="*/ 0 w 10000"/>
              <a:gd name="connsiteY19" fmla="*/ 7585 h 9793"/>
              <a:gd name="connsiteX0" fmla="*/ 599 w 10000"/>
              <a:gd name="connsiteY0" fmla="*/ 1593 h 10000"/>
              <a:gd name="connsiteX1" fmla="*/ 2913 w 10000"/>
              <a:gd name="connsiteY1" fmla="*/ 7838 h 10000"/>
              <a:gd name="connsiteX2" fmla="*/ 5196 w 10000"/>
              <a:gd name="connsiteY2" fmla="*/ 3931 h 10000"/>
              <a:gd name="connsiteX3" fmla="*/ 7669 w 10000"/>
              <a:gd name="connsiteY3" fmla="*/ 8629 h 10000"/>
              <a:gd name="connsiteX4" fmla="*/ 8619 w 10000"/>
              <a:gd name="connsiteY4" fmla="*/ 1311 h 10000"/>
              <a:gd name="connsiteX5" fmla="*/ 10000 w 10000"/>
              <a:gd name="connsiteY5" fmla="*/ 3931 h 10000"/>
              <a:gd name="connsiteX6" fmla="*/ 9075 w 10000"/>
              <a:gd name="connsiteY6" fmla="*/ 8968 h 10000"/>
              <a:gd name="connsiteX7" fmla="*/ 9327 w 10000"/>
              <a:gd name="connsiteY7" fmla="*/ 0 h 10000"/>
              <a:gd name="connsiteX8" fmla="*/ 7850 w 10000"/>
              <a:gd name="connsiteY8" fmla="*/ 412 h 10000"/>
              <a:gd name="connsiteX9" fmla="*/ 8487 w 10000"/>
              <a:gd name="connsiteY9" fmla="*/ 4651 h 10000"/>
              <a:gd name="connsiteX10" fmla="*/ 6519 w 10000"/>
              <a:gd name="connsiteY10" fmla="*/ 9482 h 10000"/>
              <a:gd name="connsiteX11" fmla="*/ 6594 w 10000"/>
              <a:gd name="connsiteY11" fmla="*/ 2596 h 10000"/>
              <a:gd name="connsiteX12" fmla="*/ 5451 w 10000"/>
              <a:gd name="connsiteY12" fmla="*/ 8241 h 10000"/>
              <a:gd name="connsiteX13" fmla="*/ 4392 w 10000"/>
              <a:gd name="connsiteY13" fmla="*/ 1397 h 10000"/>
              <a:gd name="connsiteX14" fmla="*/ 3596 w 10000"/>
              <a:gd name="connsiteY14" fmla="*/ 10000 h 10000"/>
              <a:gd name="connsiteX15" fmla="*/ 3253 w 10000"/>
              <a:gd name="connsiteY15" fmla="*/ 3779 h 10000"/>
              <a:gd name="connsiteX16" fmla="*/ 2258 w 10000"/>
              <a:gd name="connsiteY16" fmla="*/ 8737 h 10000"/>
              <a:gd name="connsiteX17" fmla="*/ 2033 w 10000"/>
              <a:gd name="connsiteY17" fmla="*/ 1620 h 10000"/>
              <a:gd name="connsiteX18" fmla="*/ 0 w 10000"/>
              <a:gd name="connsiteY18" fmla="*/ 7745 h 10000"/>
              <a:gd name="connsiteX0" fmla="*/ 2913 w 10000"/>
              <a:gd name="connsiteY0" fmla="*/ 7838 h 10000"/>
              <a:gd name="connsiteX1" fmla="*/ 5196 w 10000"/>
              <a:gd name="connsiteY1" fmla="*/ 3931 h 10000"/>
              <a:gd name="connsiteX2" fmla="*/ 7669 w 10000"/>
              <a:gd name="connsiteY2" fmla="*/ 8629 h 10000"/>
              <a:gd name="connsiteX3" fmla="*/ 8619 w 10000"/>
              <a:gd name="connsiteY3" fmla="*/ 1311 h 10000"/>
              <a:gd name="connsiteX4" fmla="*/ 10000 w 10000"/>
              <a:gd name="connsiteY4" fmla="*/ 3931 h 10000"/>
              <a:gd name="connsiteX5" fmla="*/ 9075 w 10000"/>
              <a:gd name="connsiteY5" fmla="*/ 8968 h 10000"/>
              <a:gd name="connsiteX6" fmla="*/ 9327 w 10000"/>
              <a:gd name="connsiteY6" fmla="*/ 0 h 10000"/>
              <a:gd name="connsiteX7" fmla="*/ 7850 w 10000"/>
              <a:gd name="connsiteY7" fmla="*/ 412 h 10000"/>
              <a:gd name="connsiteX8" fmla="*/ 8487 w 10000"/>
              <a:gd name="connsiteY8" fmla="*/ 4651 h 10000"/>
              <a:gd name="connsiteX9" fmla="*/ 6519 w 10000"/>
              <a:gd name="connsiteY9" fmla="*/ 9482 h 10000"/>
              <a:gd name="connsiteX10" fmla="*/ 6594 w 10000"/>
              <a:gd name="connsiteY10" fmla="*/ 2596 h 10000"/>
              <a:gd name="connsiteX11" fmla="*/ 5451 w 10000"/>
              <a:gd name="connsiteY11" fmla="*/ 8241 h 10000"/>
              <a:gd name="connsiteX12" fmla="*/ 4392 w 10000"/>
              <a:gd name="connsiteY12" fmla="*/ 1397 h 10000"/>
              <a:gd name="connsiteX13" fmla="*/ 3596 w 10000"/>
              <a:gd name="connsiteY13" fmla="*/ 10000 h 10000"/>
              <a:gd name="connsiteX14" fmla="*/ 3253 w 10000"/>
              <a:gd name="connsiteY14" fmla="*/ 3779 h 10000"/>
              <a:gd name="connsiteX15" fmla="*/ 2258 w 10000"/>
              <a:gd name="connsiteY15" fmla="*/ 8737 h 10000"/>
              <a:gd name="connsiteX16" fmla="*/ 2033 w 10000"/>
              <a:gd name="connsiteY16" fmla="*/ 1620 h 10000"/>
              <a:gd name="connsiteX17" fmla="*/ 0 w 10000"/>
              <a:gd name="connsiteY17" fmla="*/ 7745 h 10000"/>
              <a:gd name="connsiteX0" fmla="*/ 5196 w 10000"/>
              <a:gd name="connsiteY0" fmla="*/ 3931 h 10000"/>
              <a:gd name="connsiteX1" fmla="*/ 7669 w 10000"/>
              <a:gd name="connsiteY1" fmla="*/ 8629 h 10000"/>
              <a:gd name="connsiteX2" fmla="*/ 8619 w 10000"/>
              <a:gd name="connsiteY2" fmla="*/ 1311 h 10000"/>
              <a:gd name="connsiteX3" fmla="*/ 10000 w 10000"/>
              <a:gd name="connsiteY3" fmla="*/ 3931 h 10000"/>
              <a:gd name="connsiteX4" fmla="*/ 9075 w 10000"/>
              <a:gd name="connsiteY4" fmla="*/ 8968 h 10000"/>
              <a:gd name="connsiteX5" fmla="*/ 9327 w 10000"/>
              <a:gd name="connsiteY5" fmla="*/ 0 h 10000"/>
              <a:gd name="connsiteX6" fmla="*/ 7850 w 10000"/>
              <a:gd name="connsiteY6" fmla="*/ 412 h 10000"/>
              <a:gd name="connsiteX7" fmla="*/ 8487 w 10000"/>
              <a:gd name="connsiteY7" fmla="*/ 4651 h 10000"/>
              <a:gd name="connsiteX8" fmla="*/ 6519 w 10000"/>
              <a:gd name="connsiteY8" fmla="*/ 9482 h 10000"/>
              <a:gd name="connsiteX9" fmla="*/ 6594 w 10000"/>
              <a:gd name="connsiteY9" fmla="*/ 2596 h 10000"/>
              <a:gd name="connsiteX10" fmla="*/ 5451 w 10000"/>
              <a:gd name="connsiteY10" fmla="*/ 8241 h 10000"/>
              <a:gd name="connsiteX11" fmla="*/ 4392 w 10000"/>
              <a:gd name="connsiteY11" fmla="*/ 1397 h 10000"/>
              <a:gd name="connsiteX12" fmla="*/ 3596 w 10000"/>
              <a:gd name="connsiteY12" fmla="*/ 10000 h 10000"/>
              <a:gd name="connsiteX13" fmla="*/ 3253 w 10000"/>
              <a:gd name="connsiteY13" fmla="*/ 3779 h 10000"/>
              <a:gd name="connsiteX14" fmla="*/ 2258 w 10000"/>
              <a:gd name="connsiteY14" fmla="*/ 8737 h 10000"/>
              <a:gd name="connsiteX15" fmla="*/ 2033 w 10000"/>
              <a:gd name="connsiteY15" fmla="*/ 1620 h 10000"/>
              <a:gd name="connsiteX16" fmla="*/ 0 w 10000"/>
              <a:gd name="connsiteY16" fmla="*/ 7745 h 10000"/>
              <a:gd name="connsiteX0" fmla="*/ 7669 w 10000"/>
              <a:gd name="connsiteY0" fmla="*/ 8629 h 10000"/>
              <a:gd name="connsiteX1" fmla="*/ 8619 w 10000"/>
              <a:gd name="connsiteY1" fmla="*/ 1311 h 10000"/>
              <a:gd name="connsiteX2" fmla="*/ 10000 w 10000"/>
              <a:gd name="connsiteY2" fmla="*/ 3931 h 10000"/>
              <a:gd name="connsiteX3" fmla="*/ 9075 w 10000"/>
              <a:gd name="connsiteY3" fmla="*/ 8968 h 10000"/>
              <a:gd name="connsiteX4" fmla="*/ 9327 w 10000"/>
              <a:gd name="connsiteY4" fmla="*/ 0 h 10000"/>
              <a:gd name="connsiteX5" fmla="*/ 7850 w 10000"/>
              <a:gd name="connsiteY5" fmla="*/ 412 h 10000"/>
              <a:gd name="connsiteX6" fmla="*/ 8487 w 10000"/>
              <a:gd name="connsiteY6" fmla="*/ 4651 h 10000"/>
              <a:gd name="connsiteX7" fmla="*/ 6519 w 10000"/>
              <a:gd name="connsiteY7" fmla="*/ 9482 h 10000"/>
              <a:gd name="connsiteX8" fmla="*/ 6594 w 10000"/>
              <a:gd name="connsiteY8" fmla="*/ 2596 h 10000"/>
              <a:gd name="connsiteX9" fmla="*/ 5451 w 10000"/>
              <a:gd name="connsiteY9" fmla="*/ 8241 h 10000"/>
              <a:gd name="connsiteX10" fmla="*/ 4392 w 10000"/>
              <a:gd name="connsiteY10" fmla="*/ 1397 h 10000"/>
              <a:gd name="connsiteX11" fmla="*/ 3596 w 10000"/>
              <a:gd name="connsiteY11" fmla="*/ 10000 h 10000"/>
              <a:gd name="connsiteX12" fmla="*/ 3253 w 10000"/>
              <a:gd name="connsiteY12" fmla="*/ 3779 h 10000"/>
              <a:gd name="connsiteX13" fmla="*/ 2258 w 10000"/>
              <a:gd name="connsiteY13" fmla="*/ 8737 h 10000"/>
              <a:gd name="connsiteX14" fmla="*/ 2033 w 10000"/>
              <a:gd name="connsiteY14" fmla="*/ 1620 h 10000"/>
              <a:gd name="connsiteX15" fmla="*/ 0 w 10000"/>
              <a:gd name="connsiteY15" fmla="*/ 7745 h 10000"/>
              <a:gd name="connsiteX0" fmla="*/ 8619 w 10000"/>
              <a:gd name="connsiteY0" fmla="*/ 1311 h 10000"/>
              <a:gd name="connsiteX1" fmla="*/ 10000 w 10000"/>
              <a:gd name="connsiteY1" fmla="*/ 3931 h 10000"/>
              <a:gd name="connsiteX2" fmla="*/ 9075 w 10000"/>
              <a:gd name="connsiteY2" fmla="*/ 8968 h 10000"/>
              <a:gd name="connsiteX3" fmla="*/ 9327 w 10000"/>
              <a:gd name="connsiteY3" fmla="*/ 0 h 10000"/>
              <a:gd name="connsiteX4" fmla="*/ 7850 w 10000"/>
              <a:gd name="connsiteY4" fmla="*/ 412 h 10000"/>
              <a:gd name="connsiteX5" fmla="*/ 8487 w 10000"/>
              <a:gd name="connsiteY5" fmla="*/ 4651 h 10000"/>
              <a:gd name="connsiteX6" fmla="*/ 6519 w 10000"/>
              <a:gd name="connsiteY6" fmla="*/ 9482 h 10000"/>
              <a:gd name="connsiteX7" fmla="*/ 6594 w 10000"/>
              <a:gd name="connsiteY7" fmla="*/ 2596 h 10000"/>
              <a:gd name="connsiteX8" fmla="*/ 5451 w 10000"/>
              <a:gd name="connsiteY8" fmla="*/ 8241 h 10000"/>
              <a:gd name="connsiteX9" fmla="*/ 4392 w 10000"/>
              <a:gd name="connsiteY9" fmla="*/ 1397 h 10000"/>
              <a:gd name="connsiteX10" fmla="*/ 3596 w 10000"/>
              <a:gd name="connsiteY10" fmla="*/ 10000 h 10000"/>
              <a:gd name="connsiteX11" fmla="*/ 3253 w 10000"/>
              <a:gd name="connsiteY11" fmla="*/ 3779 h 10000"/>
              <a:gd name="connsiteX12" fmla="*/ 2258 w 10000"/>
              <a:gd name="connsiteY12" fmla="*/ 8737 h 10000"/>
              <a:gd name="connsiteX13" fmla="*/ 2033 w 10000"/>
              <a:gd name="connsiteY13" fmla="*/ 1620 h 10000"/>
              <a:gd name="connsiteX14" fmla="*/ 0 w 10000"/>
              <a:gd name="connsiteY14" fmla="*/ 7745 h 10000"/>
              <a:gd name="connsiteX0" fmla="*/ 10000 w 10000"/>
              <a:gd name="connsiteY0" fmla="*/ 3931 h 10000"/>
              <a:gd name="connsiteX1" fmla="*/ 9075 w 10000"/>
              <a:gd name="connsiteY1" fmla="*/ 8968 h 10000"/>
              <a:gd name="connsiteX2" fmla="*/ 9327 w 10000"/>
              <a:gd name="connsiteY2" fmla="*/ 0 h 10000"/>
              <a:gd name="connsiteX3" fmla="*/ 7850 w 10000"/>
              <a:gd name="connsiteY3" fmla="*/ 412 h 10000"/>
              <a:gd name="connsiteX4" fmla="*/ 8487 w 10000"/>
              <a:gd name="connsiteY4" fmla="*/ 4651 h 10000"/>
              <a:gd name="connsiteX5" fmla="*/ 6519 w 10000"/>
              <a:gd name="connsiteY5" fmla="*/ 9482 h 10000"/>
              <a:gd name="connsiteX6" fmla="*/ 6594 w 10000"/>
              <a:gd name="connsiteY6" fmla="*/ 2596 h 10000"/>
              <a:gd name="connsiteX7" fmla="*/ 5451 w 10000"/>
              <a:gd name="connsiteY7" fmla="*/ 8241 h 10000"/>
              <a:gd name="connsiteX8" fmla="*/ 4392 w 10000"/>
              <a:gd name="connsiteY8" fmla="*/ 1397 h 10000"/>
              <a:gd name="connsiteX9" fmla="*/ 3596 w 10000"/>
              <a:gd name="connsiteY9" fmla="*/ 10000 h 10000"/>
              <a:gd name="connsiteX10" fmla="*/ 3253 w 10000"/>
              <a:gd name="connsiteY10" fmla="*/ 3779 h 10000"/>
              <a:gd name="connsiteX11" fmla="*/ 2258 w 10000"/>
              <a:gd name="connsiteY11" fmla="*/ 8737 h 10000"/>
              <a:gd name="connsiteX12" fmla="*/ 2033 w 10000"/>
              <a:gd name="connsiteY12" fmla="*/ 1620 h 10000"/>
              <a:gd name="connsiteX13" fmla="*/ 0 w 10000"/>
              <a:gd name="connsiteY13" fmla="*/ 7745 h 10000"/>
              <a:gd name="connsiteX0" fmla="*/ 7967 w 7967"/>
              <a:gd name="connsiteY0" fmla="*/ 3931 h 10000"/>
              <a:gd name="connsiteX1" fmla="*/ 7042 w 7967"/>
              <a:gd name="connsiteY1" fmla="*/ 8968 h 10000"/>
              <a:gd name="connsiteX2" fmla="*/ 7294 w 7967"/>
              <a:gd name="connsiteY2" fmla="*/ 0 h 10000"/>
              <a:gd name="connsiteX3" fmla="*/ 5817 w 7967"/>
              <a:gd name="connsiteY3" fmla="*/ 412 h 10000"/>
              <a:gd name="connsiteX4" fmla="*/ 6454 w 7967"/>
              <a:gd name="connsiteY4" fmla="*/ 4651 h 10000"/>
              <a:gd name="connsiteX5" fmla="*/ 4486 w 7967"/>
              <a:gd name="connsiteY5" fmla="*/ 9482 h 10000"/>
              <a:gd name="connsiteX6" fmla="*/ 4561 w 7967"/>
              <a:gd name="connsiteY6" fmla="*/ 2596 h 10000"/>
              <a:gd name="connsiteX7" fmla="*/ 3418 w 7967"/>
              <a:gd name="connsiteY7" fmla="*/ 8241 h 10000"/>
              <a:gd name="connsiteX8" fmla="*/ 2359 w 7967"/>
              <a:gd name="connsiteY8" fmla="*/ 1397 h 10000"/>
              <a:gd name="connsiteX9" fmla="*/ 1563 w 7967"/>
              <a:gd name="connsiteY9" fmla="*/ 10000 h 10000"/>
              <a:gd name="connsiteX10" fmla="*/ 1220 w 7967"/>
              <a:gd name="connsiteY10" fmla="*/ 3779 h 10000"/>
              <a:gd name="connsiteX11" fmla="*/ 225 w 7967"/>
              <a:gd name="connsiteY11" fmla="*/ 8737 h 10000"/>
              <a:gd name="connsiteX12" fmla="*/ 0 w 7967"/>
              <a:gd name="connsiteY12" fmla="*/ 1620 h 10000"/>
              <a:gd name="connsiteX0" fmla="*/ 9718 w 9718"/>
              <a:gd name="connsiteY0" fmla="*/ 3931 h 10000"/>
              <a:gd name="connsiteX1" fmla="*/ 8557 w 9718"/>
              <a:gd name="connsiteY1" fmla="*/ 8968 h 10000"/>
              <a:gd name="connsiteX2" fmla="*/ 8873 w 9718"/>
              <a:gd name="connsiteY2" fmla="*/ 0 h 10000"/>
              <a:gd name="connsiteX3" fmla="*/ 7019 w 9718"/>
              <a:gd name="connsiteY3" fmla="*/ 412 h 10000"/>
              <a:gd name="connsiteX4" fmla="*/ 7819 w 9718"/>
              <a:gd name="connsiteY4" fmla="*/ 4651 h 10000"/>
              <a:gd name="connsiteX5" fmla="*/ 5349 w 9718"/>
              <a:gd name="connsiteY5" fmla="*/ 9482 h 10000"/>
              <a:gd name="connsiteX6" fmla="*/ 5443 w 9718"/>
              <a:gd name="connsiteY6" fmla="*/ 2596 h 10000"/>
              <a:gd name="connsiteX7" fmla="*/ 4008 w 9718"/>
              <a:gd name="connsiteY7" fmla="*/ 8241 h 10000"/>
              <a:gd name="connsiteX8" fmla="*/ 2679 w 9718"/>
              <a:gd name="connsiteY8" fmla="*/ 1397 h 10000"/>
              <a:gd name="connsiteX9" fmla="*/ 1680 w 9718"/>
              <a:gd name="connsiteY9" fmla="*/ 10000 h 10000"/>
              <a:gd name="connsiteX10" fmla="*/ 1249 w 9718"/>
              <a:gd name="connsiteY10" fmla="*/ 3779 h 10000"/>
              <a:gd name="connsiteX11" fmla="*/ 0 w 9718"/>
              <a:gd name="connsiteY11" fmla="*/ 8737 h 10000"/>
              <a:gd name="connsiteX0" fmla="*/ 8715 w 8715"/>
              <a:gd name="connsiteY0" fmla="*/ 3931 h 10000"/>
              <a:gd name="connsiteX1" fmla="*/ 7520 w 8715"/>
              <a:gd name="connsiteY1" fmla="*/ 8968 h 10000"/>
              <a:gd name="connsiteX2" fmla="*/ 7845 w 8715"/>
              <a:gd name="connsiteY2" fmla="*/ 0 h 10000"/>
              <a:gd name="connsiteX3" fmla="*/ 5938 w 8715"/>
              <a:gd name="connsiteY3" fmla="*/ 412 h 10000"/>
              <a:gd name="connsiteX4" fmla="*/ 6761 w 8715"/>
              <a:gd name="connsiteY4" fmla="*/ 4651 h 10000"/>
              <a:gd name="connsiteX5" fmla="*/ 4219 w 8715"/>
              <a:gd name="connsiteY5" fmla="*/ 9482 h 10000"/>
              <a:gd name="connsiteX6" fmla="*/ 4316 w 8715"/>
              <a:gd name="connsiteY6" fmla="*/ 2596 h 10000"/>
              <a:gd name="connsiteX7" fmla="*/ 2839 w 8715"/>
              <a:gd name="connsiteY7" fmla="*/ 8241 h 10000"/>
              <a:gd name="connsiteX8" fmla="*/ 1472 w 8715"/>
              <a:gd name="connsiteY8" fmla="*/ 1397 h 10000"/>
              <a:gd name="connsiteX9" fmla="*/ 444 w 8715"/>
              <a:gd name="connsiteY9" fmla="*/ 10000 h 10000"/>
              <a:gd name="connsiteX10" fmla="*/ 0 w 8715"/>
              <a:gd name="connsiteY10" fmla="*/ 3779 h 10000"/>
              <a:gd name="connsiteX0" fmla="*/ 9491 w 9491"/>
              <a:gd name="connsiteY0" fmla="*/ 3931 h 10000"/>
              <a:gd name="connsiteX1" fmla="*/ 8120 w 9491"/>
              <a:gd name="connsiteY1" fmla="*/ 8968 h 10000"/>
              <a:gd name="connsiteX2" fmla="*/ 8493 w 9491"/>
              <a:gd name="connsiteY2" fmla="*/ 0 h 10000"/>
              <a:gd name="connsiteX3" fmla="*/ 6305 w 9491"/>
              <a:gd name="connsiteY3" fmla="*/ 412 h 10000"/>
              <a:gd name="connsiteX4" fmla="*/ 7249 w 9491"/>
              <a:gd name="connsiteY4" fmla="*/ 4651 h 10000"/>
              <a:gd name="connsiteX5" fmla="*/ 4332 w 9491"/>
              <a:gd name="connsiteY5" fmla="*/ 9482 h 10000"/>
              <a:gd name="connsiteX6" fmla="*/ 4443 w 9491"/>
              <a:gd name="connsiteY6" fmla="*/ 2596 h 10000"/>
              <a:gd name="connsiteX7" fmla="*/ 2749 w 9491"/>
              <a:gd name="connsiteY7" fmla="*/ 8241 h 10000"/>
              <a:gd name="connsiteX8" fmla="*/ 1180 w 9491"/>
              <a:gd name="connsiteY8" fmla="*/ 1397 h 10000"/>
              <a:gd name="connsiteX9" fmla="*/ 0 w 9491"/>
              <a:gd name="connsiteY9" fmla="*/ 10000 h 10000"/>
              <a:gd name="connsiteX0" fmla="*/ 8757 w 8757"/>
              <a:gd name="connsiteY0" fmla="*/ 3931 h 9482"/>
              <a:gd name="connsiteX1" fmla="*/ 7312 w 8757"/>
              <a:gd name="connsiteY1" fmla="*/ 8968 h 9482"/>
              <a:gd name="connsiteX2" fmla="*/ 7705 w 8757"/>
              <a:gd name="connsiteY2" fmla="*/ 0 h 9482"/>
              <a:gd name="connsiteX3" fmla="*/ 5400 w 8757"/>
              <a:gd name="connsiteY3" fmla="*/ 412 h 9482"/>
              <a:gd name="connsiteX4" fmla="*/ 6395 w 8757"/>
              <a:gd name="connsiteY4" fmla="*/ 4651 h 9482"/>
              <a:gd name="connsiteX5" fmla="*/ 3321 w 8757"/>
              <a:gd name="connsiteY5" fmla="*/ 9482 h 9482"/>
              <a:gd name="connsiteX6" fmla="*/ 3438 w 8757"/>
              <a:gd name="connsiteY6" fmla="*/ 2596 h 9482"/>
              <a:gd name="connsiteX7" fmla="*/ 1653 w 8757"/>
              <a:gd name="connsiteY7" fmla="*/ 8241 h 9482"/>
              <a:gd name="connsiteX8" fmla="*/ 0 w 8757"/>
              <a:gd name="connsiteY8" fmla="*/ 1397 h 9482"/>
              <a:gd name="connsiteX0" fmla="*/ 8112 w 8112"/>
              <a:gd name="connsiteY0" fmla="*/ 4146 h 10000"/>
              <a:gd name="connsiteX1" fmla="*/ 6462 w 8112"/>
              <a:gd name="connsiteY1" fmla="*/ 9458 h 10000"/>
              <a:gd name="connsiteX2" fmla="*/ 6911 w 8112"/>
              <a:gd name="connsiteY2" fmla="*/ 0 h 10000"/>
              <a:gd name="connsiteX3" fmla="*/ 4278 w 8112"/>
              <a:gd name="connsiteY3" fmla="*/ 435 h 10000"/>
              <a:gd name="connsiteX4" fmla="*/ 5415 w 8112"/>
              <a:gd name="connsiteY4" fmla="*/ 4905 h 10000"/>
              <a:gd name="connsiteX5" fmla="*/ 1904 w 8112"/>
              <a:gd name="connsiteY5" fmla="*/ 10000 h 10000"/>
              <a:gd name="connsiteX6" fmla="*/ 2038 w 8112"/>
              <a:gd name="connsiteY6" fmla="*/ 2738 h 10000"/>
              <a:gd name="connsiteX7" fmla="*/ 0 w 8112"/>
              <a:gd name="connsiteY7" fmla="*/ 8691 h 10000"/>
              <a:gd name="connsiteX0" fmla="*/ 7653 w 7653"/>
              <a:gd name="connsiteY0" fmla="*/ 4146 h 10000"/>
              <a:gd name="connsiteX1" fmla="*/ 5619 w 7653"/>
              <a:gd name="connsiteY1" fmla="*/ 9458 h 10000"/>
              <a:gd name="connsiteX2" fmla="*/ 6172 w 7653"/>
              <a:gd name="connsiteY2" fmla="*/ 0 h 10000"/>
              <a:gd name="connsiteX3" fmla="*/ 2927 w 7653"/>
              <a:gd name="connsiteY3" fmla="*/ 435 h 10000"/>
              <a:gd name="connsiteX4" fmla="*/ 4328 w 7653"/>
              <a:gd name="connsiteY4" fmla="*/ 4905 h 10000"/>
              <a:gd name="connsiteX5" fmla="*/ 0 w 7653"/>
              <a:gd name="connsiteY5" fmla="*/ 10000 h 10000"/>
              <a:gd name="connsiteX6" fmla="*/ 165 w 7653"/>
              <a:gd name="connsiteY6" fmla="*/ 2738 h 10000"/>
              <a:gd name="connsiteX0" fmla="*/ 10000 w 10000"/>
              <a:gd name="connsiteY0" fmla="*/ 4146 h 10000"/>
              <a:gd name="connsiteX1" fmla="*/ 7342 w 10000"/>
              <a:gd name="connsiteY1" fmla="*/ 9458 h 10000"/>
              <a:gd name="connsiteX2" fmla="*/ 8065 w 10000"/>
              <a:gd name="connsiteY2" fmla="*/ 0 h 10000"/>
              <a:gd name="connsiteX3" fmla="*/ 3825 w 10000"/>
              <a:gd name="connsiteY3" fmla="*/ 435 h 10000"/>
              <a:gd name="connsiteX4" fmla="*/ 5655 w 10000"/>
              <a:gd name="connsiteY4" fmla="*/ 4905 h 10000"/>
              <a:gd name="connsiteX5" fmla="*/ 0 w 10000"/>
              <a:gd name="connsiteY5" fmla="*/ 10000 h 10000"/>
              <a:gd name="connsiteX0" fmla="*/ 6175 w 6175"/>
              <a:gd name="connsiteY0" fmla="*/ 4146 h 9458"/>
              <a:gd name="connsiteX1" fmla="*/ 3517 w 6175"/>
              <a:gd name="connsiteY1" fmla="*/ 9458 h 9458"/>
              <a:gd name="connsiteX2" fmla="*/ 4240 w 6175"/>
              <a:gd name="connsiteY2" fmla="*/ 0 h 9458"/>
              <a:gd name="connsiteX3" fmla="*/ 0 w 6175"/>
              <a:gd name="connsiteY3" fmla="*/ 435 h 9458"/>
              <a:gd name="connsiteX4" fmla="*/ 1830 w 6175"/>
              <a:gd name="connsiteY4" fmla="*/ 4905 h 9458"/>
              <a:gd name="connsiteX0" fmla="*/ 10000 w 10000"/>
              <a:gd name="connsiteY0" fmla="*/ 4384 h 10000"/>
              <a:gd name="connsiteX1" fmla="*/ 5696 w 10000"/>
              <a:gd name="connsiteY1" fmla="*/ 10000 h 10000"/>
              <a:gd name="connsiteX2" fmla="*/ 6866 w 10000"/>
              <a:gd name="connsiteY2" fmla="*/ 0 h 10000"/>
              <a:gd name="connsiteX3" fmla="*/ 0 w 10000"/>
              <a:gd name="connsiteY3" fmla="*/ 460 h 10000"/>
              <a:gd name="connsiteX0" fmla="*/ 4304 w 4304"/>
              <a:gd name="connsiteY0" fmla="*/ 4384 h 10000"/>
              <a:gd name="connsiteX1" fmla="*/ 0 w 4304"/>
              <a:gd name="connsiteY1" fmla="*/ 10000 h 10000"/>
              <a:gd name="connsiteX2" fmla="*/ 1170 w 4304"/>
              <a:gd name="connsiteY2" fmla="*/ 0 h 10000"/>
              <a:gd name="connsiteX0" fmla="*/ 10000 w 10000"/>
              <a:gd name="connsiteY0" fmla="*/ 0 h 5616"/>
              <a:gd name="connsiteX1" fmla="*/ 0 w 10000"/>
              <a:gd name="connsiteY1" fmla="*/ 5616 h 5616"/>
            </a:gdLst>
            <a:ahLst/>
            <a:cxnLst>
              <a:cxn ang="0">
                <a:pos x="connsiteX0" y="connsiteY0"/>
              </a:cxn>
              <a:cxn ang="0">
                <a:pos x="connsiteX1" y="connsiteY1"/>
              </a:cxn>
            </a:cxnLst>
            <a:rect l="l" t="t" r="r" b="b"/>
            <a:pathLst>
              <a:path w="10000" h="5616">
                <a:moveTo>
                  <a:pt x="10000" y="0"/>
                </a:moveTo>
                <a:lnTo>
                  <a:pt x="0" y="5616"/>
                </a:ln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4" name="Freeform 5"/>
          <p:cNvSpPr>
            <a:spLocks/>
          </p:cNvSpPr>
          <p:nvPr/>
        </p:nvSpPr>
        <p:spPr bwMode="auto">
          <a:xfrm>
            <a:off x="9133393" y="5003218"/>
            <a:ext cx="1590986" cy="46192"/>
          </a:xfrm>
          <a:custGeom>
            <a:avLst/>
            <a:gdLst>
              <a:gd name="T0" fmla="*/ 90 w 2215"/>
              <a:gd name="T1" fmla="*/ 221 h 561"/>
              <a:gd name="T2" fmla="*/ 613 w 2215"/>
              <a:gd name="T3" fmla="*/ 464 h 561"/>
              <a:gd name="T4" fmla="*/ 1129 w 2215"/>
              <a:gd name="T5" fmla="*/ 312 h 561"/>
              <a:gd name="T6" fmla="*/ 1588 w 2215"/>
              <a:gd name="T7" fmla="*/ 422 h 561"/>
              <a:gd name="T8" fmla="*/ 1903 w 2215"/>
              <a:gd name="T9" fmla="*/ 210 h 561"/>
              <a:gd name="T10" fmla="*/ 2215 w 2215"/>
              <a:gd name="T11" fmla="*/ 312 h 561"/>
              <a:gd name="T12" fmla="*/ 2006 w 2215"/>
              <a:gd name="T13" fmla="*/ 508 h 561"/>
              <a:gd name="T14" fmla="*/ 2063 w 2215"/>
              <a:gd name="T15" fmla="*/ 159 h 561"/>
              <a:gd name="T16" fmla="*/ 1729 w 2215"/>
              <a:gd name="T17" fmla="*/ 175 h 561"/>
              <a:gd name="T18" fmla="*/ 1873 w 2215"/>
              <a:gd name="T19" fmla="*/ 340 h 561"/>
              <a:gd name="T20" fmla="*/ 1428 w 2215"/>
              <a:gd name="T21" fmla="*/ 528 h 561"/>
              <a:gd name="T22" fmla="*/ 1445 w 2215"/>
              <a:gd name="T23" fmla="*/ 260 h 561"/>
              <a:gd name="T24" fmla="*/ 1206 w 2215"/>
              <a:gd name="T25" fmla="*/ 457 h 561"/>
              <a:gd name="T26" fmla="*/ 956 w 2215"/>
              <a:gd name="T27" fmla="*/ 241 h 561"/>
              <a:gd name="T28" fmla="*/ 690 w 2215"/>
              <a:gd name="T29" fmla="*/ 306 h 561"/>
              <a:gd name="T30" fmla="*/ 890 w 2215"/>
              <a:gd name="T31" fmla="*/ 545 h 561"/>
              <a:gd name="T32" fmla="*/ 465 w 2215"/>
              <a:gd name="T33" fmla="*/ 499 h 561"/>
              <a:gd name="T34" fmla="*/ 603 w 2215"/>
              <a:gd name="T35" fmla="*/ 289 h 561"/>
              <a:gd name="T36" fmla="*/ 414 w 2215"/>
              <a:gd name="T37" fmla="*/ 222 h 561"/>
              <a:gd name="T38" fmla="*/ 276 w 2215"/>
              <a:gd name="T39" fmla="*/ 511 h 561"/>
              <a:gd name="T40" fmla="*/ 12 w 2215"/>
              <a:gd name="T41" fmla="*/ 561 h 561"/>
              <a:gd name="T42" fmla="*/ 0 w 2215"/>
              <a:gd name="T43" fmla="*/ 0 h 561"/>
              <a:gd name="T44" fmla="*/ 372 w 2215"/>
              <a:gd name="T45" fmla="*/ 54 h 561"/>
              <a:gd name="T46" fmla="*/ 141 w 2215"/>
              <a:gd name="T47" fmla="*/ 387 h 561"/>
              <a:gd name="T48" fmla="*/ 90 w 2215"/>
              <a:gd name="T49" fmla="*/ 221 h 561"/>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24" fmla="*/ 87 w 10000"/>
              <a:gd name="connsiteY24" fmla="*/ 566 h 10000"/>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0" fmla="*/ 1625 w 9946"/>
              <a:gd name="connsiteY0" fmla="*/ 0 h 9037"/>
              <a:gd name="connsiteX1" fmla="*/ 583 w 9946"/>
              <a:gd name="connsiteY1" fmla="*/ 5935 h 9037"/>
              <a:gd name="connsiteX2" fmla="*/ 352 w 9946"/>
              <a:gd name="connsiteY2" fmla="*/ 2976 h 9037"/>
              <a:gd name="connsiteX3" fmla="*/ 2713 w 9946"/>
              <a:gd name="connsiteY3" fmla="*/ 7308 h 9037"/>
              <a:gd name="connsiteX4" fmla="*/ 5043 w 9946"/>
              <a:gd name="connsiteY4" fmla="*/ 4598 h 9037"/>
              <a:gd name="connsiteX5" fmla="*/ 7115 w 9946"/>
              <a:gd name="connsiteY5" fmla="*/ 6559 h 9037"/>
              <a:gd name="connsiteX6" fmla="*/ 8537 w 9946"/>
              <a:gd name="connsiteY6" fmla="*/ 2780 h 9037"/>
              <a:gd name="connsiteX7" fmla="*/ 9946 w 9946"/>
              <a:gd name="connsiteY7" fmla="*/ 4598 h 9037"/>
              <a:gd name="connsiteX8" fmla="*/ 9002 w 9946"/>
              <a:gd name="connsiteY8" fmla="*/ 8092 h 9037"/>
              <a:gd name="connsiteX9" fmla="*/ 9260 w 9946"/>
              <a:gd name="connsiteY9" fmla="*/ 1871 h 9037"/>
              <a:gd name="connsiteX10" fmla="*/ 7752 w 9946"/>
              <a:gd name="connsiteY10" fmla="*/ 2156 h 9037"/>
              <a:gd name="connsiteX11" fmla="*/ 8402 w 9946"/>
              <a:gd name="connsiteY11" fmla="*/ 5098 h 9037"/>
              <a:gd name="connsiteX12" fmla="*/ 6393 w 9946"/>
              <a:gd name="connsiteY12" fmla="*/ 8449 h 9037"/>
              <a:gd name="connsiteX13" fmla="*/ 6470 w 9946"/>
              <a:gd name="connsiteY13" fmla="*/ 3672 h 9037"/>
              <a:gd name="connsiteX14" fmla="*/ 5391 w 9946"/>
              <a:gd name="connsiteY14" fmla="*/ 7183 h 9037"/>
              <a:gd name="connsiteX15" fmla="*/ 4262 w 9946"/>
              <a:gd name="connsiteY15" fmla="*/ 3333 h 9037"/>
              <a:gd name="connsiteX16" fmla="*/ 3061 w 9946"/>
              <a:gd name="connsiteY16" fmla="*/ 4492 h 9037"/>
              <a:gd name="connsiteX17" fmla="*/ 3964 w 9946"/>
              <a:gd name="connsiteY17" fmla="*/ 8752 h 9037"/>
              <a:gd name="connsiteX18" fmla="*/ 2045 w 9946"/>
              <a:gd name="connsiteY18" fmla="*/ 7932 h 9037"/>
              <a:gd name="connsiteX19" fmla="*/ 2668 w 9946"/>
              <a:gd name="connsiteY19" fmla="*/ 4189 h 9037"/>
              <a:gd name="connsiteX20" fmla="*/ 1815 w 9946"/>
              <a:gd name="connsiteY20" fmla="*/ 2994 h 9037"/>
              <a:gd name="connsiteX21" fmla="*/ 1192 w 9946"/>
              <a:gd name="connsiteY21" fmla="*/ 8146 h 9037"/>
              <a:gd name="connsiteX22" fmla="*/ 0 w 9946"/>
              <a:gd name="connsiteY22" fmla="*/ 9037 h 9037"/>
              <a:gd name="connsiteX0" fmla="*/ 0 w 10034"/>
              <a:gd name="connsiteY0" fmla="*/ 8167 h 8167"/>
              <a:gd name="connsiteX1" fmla="*/ 620 w 10034"/>
              <a:gd name="connsiteY1" fmla="*/ 4497 h 8167"/>
              <a:gd name="connsiteX2" fmla="*/ 388 w 10034"/>
              <a:gd name="connsiteY2" fmla="*/ 1223 h 8167"/>
              <a:gd name="connsiteX3" fmla="*/ 2762 w 10034"/>
              <a:gd name="connsiteY3" fmla="*/ 6017 h 8167"/>
              <a:gd name="connsiteX4" fmla="*/ 5104 w 10034"/>
              <a:gd name="connsiteY4" fmla="*/ 3018 h 8167"/>
              <a:gd name="connsiteX5" fmla="*/ 7188 w 10034"/>
              <a:gd name="connsiteY5" fmla="*/ 5188 h 8167"/>
              <a:gd name="connsiteX6" fmla="*/ 8617 w 10034"/>
              <a:gd name="connsiteY6" fmla="*/ 1006 h 8167"/>
              <a:gd name="connsiteX7" fmla="*/ 10034 w 10034"/>
              <a:gd name="connsiteY7" fmla="*/ 3018 h 8167"/>
              <a:gd name="connsiteX8" fmla="*/ 9085 w 10034"/>
              <a:gd name="connsiteY8" fmla="*/ 6884 h 8167"/>
              <a:gd name="connsiteX9" fmla="*/ 9344 w 10034"/>
              <a:gd name="connsiteY9" fmla="*/ 0 h 8167"/>
              <a:gd name="connsiteX10" fmla="*/ 7828 w 10034"/>
              <a:gd name="connsiteY10" fmla="*/ 316 h 8167"/>
              <a:gd name="connsiteX11" fmla="*/ 8482 w 10034"/>
              <a:gd name="connsiteY11" fmla="*/ 3571 h 8167"/>
              <a:gd name="connsiteX12" fmla="*/ 6462 w 10034"/>
              <a:gd name="connsiteY12" fmla="*/ 7279 h 8167"/>
              <a:gd name="connsiteX13" fmla="*/ 6539 w 10034"/>
              <a:gd name="connsiteY13" fmla="*/ 1993 h 8167"/>
              <a:gd name="connsiteX14" fmla="*/ 5454 w 10034"/>
              <a:gd name="connsiteY14" fmla="*/ 5878 h 8167"/>
              <a:gd name="connsiteX15" fmla="*/ 4319 w 10034"/>
              <a:gd name="connsiteY15" fmla="*/ 1618 h 8167"/>
              <a:gd name="connsiteX16" fmla="*/ 3112 w 10034"/>
              <a:gd name="connsiteY16" fmla="*/ 2901 h 8167"/>
              <a:gd name="connsiteX17" fmla="*/ 4020 w 10034"/>
              <a:gd name="connsiteY17" fmla="*/ 7615 h 8167"/>
              <a:gd name="connsiteX18" fmla="*/ 2090 w 10034"/>
              <a:gd name="connsiteY18" fmla="*/ 6707 h 8167"/>
              <a:gd name="connsiteX19" fmla="*/ 2716 w 10034"/>
              <a:gd name="connsiteY19" fmla="*/ 2565 h 8167"/>
              <a:gd name="connsiteX20" fmla="*/ 1859 w 10034"/>
              <a:gd name="connsiteY20" fmla="*/ 1243 h 8167"/>
              <a:gd name="connsiteX21" fmla="*/ 1232 w 10034"/>
              <a:gd name="connsiteY21" fmla="*/ 6944 h 8167"/>
              <a:gd name="connsiteX22" fmla="*/ 34 w 10034"/>
              <a:gd name="connsiteY22" fmla="*/ 7930 h 8167"/>
              <a:gd name="connsiteX0" fmla="*/ 0 w 10000"/>
              <a:gd name="connsiteY0" fmla="*/ 10000 h 12799"/>
              <a:gd name="connsiteX1" fmla="*/ 951 w 10000"/>
              <a:gd name="connsiteY1" fmla="*/ 12540 h 12799"/>
              <a:gd name="connsiteX2" fmla="*/ 387 w 10000"/>
              <a:gd name="connsiteY2" fmla="*/ 1497 h 12799"/>
              <a:gd name="connsiteX3" fmla="*/ 2753 w 10000"/>
              <a:gd name="connsiteY3" fmla="*/ 7367 h 12799"/>
              <a:gd name="connsiteX4" fmla="*/ 5087 w 10000"/>
              <a:gd name="connsiteY4" fmla="*/ 3695 h 12799"/>
              <a:gd name="connsiteX5" fmla="*/ 7164 w 10000"/>
              <a:gd name="connsiteY5" fmla="*/ 6352 h 12799"/>
              <a:gd name="connsiteX6" fmla="*/ 8588 w 10000"/>
              <a:gd name="connsiteY6" fmla="*/ 1232 h 12799"/>
              <a:gd name="connsiteX7" fmla="*/ 10000 w 10000"/>
              <a:gd name="connsiteY7" fmla="*/ 3695 h 12799"/>
              <a:gd name="connsiteX8" fmla="*/ 9054 w 10000"/>
              <a:gd name="connsiteY8" fmla="*/ 8429 h 12799"/>
              <a:gd name="connsiteX9" fmla="*/ 9312 w 10000"/>
              <a:gd name="connsiteY9" fmla="*/ 0 h 12799"/>
              <a:gd name="connsiteX10" fmla="*/ 7801 w 10000"/>
              <a:gd name="connsiteY10" fmla="*/ 387 h 12799"/>
              <a:gd name="connsiteX11" fmla="*/ 8453 w 10000"/>
              <a:gd name="connsiteY11" fmla="*/ 4372 h 12799"/>
              <a:gd name="connsiteX12" fmla="*/ 6440 w 10000"/>
              <a:gd name="connsiteY12" fmla="*/ 8913 h 12799"/>
              <a:gd name="connsiteX13" fmla="*/ 6517 w 10000"/>
              <a:gd name="connsiteY13" fmla="*/ 2440 h 12799"/>
              <a:gd name="connsiteX14" fmla="*/ 5436 w 10000"/>
              <a:gd name="connsiteY14" fmla="*/ 7197 h 12799"/>
              <a:gd name="connsiteX15" fmla="*/ 4304 w 10000"/>
              <a:gd name="connsiteY15" fmla="*/ 1981 h 12799"/>
              <a:gd name="connsiteX16" fmla="*/ 3101 w 10000"/>
              <a:gd name="connsiteY16" fmla="*/ 3552 h 12799"/>
              <a:gd name="connsiteX17" fmla="*/ 4006 w 10000"/>
              <a:gd name="connsiteY17" fmla="*/ 9324 h 12799"/>
              <a:gd name="connsiteX18" fmla="*/ 2083 w 10000"/>
              <a:gd name="connsiteY18" fmla="*/ 8212 h 12799"/>
              <a:gd name="connsiteX19" fmla="*/ 2707 w 10000"/>
              <a:gd name="connsiteY19" fmla="*/ 3141 h 12799"/>
              <a:gd name="connsiteX20" fmla="*/ 1853 w 10000"/>
              <a:gd name="connsiteY20" fmla="*/ 1522 h 12799"/>
              <a:gd name="connsiteX21" fmla="*/ 1228 w 10000"/>
              <a:gd name="connsiteY21" fmla="*/ 8503 h 12799"/>
              <a:gd name="connsiteX22" fmla="*/ 34 w 10000"/>
              <a:gd name="connsiteY22" fmla="*/ 9710 h 12799"/>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34 w 10000"/>
              <a:gd name="connsiteY22" fmla="*/ 9710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94 w 10174"/>
              <a:gd name="connsiteY21" fmla="*/ 7408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9598"/>
              <a:gd name="connsiteX1" fmla="*/ 917 w 10226"/>
              <a:gd name="connsiteY1" fmla="*/ 9598 h 9598"/>
              <a:gd name="connsiteX2" fmla="*/ 613 w 10226"/>
              <a:gd name="connsiteY2" fmla="*/ 1497 h 9598"/>
              <a:gd name="connsiteX3" fmla="*/ 2979 w 10226"/>
              <a:gd name="connsiteY3" fmla="*/ 7367 h 9598"/>
              <a:gd name="connsiteX4" fmla="*/ 5313 w 10226"/>
              <a:gd name="connsiteY4" fmla="*/ 3695 h 9598"/>
              <a:gd name="connsiteX5" fmla="*/ 7390 w 10226"/>
              <a:gd name="connsiteY5" fmla="*/ 6352 h 9598"/>
              <a:gd name="connsiteX6" fmla="*/ 8814 w 10226"/>
              <a:gd name="connsiteY6" fmla="*/ 1232 h 9598"/>
              <a:gd name="connsiteX7" fmla="*/ 10226 w 10226"/>
              <a:gd name="connsiteY7" fmla="*/ 3695 h 9598"/>
              <a:gd name="connsiteX8" fmla="*/ 9280 w 10226"/>
              <a:gd name="connsiteY8" fmla="*/ 8429 h 9598"/>
              <a:gd name="connsiteX9" fmla="*/ 9538 w 10226"/>
              <a:gd name="connsiteY9" fmla="*/ 0 h 9598"/>
              <a:gd name="connsiteX10" fmla="*/ 8027 w 10226"/>
              <a:gd name="connsiteY10" fmla="*/ 387 h 9598"/>
              <a:gd name="connsiteX11" fmla="*/ 8679 w 10226"/>
              <a:gd name="connsiteY11" fmla="*/ 4372 h 9598"/>
              <a:gd name="connsiteX12" fmla="*/ 6666 w 10226"/>
              <a:gd name="connsiteY12" fmla="*/ 8913 h 9598"/>
              <a:gd name="connsiteX13" fmla="*/ 6743 w 10226"/>
              <a:gd name="connsiteY13" fmla="*/ 2440 h 9598"/>
              <a:gd name="connsiteX14" fmla="*/ 5662 w 10226"/>
              <a:gd name="connsiteY14" fmla="*/ 7197 h 9598"/>
              <a:gd name="connsiteX15" fmla="*/ 4530 w 10226"/>
              <a:gd name="connsiteY15" fmla="*/ 1981 h 9598"/>
              <a:gd name="connsiteX16" fmla="*/ 3327 w 10226"/>
              <a:gd name="connsiteY16" fmla="*/ 3552 h 9598"/>
              <a:gd name="connsiteX17" fmla="*/ 4232 w 10226"/>
              <a:gd name="connsiteY17" fmla="*/ 9324 h 9598"/>
              <a:gd name="connsiteX18" fmla="*/ 2309 w 10226"/>
              <a:gd name="connsiteY18" fmla="*/ 8212 h 9598"/>
              <a:gd name="connsiteX19" fmla="*/ 2933 w 10226"/>
              <a:gd name="connsiteY19" fmla="*/ 3141 h 9598"/>
              <a:gd name="connsiteX20" fmla="*/ 2079 w 10226"/>
              <a:gd name="connsiteY20" fmla="*/ 1522 h 9598"/>
              <a:gd name="connsiteX21" fmla="*/ 0 w 10226"/>
              <a:gd name="connsiteY21" fmla="*/ 7280 h 9598"/>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218 w 10000"/>
              <a:gd name="connsiteY19" fmla="*/ 5005 h 10000"/>
              <a:gd name="connsiteX20" fmla="*/ 2033 w 10000"/>
              <a:gd name="connsiteY20" fmla="*/ 1586 h 10000"/>
              <a:gd name="connsiteX21" fmla="*/ 0 w 10000"/>
              <a:gd name="connsiteY21"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4392 w 10000"/>
              <a:gd name="connsiteY14" fmla="*/ 136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78 w 10000"/>
              <a:gd name="connsiteY14" fmla="*/ 1008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9793"/>
              <a:gd name="connsiteX1" fmla="*/ 599 w 10000"/>
              <a:gd name="connsiteY1" fmla="*/ 1560 h 9793"/>
              <a:gd name="connsiteX2" fmla="*/ 2913 w 10000"/>
              <a:gd name="connsiteY2" fmla="*/ 7676 h 9793"/>
              <a:gd name="connsiteX3" fmla="*/ 5196 w 10000"/>
              <a:gd name="connsiteY3" fmla="*/ 3850 h 9793"/>
              <a:gd name="connsiteX4" fmla="*/ 7669 w 10000"/>
              <a:gd name="connsiteY4" fmla="*/ 8450 h 9793"/>
              <a:gd name="connsiteX5" fmla="*/ 8619 w 10000"/>
              <a:gd name="connsiteY5" fmla="*/ 1284 h 9793"/>
              <a:gd name="connsiteX6" fmla="*/ 10000 w 10000"/>
              <a:gd name="connsiteY6" fmla="*/ 3850 h 9793"/>
              <a:gd name="connsiteX7" fmla="*/ 9075 w 10000"/>
              <a:gd name="connsiteY7" fmla="*/ 8782 h 9793"/>
              <a:gd name="connsiteX8" fmla="*/ 9327 w 10000"/>
              <a:gd name="connsiteY8" fmla="*/ 0 h 9793"/>
              <a:gd name="connsiteX9" fmla="*/ 7850 w 10000"/>
              <a:gd name="connsiteY9" fmla="*/ 403 h 9793"/>
              <a:gd name="connsiteX10" fmla="*/ 8487 w 10000"/>
              <a:gd name="connsiteY10" fmla="*/ 4555 h 9793"/>
              <a:gd name="connsiteX11" fmla="*/ 6519 w 10000"/>
              <a:gd name="connsiteY11" fmla="*/ 9286 h 9793"/>
              <a:gd name="connsiteX12" fmla="*/ 6594 w 10000"/>
              <a:gd name="connsiteY12" fmla="*/ 2542 h 9793"/>
              <a:gd name="connsiteX13" fmla="*/ 5451 w 10000"/>
              <a:gd name="connsiteY13" fmla="*/ 8070 h 9793"/>
              <a:gd name="connsiteX14" fmla="*/ 4392 w 10000"/>
              <a:gd name="connsiteY14" fmla="*/ 1368 h 9793"/>
              <a:gd name="connsiteX15" fmla="*/ 3596 w 10000"/>
              <a:gd name="connsiteY15" fmla="*/ 9793 h 9793"/>
              <a:gd name="connsiteX16" fmla="*/ 3253 w 10000"/>
              <a:gd name="connsiteY16" fmla="*/ 3701 h 9793"/>
              <a:gd name="connsiteX17" fmla="*/ 2258 w 10000"/>
              <a:gd name="connsiteY17" fmla="*/ 8556 h 9793"/>
              <a:gd name="connsiteX18" fmla="*/ 2033 w 10000"/>
              <a:gd name="connsiteY18" fmla="*/ 1586 h 9793"/>
              <a:gd name="connsiteX19" fmla="*/ 0 w 10000"/>
              <a:gd name="connsiteY19" fmla="*/ 7585 h 9793"/>
              <a:gd name="connsiteX0" fmla="*/ 599 w 10000"/>
              <a:gd name="connsiteY0" fmla="*/ 1593 h 10000"/>
              <a:gd name="connsiteX1" fmla="*/ 2913 w 10000"/>
              <a:gd name="connsiteY1" fmla="*/ 7838 h 10000"/>
              <a:gd name="connsiteX2" fmla="*/ 5196 w 10000"/>
              <a:gd name="connsiteY2" fmla="*/ 3931 h 10000"/>
              <a:gd name="connsiteX3" fmla="*/ 7669 w 10000"/>
              <a:gd name="connsiteY3" fmla="*/ 8629 h 10000"/>
              <a:gd name="connsiteX4" fmla="*/ 8619 w 10000"/>
              <a:gd name="connsiteY4" fmla="*/ 1311 h 10000"/>
              <a:gd name="connsiteX5" fmla="*/ 10000 w 10000"/>
              <a:gd name="connsiteY5" fmla="*/ 3931 h 10000"/>
              <a:gd name="connsiteX6" fmla="*/ 9075 w 10000"/>
              <a:gd name="connsiteY6" fmla="*/ 8968 h 10000"/>
              <a:gd name="connsiteX7" fmla="*/ 9327 w 10000"/>
              <a:gd name="connsiteY7" fmla="*/ 0 h 10000"/>
              <a:gd name="connsiteX8" fmla="*/ 7850 w 10000"/>
              <a:gd name="connsiteY8" fmla="*/ 412 h 10000"/>
              <a:gd name="connsiteX9" fmla="*/ 8487 w 10000"/>
              <a:gd name="connsiteY9" fmla="*/ 4651 h 10000"/>
              <a:gd name="connsiteX10" fmla="*/ 6519 w 10000"/>
              <a:gd name="connsiteY10" fmla="*/ 9482 h 10000"/>
              <a:gd name="connsiteX11" fmla="*/ 6594 w 10000"/>
              <a:gd name="connsiteY11" fmla="*/ 2596 h 10000"/>
              <a:gd name="connsiteX12" fmla="*/ 5451 w 10000"/>
              <a:gd name="connsiteY12" fmla="*/ 8241 h 10000"/>
              <a:gd name="connsiteX13" fmla="*/ 4392 w 10000"/>
              <a:gd name="connsiteY13" fmla="*/ 1397 h 10000"/>
              <a:gd name="connsiteX14" fmla="*/ 3596 w 10000"/>
              <a:gd name="connsiteY14" fmla="*/ 10000 h 10000"/>
              <a:gd name="connsiteX15" fmla="*/ 3253 w 10000"/>
              <a:gd name="connsiteY15" fmla="*/ 3779 h 10000"/>
              <a:gd name="connsiteX16" fmla="*/ 2258 w 10000"/>
              <a:gd name="connsiteY16" fmla="*/ 8737 h 10000"/>
              <a:gd name="connsiteX17" fmla="*/ 2033 w 10000"/>
              <a:gd name="connsiteY17" fmla="*/ 1620 h 10000"/>
              <a:gd name="connsiteX18" fmla="*/ 0 w 10000"/>
              <a:gd name="connsiteY18" fmla="*/ 7745 h 10000"/>
              <a:gd name="connsiteX0" fmla="*/ 2913 w 10000"/>
              <a:gd name="connsiteY0" fmla="*/ 7838 h 10000"/>
              <a:gd name="connsiteX1" fmla="*/ 5196 w 10000"/>
              <a:gd name="connsiteY1" fmla="*/ 3931 h 10000"/>
              <a:gd name="connsiteX2" fmla="*/ 7669 w 10000"/>
              <a:gd name="connsiteY2" fmla="*/ 8629 h 10000"/>
              <a:gd name="connsiteX3" fmla="*/ 8619 w 10000"/>
              <a:gd name="connsiteY3" fmla="*/ 1311 h 10000"/>
              <a:gd name="connsiteX4" fmla="*/ 10000 w 10000"/>
              <a:gd name="connsiteY4" fmla="*/ 3931 h 10000"/>
              <a:gd name="connsiteX5" fmla="*/ 9075 w 10000"/>
              <a:gd name="connsiteY5" fmla="*/ 8968 h 10000"/>
              <a:gd name="connsiteX6" fmla="*/ 9327 w 10000"/>
              <a:gd name="connsiteY6" fmla="*/ 0 h 10000"/>
              <a:gd name="connsiteX7" fmla="*/ 7850 w 10000"/>
              <a:gd name="connsiteY7" fmla="*/ 412 h 10000"/>
              <a:gd name="connsiteX8" fmla="*/ 8487 w 10000"/>
              <a:gd name="connsiteY8" fmla="*/ 4651 h 10000"/>
              <a:gd name="connsiteX9" fmla="*/ 6519 w 10000"/>
              <a:gd name="connsiteY9" fmla="*/ 9482 h 10000"/>
              <a:gd name="connsiteX10" fmla="*/ 6594 w 10000"/>
              <a:gd name="connsiteY10" fmla="*/ 2596 h 10000"/>
              <a:gd name="connsiteX11" fmla="*/ 5451 w 10000"/>
              <a:gd name="connsiteY11" fmla="*/ 8241 h 10000"/>
              <a:gd name="connsiteX12" fmla="*/ 4392 w 10000"/>
              <a:gd name="connsiteY12" fmla="*/ 1397 h 10000"/>
              <a:gd name="connsiteX13" fmla="*/ 3596 w 10000"/>
              <a:gd name="connsiteY13" fmla="*/ 10000 h 10000"/>
              <a:gd name="connsiteX14" fmla="*/ 3253 w 10000"/>
              <a:gd name="connsiteY14" fmla="*/ 3779 h 10000"/>
              <a:gd name="connsiteX15" fmla="*/ 2258 w 10000"/>
              <a:gd name="connsiteY15" fmla="*/ 8737 h 10000"/>
              <a:gd name="connsiteX16" fmla="*/ 2033 w 10000"/>
              <a:gd name="connsiteY16" fmla="*/ 1620 h 10000"/>
              <a:gd name="connsiteX17" fmla="*/ 0 w 10000"/>
              <a:gd name="connsiteY17" fmla="*/ 7745 h 10000"/>
              <a:gd name="connsiteX0" fmla="*/ 5196 w 10000"/>
              <a:gd name="connsiteY0" fmla="*/ 3931 h 10000"/>
              <a:gd name="connsiteX1" fmla="*/ 7669 w 10000"/>
              <a:gd name="connsiteY1" fmla="*/ 8629 h 10000"/>
              <a:gd name="connsiteX2" fmla="*/ 8619 w 10000"/>
              <a:gd name="connsiteY2" fmla="*/ 1311 h 10000"/>
              <a:gd name="connsiteX3" fmla="*/ 10000 w 10000"/>
              <a:gd name="connsiteY3" fmla="*/ 3931 h 10000"/>
              <a:gd name="connsiteX4" fmla="*/ 9075 w 10000"/>
              <a:gd name="connsiteY4" fmla="*/ 8968 h 10000"/>
              <a:gd name="connsiteX5" fmla="*/ 9327 w 10000"/>
              <a:gd name="connsiteY5" fmla="*/ 0 h 10000"/>
              <a:gd name="connsiteX6" fmla="*/ 7850 w 10000"/>
              <a:gd name="connsiteY6" fmla="*/ 412 h 10000"/>
              <a:gd name="connsiteX7" fmla="*/ 8487 w 10000"/>
              <a:gd name="connsiteY7" fmla="*/ 4651 h 10000"/>
              <a:gd name="connsiteX8" fmla="*/ 6519 w 10000"/>
              <a:gd name="connsiteY8" fmla="*/ 9482 h 10000"/>
              <a:gd name="connsiteX9" fmla="*/ 6594 w 10000"/>
              <a:gd name="connsiteY9" fmla="*/ 2596 h 10000"/>
              <a:gd name="connsiteX10" fmla="*/ 5451 w 10000"/>
              <a:gd name="connsiteY10" fmla="*/ 8241 h 10000"/>
              <a:gd name="connsiteX11" fmla="*/ 4392 w 10000"/>
              <a:gd name="connsiteY11" fmla="*/ 1397 h 10000"/>
              <a:gd name="connsiteX12" fmla="*/ 3596 w 10000"/>
              <a:gd name="connsiteY12" fmla="*/ 10000 h 10000"/>
              <a:gd name="connsiteX13" fmla="*/ 3253 w 10000"/>
              <a:gd name="connsiteY13" fmla="*/ 3779 h 10000"/>
              <a:gd name="connsiteX14" fmla="*/ 2258 w 10000"/>
              <a:gd name="connsiteY14" fmla="*/ 8737 h 10000"/>
              <a:gd name="connsiteX15" fmla="*/ 2033 w 10000"/>
              <a:gd name="connsiteY15" fmla="*/ 1620 h 10000"/>
              <a:gd name="connsiteX16" fmla="*/ 0 w 10000"/>
              <a:gd name="connsiteY16" fmla="*/ 7745 h 10000"/>
              <a:gd name="connsiteX0" fmla="*/ 7669 w 10000"/>
              <a:gd name="connsiteY0" fmla="*/ 8629 h 10000"/>
              <a:gd name="connsiteX1" fmla="*/ 8619 w 10000"/>
              <a:gd name="connsiteY1" fmla="*/ 1311 h 10000"/>
              <a:gd name="connsiteX2" fmla="*/ 10000 w 10000"/>
              <a:gd name="connsiteY2" fmla="*/ 3931 h 10000"/>
              <a:gd name="connsiteX3" fmla="*/ 9075 w 10000"/>
              <a:gd name="connsiteY3" fmla="*/ 8968 h 10000"/>
              <a:gd name="connsiteX4" fmla="*/ 9327 w 10000"/>
              <a:gd name="connsiteY4" fmla="*/ 0 h 10000"/>
              <a:gd name="connsiteX5" fmla="*/ 7850 w 10000"/>
              <a:gd name="connsiteY5" fmla="*/ 412 h 10000"/>
              <a:gd name="connsiteX6" fmla="*/ 8487 w 10000"/>
              <a:gd name="connsiteY6" fmla="*/ 4651 h 10000"/>
              <a:gd name="connsiteX7" fmla="*/ 6519 w 10000"/>
              <a:gd name="connsiteY7" fmla="*/ 9482 h 10000"/>
              <a:gd name="connsiteX8" fmla="*/ 6594 w 10000"/>
              <a:gd name="connsiteY8" fmla="*/ 2596 h 10000"/>
              <a:gd name="connsiteX9" fmla="*/ 5451 w 10000"/>
              <a:gd name="connsiteY9" fmla="*/ 8241 h 10000"/>
              <a:gd name="connsiteX10" fmla="*/ 4392 w 10000"/>
              <a:gd name="connsiteY10" fmla="*/ 1397 h 10000"/>
              <a:gd name="connsiteX11" fmla="*/ 3596 w 10000"/>
              <a:gd name="connsiteY11" fmla="*/ 10000 h 10000"/>
              <a:gd name="connsiteX12" fmla="*/ 3253 w 10000"/>
              <a:gd name="connsiteY12" fmla="*/ 3779 h 10000"/>
              <a:gd name="connsiteX13" fmla="*/ 2258 w 10000"/>
              <a:gd name="connsiteY13" fmla="*/ 8737 h 10000"/>
              <a:gd name="connsiteX14" fmla="*/ 2033 w 10000"/>
              <a:gd name="connsiteY14" fmla="*/ 1620 h 10000"/>
              <a:gd name="connsiteX15" fmla="*/ 0 w 10000"/>
              <a:gd name="connsiteY15" fmla="*/ 7745 h 10000"/>
              <a:gd name="connsiteX0" fmla="*/ 8619 w 10000"/>
              <a:gd name="connsiteY0" fmla="*/ 1311 h 10000"/>
              <a:gd name="connsiteX1" fmla="*/ 10000 w 10000"/>
              <a:gd name="connsiteY1" fmla="*/ 3931 h 10000"/>
              <a:gd name="connsiteX2" fmla="*/ 9075 w 10000"/>
              <a:gd name="connsiteY2" fmla="*/ 8968 h 10000"/>
              <a:gd name="connsiteX3" fmla="*/ 9327 w 10000"/>
              <a:gd name="connsiteY3" fmla="*/ 0 h 10000"/>
              <a:gd name="connsiteX4" fmla="*/ 7850 w 10000"/>
              <a:gd name="connsiteY4" fmla="*/ 412 h 10000"/>
              <a:gd name="connsiteX5" fmla="*/ 8487 w 10000"/>
              <a:gd name="connsiteY5" fmla="*/ 4651 h 10000"/>
              <a:gd name="connsiteX6" fmla="*/ 6519 w 10000"/>
              <a:gd name="connsiteY6" fmla="*/ 9482 h 10000"/>
              <a:gd name="connsiteX7" fmla="*/ 6594 w 10000"/>
              <a:gd name="connsiteY7" fmla="*/ 2596 h 10000"/>
              <a:gd name="connsiteX8" fmla="*/ 5451 w 10000"/>
              <a:gd name="connsiteY8" fmla="*/ 8241 h 10000"/>
              <a:gd name="connsiteX9" fmla="*/ 4392 w 10000"/>
              <a:gd name="connsiteY9" fmla="*/ 1397 h 10000"/>
              <a:gd name="connsiteX10" fmla="*/ 3596 w 10000"/>
              <a:gd name="connsiteY10" fmla="*/ 10000 h 10000"/>
              <a:gd name="connsiteX11" fmla="*/ 3253 w 10000"/>
              <a:gd name="connsiteY11" fmla="*/ 3779 h 10000"/>
              <a:gd name="connsiteX12" fmla="*/ 2258 w 10000"/>
              <a:gd name="connsiteY12" fmla="*/ 8737 h 10000"/>
              <a:gd name="connsiteX13" fmla="*/ 2033 w 10000"/>
              <a:gd name="connsiteY13" fmla="*/ 1620 h 10000"/>
              <a:gd name="connsiteX14" fmla="*/ 0 w 10000"/>
              <a:gd name="connsiteY14" fmla="*/ 7745 h 10000"/>
              <a:gd name="connsiteX0" fmla="*/ 10000 w 10000"/>
              <a:gd name="connsiteY0" fmla="*/ 3931 h 10000"/>
              <a:gd name="connsiteX1" fmla="*/ 9075 w 10000"/>
              <a:gd name="connsiteY1" fmla="*/ 8968 h 10000"/>
              <a:gd name="connsiteX2" fmla="*/ 9327 w 10000"/>
              <a:gd name="connsiteY2" fmla="*/ 0 h 10000"/>
              <a:gd name="connsiteX3" fmla="*/ 7850 w 10000"/>
              <a:gd name="connsiteY3" fmla="*/ 412 h 10000"/>
              <a:gd name="connsiteX4" fmla="*/ 8487 w 10000"/>
              <a:gd name="connsiteY4" fmla="*/ 4651 h 10000"/>
              <a:gd name="connsiteX5" fmla="*/ 6519 w 10000"/>
              <a:gd name="connsiteY5" fmla="*/ 9482 h 10000"/>
              <a:gd name="connsiteX6" fmla="*/ 6594 w 10000"/>
              <a:gd name="connsiteY6" fmla="*/ 2596 h 10000"/>
              <a:gd name="connsiteX7" fmla="*/ 5451 w 10000"/>
              <a:gd name="connsiteY7" fmla="*/ 8241 h 10000"/>
              <a:gd name="connsiteX8" fmla="*/ 4392 w 10000"/>
              <a:gd name="connsiteY8" fmla="*/ 1397 h 10000"/>
              <a:gd name="connsiteX9" fmla="*/ 3596 w 10000"/>
              <a:gd name="connsiteY9" fmla="*/ 10000 h 10000"/>
              <a:gd name="connsiteX10" fmla="*/ 3253 w 10000"/>
              <a:gd name="connsiteY10" fmla="*/ 3779 h 10000"/>
              <a:gd name="connsiteX11" fmla="*/ 2258 w 10000"/>
              <a:gd name="connsiteY11" fmla="*/ 8737 h 10000"/>
              <a:gd name="connsiteX12" fmla="*/ 2033 w 10000"/>
              <a:gd name="connsiteY12" fmla="*/ 1620 h 10000"/>
              <a:gd name="connsiteX13" fmla="*/ 0 w 10000"/>
              <a:gd name="connsiteY13" fmla="*/ 7745 h 10000"/>
              <a:gd name="connsiteX0" fmla="*/ 7967 w 7967"/>
              <a:gd name="connsiteY0" fmla="*/ 3931 h 10000"/>
              <a:gd name="connsiteX1" fmla="*/ 7042 w 7967"/>
              <a:gd name="connsiteY1" fmla="*/ 8968 h 10000"/>
              <a:gd name="connsiteX2" fmla="*/ 7294 w 7967"/>
              <a:gd name="connsiteY2" fmla="*/ 0 h 10000"/>
              <a:gd name="connsiteX3" fmla="*/ 5817 w 7967"/>
              <a:gd name="connsiteY3" fmla="*/ 412 h 10000"/>
              <a:gd name="connsiteX4" fmla="*/ 6454 w 7967"/>
              <a:gd name="connsiteY4" fmla="*/ 4651 h 10000"/>
              <a:gd name="connsiteX5" fmla="*/ 4486 w 7967"/>
              <a:gd name="connsiteY5" fmla="*/ 9482 h 10000"/>
              <a:gd name="connsiteX6" fmla="*/ 4561 w 7967"/>
              <a:gd name="connsiteY6" fmla="*/ 2596 h 10000"/>
              <a:gd name="connsiteX7" fmla="*/ 3418 w 7967"/>
              <a:gd name="connsiteY7" fmla="*/ 8241 h 10000"/>
              <a:gd name="connsiteX8" fmla="*/ 2359 w 7967"/>
              <a:gd name="connsiteY8" fmla="*/ 1397 h 10000"/>
              <a:gd name="connsiteX9" fmla="*/ 1563 w 7967"/>
              <a:gd name="connsiteY9" fmla="*/ 10000 h 10000"/>
              <a:gd name="connsiteX10" fmla="*/ 1220 w 7967"/>
              <a:gd name="connsiteY10" fmla="*/ 3779 h 10000"/>
              <a:gd name="connsiteX11" fmla="*/ 225 w 7967"/>
              <a:gd name="connsiteY11" fmla="*/ 8737 h 10000"/>
              <a:gd name="connsiteX12" fmla="*/ 0 w 7967"/>
              <a:gd name="connsiteY12" fmla="*/ 1620 h 10000"/>
              <a:gd name="connsiteX0" fmla="*/ 9718 w 9718"/>
              <a:gd name="connsiteY0" fmla="*/ 3931 h 10000"/>
              <a:gd name="connsiteX1" fmla="*/ 8557 w 9718"/>
              <a:gd name="connsiteY1" fmla="*/ 8968 h 10000"/>
              <a:gd name="connsiteX2" fmla="*/ 8873 w 9718"/>
              <a:gd name="connsiteY2" fmla="*/ 0 h 10000"/>
              <a:gd name="connsiteX3" fmla="*/ 7019 w 9718"/>
              <a:gd name="connsiteY3" fmla="*/ 412 h 10000"/>
              <a:gd name="connsiteX4" fmla="*/ 7819 w 9718"/>
              <a:gd name="connsiteY4" fmla="*/ 4651 h 10000"/>
              <a:gd name="connsiteX5" fmla="*/ 5349 w 9718"/>
              <a:gd name="connsiteY5" fmla="*/ 9482 h 10000"/>
              <a:gd name="connsiteX6" fmla="*/ 5443 w 9718"/>
              <a:gd name="connsiteY6" fmla="*/ 2596 h 10000"/>
              <a:gd name="connsiteX7" fmla="*/ 4008 w 9718"/>
              <a:gd name="connsiteY7" fmla="*/ 8241 h 10000"/>
              <a:gd name="connsiteX8" fmla="*/ 2679 w 9718"/>
              <a:gd name="connsiteY8" fmla="*/ 1397 h 10000"/>
              <a:gd name="connsiteX9" fmla="*/ 1680 w 9718"/>
              <a:gd name="connsiteY9" fmla="*/ 10000 h 10000"/>
              <a:gd name="connsiteX10" fmla="*/ 1249 w 9718"/>
              <a:gd name="connsiteY10" fmla="*/ 3779 h 10000"/>
              <a:gd name="connsiteX11" fmla="*/ 0 w 9718"/>
              <a:gd name="connsiteY11" fmla="*/ 8737 h 10000"/>
              <a:gd name="connsiteX0" fmla="*/ 8715 w 8715"/>
              <a:gd name="connsiteY0" fmla="*/ 3931 h 10000"/>
              <a:gd name="connsiteX1" fmla="*/ 7520 w 8715"/>
              <a:gd name="connsiteY1" fmla="*/ 8968 h 10000"/>
              <a:gd name="connsiteX2" fmla="*/ 7845 w 8715"/>
              <a:gd name="connsiteY2" fmla="*/ 0 h 10000"/>
              <a:gd name="connsiteX3" fmla="*/ 5938 w 8715"/>
              <a:gd name="connsiteY3" fmla="*/ 412 h 10000"/>
              <a:gd name="connsiteX4" fmla="*/ 6761 w 8715"/>
              <a:gd name="connsiteY4" fmla="*/ 4651 h 10000"/>
              <a:gd name="connsiteX5" fmla="*/ 4219 w 8715"/>
              <a:gd name="connsiteY5" fmla="*/ 9482 h 10000"/>
              <a:gd name="connsiteX6" fmla="*/ 4316 w 8715"/>
              <a:gd name="connsiteY6" fmla="*/ 2596 h 10000"/>
              <a:gd name="connsiteX7" fmla="*/ 2839 w 8715"/>
              <a:gd name="connsiteY7" fmla="*/ 8241 h 10000"/>
              <a:gd name="connsiteX8" fmla="*/ 1472 w 8715"/>
              <a:gd name="connsiteY8" fmla="*/ 1397 h 10000"/>
              <a:gd name="connsiteX9" fmla="*/ 444 w 8715"/>
              <a:gd name="connsiteY9" fmla="*/ 10000 h 10000"/>
              <a:gd name="connsiteX10" fmla="*/ 0 w 8715"/>
              <a:gd name="connsiteY10" fmla="*/ 3779 h 10000"/>
              <a:gd name="connsiteX0" fmla="*/ 9491 w 9491"/>
              <a:gd name="connsiteY0" fmla="*/ 3931 h 10000"/>
              <a:gd name="connsiteX1" fmla="*/ 8120 w 9491"/>
              <a:gd name="connsiteY1" fmla="*/ 8968 h 10000"/>
              <a:gd name="connsiteX2" fmla="*/ 8493 w 9491"/>
              <a:gd name="connsiteY2" fmla="*/ 0 h 10000"/>
              <a:gd name="connsiteX3" fmla="*/ 6305 w 9491"/>
              <a:gd name="connsiteY3" fmla="*/ 412 h 10000"/>
              <a:gd name="connsiteX4" fmla="*/ 7249 w 9491"/>
              <a:gd name="connsiteY4" fmla="*/ 4651 h 10000"/>
              <a:gd name="connsiteX5" fmla="*/ 4332 w 9491"/>
              <a:gd name="connsiteY5" fmla="*/ 9482 h 10000"/>
              <a:gd name="connsiteX6" fmla="*/ 4443 w 9491"/>
              <a:gd name="connsiteY6" fmla="*/ 2596 h 10000"/>
              <a:gd name="connsiteX7" fmla="*/ 2749 w 9491"/>
              <a:gd name="connsiteY7" fmla="*/ 8241 h 10000"/>
              <a:gd name="connsiteX8" fmla="*/ 1180 w 9491"/>
              <a:gd name="connsiteY8" fmla="*/ 1397 h 10000"/>
              <a:gd name="connsiteX9" fmla="*/ 0 w 9491"/>
              <a:gd name="connsiteY9" fmla="*/ 10000 h 10000"/>
              <a:gd name="connsiteX0" fmla="*/ 8757 w 8757"/>
              <a:gd name="connsiteY0" fmla="*/ 3931 h 9482"/>
              <a:gd name="connsiteX1" fmla="*/ 7312 w 8757"/>
              <a:gd name="connsiteY1" fmla="*/ 8968 h 9482"/>
              <a:gd name="connsiteX2" fmla="*/ 7705 w 8757"/>
              <a:gd name="connsiteY2" fmla="*/ 0 h 9482"/>
              <a:gd name="connsiteX3" fmla="*/ 5400 w 8757"/>
              <a:gd name="connsiteY3" fmla="*/ 412 h 9482"/>
              <a:gd name="connsiteX4" fmla="*/ 6395 w 8757"/>
              <a:gd name="connsiteY4" fmla="*/ 4651 h 9482"/>
              <a:gd name="connsiteX5" fmla="*/ 3321 w 8757"/>
              <a:gd name="connsiteY5" fmla="*/ 9482 h 9482"/>
              <a:gd name="connsiteX6" fmla="*/ 3438 w 8757"/>
              <a:gd name="connsiteY6" fmla="*/ 2596 h 9482"/>
              <a:gd name="connsiteX7" fmla="*/ 1653 w 8757"/>
              <a:gd name="connsiteY7" fmla="*/ 8241 h 9482"/>
              <a:gd name="connsiteX8" fmla="*/ 0 w 8757"/>
              <a:gd name="connsiteY8" fmla="*/ 1397 h 9482"/>
              <a:gd name="connsiteX0" fmla="*/ 8112 w 8112"/>
              <a:gd name="connsiteY0" fmla="*/ 4146 h 10000"/>
              <a:gd name="connsiteX1" fmla="*/ 6462 w 8112"/>
              <a:gd name="connsiteY1" fmla="*/ 9458 h 10000"/>
              <a:gd name="connsiteX2" fmla="*/ 6911 w 8112"/>
              <a:gd name="connsiteY2" fmla="*/ 0 h 10000"/>
              <a:gd name="connsiteX3" fmla="*/ 4278 w 8112"/>
              <a:gd name="connsiteY3" fmla="*/ 435 h 10000"/>
              <a:gd name="connsiteX4" fmla="*/ 5415 w 8112"/>
              <a:gd name="connsiteY4" fmla="*/ 4905 h 10000"/>
              <a:gd name="connsiteX5" fmla="*/ 1904 w 8112"/>
              <a:gd name="connsiteY5" fmla="*/ 10000 h 10000"/>
              <a:gd name="connsiteX6" fmla="*/ 2038 w 8112"/>
              <a:gd name="connsiteY6" fmla="*/ 2738 h 10000"/>
              <a:gd name="connsiteX7" fmla="*/ 0 w 8112"/>
              <a:gd name="connsiteY7" fmla="*/ 8691 h 10000"/>
              <a:gd name="connsiteX0" fmla="*/ 7653 w 7653"/>
              <a:gd name="connsiteY0" fmla="*/ 4146 h 10000"/>
              <a:gd name="connsiteX1" fmla="*/ 5619 w 7653"/>
              <a:gd name="connsiteY1" fmla="*/ 9458 h 10000"/>
              <a:gd name="connsiteX2" fmla="*/ 6172 w 7653"/>
              <a:gd name="connsiteY2" fmla="*/ 0 h 10000"/>
              <a:gd name="connsiteX3" fmla="*/ 2927 w 7653"/>
              <a:gd name="connsiteY3" fmla="*/ 435 h 10000"/>
              <a:gd name="connsiteX4" fmla="*/ 4328 w 7653"/>
              <a:gd name="connsiteY4" fmla="*/ 4905 h 10000"/>
              <a:gd name="connsiteX5" fmla="*/ 0 w 7653"/>
              <a:gd name="connsiteY5" fmla="*/ 10000 h 10000"/>
              <a:gd name="connsiteX6" fmla="*/ 165 w 7653"/>
              <a:gd name="connsiteY6" fmla="*/ 2738 h 10000"/>
              <a:gd name="connsiteX0" fmla="*/ 10000 w 10000"/>
              <a:gd name="connsiteY0" fmla="*/ 4146 h 10000"/>
              <a:gd name="connsiteX1" fmla="*/ 7342 w 10000"/>
              <a:gd name="connsiteY1" fmla="*/ 9458 h 10000"/>
              <a:gd name="connsiteX2" fmla="*/ 8065 w 10000"/>
              <a:gd name="connsiteY2" fmla="*/ 0 h 10000"/>
              <a:gd name="connsiteX3" fmla="*/ 3825 w 10000"/>
              <a:gd name="connsiteY3" fmla="*/ 435 h 10000"/>
              <a:gd name="connsiteX4" fmla="*/ 5655 w 10000"/>
              <a:gd name="connsiteY4" fmla="*/ 4905 h 10000"/>
              <a:gd name="connsiteX5" fmla="*/ 0 w 10000"/>
              <a:gd name="connsiteY5" fmla="*/ 10000 h 10000"/>
              <a:gd name="connsiteX0" fmla="*/ 6175 w 6175"/>
              <a:gd name="connsiteY0" fmla="*/ 4146 h 9458"/>
              <a:gd name="connsiteX1" fmla="*/ 3517 w 6175"/>
              <a:gd name="connsiteY1" fmla="*/ 9458 h 9458"/>
              <a:gd name="connsiteX2" fmla="*/ 4240 w 6175"/>
              <a:gd name="connsiteY2" fmla="*/ 0 h 9458"/>
              <a:gd name="connsiteX3" fmla="*/ 0 w 6175"/>
              <a:gd name="connsiteY3" fmla="*/ 435 h 9458"/>
              <a:gd name="connsiteX4" fmla="*/ 1830 w 6175"/>
              <a:gd name="connsiteY4" fmla="*/ 4905 h 9458"/>
              <a:gd name="connsiteX0" fmla="*/ 10000 w 10000"/>
              <a:gd name="connsiteY0" fmla="*/ 4384 h 10000"/>
              <a:gd name="connsiteX1" fmla="*/ 5696 w 10000"/>
              <a:gd name="connsiteY1" fmla="*/ 10000 h 10000"/>
              <a:gd name="connsiteX2" fmla="*/ 6866 w 10000"/>
              <a:gd name="connsiteY2" fmla="*/ 0 h 10000"/>
              <a:gd name="connsiteX3" fmla="*/ 0 w 10000"/>
              <a:gd name="connsiteY3" fmla="*/ 460 h 10000"/>
              <a:gd name="connsiteX0" fmla="*/ 10000 w 10000"/>
              <a:gd name="connsiteY0" fmla="*/ 4384 h 4384"/>
              <a:gd name="connsiteX1" fmla="*/ 6866 w 10000"/>
              <a:gd name="connsiteY1" fmla="*/ 0 h 4384"/>
              <a:gd name="connsiteX2" fmla="*/ 0 w 10000"/>
              <a:gd name="connsiteY2" fmla="*/ 460 h 4384"/>
              <a:gd name="connsiteX0" fmla="*/ 6866 w 6866"/>
              <a:gd name="connsiteY0" fmla="*/ 0 h 1049"/>
              <a:gd name="connsiteX1" fmla="*/ 0 w 6866"/>
              <a:gd name="connsiteY1" fmla="*/ 1049 h 1049"/>
            </a:gdLst>
            <a:ahLst/>
            <a:cxnLst>
              <a:cxn ang="0">
                <a:pos x="connsiteX0" y="connsiteY0"/>
              </a:cxn>
              <a:cxn ang="0">
                <a:pos x="connsiteX1" y="connsiteY1"/>
              </a:cxn>
            </a:cxnLst>
            <a:rect l="l" t="t" r="r" b="b"/>
            <a:pathLst>
              <a:path w="6866" h="1049">
                <a:moveTo>
                  <a:pt x="6866" y="0"/>
                </a:moveTo>
                <a:lnTo>
                  <a:pt x="0" y="1049"/>
                </a:ln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5" name="Freeform 5"/>
          <p:cNvSpPr>
            <a:spLocks/>
          </p:cNvSpPr>
          <p:nvPr/>
        </p:nvSpPr>
        <p:spPr bwMode="auto">
          <a:xfrm>
            <a:off x="1355768" y="5249995"/>
            <a:ext cx="321221" cy="936656"/>
          </a:xfrm>
          <a:custGeom>
            <a:avLst/>
            <a:gdLst>
              <a:gd name="T0" fmla="*/ 90 w 2215"/>
              <a:gd name="T1" fmla="*/ 221 h 561"/>
              <a:gd name="T2" fmla="*/ 613 w 2215"/>
              <a:gd name="T3" fmla="*/ 464 h 561"/>
              <a:gd name="T4" fmla="*/ 1129 w 2215"/>
              <a:gd name="T5" fmla="*/ 312 h 561"/>
              <a:gd name="T6" fmla="*/ 1588 w 2215"/>
              <a:gd name="T7" fmla="*/ 422 h 561"/>
              <a:gd name="T8" fmla="*/ 1903 w 2215"/>
              <a:gd name="T9" fmla="*/ 210 h 561"/>
              <a:gd name="T10" fmla="*/ 2215 w 2215"/>
              <a:gd name="T11" fmla="*/ 312 h 561"/>
              <a:gd name="T12" fmla="*/ 2006 w 2215"/>
              <a:gd name="T13" fmla="*/ 508 h 561"/>
              <a:gd name="T14" fmla="*/ 2063 w 2215"/>
              <a:gd name="T15" fmla="*/ 159 h 561"/>
              <a:gd name="T16" fmla="*/ 1729 w 2215"/>
              <a:gd name="T17" fmla="*/ 175 h 561"/>
              <a:gd name="T18" fmla="*/ 1873 w 2215"/>
              <a:gd name="T19" fmla="*/ 340 h 561"/>
              <a:gd name="T20" fmla="*/ 1428 w 2215"/>
              <a:gd name="T21" fmla="*/ 528 h 561"/>
              <a:gd name="T22" fmla="*/ 1445 w 2215"/>
              <a:gd name="T23" fmla="*/ 260 h 561"/>
              <a:gd name="T24" fmla="*/ 1206 w 2215"/>
              <a:gd name="T25" fmla="*/ 457 h 561"/>
              <a:gd name="T26" fmla="*/ 956 w 2215"/>
              <a:gd name="T27" fmla="*/ 241 h 561"/>
              <a:gd name="T28" fmla="*/ 690 w 2215"/>
              <a:gd name="T29" fmla="*/ 306 h 561"/>
              <a:gd name="T30" fmla="*/ 890 w 2215"/>
              <a:gd name="T31" fmla="*/ 545 h 561"/>
              <a:gd name="T32" fmla="*/ 465 w 2215"/>
              <a:gd name="T33" fmla="*/ 499 h 561"/>
              <a:gd name="T34" fmla="*/ 603 w 2215"/>
              <a:gd name="T35" fmla="*/ 289 h 561"/>
              <a:gd name="T36" fmla="*/ 414 w 2215"/>
              <a:gd name="T37" fmla="*/ 222 h 561"/>
              <a:gd name="T38" fmla="*/ 276 w 2215"/>
              <a:gd name="T39" fmla="*/ 511 h 561"/>
              <a:gd name="T40" fmla="*/ 12 w 2215"/>
              <a:gd name="T41" fmla="*/ 561 h 561"/>
              <a:gd name="T42" fmla="*/ 0 w 2215"/>
              <a:gd name="T43" fmla="*/ 0 h 561"/>
              <a:gd name="T44" fmla="*/ 372 w 2215"/>
              <a:gd name="T45" fmla="*/ 54 h 561"/>
              <a:gd name="T46" fmla="*/ 141 w 2215"/>
              <a:gd name="T47" fmla="*/ 387 h 561"/>
              <a:gd name="T48" fmla="*/ 90 w 2215"/>
              <a:gd name="T49" fmla="*/ 221 h 561"/>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24" fmla="*/ 87 w 10000"/>
              <a:gd name="connsiteY24" fmla="*/ 566 h 10000"/>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0" fmla="*/ 1625 w 9946"/>
              <a:gd name="connsiteY0" fmla="*/ 0 h 9037"/>
              <a:gd name="connsiteX1" fmla="*/ 583 w 9946"/>
              <a:gd name="connsiteY1" fmla="*/ 5935 h 9037"/>
              <a:gd name="connsiteX2" fmla="*/ 352 w 9946"/>
              <a:gd name="connsiteY2" fmla="*/ 2976 h 9037"/>
              <a:gd name="connsiteX3" fmla="*/ 2713 w 9946"/>
              <a:gd name="connsiteY3" fmla="*/ 7308 h 9037"/>
              <a:gd name="connsiteX4" fmla="*/ 5043 w 9946"/>
              <a:gd name="connsiteY4" fmla="*/ 4598 h 9037"/>
              <a:gd name="connsiteX5" fmla="*/ 7115 w 9946"/>
              <a:gd name="connsiteY5" fmla="*/ 6559 h 9037"/>
              <a:gd name="connsiteX6" fmla="*/ 8537 w 9946"/>
              <a:gd name="connsiteY6" fmla="*/ 2780 h 9037"/>
              <a:gd name="connsiteX7" fmla="*/ 9946 w 9946"/>
              <a:gd name="connsiteY7" fmla="*/ 4598 h 9037"/>
              <a:gd name="connsiteX8" fmla="*/ 9002 w 9946"/>
              <a:gd name="connsiteY8" fmla="*/ 8092 h 9037"/>
              <a:gd name="connsiteX9" fmla="*/ 9260 w 9946"/>
              <a:gd name="connsiteY9" fmla="*/ 1871 h 9037"/>
              <a:gd name="connsiteX10" fmla="*/ 7752 w 9946"/>
              <a:gd name="connsiteY10" fmla="*/ 2156 h 9037"/>
              <a:gd name="connsiteX11" fmla="*/ 8402 w 9946"/>
              <a:gd name="connsiteY11" fmla="*/ 5098 h 9037"/>
              <a:gd name="connsiteX12" fmla="*/ 6393 w 9946"/>
              <a:gd name="connsiteY12" fmla="*/ 8449 h 9037"/>
              <a:gd name="connsiteX13" fmla="*/ 6470 w 9946"/>
              <a:gd name="connsiteY13" fmla="*/ 3672 h 9037"/>
              <a:gd name="connsiteX14" fmla="*/ 5391 w 9946"/>
              <a:gd name="connsiteY14" fmla="*/ 7183 h 9037"/>
              <a:gd name="connsiteX15" fmla="*/ 4262 w 9946"/>
              <a:gd name="connsiteY15" fmla="*/ 3333 h 9037"/>
              <a:gd name="connsiteX16" fmla="*/ 3061 w 9946"/>
              <a:gd name="connsiteY16" fmla="*/ 4492 h 9037"/>
              <a:gd name="connsiteX17" fmla="*/ 3964 w 9946"/>
              <a:gd name="connsiteY17" fmla="*/ 8752 h 9037"/>
              <a:gd name="connsiteX18" fmla="*/ 2045 w 9946"/>
              <a:gd name="connsiteY18" fmla="*/ 7932 h 9037"/>
              <a:gd name="connsiteX19" fmla="*/ 2668 w 9946"/>
              <a:gd name="connsiteY19" fmla="*/ 4189 h 9037"/>
              <a:gd name="connsiteX20" fmla="*/ 1815 w 9946"/>
              <a:gd name="connsiteY20" fmla="*/ 2994 h 9037"/>
              <a:gd name="connsiteX21" fmla="*/ 1192 w 9946"/>
              <a:gd name="connsiteY21" fmla="*/ 8146 h 9037"/>
              <a:gd name="connsiteX22" fmla="*/ 0 w 9946"/>
              <a:gd name="connsiteY22" fmla="*/ 9037 h 9037"/>
              <a:gd name="connsiteX0" fmla="*/ 0 w 10034"/>
              <a:gd name="connsiteY0" fmla="*/ 8167 h 8167"/>
              <a:gd name="connsiteX1" fmla="*/ 620 w 10034"/>
              <a:gd name="connsiteY1" fmla="*/ 4497 h 8167"/>
              <a:gd name="connsiteX2" fmla="*/ 388 w 10034"/>
              <a:gd name="connsiteY2" fmla="*/ 1223 h 8167"/>
              <a:gd name="connsiteX3" fmla="*/ 2762 w 10034"/>
              <a:gd name="connsiteY3" fmla="*/ 6017 h 8167"/>
              <a:gd name="connsiteX4" fmla="*/ 5104 w 10034"/>
              <a:gd name="connsiteY4" fmla="*/ 3018 h 8167"/>
              <a:gd name="connsiteX5" fmla="*/ 7188 w 10034"/>
              <a:gd name="connsiteY5" fmla="*/ 5188 h 8167"/>
              <a:gd name="connsiteX6" fmla="*/ 8617 w 10034"/>
              <a:gd name="connsiteY6" fmla="*/ 1006 h 8167"/>
              <a:gd name="connsiteX7" fmla="*/ 10034 w 10034"/>
              <a:gd name="connsiteY7" fmla="*/ 3018 h 8167"/>
              <a:gd name="connsiteX8" fmla="*/ 9085 w 10034"/>
              <a:gd name="connsiteY8" fmla="*/ 6884 h 8167"/>
              <a:gd name="connsiteX9" fmla="*/ 9344 w 10034"/>
              <a:gd name="connsiteY9" fmla="*/ 0 h 8167"/>
              <a:gd name="connsiteX10" fmla="*/ 7828 w 10034"/>
              <a:gd name="connsiteY10" fmla="*/ 316 h 8167"/>
              <a:gd name="connsiteX11" fmla="*/ 8482 w 10034"/>
              <a:gd name="connsiteY11" fmla="*/ 3571 h 8167"/>
              <a:gd name="connsiteX12" fmla="*/ 6462 w 10034"/>
              <a:gd name="connsiteY12" fmla="*/ 7279 h 8167"/>
              <a:gd name="connsiteX13" fmla="*/ 6539 w 10034"/>
              <a:gd name="connsiteY13" fmla="*/ 1993 h 8167"/>
              <a:gd name="connsiteX14" fmla="*/ 5454 w 10034"/>
              <a:gd name="connsiteY14" fmla="*/ 5878 h 8167"/>
              <a:gd name="connsiteX15" fmla="*/ 4319 w 10034"/>
              <a:gd name="connsiteY15" fmla="*/ 1618 h 8167"/>
              <a:gd name="connsiteX16" fmla="*/ 3112 w 10034"/>
              <a:gd name="connsiteY16" fmla="*/ 2901 h 8167"/>
              <a:gd name="connsiteX17" fmla="*/ 4020 w 10034"/>
              <a:gd name="connsiteY17" fmla="*/ 7615 h 8167"/>
              <a:gd name="connsiteX18" fmla="*/ 2090 w 10034"/>
              <a:gd name="connsiteY18" fmla="*/ 6707 h 8167"/>
              <a:gd name="connsiteX19" fmla="*/ 2716 w 10034"/>
              <a:gd name="connsiteY19" fmla="*/ 2565 h 8167"/>
              <a:gd name="connsiteX20" fmla="*/ 1859 w 10034"/>
              <a:gd name="connsiteY20" fmla="*/ 1243 h 8167"/>
              <a:gd name="connsiteX21" fmla="*/ 1232 w 10034"/>
              <a:gd name="connsiteY21" fmla="*/ 6944 h 8167"/>
              <a:gd name="connsiteX22" fmla="*/ 34 w 10034"/>
              <a:gd name="connsiteY22" fmla="*/ 7930 h 8167"/>
              <a:gd name="connsiteX0" fmla="*/ 0 w 10000"/>
              <a:gd name="connsiteY0" fmla="*/ 10000 h 12799"/>
              <a:gd name="connsiteX1" fmla="*/ 951 w 10000"/>
              <a:gd name="connsiteY1" fmla="*/ 12540 h 12799"/>
              <a:gd name="connsiteX2" fmla="*/ 387 w 10000"/>
              <a:gd name="connsiteY2" fmla="*/ 1497 h 12799"/>
              <a:gd name="connsiteX3" fmla="*/ 2753 w 10000"/>
              <a:gd name="connsiteY3" fmla="*/ 7367 h 12799"/>
              <a:gd name="connsiteX4" fmla="*/ 5087 w 10000"/>
              <a:gd name="connsiteY4" fmla="*/ 3695 h 12799"/>
              <a:gd name="connsiteX5" fmla="*/ 7164 w 10000"/>
              <a:gd name="connsiteY5" fmla="*/ 6352 h 12799"/>
              <a:gd name="connsiteX6" fmla="*/ 8588 w 10000"/>
              <a:gd name="connsiteY6" fmla="*/ 1232 h 12799"/>
              <a:gd name="connsiteX7" fmla="*/ 10000 w 10000"/>
              <a:gd name="connsiteY7" fmla="*/ 3695 h 12799"/>
              <a:gd name="connsiteX8" fmla="*/ 9054 w 10000"/>
              <a:gd name="connsiteY8" fmla="*/ 8429 h 12799"/>
              <a:gd name="connsiteX9" fmla="*/ 9312 w 10000"/>
              <a:gd name="connsiteY9" fmla="*/ 0 h 12799"/>
              <a:gd name="connsiteX10" fmla="*/ 7801 w 10000"/>
              <a:gd name="connsiteY10" fmla="*/ 387 h 12799"/>
              <a:gd name="connsiteX11" fmla="*/ 8453 w 10000"/>
              <a:gd name="connsiteY11" fmla="*/ 4372 h 12799"/>
              <a:gd name="connsiteX12" fmla="*/ 6440 w 10000"/>
              <a:gd name="connsiteY12" fmla="*/ 8913 h 12799"/>
              <a:gd name="connsiteX13" fmla="*/ 6517 w 10000"/>
              <a:gd name="connsiteY13" fmla="*/ 2440 h 12799"/>
              <a:gd name="connsiteX14" fmla="*/ 5436 w 10000"/>
              <a:gd name="connsiteY14" fmla="*/ 7197 h 12799"/>
              <a:gd name="connsiteX15" fmla="*/ 4304 w 10000"/>
              <a:gd name="connsiteY15" fmla="*/ 1981 h 12799"/>
              <a:gd name="connsiteX16" fmla="*/ 3101 w 10000"/>
              <a:gd name="connsiteY16" fmla="*/ 3552 h 12799"/>
              <a:gd name="connsiteX17" fmla="*/ 4006 w 10000"/>
              <a:gd name="connsiteY17" fmla="*/ 9324 h 12799"/>
              <a:gd name="connsiteX18" fmla="*/ 2083 w 10000"/>
              <a:gd name="connsiteY18" fmla="*/ 8212 h 12799"/>
              <a:gd name="connsiteX19" fmla="*/ 2707 w 10000"/>
              <a:gd name="connsiteY19" fmla="*/ 3141 h 12799"/>
              <a:gd name="connsiteX20" fmla="*/ 1853 w 10000"/>
              <a:gd name="connsiteY20" fmla="*/ 1522 h 12799"/>
              <a:gd name="connsiteX21" fmla="*/ 1228 w 10000"/>
              <a:gd name="connsiteY21" fmla="*/ 8503 h 12799"/>
              <a:gd name="connsiteX22" fmla="*/ 34 w 10000"/>
              <a:gd name="connsiteY22" fmla="*/ 9710 h 12799"/>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34 w 10000"/>
              <a:gd name="connsiteY22" fmla="*/ 9710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94 w 10174"/>
              <a:gd name="connsiteY21" fmla="*/ 7408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9598"/>
              <a:gd name="connsiteX1" fmla="*/ 917 w 10226"/>
              <a:gd name="connsiteY1" fmla="*/ 9598 h 9598"/>
              <a:gd name="connsiteX2" fmla="*/ 613 w 10226"/>
              <a:gd name="connsiteY2" fmla="*/ 1497 h 9598"/>
              <a:gd name="connsiteX3" fmla="*/ 2979 w 10226"/>
              <a:gd name="connsiteY3" fmla="*/ 7367 h 9598"/>
              <a:gd name="connsiteX4" fmla="*/ 5313 w 10226"/>
              <a:gd name="connsiteY4" fmla="*/ 3695 h 9598"/>
              <a:gd name="connsiteX5" fmla="*/ 7390 w 10226"/>
              <a:gd name="connsiteY5" fmla="*/ 6352 h 9598"/>
              <a:gd name="connsiteX6" fmla="*/ 8814 w 10226"/>
              <a:gd name="connsiteY6" fmla="*/ 1232 h 9598"/>
              <a:gd name="connsiteX7" fmla="*/ 10226 w 10226"/>
              <a:gd name="connsiteY7" fmla="*/ 3695 h 9598"/>
              <a:gd name="connsiteX8" fmla="*/ 9280 w 10226"/>
              <a:gd name="connsiteY8" fmla="*/ 8429 h 9598"/>
              <a:gd name="connsiteX9" fmla="*/ 9538 w 10226"/>
              <a:gd name="connsiteY9" fmla="*/ 0 h 9598"/>
              <a:gd name="connsiteX10" fmla="*/ 8027 w 10226"/>
              <a:gd name="connsiteY10" fmla="*/ 387 h 9598"/>
              <a:gd name="connsiteX11" fmla="*/ 8679 w 10226"/>
              <a:gd name="connsiteY11" fmla="*/ 4372 h 9598"/>
              <a:gd name="connsiteX12" fmla="*/ 6666 w 10226"/>
              <a:gd name="connsiteY12" fmla="*/ 8913 h 9598"/>
              <a:gd name="connsiteX13" fmla="*/ 6743 w 10226"/>
              <a:gd name="connsiteY13" fmla="*/ 2440 h 9598"/>
              <a:gd name="connsiteX14" fmla="*/ 5662 w 10226"/>
              <a:gd name="connsiteY14" fmla="*/ 7197 h 9598"/>
              <a:gd name="connsiteX15" fmla="*/ 4530 w 10226"/>
              <a:gd name="connsiteY15" fmla="*/ 1981 h 9598"/>
              <a:gd name="connsiteX16" fmla="*/ 3327 w 10226"/>
              <a:gd name="connsiteY16" fmla="*/ 3552 h 9598"/>
              <a:gd name="connsiteX17" fmla="*/ 4232 w 10226"/>
              <a:gd name="connsiteY17" fmla="*/ 9324 h 9598"/>
              <a:gd name="connsiteX18" fmla="*/ 2309 w 10226"/>
              <a:gd name="connsiteY18" fmla="*/ 8212 h 9598"/>
              <a:gd name="connsiteX19" fmla="*/ 2933 w 10226"/>
              <a:gd name="connsiteY19" fmla="*/ 3141 h 9598"/>
              <a:gd name="connsiteX20" fmla="*/ 2079 w 10226"/>
              <a:gd name="connsiteY20" fmla="*/ 1522 h 9598"/>
              <a:gd name="connsiteX21" fmla="*/ 0 w 10226"/>
              <a:gd name="connsiteY21" fmla="*/ 7280 h 9598"/>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218 w 10000"/>
              <a:gd name="connsiteY19" fmla="*/ 5005 h 10000"/>
              <a:gd name="connsiteX20" fmla="*/ 2033 w 10000"/>
              <a:gd name="connsiteY20" fmla="*/ 1586 h 10000"/>
              <a:gd name="connsiteX21" fmla="*/ 0 w 10000"/>
              <a:gd name="connsiteY21"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4392 w 10000"/>
              <a:gd name="connsiteY14" fmla="*/ 136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78 w 10000"/>
              <a:gd name="connsiteY14" fmla="*/ 1008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0 w 9991"/>
              <a:gd name="connsiteY0" fmla="*/ 7354 h 10000"/>
              <a:gd name="connsiteX1" fmla="*/ 888 w 9991"/>
              <a:gd name="connsiteY1" fmla="*/ 10000 h 10000"/>
              <a:gd name="connsiteX2" fmla="*/ 590 w 9991"/>
              <a:gd name="connsiteY2" fmla="*/ 1560 h 10000"/>
              <a:gd name="connsiteX3" fmla="*/ 2904 w 9991"/>
              <a:gd name="connsiteY3" fmla="*/ 7676 h 10000"/>
              <a:gd name="connsiteX4" fmla="*/ 5187 w 9991"/>
              <a:gd name="connsiteY4" fmla="*/ 3850 h 10000"/>
              <a:gd name="connsiteX5" fmla="*/ 7660 w 9991"/>
              <a:gd name="connsiteY5" fmla="*/ 8450 h 10000"/>
              <a:gd name="connsiteX6" fmla="*/ 8610 w 9991"/>
              <a:gd name="connsiteY6" fmla="*/ 1284 h 10000"/>
              <a:gd name="connsiteX7" fmla="*/ 9991 w 9991"/>
              <a:gd name="connsiteY7" fmla="*/ 3850 h 10000"/>
              <a:gd name="connsiteX8" fmla="*/ 9066 w 9991"/>
              <a:gd name="connsiteY8" fmla="*/ 8782 h 10000"/>
              <a:gd name="connsiteX9" fmla="*/ 9318 w 9991"/>
              <a:gd name="connsiteY9" fmla="*/ 0 h 10000"/>
              <a:gd name="connsiteX10" fmla="*/ 7841 w 9991"/>
              <a:gd name="connsiteY10" fmla="*/ 403 h 10000"/>
              <a:gd name="connsiteX11" fmla="*/ 8478 w 9991"/>
              <a:gd name="connsiteY11" fmla="*/ 4555 h 10000"/>
              <a:gd name="connsiteX12" fmla="*/ 6510 w 9991"/>
              <a:gd name="connsiteY12" fmla="*/ 9286 h 10000"/>
              <a:gd name="connsiteX13" fmla="*/ 6585 w 9991"/>
              <a:gd name="connsiteY13" fmla="*/ 2542 h 10000"/>
              <a:gd name="connsiteX14" fmla="*/ 5442 w 9991"/>
              <a:gd name="connsiteY14" fmla="*/ 8070 h 10000"/>
              <a:gd name="connsiteX15" fmla="*/ 4383 w 9991"/>
              <a:gd name="connsiteY15" fmla="*/ 1368 h 10000"/>
              <a:gd name="connsiteX16" fmla="*/ 3587 w 9991"/>
              <a:gd name="connsiteY16" fmla="*/ 9793 h 10000"/>
              <a:gd name="connsiteX17" fmla="*/ 3244 w 9991"/>
              <a:gd name="connsiteY17" fmla="*/ 3701 h 10000"/>
              <a:gd name="connsiteX18" fmla="*/ 2249 w 9991"/>
              <a:gd name="connsiteY18" fmla="*/ 8556 h 10000"/>
              <a:gd name="connsiteX19" fmla="*/ 2024 w 9991"/>
              <a:gd name="connsiteY19" fmla="*/ 1586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16" fmla="*/ 3590 w 10000"/>
              <a:gd name="connsiteY16" fmla="*/ 9793 h 10000"/>
              <a:gd name="connsiteX17" fmla="*/ 3247 w 10000"/>
              <a:gd name="connsiteY17" fmla="*/ 3701 h 10000"/>
              <a:gd name="connsiteX18" fmla="*/ 2251 w 10000"/>
              <a:gd name="connsiteY18" fmla="*/ 8556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16" fmla="*/ 3590 w 10000"/>
              <a:gd name="connsiteY16" fmla="*/ 9793 h 10000"/>
              <a:gd name="connsiteX17" fmla="*/ 3247 w 10000"/>
              <a:gd name="connsiteY17" fmla="*/ 3701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16" fmla="*/ 3590 w 10000"/>
              <a:gd name="connsiteY16" fmla="*/ 9793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0" fmla="*/ 0 w 10000"/>
              <a:gd name="connsiteY0" fmla="*/ 6070 h 8716"/>
              <a:gd name="connsiteX1" fmla="*/ 889 w 10000"/>
              <a:gd name="connsiteY1" fmla="*/ 8716 h 8716"/>
              <a:gd name="connsiteX2" fmla="*/ 591 w 10000"/>
              <a:gd name="connsiteY2" fmla="*/ 276 h 8716"/>
              <a:gd name="connsiteX3" fmla="*/ 2907 w 10000"/>
              <a:gd name="connsiteY3" fmla="*/ 6392 h 8716"/>
              <a:gd name="connsiteX4" fmla="*/ 5192 w 10000"/>
              <a:gd name="connsiteY4" fmla="*/ 2566 h 8716"/>
              <a:gd name="connsiteX5" fmla="*/ 7667 w 10000"/>
              <a:gd name="connsiteY5" fmla="*/ 7166 h 8716"/>
              <a:gd name="connsiteX6" fmla="*/ 8618 w 10000"/>
              <a:gd name="connsiteY6" fmla="*/ 0 h 8716"/>
              <a:gd name="connsiteX7" fmla="*/ 10000 w 10000"/>
              <a:gd name="connsiteY7" fmla="*/ 2566 h 8716"/>
              <a:gd name="connsiteX8" fmla="*/ 9074 w 10000"/>
              <a:gd name="connsiteY8" fmla="*/ 7498 h 8716"/>
              <a:gd name="connsiteX0" fmla="*/ 0 w 10000"/>
              <a:gd name="connsiteY0" fmla="*/ 6964 h 10000"/>
              <a:gd name="connsiteX1" fmla="*/ 889 w 10000"/>
              <a:gd name="connsiteY1" fmla="*/ 10000 h 10000"/>
              <a:gd name="connsiteX2" fmla="*/ 591 w 10000"/>
              <a:gd name="connsiteY2" fmla="*/ 317 h 10000"/>
              <a:gd name="connsiteX3" fmla="*/ 2907 w 10000"/>
              <a:gd name="connsiteY3" fmla="*/ 7334 h 10000"/>
              <a:gd name="connsiteX4" fmla="*/ 5192 w 10000"/>
              <a:gd name="connsiteY4" fmla="*/ 2944 h 10000"/>
              <a:gd name="connsiteX5" fmla="*/ 7667 w 10000"/>
              <a:gd name="connsiteY5" fmla="*/ 8222 h 10000"/>
              <a:gd name="connsiteX6" fmla="*/ 8618 w 10000"/>
              <a:gd name="connsiteY6" fmla="*/ 0 h 10000"/>
              <a:gd name="connsiteX7" fmla="*/ 10000 w 10000"/>
              <a:gd name="connsiteY7" fmla="*/ 2944 h 10000"/>
              <a:gd name="connsiteX0" fmla="*/ 0 w 8618"/>
              <a:gd name="connsiteY0" fmla="*/ 6964 h 10000"/>
              <a:gd name="connsiteX1" fmla="*/ 889 w 8618"/>
              <a:gd name="connsiteY1" fmla="*/ 10000 h 10000"/>
              <a:gd name="connsiteX2" fmla="*/ 591 w 8618"/>
              <a:gd name="connsiteY2" fmla="*/ 317 h 10000"/>
              <a:gd name="connsiteX3" fmla="*/ 2907 w 8618"/>
              <a:gd name="connsiteY3" fmla="*/ 7334 h 10000"/>
              <a:gd name="connsiteX4" fmla="*/ 5192 w 8618"/>
              <a:gd name="connsiteY4" fmla="*/ 2944 h 10000"/>
              <a:gd name="connsiteX5" fmla="*/ 7667 w 8618"/>
              <a:gd name="connsiteY5" fmla="*/ 8222 h 10000"/>
              <a:gd name="connsiteX6" fmla="*/ 8618 w 8618"/>
              <a:gd name="connsiteY6" fmla="*/ 0 h 10000"/>
              <a:gd name="connsiteX0" fmla="*/ 0 w 8896"/>
              <a:gd name="connsiteY0" fmla="*/ 6647 h 9683"/>
              <a:gd name="connsiteX1" fmla="*/ 1032 w 8896"/>
              <a:gd name="connsiteY1" fmla="*/ 9683 h 9683"/>
              <a:gd name="connsiteX2" fmla="*/ 686 w 8896"/>
              <a:gd name="connsiteY2" fmla="*/ 0 h 9683"/>
              <a:gd name="connsiteX3" fmla="*/ 3373 w 8896"/>
              <a:gd name="connsiteY3" fmla="*/ 7017 h 9683"/>
              <a:gd name="connsiteX4" fmla="*/ 6025 w 8896"/>
              <a:gd name="connsiteY4" fmla="*/ 2627 h 9683"/>
              <a:gd name="connsiteX5" fmla="*/ 8896 w 8896"/>
              <a:gd name="connsiteY5" fmla="*/ 7905 h 9683"/>
              <a:gd name="connsiteX0" fmla="*/ 0 w 6773"/>
              <a:gd name="connsiteY0" fmla="*/ 6865 h 10000"/>
              <a:gd name="connsiteX1" fmla="*/ 1160 w 6773"/>
              <a:gd name="connsiteY1" fmla="*/ 10000 h 10000"/>
              <a:gd name="connsiteX2" fmla="*/ 771 w 6773"/>
              <a:gd name="connsiteY2" fmla="*/ 0 h 10000"/>
              <a:gd name="connsiteX3" fmla="*/ 3792 w 6773"/>
              <a:gd name="connsiteY3" fmla="*/ 7247 h 10000"/>
              <a:gd name="connsiteX4" fmla="*/ 6773 w 6773"/>
              <a:gd name="connsiteY4" fmla="*/ 2713 h 10000"/>
              <a:gd name="connsiteX0" fmla="*/ 0 w 5599"/>
              <a:gd name="connsiteY0" fmla="*/ 6865 h 10000"/>
              <a:gd name="connsiteX1" fmla="*/ 1713 w 5599"/>
              <a:gd name="connsiteY1" fmla="*/ 10000 h 10000"/>
              <a:gd name="connsiteX2" fmla="*/ 1138 w 5599"/>
              <a:gd name="connsiteY2" fmla="*/ 0 h 10000"/>
              <a:gd name="connsiteX3" fmla="*/ 5599 w 5599"/>
              <a:gd name="connsiteY3" fmla="*/ 7247 h 10000"/>
              <a:gd name="connsiteX0" fmla="*/ 0 w 3059"/>
              <a:gd name="connsiteY0" fmla="*/ 6865 h 10000"/>
              <a:gd name="connsiteX1" fmla="*/ 3059 w 3059"/>
              <a:gd name="connsiteY1" fmla="*/ 10000 h 10000"/>
              <a:gd name="connsiteX2" fmla="*/ 2033 w 3059"/>
              <a:gd name="connsiteY2" fmla="*/ 0 h 10000"/>
              <a:gd name="connsiteX0" fmla="*/ 3354 w 3354"/>
              <a:gd name="connsiteY0" fmla="*/ 10000 h 10000"/>
              <a:gd name="connsiteX1" fmla="*/ 0 w 3354"/>
              <a:gd name="connsiteY1" fmla="*/ 0 h 10000"/>
              <a:gd name="connsiteX0" fmla="*/ 10000 w 10000"/>
              <a:gd name="connsiteY0" fmla="*/ 9704 h 9704"/>
              <a:gd name="connsiteX1" fmla="*/ 0 w 10000"/>
              <a:gd name="connsiteY1" fmla="*/ 0 h 9704"/>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Lst>
            <a:ahLst/>
            <a:cxnLst>
              <a:cxn ang="0">
                <a:pos x="connsiteX0" y="connsiteY0"/>
              </a:cxn>
              <a:cxn ang="0">
                <a:pos x="connsiteX1" y="connsiteY1"/>
              </a:cxn>
            </a:cxnLst>
            <a:rect l="l" t="t" r="r" b="b"/>
            <a:pathLst>
              <a:path w="10000" h="10000">
                <a:moveTo>
                  <a:pt x="10000" y="10000"/>
                </a:moveTo>
                <a:cubicBezTo>
                  <a:pt x="5648" y="5860"/>
                  <a:pt x="6368" y="5970"/>
                  <a:pt x="0" y="0"/>
                </a:cubicBez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6" name="Freeform 5"/>
          <p:cNvSpPr>
            <a:spLocks/>
          </p:cNvSpPr>
          <p:nvPr/>
        </p:nvSpPr>
        <p:spPr bwMode="auto">
          <a:xfrm>
            <a:off x="689527" y="5877051"/>
            <a:ext cx="957725" cy="302599"/>
          </a:xfrm>
          <a:custGeom>
            <a:avLst/>
            <a:gdLst>
              <a:gd name="T0" fmla="*/ 90 w 2215"/>
              <a:gd name="T1" fmla="*/ 221 h 561"/>
              <a:gd name="T2" fmla="*/ 613 w 2215"/>
              <a:gd name="T3" fmla="*/ 464 h 561"/>
              <a:gd name="T4" fmla="*/ 1129 w 2215"/>
              <a:gd name="T5" fmla="*/ 312 h 561"/>
              <a:gd name="T6" fmla="*/ 1588 w 2215"/>
              <a:gd name="T7" fmla="*/ 422 h 561"/>
              <a:gd name="T8" fmla="*/ 1903 w 2215"/>
              <a:gd name="T9" fmla="*/ 210 h 561"/>
              <a:gd name="T10" fmla="*/ 2215 w 2215"/>
              <a:gd name="T11" fmla="*/ 312 h 561"/>
              <a:gd name="T12" fmla="*/ 2006 w 2215"/>
              <a:gd name="T13" fmla="*/ 508 h 561"/>
              <a:gd name="T14" fmla="*/ 2063 w 2215"/>
              <a:gd name="T15" fmla="*/ 159 h 561"/>
              <a:gd name="T16" fmla="*/ 1729 w 2215"/>
              <a:gd name="T17" fmla="*/ 175 h 561"/>
              <a:gd name="T18" fmla="*/ 1873 w 2215"/>
              <a:gd name="T19" fmla="*/ 340 h 561"/>
              <a:gd name="T20" fmla="*/ 1428 w 2215"/>
              <a:gd name="T21" fmla="*/ 528 h 561"/>
              <a:gd name="T22" fmla="*/ 1445 w 2215"/>
              <a:gd name="T23" fmla="*/ 260 h 561"/>
              <a:gd name="T24" fmla="*/ 1206 w 2215"/>
              <a:gd name="T25" fmla="*/ 457 h 561"/>
              <a:gd name="T26" fmla="*/ 956 w 2215"/>
              <a:gd name="T27" fmla="*/ 241 h 561"/>
              <a:gd name="T28" fmla="*/ 690 w 2215"/>
              <a:gd name="T29" fmla="*/ 306 h 561"/>
              <a:gd name="T30" fmla="*/ 890 w 2215"/>
              <a:gd name="T31" fmla="*/ 545 h 561"/>
              <a:gd name="T32" fmla="*/ 465 w 2215"/>
              <a:gd name="T33" fmla="*/ 499 h 561"/>
              <a:gd name="T34" fmla="*/ 603 w 2215"/>
              <a:gd name="T35" fmla="*/ 289 h 561"/>
              <a:gd name="T36" fmla="*/ 414 w 2215"/>
              <a:gd name="T37" fmla="*/ 222 h 561"/>
              <a:gd name="T38" fmla="*/ 276 w 2215"/>
              <a:gd name="T39" fmla="*/ 511 h 561"/>
              <a:gd name="T40" fmla="*/ 12 w 2215"/>
              <a:gd name="T41" fmla="*/ 561 h 561"/>
              <a:gd name="T42" fmla="*/ 0 w 2215"/>
              <a:gd name="T43" fmla="*/ 0 h 561"/>
              <a:gd name="T44" fmla="*/ 372 w 2215"/>
              <a:gd name="T45" fmla="*/ 54 h 561"/>
              <a:gd name="T46" fmla="*/ 141 w 2215"/>
              <a:gd name="T47" fmla="*/ 387 h 561"/>
              <a:gd name="T48" fmla="*/ 90 w 2215"/>
              <a:gd name="T49" fmla="*/ 221 h 561"/>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24" fmla="*/ 87 w 10000"/>
              <a:gd name="connsiteY24" fmla="*/ 566 h 10000"/>
              <a:gd name="connsiteX0" fmla="*/ 0 w 10000"/>
              <a:gd name="connsiteY0" fmla="*/ 0 h 10000"/>
              <a:gd name="connsiteX1" fmla="*/ 1679 w 10000"/>
              <a:gd name="connsiteY1" fmla="*/ 963 h 10000"/>
              <a:gd name="connsiteX2" fmla="*/ 637 w 10000"/>
              <a:gd name="connsiteY2" fmla="*/ 6898 h 10000"/>
              <a:gd name="connsiteX3" fmla="*/ 406 w 10000"/>
              <a:gd name="connsiteY3" fmla="*/ 3939 h 10000"/>
              <a:gd name="connsiteX4" fmla="*/ 2767 w 10000"/>
              <a:gd name="connsiteY4" fmla="*/ 8271 h 10000"/>
              <a:gd name="connsiteX5" fmla="*/ 5097 w 10000"/>
              <a:gd name="connsiteY5" fmla="*/ 5561 h 10000"/>
              <a:gd name="connsiteX6" fmla="*/ 7169 w 10000"/>
              <a:gd name="connsiteY6" fmla="*/ 7522 h 10000"/>
              <a:gd name="connsiteX7" fmla="*/ 8591 w 10000"/>
              <a:gd name="connsiteY7" fmla="*/ 3743 h 10000"/>
              <a:gd name="connsiteX8" fmla="*/ 10000 w 10000"/>
              <a:gd name="connsiteY8" fmla="*/ 5561 h 10000"/>
              <a:gd name="connsiteX9" fmla="*/ 9056 w 10000"/>
              <a:gd name="connsiteY9" fmla="*/ 9055 h 10000"/>
              <a:gd name="connsiteX10" fmla="*/ 9314 w 10000"/>
              <a:gd name="connsiteY10" fmla="*/ 2834 h 10000"/>
              <a:gd name="connsiteX11" fmla="*/ 7806 w 10000"/>
              <a:gd name="connsiteY11" fmla="*/ 3119 h 10000"/>
              <a:gd name="connsiteX12" fmla="*/ 8456 w 10000"/>
              <a:gd name="connsiteY12" fmla="*/ 6061 h 10000"/>
              <a:gd name="connsiteX13" fmla="*/ 6447 w 10000"/>
              <a:gd name="connsiteY13" fmla="*/ 9412 h 10000"/>
              <a:gd name="connsiteX14" fmla="*/ 6524 w 10000"/>
              <a:gd name="connsiteY14" fmla="*/ 4635 h 10000"/>
              <a:gd name="connsiteX15" fmla="*/ 5445 w 10000"/>
              <a:gd name="connsiteY15" fmla="*/ 8146 h 10000"/>
              <a:gd name="connsiteX16" fmla="*/ 4316 w 10000"/>
              <a:gd name="connsiteY16" fmla="*/ 4296 h 10000"/>
              <a:gd name="connsiteX17" fmla="*/ 3115 w 10000"/>
              <a:gd name="connsiteY17" fmla="*/ 5455 h 10000"/>
              <a:gd name="connsiteX18" fmla="*/ 4018 w 10000"/>
              <a:gd name="connsiteY18" fmla="*/ 9715 h 10000"/>
              <a:gd name="connsiteX19" fmla="*/ 2099 w 10000"/>
              <a:gd name="connsiteY19" fmla="*/ 8895 h 10000"/>
              <a:gd name="connsiteX20" fmla="*/ 2722 w 10000"/>
              <a:gd name="connsiteY20" fmla="*/ 5152 h 10000"/>
              <a:gd name="connsiteX21" fmla="*/ 1869 w 10000"/>
              <a:gd name="connsiteY21" fmla="*/ 3957 h 10000"/>
              <a:gd name="connsiteX22" fmla="*/ 1246 w 10000"/>
              <a:gd name="connsiteY22" fmla="*/ 9109 h 10000"/>
              <a:gd name="connsiteX23" fmla="*/ 54 w 10000"/>
              <a:gd name="connsiteY23" fmla="*/ 10000 h 10000"/>
              <a:gd name="connsiteX0" fmla="*/ 1625 w 9946"/>
              <a:gd name="connsiteY0" fmla="*/ 0 h 9037"/>
              <a:gd name="connsiteX1" fmla="*/ 583 w 9946"/>
              <a:gd name="connsiteY1" fmla="*/ 5935 h 9037"/>
              <a:gd name="connsiteX2" fmla="*/ 352 w 9946"/>
              <a:gd name="connsiteY2" fmla="*/ 2976 h 9037"/>
              <a:gd name="connsiteX3" fmla="*/ 2713 w 9946"/>
              <a:gd name="connsiteY3" fmla="*/ 7308 h 9037"/>
              <a:gd name="connsiteX4" fmla="*/ 5043 w 9946"/>
              <a:gd name="connsiteY4" fmla="*/ 4598 h 9037"/>
              <a:gd name="connsiteX5" fmla="*/ 7115 w 9946"/>
              <a:gd name="connsiteY5" fmla="*/ 6559 h 9037"/>
              <a:gd name="connsiteX6" fmla="*/ 8537 w 9946"/>
              <a:gd name="connsiteY6" fmla="*/ 2780 h 9037"/>
              <a:gd name="connsiteX7" fmla="*/ 9946 w 9946"/>
              <a:gd name="connsiteY7" fmla="*/ 4598 h 9037"/>
              <a:gd name="connsiteX8" fmla="*/ 9002 w 9946"/>
              <a:gd name="connsiteY8" fmla="*/ 8092 h 9037"/>
              <a:gd name="connsiteX9" fmla="*/ 9260 w 9946"/>
              <a:gd name="connsiteY9" fmla="*/ 1871 h 9037"/>
              <a:gd name="connsiteX10" fmla="*/ 7752 w 9946"/>
              <a:gd name="connsiteY10" fmla="*/ 2156 h 9037"/>
              <a:gd name="connsiteX11" fmla="*/ 8402 w 9946"/>
              <a:gd name="connsiteY11" fmla="*/ 5098 h 9037"/>
              <a:gd name="connsiteX12" fmla="*/ 6393 w 9946"/>
              <a:gd name="connsiteY12" fmla="*/ 8449 h 9037"/>
              <a:gd name="connsiteX13" fmla="*/ 6470 w 9946"/>
              <a:gd name="connsiteY13" fmla="*/ 3672 h 9037"/>
              <a:gd name="connsiteX14" fmla="*/ 5391 w 9946"/>
              <a:gd name="connsiteY14" fmla="*/ 7183 h 9037"/>
              <a:gd name="connsiteX15" fmla="*/ 4262 w 9946"/>
              <a:gd name="connsiteY15" fmla="*/ 3333 h 9037"/>
              <a:gd name="connsiteX16" fmla="*/ 3061 w 9946"/>
              <a:gd name="connsiteY16" fmla="*/ 4492 h 9037"/>
              <a:gd name="connsiteX17" fmla="*/ 3964 w 9946"/>
              <a:gd name="connsiteY17" fmla="*/ 8752 h 9037"/>
              <a:gd name="connsiteX18" fmla="*/ 2045 w 9946"/>
              <a:gd name="connsiteY18" fmla="*/ 7932 h 9037"/>
              <a:gd name="connsiteX19" fmla="*/ 2668 w 9946"/>
              <a:gd name="connsiteY19" fmla="*/ 4189 h 9037"/>
              <a:gd name="connsiteX20" fmla="*/ 1815 w 9946"/>
              <a:gd name="connsiteY20" fmla="*/ 2994 h 9037"/>
              <a:gd name="connsiteX21" fmla="*/ 1192 w 9946"/>
              <a:gd name="connsiteY21" fmla="*/ 8146 h 9037"/>
              <a:gd name="connsiteX22" fmla="*/ 0 w 9946"/>
              <a:gd name="connsiteY22" fmla="*/ 9037 h 9037"/>
              <a:gd name="connsiteX0" fmla="*/ 0 w 10034"/>
              <a:gd name="connsiteY0" fmla="*/ 8167 h 8167"/>
              <a:gd name="connsiteX1" fmla="*/ 620 w 10034"/>
              <a:gd name="connsiteY1" fmla="*/ 4497 h 8167"/>
              <a:gd name="connsiteX2" fmla="*/ 388 w 10034"/>
              <a:gd name="connsiteY2" fmla="*/ 1223 h 8167"/>
              <a:gd name="connsiteX3" fmla="*/ 2762 w 10034"/>
              <a:gd name="connsiteY3" fmla="*/ 6017 h 8167"/>
              <a:gd name="connsiteX4" fmla="*/ 5104 w 10034"/>
              <a:gd name="connsiteY4" fmla="*/ 3018 h 8167"/>
              <a:gd name="connsiteX5" fmla="*/ 7188 w 10034"/>
              <a:gd name="connsiteY5" fmla="*/ 5188 h 8167"/>
              <a:gd name="connsiteX6" fmla="*/ 8617 w 10034"/>
              <a:gd name="connsiteY6" fmla="*/ 1006 h 8167"/>
              <a:gd name="connsiteX7" fmla="*/ 10034 w 10034"/>
              <a:gd name="connsiteY7" fmla="*/ 3018 h 8167"/>
              <a:gd name="connsiteX8" fmla="*/ 9085 w 10034"/>
              <a:gd name="connsiteY8" fmla="*/ 6884 h 8167"/>
              <a:gd name="connsiteX9" fmla="*/ 9344 w 10034"/>
              <a:gd name="connsiteY9" fmla="*/ 0 h 8167"/>
              <a:gd name="connsiteX10" fmla="*/ 7828 w 10034"/>
              <a:gd name="connsiteY10" fmla="*/ 316 h 8167"/>
              <a:gd name="connsiteX11" fmla="*/ 8482 w 10034"/>
              <a:gd name="connsiteY11" fmla="*/ 3571 h 8167"/>
              <a:gd name="connsiteX12" fmla="*/ 6462 w 10034"/>
              <a:gd name="connsiteY12" fmla="*/ 7279 h 8167"/>
              <a:gd name="connsiteX13" fmla="*/ 6539 w 10034"/>
              <a:gd name="connsiteY13" fmla="*/ 1993 h 8167"/>
              <a:gd name="connsiteX14" fmla="*/ 5454 w 10034"/>
              <a:gd name="connsiteY14" fmla="*/ 5878 h 8167"/>
              <a:gd name="connsiteX15" fmla="*/ 4319 w 10034"/>
              <a:gd name="connsiteY15" fmla="*/ 1618 h 8167"/>
              <a:gd name="connsiteX16" fmla="*/ 3112 w 10034"/>
              <a:gd name="connsiteY16" fmla="*/ 2901 h 8167"/>
              <a:gd name="connsiteX17" fmla="*/ 4020 w 10034"/>
              <a:gd name="connsiteY17" fmla="*/ 7615 h 8167"/>
              <a:gd name="connsiteX18" fmla="*/ 2090 w 10034"/>
              <a:gd name="connsiteY18" fmla="*/ 6707 h 8167"/>
              <a:gd name="connsiteX19" fmla="*/ 2716 w 10034"/>
              <a:gd name="connsiteY19" fmla="*/ 2565 h 8167"/>
              <a:gd name="connsiteX20" fmla="*/ 1859 w 10034"/>
              <a:gd name="connsiteY20" fmla="*/ 1243 h 8167"/>
              <a:gd name="connsiteX21" fmla="*/ 1232 w 10034"/>
              <a:gd name="connsiteY21" fmla="*/ 6944 h 8167"/>
              <a:gd name="connsiteX22" fmla="*/ 34 w 10034"/>
              <a:gd name="connsiteY22" fmla="*/ 7930 h 8167"/>
              <a:gd name="connsiteX0" fmla="*/ 0 w 10000"/>
              <a:gd name="connsiteY0" fmla="*/ 10000 h 12799"/>
              <a:gd name="connsiteX1" fmla="*/ 951 w 10000"/>
              <a:gd name="connsiteY1" fmla="*/ 12540 h 12799"/>
              <a:gd name="connsiteX2" fmla="*/ 387 w 10000"/>
              <a:gd name="connsiteY2" fmla="*/ 1497 h 12799"/>
              <a:gd name="connsiteX3" fmla="*/ 2753 w 10000"/>
              <a:gd name="connsiteY3" fmla="*/ 7367 h 12799"/>
              <a:gd name="connsiteX4" fmla="*/ 5087 w 10000"/>
              <a:gd name="connsiteY4" fmla="*/ 3695 h 12799"/>
              <a:gd name="connsiteX5" fmla="*/ 7164 w 10000"/>
              <a:gd name="connsiteY5" fmla="*/ 6352 h 12799"/>
              <a:gd name="connsiteX6" fmla="*/ 8588 w 10000"/>
              <a:gd name="connsiteY6" fmla="*/ 1232 h 12799"/>
              <a:gd name="connsiteX7" fmla="*/ 10000 w 10000"/>
              <a:gd name="connsiteY7" fmla="*/ 3695 h 12799"/>
              <a:gd name="connsiteX8" fmla="*/ 9054 w 10000"/>
              <a:gd name="connsiteY8" fmla="*/ 8429 h 12799"/>
              <a:gd name="connsiteX9" fmla="*/ 9312 w 10000"/>
              <a:gd name="connsiteY9" fmla="*/ 0 h 12799"/>
              <a:gd name="connsiteX10" fmla="*/ 7801 w 10000"/>
              <a:gd name="connsiteY10" fmla="*/ 387 h 12799"/>
              <a:gd name="connsiteX11" fmla="*/ 8453 w 10000"/>
              <a:gd name="connsiteY11" fmla="*/ 4372 h 12799"/>
              <a:gd name="connsiteX12" fmla="*/ 6440 w 10000"/>
              <a:gd name="connsiteY12" fmla="*/ 8913 h 12799"/>
              <a:gd name="connsiteX13" fmla="*/ 6517 w 10000"/>
              <a:gd name="connsiteY13" fmla="*/ 2440 h 12799"/>
              <a:gd name="connsiteX14" fmla="*/ 5436 w 10000"/>
              <a:gd name="connsiteY14" fmla="*/ 7197 h 12799"/>
              <a:gd name="connsiteX15" fmla="*/ 4304 w 10000"/>
              <a:gd name="connsiteY15" fmla="*/ 1981 h 12799"/>
              <a:gd name="connsiteX16" fmla="*/ 3101 w 10000"/>
              <a:gd name="connsiteY16" fmla="*/ 3552 h 12799"/>
              <a:gd name="connsiteX17" fmla="*/ 4006 w 10000"/>
              <a:gd name="connsiteY17" fmla="*/ 9324 h 12799"/>
              <a:gd name="connsiteX18" fmla="*/ 2083 w 10000"/>
              <a:gd name="connsiteY18" fmla="*/ 8212 h 12799"/>
              <a:gd name="connsiteX19" fmla="*/ 2707 w 10000"/>
              <a:gd name="connsiteY19" fmla="*/ 3141 h 12799"/>
              <a:gd name="connsiteX20" fmla="*/ 1853 w 10000"/>
              <a:gd name="connsiteY20" fmla="*/ 1522 h 12799"/>
              <a:gd name="connsiteX21" fmla="*/ 1228 w 10000"/>
              <a:gd name="connsiteY21" fmla="*/ 8503 h 12799"/>
              <a:gd name="connsiteX22" fmla="*/ 34 w 10000"/>
              <a:gd name="connsiteY22" fmla="*/ 9710 h 12799"/>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34 w 10000"/>
              <a:gd name="connsiteY22" fmla="*/ 9710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000"/>
              <a:gd name="connsiteY0" fmla="*/ 10000 h 12540"/>
              <a:gd name="connsiteX1" fmla="*/ 951 w 10000"/>
              <a:gd name="connsiteY1" fmla="*/ 12540 h 12540"/>
              <a:gd name="connsiteX2" fmla="*/ 387 w 10000"/>
              <a:gd name="connsiteY2" fmla="*/ 1497 h 12540"/>
              <a:gd name="connsiteX3" fmla="*/ 2753 w 10000"/>
              <a:gd name="connsiteY3" fmla="*/ 7367 h 12540"/>
              <a:gd name="connsiteX4" fmla="*/ 5087 w 10000"/>
              <a:gd name="connsiteY4" fmla="*/ 3695 h 12540"/>
              <a:gd name="connsiteX5" fmla="*/ 7164 w 10000"/>
              <a:gd name="connsiteY5" fmla="*/ 6352 h 12540"/>
              <a:gd name="connsiteX6" fmla="*/ 8588 w 10000"/>
              <a:gd name="connsiteY6" fmla="*/ 1232 h 12540"/>
              <a:gd name="connsiteX7" fmla="*/ 10000 w 10000"/>
              <a:gd name="connsiteY7" fmla="*/ 3695 h 12540"/>
              <a:gd name="connsiteX8" fmla="*/ 9054 w 10000"/>
              <a:gd name="connsiteY8" fmla="*/ 8429 h 12540"/>
              <a:gd name="connsiteX9" fmla="*/ 9312 w 10000"/>
              <a:gd name="connsiteY9" fmla="*/ 0 h 12540"/>
              <a:gd name="connsiteX10" fmla="*/ 7801 w 10000"/>
              <a:gd name="connsiteY10" fmla="*/ 387 h 12540"/>
              <a:gd name="connsiteX11" fmla="*/ 8453 w 10000"/>
              <a:gd name="connsiteY11" fmla="*/ 4372 h 12540"/>
              <a:gd name="connsiteX12" fmla="*/ 6440 w 10000"/>
              <a:gd name="connsiteY12" fmla="*/ 8913 h 12540"/>
              <a:gd name="connsiteX13" fmla="*/ 6517 w 10000"/>
              <a:gd name="connsiteY13" fmla="*/ 2440 h 12540"/>
              <a:gd name="connsiteX14" fmla="*/ 5436 w 10000"/>
              <a:gd name="connsiteY14" fmla="*/ 7197 h 12540"/>
              <a:gd name="connsiteX15" fmla="*/ 4304 w 10000"/>
              <a:gd name="connsiteY15" fmla="*/ 1981 h 12540"/>
              <a:gd name="connsiteX16" fmla="*/ 3101 w 10000"/>
              <a:gd name="connsiteY16" fmla="*/ 3552 h 12540"/>
              <a:gd name="connsiteX17" fmla="*/ 4006 w 10000"/>
              <a:gd name="connsiteY17" fmla="*/ 9324 h 12540"/>
              <a:gd name="connsiteX18" fmla="*/ 2083 w 10000"/>
              <a:gd name="connsiteY18" fmla="*/ 8212 h 12540"/>
              <a:gd name="connsiteX19" fmla="*/ 2707 w 10000"/>
              <a:gd name="connsiteY19" fmla="*/ 3141 h 12540"/>
              <a:gd name="connsiteX20" fmla="*/ 1853 w 10000"/>
              <a:gd name="connsiteY20" fmla="*/ 1522 h 12540"/>
              <a:gd name="connsiteX21" fmla="*/ 1228 w 10000"/>
              <a:gd name="connsiteY21" fmla="*/ 8503 h 12540"/>
              <a:gd name="connsiteX22" fmla="*/ 20 w 10000"/>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402 w 10174"/>
              <a:gd name="connsiteY21" fmla="*/ 8503 h 12540"/>
              <a:gd name="connsiteX22" fmla="*/ 194 w 10174"/>
              <a:gd name="connsiteY22" fmla="*/ 7408 h 12540"/>
              <a:gd name="connsiteX0" fmla="*/ 0 w 10174"/>
              <a:gd name="connsiteY0" fmla="*/ 8721 h 12540"/>
              <a:gd name="connsiteX1" fmla="*/ 1125 w 10174"/>
              <a:gd name="connsiteY1" fmla="*/ 12540 h 12540"/>
              <a:gd name="connsiteX2" fmla="*/ 561 w 10174"/>
              <a:gd name="connsiteY2" fmla="*/ 1497 h 12540"/>
              <a:gd name="connsiteX3" fmla="*/ 2927 w 10174"/>
              <a:gd name="connsiteY3" fmla="*/ 7367 h 12540"/>
              <a:gd name="connsiteX4" fmla="*/ 5261 w 10174"/>
              <a:gd name="connsiteY4" fmla="*/ 3695 h 12540"/>
              <a:gd name="connsiteX5" fmla="*/ 7338 w 10174"/>
              <a:gd name="connsiteY5" fmla="*/ 6352 h 12540"/>
              <a:gd name="connsiteX6" fmla="*/ 8762 w 10174"/>
              <a:gd name="connsiteY6" fmla="*/ 1232 h 12540"/>
              <a:gd name="connsiteX7" fmla="*/ 10174 w 10174"/>
              <a:gd name="connsiteY7" fmla="*/ 3695 h 12540"/>
              <a:gd name="connsiteX8" fmla="*/ 9228 w 10174"/>
              <a:gd name="connsiteY8" fmla="*/ 8429 h 12540"/>
              <a:gd name="connsiteX9" fmla="*/ 9486 w 10174"/>
              <a:gd name="connsiteY9" fmla="*/ 0 h 12540"/>
              <a:gd name="connsiteX10" fmla="*/ 7975 w 10174"/>
              <a:gd name="connsiteY10" fmla="*/ 387 h 12540"/>
              <a:gd name="connsiteX11" fmla="*/ 8627 w 10174"/>
              <a:gd name="connsiteY11" fmla="*/ 4372 h 12540"/>
              <a:gd name="connsiteX12" fmla="*/ 6614 w 10174"/>
              <a:gd name="connsiteY12" fmla="*/ 8913 h 12540"/>
              <a:gd name="connsiteX13" fmla="*/ 6691 w 10174"/>
              <a:gd name="connsiteY13" fmla="*/ 2440 h 12540"/>
              <a:gd name="connsiteX14" fmla="*/ 5610 w 10174"/>
              <a:gd name="connsiteY14" fmla="*/ 7197 h 12540"/>
              <a:gd name="connsiteX15" fmla="*/ 4478 w 10174"/>
              <a:gd name="connsiteY15" fmla="*/ 1981 h 12540"/>
              <a:gd name="connsiteX16" fmla="*/ 3275 w 10174"/>
              <a:gd name="connsiteY16" fmla="*/ 3552 h 12540"/>
              <a:gd name="connsiteX17" fmla="*/ 4180 w 10174"/>
              <a:gd name="connsiteY17" fmla="*/ 9324 h 12540"/>
              <a:gd name="connsiteX18" fmla="*/ 2257 w 10174"/>
              <a:gd name="connsiteY18" fmla="*/ 8212 h 12540"/>
              <a:gd name="connsiteX19" fmla="*/ 2881 w 10174"/>
              <a:gd name="connsiteY19" fmla="*/ 3141 h 12540"/>
              <a:gd name="connsiteX20" fmla="*/ 2027 w 10174"/>
              <a:gd name="connsiteY20" fmla="*/ 1522 h 12540"/>
              <a:gd name="connsiteX21" fmla="*/ 194 w 10174"/>
              <a:gd name="connsiteY21" fmla="*/ 7408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52 w 10226"/>
              <a:gd name="connsiteY0" fmla="*/ 8721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12540"/>
              <a:gd name="connsiteX1" fmla="*/ 1177 w 10226"/>
              <a:gd name="connsiteY1" fmla="*/ 12540 h 12540"/>
              <a:gd name="connsiteX2" fmla="*/ 613 w 10226"/>
              <a:gd name="connsiteY2" fmla="*/ 1497 h 12540"/>
              <a:gd name="connsiteX3" fmla="*/ 2979 w 10226"/>
              <a:gd name="connsiteY3" fmla="*/ 7367 h 12540"/>
              <a:gd name="connsiteX4" fmla="*/ 5313 w 10226"/>
              <a:gd name="connsiteY4" fmla="*/ 3695 h 12540"/>
              <a:gd name="connsiteX5" fmla="*/ 7390 w 10226"/>
              <a:gd name="connsiteY5" fmla="*/ 6352 h 12540"/>
              <a:gd name="connsiteX6" fmla="*/ 8814 w 10226"/>
              <a:gd name="connsiteY6" fmla="*/ 1232 h 12540"/>
              <a:gd name="connsiteX7" fmla="*/ 10226 w 10226"/>
              <a:gd name="connsiteY7" fmla="*/ 3695 h 12540"/>
              <a:gd name="connsiteX8" fmla="*/ 9280 w 10226"/>
              <a:gd name="connsiteY8" fmla="*/ 8429 h 12540"/>
              <a:gd name="connsiteX9" fmla="*/ 9538 w 10226"/>
              <a:gd name="connsiteY9" fmla="*/ 0 h 12540"/>
              <a:gd name="connsiteX10" fmla="*/ 8027 w 10226"/>
              <a:gd name="connsiteY10" fmla="*/ 387 h 12540"/>
              <a:gd name="connsiteX11" fmla="*/ 8679 w 10226"/>
              <a:gd name="connsiteY11" fmla="*/ 4372 h 12540"/>
              <a:gd name="connsiteX12" fmla="*/ 6666 w 10226"/>
              <a:gd name="connsiteY12" fmla="*/ 8913 h 12540"/>
              <a:gd name="connsiteX13" fmla="*/ 6743 w 10226"/>
              <a:gd name="connsiteY13" fmla="*/ 2440 h 12540"/>
              <a:gd name="connsiteX14" fmla="*/ 5662 w 10226"/>
              <a:gd name="connsiteY14" fmla="*/ 7197 h 12540"/>
              <a:gd name="connsiteX15" fmla="*/ 4530 w 10226"/>
              <a:gd name="connsiteY15" fmla="*/ 1981 h 12540"/>
              <a:gd name="connsiteX16" fmla="*/ 3327 w 10226"/>
              <a:gd name="connsiteY16" fmla="*/ 3552 h 12540"/>
              <a:gd name="connsiteX17" fmla="*/ 4232 w 10226"/>
              <a:gd name="connsiteY17" fmla="*/ 9324 h 12540"/>
              <a:gd name="connsiteX18" fmla="*/ 2309 w 10226"/>
              <a:gd name="connsiteY18" fmla="*/ 8212 h 12540"/>
              <a:gd name="connsiteX19" fmla="*/ 2933 w 10226"/>
              <a:gd name="connsiteY19" fmla="*/ 3141 h 12540"/>
              <a:gd name="connsiteX20" fmla="*/ 2079 w 10226"/>
              <a:gd name="connsiteY20" fmla="*/ 1522 h 12540"/>
              <a:gd name="connsiteX21" fmla="*/ 0 w 10226"/>
              <a:gd name="connsiteY21" fmla="*/ 7280 h 12540"/>
              <a:gd name="connsiteX0" fmla="*/ 9 w 10226"/>
              <a:gd name="connsiteY0" fmla="*/ 7058 h 9598"/>
              <a:gd name="connsiteX1" fmla="*/ 917 w 10226"/>
              <a:gd name="connsiteY1" fmla="*/ 9598 h 9598"/>
              <a:gd name="connsiteX2" fmla="*/ 613 w 10226"/>
              <a:gd name="connsiteY2" fmla="*/ 1497 h 9598"/>
              <a:gd name="connsiteX3" fmla="*/ 2979 w 10226"/>
              <a:gd name="connsiteY3" fmla="*/ 7367 h 9598"/>
              <a:gd name="connsiteX4" fmla="*/ 5313 w 10226"/>
              <a:gd name="connsiteY4" fmla="*/ 3695 h 9598"/>
              <a:gd name="connsiteX5" fmla="*/ 7390 w 10226"/>
              <a:gd name="connsiteY5" fmla="*/ 6352 h 9598"/>
              <a:gd name="connsiteX6" fmla="*/ 8814 w 10226"/>
              <a:gd name="connsiteY6" fmla="*/ 1232 h 9598"/>
              <a:gd name="connsiteX7" fmla="*/ 10226 w 10226"/>
              <a:gd name="connsiteY7" fmla="*/ 3695 h 9598"/>
              <a:gd name="connsiteX8" fmla="*/ 9280 w 10226"/>
              <a:gd name="connsiteY8" fmla="*/ 8429 h 9598"/>
              <a:gd name="connsiteX9" fmla="*/ 9538 w 10226"/>
              <a:gd name="connsiteY9" fmla="*/ 0 h 9598"/>
              <a:gd name="connsiteX10" fmla="*/ 8027 w 10226"/>
              <a:gd name="connsiteY10" fmla="*/ 387 h 9598"/>
              <a:gd name="connsiteX11" fmla="*/ 8679 w 10226"/>
              <a:gd name="connsiteY11" fmla="*/ 4372 h 9598"/>
              <a:gd name="connsiteX12" fmla="*/ 6666 w 10226"/>
              <a:gd name="connsiteY12" fmla="*/ 8913 h 9598"/>
              <a:gd name="connsiteX13" fmla="*/ 6743 w 10226"/>
              <a:gd name="connsiteY13" fmla="*/ 2440 h 9598"/>
              <a:gd name="connsiteX14" fmla="*/ 5662 w 10226"/>
              <a:gd name="connsiteY14" fmla="*/ 7197 h 9598"/>
              <a:gd name="connsiteX15" fmla="*/ 4530 w 10226"/>
              <a:gd name="connsiteY15" fmla="*/ 1981 h 9598"/>
              <a:gd name="connsiteX16" fmla="*/ 3327 w 10226"/>
              <a:gd name="connsiteY16" fmla="*/ 3552 h 9598"/>
              <a:gd name="connsiteX17" fmla="*/ 4232 w 10226"/>
              <a:gd name="connsiteY17" fmla="*/ 9324 h 9598"/>
              <a:gd name="connsiteX18" fmla="*/ 2309 w 10226"/>
              <a:gd name="connsiteY18" fmla="*/ 8212 h 9598"/>
              <a:gd name="connsiteX19" fmla="*/ 2933 w 10226"/>
              <a:gd name="connsiteY19" fmla="*/ 3141 h 9598"/>
              <a:gd name="connsiteX20" fmla="*/ 2079 w 10226"/>
              <a:gd name="connsiteY20" fmla="*/ 1522 h 9598"/>
              <a:gd name="connsiteX21" fmla="*/ 0 w 10226"/>
              <a:gd name="connsiteY21" fmla="*/ 7280 h 9598"/>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218 w 10000"/>
              <a:gd name="connsiteY19" fmla="*/ 5005 h 10000"/>
              <a:gd name="connsiteX20" fmla="*/ 2033 w 10000"/>
              <a:gd name="connsiteY20" fmla="*/ 1586 h 10000"/>
              <a:gd name="connsiteX21" fmla="*/ 0 w 10000"/>
              <a:gd name="connsiteY21"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4138 w 10000"/>
              <a:gd name="connsiteY17" fmla="*/ 9715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4430 w 10000"/>
              <a:gd name="connsiteY15" fmla="*/ 2064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37 w 10000"/>
              <a:gd name="connsiteY14" fmla="*/ 749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4392 w 10000"/>
              <a:gd name="connsiteY14" fmla="*/ 1368 h 10000"/>
              <a:gd name="connsiteX15" fmla="*/ 3596 w 10000"/>
              <a:gd name="connsiteY15" fmla="*/ 9793 h 10000"/>
              <a:gd name="connsiteX16" fmla="*/ 3253 w 10000"/>
              <a:gd name="connsiteY16" fmla="*/ 3701 h 10000"/>
              <a:gd name="connsiteX17" fmla="*/ 2258 w 10000"/>
              <a:gd name="connsiteY17" fmla="*/ 8556 h 10000"/>
              <a:gd name="connsiteX18" fmla="*/ 2033 w 10000"/>
              <a:gd name="connsiteY18" fmla="*/ 1586 h 10000"/>
              <a:gd name="connsiteX19" fmla="*/ 0 w 10000"/>
              <a:gd name="connsiteY19"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578 w 10000"/>
              <a:gd name="connsiteY14" fmla="*/ 1008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227 w 10000"/>
              <a:gd name="connsiteY5" fmla="*/ 6618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9 w 10000"/>
              <a:gd name="connsiteY0" fmla="*/ 7354 h 10000"/>
              <a:gd name="connsiteX1" fmla="*/ 897 w 10000"/>
              <a:gd name="connsiteY1" fmla="*/ 10000 h 10000"/>
              <a:gd name="connsiteX2" fmla="*/ 599 w 10000"/>
              <a:gd name="connsiteY2" fmla="*/ 1560 h 10000"/>
              <a:gd name="connsiteX3" fmla="*/ 2913 w 10000"/>
              <a:gd name="connsiteY3" fmla="*/ 7676 h 10000"/>
              <a:gd name="connsiteX4" fmla="*/ 5196 w 10000"/>
              <a:gd name="connsiteY4" fmla="*/ 3850 h 10000"/>
              <a:gd name="connsiteX5" fmla="*/ 7669 w 10000"/>
              <a:gd name="connsiteY5" fmla="*/ 8450 h 10000"/>
              <a:gd name="connsiteX6" fmla="*/ 8619 w 10000"/>
              <a:gd name="connsiteY6" fmla="*/ 1284 h 10000"/>
              <a:gd name="connsiteX7" fmla="*/ 10000 w 10000"/>
              <a:gd name="connsiteY7" fmla="*/ 3850 h 10000"/>
              <a:gd name="connsiteX8" fmla="*/ 9075 w 10000"/>
              <a:gd name="connsiteY8" fmla="*/ 8782 h 10000"/>
              <a:gd name="connsiteX9" fmla="*/ 9327 w 10000"/>
              <a:gd name="connsiteY9" fmla="*/ 0 h 10000"/>
              <a:gd name="connsiteX10" fmla="*/ 7850 w 10000"/>
              <a:gd name="connsiteY10" fmla="*/ 403 h 10000"/>
              <a:gd name="connsiteX11" fmla="*/ 8487 w 10000"/>
              <a:gd name="connsiteY11" fmla="*/ 4555 h 10000"/>
              <a:gd name="connsiteX12" fmla="*/ 6519 w 10000"/>
              <a:gd name="connsiteY12" fmla="*/ 9286 h 10000"/>
              <a:gd name="connsiteX13" fmla="*/ 6594 w 10000"/>
              <a:gd name="connsiteY13" fmla="*/ 2542 h 10000"/>
              <a:gd name="connsiteX14" fmla="*/ 5451 w 10000"/>
              <a:gd name="connsiteY14" fmla="*/ 8070 h 10000"/>
              <a:gd name="connsiteX15" fmla="*/ 4392 w 10000"/>
              <a:gd name="connsiteY15" fmla="*/ 1368 h 10000"/>
              <a:gd name="connsiteX16" fmla="*/ 3596 w 10000"/>
              <a:gd name="connsiteY16" fmla="*/ 9793 h 10000"/>
              <a:gd name="connsiteX17" fmla="*/ 3253 w 10000"/>
              <a:gd name="connsiteY17" fmla="*/ 3701 h 10000"/>
              <a:gd name="connsiteX18" fmla="*/ 2258 w 10000"/>
              <a:gd name="connsiteY18" fmla="*/ 8556 h 10000"/>
              <a:gd name="connsiteX19" fmla="*/ 2033 w 10000"/>
              <a:gd name="connsiteY19" fmla="*/ 1586 h 10000"/>
              <a:gd name="connsiteX20" fmla="*/ 0 w 10000"/>
              <a:gd name="connsiteY20" fmla="*/ 7585 h 10000"/>
              <a:gd name="connsiteX0" fmla="*/ 0 w 9991"/>
              <a:gd name="connsiteY0" fmla="*/ 7354 h 10000"/>
              <a:gd name="connsiteX1" fmla="*/ 888 w 9991"/>
              <a:gd name="connsiteY1" fmla="*/ 10000 h 10000"/>
              <a:gd name="connsiteX2" fmla="*/ 590 w 9991"/>
              <a:gd name="connsiteY2" fmla="*/ 1560 h 10000"/>
              <a:gd name="connsiteX3" fmla="*/ 2904 w 9991"/>
              <a:gd name="connsiteY3" fmla="*/ 7676 h 10000"/>
              <a:gd name="connsiteX4" fmla="*/ 5187 w 9991"/>
              <a:gd name="connsiteY4" fmla="*/ 3850 h 10000"/>
              <a:gd name="connsiteX5" fmla="*/ 7660 w 9991"/>
              <a:gd name="connsiteY5" fmla="*/ 8450 h 10000"/>
              <a:gd name="connsiteX6" fmla="*/ 8610 w 9991"/>
              <a:gd name="connsiteY6" fmla="*/ 1284 h 10000"/>
              <a:gd name="connsiteX7" fmla="*/ 9991 w 9991"/>
              <a:gd name="connsiteY7" fmla="*/ 3850 h 10000"/>
              <a:gd name="connsiteX8" fmla="*/ 9066 w 9991"/>
              <a:gd name="connsiteY8" fmla="*/ 8782 h 10000"/>
              <a:gd name="connsiteX9" fmla="*/ 9318 w 9991"/>
              <a:gd name="connsiteY9" fmla="*/ 0 h 10000"/>
              <a:gd name="connsiteX10" fmla="*/ 7841 w 9991"/>
              <a:gd name="connsiteY10" fmla="*/ 403 h 10000"/>
              <a:gd name="connsiteX11" fmla="*/ 8478 w 9991"/>
              <a:gd name="connsiteY11" fmla="*/ 4555 h 10000"/>
              <a:gd name="connsiteX12" fmla="*/ 6510 w 9991"/>
              <a:gd name="connsiteY12" fmla="*/ 9286 h 10000"/>
              <a:gd name="connsiteX13" fmla="*/ 6585 w 9991"/>
              <a:gd name="connsiteY13" fmla="*/ 2542 h 10000"/>
              <a:gd name="connsiteX14" fmla="*/ 5442 w 9991"/>
              <a:gd name="connsiteY14" fmla="*/ 8070 h 10000"/>
              <a:gd name="connsiteX15" fmla="*/ 4383 w 9991"/>
              <a:gd name="connsiteY15" fmla="*/ 1368 h 10000"/>
              <a:gd name="connsiteX16" fmla="*/ 3587 w 9991"/>
              <a:gd name="connsiteY16" fmla="*/ 9793 h 10000"/>
              <a:gd name="connsiteX17" fmla="*/ 3244 w 9991"/>
              <a:gd name="connsiteY17" fmla="*/ 3701 h 10000"/>
              <a:gd name="connsiteX18" fmla="*/ 2249 w 9991"/>
              <a:gd name="connsiteY18" fmla="*/ 8556 h 10000"/>
              <a:gd name="connsiteX19" fmla="*/ 2024 w 9991"/>
              <a:gd name="connsiteY19" fmla="*/ 1586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16" fmla="*/ 3590 w 10000"/>
              <a:gd name="connsiteY16" fmla="*/ 9793 h 10000"/>
              <a:gd name="connsiteX17" fmla="*/ 3247 w 10000"/>
              <a:gd name="connsiteY17" fmla="*/ 3701 h 10000"/>
              <a:gd name="connsiteX18" fmla="*/ 2251 w 10000"/>
              <a:gd name="connsiteY18" fmla="*/ 8556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16" fmla="*/ 3590 w 10000"/>
              <a:gd name="connsiteY16" fmla="*/ 9793 h 10000"/>
              <a:gd name="connsiteX17" fmla="*/ 3247 w 10000"/>
              <a:gd name="connsiteY17" fmla="*/ 3701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16" fmla="*/ 3590 w 10000"/>
              <a:gd name="connsiteY16" fmla="*/ 9793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15" fmla="*/ 4387 w 10000"/>
              <a:gd name="connsiteY15" fmla="*/ 1368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14" fmla="*/ 5447 w 10000"/>
              <a:gd name="connsiteY14" fmla="*/ 8070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13" fmla="*/ 6591 w 10000"/>
              <a:gd name="connsiteY13" fmla="*/ 2542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12" fmla="*/ 6516 w 10000"/>
              <a:gd name="connsiteY12" fmla="*/ 9286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11" fmla="*/ 8486 w 10000"/>
              <a:gd name="connsiteY11" fmla="*/ 4555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10" fmla="*/ 7848 w 10000"/>
              <a:gd name="connsiteY10" fmla="*/ 403 h 10000"/>
              <a:gd name="connsiteX0" fmla="*/ 0 w 10000"/>
              <a:gd name="connsiteY0" fmla="*/ 7354 h 10000"/>
              <a:gd name="connsiteX1" fmla="*/ 889 w 10000"/>
              <a:gd name="connsiteY1" fmla="*/ 10000 h 10000"/>
              <a:gd name="connsiteX2" fmla="*/ 591 w 10000"/>
              <a:gd name="connsiteY2" fmla="*/ 1560 h 10000"/>
              <a:gd name="connsiteX3" fmla="*/ 2907 w 10000"/>
              <a:gd name="connsiteY3" fmla="*/ 7676 h 10000"/>
              <a:gd name="connsiteX4" fmla="*/ 5192 w 10000"/>
              <a:gd name="connsiteY4" fmla="*/ 3850 h 10000"/>
              <a:gd name="connsiteX5" fmla="*/ 7667 w 10000"/>
              <a:gd name="connsiteY5" fmla="*/ 8450 h 10000"/>
              <a:gd name="connsiteX6" fmla="*/ 8618 w 10000"/>
              <a:gd name="connsiteY6" fmla="*/ 1284 h 10000"/>
              <a:gd name="connsiteX7" fmla="*/ 10000 w 10000"/>
              <a:gd name="connsiteY7" fmla="*/ 3850 h 10000"/>
              <a:gd name="connsiteX8" fmla="*/ 9074 w 10000"/>
              <a:gd name="connsiteY8" fmla="*/ 8782 h 10000"/>
              <a:gd name="connsiteX9" fmla="*/ 9326 w 10000"/>
              <a:gd name="connsiteY9" fmla="*/ 0 h 10000"/>
              <a:gd name="connsiteX0" fmla="*/ 0 w 10000"/>
              <a:gd name="connsiteY0" fmla="*/ 6070 h 8716"/>
              <a:gd name="connsiteX1" fmla="*/ 889 w 10000"/>
              <a:gd name="connsiteY1" fmla="*/ 8716 h 8716"/>
              <a:gd name="connsiteX2" fmla="*/ 591 w 10000"/>
              <a:gd name="connsiteY2" fmla="*/ 276 h 8716"/>
              <a:gd name="connsiteX3" fmla="*/ 2907 w 10000"/>
              <a:gd name="connsiteY3" fmla="*/ 6392 h 8716"/>
              <a:gd name="connsiteX4" fmla="*/ 5192 w 10000"/>
              <a:gd name="connsiteY4" fmla="*/ 2566 h 8716"/>
              <a:gd name="connsiteX5" fmla="*/ 7667 w 10000"/>
              <a:gd name="connsiteY5" fmla="*/ 7166 h 8716"/>
              <a:gd name="connsiteX6" fmla="*/ 8618 w 10000"/>
              <a:gd name="connsiteY6" fmla="*/ 0 h 8716"/>
              <a:gd name="connsiteX7" fmla="*/ 10000 w 10000"/>
              <a:gd name="connsiteY7" fmla="*/ 2566 h 8716"/>
              <a:gd name="connsiteX8" fmla="*/ 9074 w 10000"/>
              <a:gd name="connsiteY8" fmla="*/ 7498 h 8716"/>
              <a:gd name="connsiteX0" fmla="*/ 0 w 10000"/>
              <a:gd name="connsiteY0" fmla="*/ 6964 h 10000"/>
              <a:gd name="connsiteX1" fmla="*/ 889 w 10000"/>
              <a:gd name="connsiteY1" fmla="*/ 10000 h 10000"/>
              <a:gd name="connsiteX2" fmla="*/ 591 w 10000"/>
              <a:gd name="connsiteY2" fmla="*/ 317 h 10000"/>
              <a:gd name="connsiteX3" fmla="*/ 2907 w 10000"/>
              <a:gd name="connsiteY3" fmla="*/ 7334 h 10000"/>
              <a:gd name="connsiteX4" fmla="*/ 5192 w 10000"/>
              <a:gd name="connsiteY4" fmla="*/ 2944 h 10000"/>
              <a:gd name="connsiteX5" fmla="*/ 7667 w 10000"/>
              <a:gd name="connsiteY5" fmla="*/ 8222 h 10000"/>
              <a:gd name="connsiteX6" fmla="*/ 8618 w 10000"/>
              <a:gd name="connsiteY6" fmla="*/ 0 h 10000"/>
              <a:gd name="connsiteX7" fmla="*/ 10000 w 10000"/>
              <a:gd name="connsiteY7" fmla="*/ 2944 h 10000"/>
              <a:gd name="connsiteX0" fmla="*/ 0 w 8618"/>
              <a:gd name="connsiteY0" fmla="*/ 6964 h 10000"/>
              <a:gd name="connsiteX1" fmla="*/ 889 w 8618"/>
              <a:gd name="connsiteY1" fmla="*/ 10000 h 10000"/>
              <a:gd name="connsiteX2" fmla="*/ 591 w 8618"/>
              <a:gd name="connsiteY2" fmla="*/ 317 h 10000"/>
              <a:gd name="connsiteX3" fmla="*/ 2907 w 8618"/>
              <a:gd name="connsiteY3" fmla="*/ 7334 h 10000"/>
              <a:gd name="connsiteX4" fmla="*/ 5192 w 8618"/>
              <a:gd name="connsiteY4" fmla="*/ 2944 h 10000"/>
              <a:gd name="connsiteX5" fmla="*/ 7667 w 8618"/>
              <a:gd name="connsiteY5" fmla="*/ 8222 h 10000"/>
              <a:gd name="connsiteX6" fmla="*/ 8618 w 8618"/>
              <a:gd name="connsiteY6" fmla="*/ 0 h 10000"/>
              <a:gd name="connsiteX0" fmla="*/ 0 w 8896"/>
              <a:gd name="connsiteY0" fmla="*/ 6647 h 9683"/>
              <a:gd name="connsiteX1" fmla="*/ 1032 w 8896"/>
              <a:gd name="connsiteY1" fmla="*/ 9683 h 9683"/>
              <a:gd name="connsiteX2" fmla="*/ 686 w 8896"/>
              <a:gd name="connsiteY2" fmla="*/ 0 h 9683"/>
              <a:gd name="connsiteX3" fmla="*/ 3373 w 8896"/>
              <a:gd name="connsiteY3" fmla="*/ 7017 h 9683"/>
              <a:gd name="connsiteX4" fmla="*/ 6025 w 8896"/>
              <a:gd name="connsiteY4" fmla="*/ 2627 h 9683"/>
              <a:gd name="connsiteX5" fmla="*/ 8896 w 8896"/>
              <a:gd name="connsiteY5" fmla="*/ 7905 h 9683"/>
              <a:gd name="connsiteX0" fmla="*/ 0 w 6773"/>
              <a:gd name="connsiteY0" fmla="*/ 6865 h 10000"/>
              <a:gd name="connsiteX1" fmla="*/ 1160 w 6773"/>
              <a:gd name="connsiteY1" fmla="*/ 10000 h 10000"/>
              <a:gd name="connsiteX2" fmla="*/ 771 w 6773"/>
              <a:gd name="connsiteY2" fmla="*/ 0 h 10000"/>
              <a:gd name="connsiteX3" fmla="*/ 3792 w 6773"/>
              <a:gd name="connsiteY3" fmla="*/ 7247 h 10000"/>
              <a:gd name="connsiteX4" fmla="*/ 6773 w 6773"/>
              <a:gd name="connsiteY4" fmla="*/ 2713 h 10000"/>
              <a:gd name="connsiteX0" fmla="*/ 0 w 5599"/>
              <a:gd name="connsiteY0" fmla="*/ 6865 h 10000"/>
              <a:gd name="connsiteX1" fmla="*/ 1713 w 5599"/>
              <a:gd name="connsiteY1" fmla="*/ 10000 h 10000"/>
              <a:gd name="connsiteX2" fmla="*/ 1138 w 5599"/>
              <a:gd name="connsiteY2" fmla="*/ 0 h 10000"/>
              <a:gd name="connsiteX3" fmla="*/ 5599 w 5599"/>
              <a:gd name="connsiteY3" fmla="*/ 7247 h 10000"/>
              <a:gd name="connsiteX0" fmla="*/ 0 w 3059"/>
              <a:gd name="connsiteY0" fmla="*/ 6865 h 10000"/>
              <a:gd name="connsiteX1" fmla="*/ 3059 w 3059"/>
              <a:gd name="connsiteY1" fmla="*/ 10000 h 10000"/>
              <a:gd name="connsiteX2" fmla="*/ 2033 w 3059"/>
              <a:gd name="connsiteY2" fmla="*/ 0 h 10000"/>
              <a:gd name="connsiteX0" fmla="*/ 0 w 10000"/>
              <a:gd name="connsiteY0" fmla="*/ 0 h 3135"/>
              <a:gd name="connsiteX1" fmla="*/ 10000 w 10000"/>
              <a:gd name="connsiteY1" fmla="*/ 3135 h 3135"/>
            </a:gdLst>
            <a:ahLst/>
            <a:cxnLst>
              <a:cxn ang="0">
                <a:pos x="connsiteX0" y="connsiteY0"/>
              </a:cxn>
              <a:cxn ang="0">
                <a:pos x="connsiteX1" y="connsiteY1"/>
              </a:cxn>
            </a:cxnLst>
            <a:rect l="l" t="t" r="r" b="b"/>
            <a:pathLst>
              <a:path w="10000" h="3135">
                <a:moveTo>
                  <a:pt x="0" y="0"/>
                </a:moveTo>
                <a:lnTo>
                  <a:pt x="10000" y="3135"/>
                </a:lnTo>
              </a:path>
            </a:pathLst>
          </a:custGeom>
          <a:noFill/>
          <a:ln w="19050" cap="flat">
            <a:solidFill>
              <a:srgbClr val="FF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pic>
        <p:nvPicPr>
          <p:cNvPr id="577" name="图片 576"/>
          <p:cNvPicPr>
            <a:picLocks noChangeAspect="1"/>
          </p:cNvPicPr>
          <p:nvPr/>
        </p:nvPicPr>
        <p:blipFill>
          <a:blip r:embed="rId112"/>
          <a:stretch>
            <a:fillRect/>
          </a:stretch>
        </p:blipFill>
        <p:spPr>
          <a:xfrm>
            <a:off x="5865263" y="3288750"/>
            <a:ext cx="318600" cy="318600"/>
          </a:xfrm>
          <a:prstGeom prst="rect">
            <a:avLst/>
          </a:prstGeom>
        </p:spPr>
      </p:pic>
      <p:sp>
        <p:nvSpPr>
          <p:cNvPr id="578" name="文本框 577"/>
          <p:cNvSpPr txBox="1"/>
          <p:nvPr/>
        </p:nvSpPr>
        <p:spPr>
          <a:xfrm>
            <a:off x="3535143" y="2471811"/>
            <a:ext cx="5055039" cy="1325221"/>
          </a:xfrm>
          <a:prstGeom prst="rect">
            <a:avLst/>
          </a:prstGeom>
          <a:noFill/>
        </p:spPr>
        <p:txBody>
          <a:bodyPr wrap="square" rtlCol="0">
            <a:prstTxWarp prst="textTriangle">
              <a:avLst/>
            </a:prstTxWarp>
            <a:spAutoFit/>
          </a:bodyPr>
          <a:lstStyle/>
          <a:p>
            <a:pPr algn="ctr"/>
            <a:r>
              <a:rPr lang="zh-CN" altLang="en-US" sz="4400" b="1" dirty="0" smtClean="0">
                <a:solidFill>
                  <a:prstClr val="white"/>
                </a:solidFill>
                <a:latin typeface="汉仪漫步体简" panose="02010604000101010101" pitchFamily="2" charset="-122"/>
                <a:ea typeface="汉仪漫步体简" panose="02010604000101010101" pitchFamily="2" charset="-122"/>
              </a:rPr>
              <a:t>绚烂青春</a:t>
            </a:r>
            <a:endParaRPr lang="zh-CN" altLang="en-US" sz="4400" b="1" dirty="0">
              <a:solidFill>
                <a:prstClr val="white"/>
              </a:solidFill>
              <a:latin typeface="汉仪漫步体简" panose="02010604000101010101" pitchFamily="2" charset="-122"/>
              <a:ea typeface="汉仪漫步体简" panose="02010604000101010101" pitchFamily="2" charset="-122"/>
            </a:endParaRPr>
          </a:p>
        </p:txBody>
      </p:sp>
      <p:pic>
        <p:nvPicPr>
          <p:cNvPr id="579" name="图片 578"/>
          <p:cNvPicPr>
            <a:picLocks noChangeAspect="1"/>
          </p:cNvPicPr>
          <p:nvPr/>
        </p:nvPicPr>
        <p:blipFill>
          <a:blip r:embed="rId112"/>
          <a:stretch>
            <a:fillRect/>
          </a:stretch>
        </p:blipFill>
        <p:spPr>
          <a:xfrm>
            <a:off x="5865263" y="3288750"/>
            <a:ext cx="318600" cy="318600"/>
          </a:xfrm>
          <a:prstGeom prst="rect">
            <a:avLst/>
          </a:prstGeom>
        </p:spPr>
      </p:pic>
      <p:pic>
        <p:nvPicPr>
          <p:cNvPr id="580" name="图片 579"/>
          <p:cNvPicPr>
            <a:picLocks noChangeAspect="1"/>
          </p:cNvPicPr>
          <p:nvPr/>
        </p:nvPicPr>
        <p:blipFill>
          <a:blip r:embed="rId112"/>
          <a:stretch>
            <a:fillRect/>
          </a:stretch>
        </p:blipFill>
        <p:spPr>
          <a:xfrm>
            <a:off x="671558" y="1689103"/>
            <a:ext cx="318600" cy="318600"/>
          </a:xfrm>
          <a:prstGeom prst="rect">
            <a:avLst/>
          </a:prstGeom>
        </p:spPr>
      </p:pic>
      <p:pic>
        <p:nvPicPr>
          <p:cNvPr id="581" name="图片 580"/>
          <p:cNvPicPr>
            <a:picLocks noChangeAspect="1"/>
          </p:cNvPicPr>
          <p:nvPr/>
        </p:nvPicPr>
        <p:blipFill>
          <a:blip r:embed="rId112"/>
          <a:stretch>
            <a:fillRect/>
          </a:stretch>
        </p:blipFill>
        <p:spPr>
          <a:xfrm>
            <a:off x="11214366" y="5328787"/>
            <a:ext cx="318600" cy="318600"/>
          </a:xfrm>
          <a:prstGeom prst="rect">
            <a:avLst/>
          </a:prstGeom>
        </p:spPr>
      </p:pic>
      <p:pic>
        <p:nvPicPr>
          <p:cNvPr id="582" name="图片 581"/>
          <p:cNvPicPr>
            <a:picLocks noChangeAspect="1"/>
          </p:cNvPicPr>
          <p:nvPr/>
        </p:nvPicPr>
        <p:blipFill>
          <a:blip r:embed="rId112"/>
          <a:stretch>
            <a:fillRect/>
          </a:stretch>
        </p:blipFill>
        <p:spPr>
          <a:xfrm>
            <a:off x="9317453" y="1491822"/>
            <a:ext cx="318600" cy="318600"/>
          </a:xfrm>
          <a:prstGeom prst="rect">
            <a:avLst/>
          </a:prstGeom>
        </p:spPr>
      </p:pic>
      <p:pic>
        <p:nvPicPr>
          <p:cNvPr id="583" name="图片 582"/>
          <p:cNvPicPr>
            <a:picLocks noChangeAspect="1"/>
          </p:cNvPicPr>
          <p:nvPr/>
        </p:nvPicPr>
        <p:blipFill>
          <a:blip r:embed="rId112"/>
          <a:stretch>
            <a:fillRect/>
          </a:stretch>
        </p:blipFill>
        <p:spPr>
          <a:xfrm>
            <a:off x="2712116" y="1385923"/>
            <a:ext cx="318600" cy="318600"/>
          </a:xfrm>
          <a:prstGeom prst="rect">
            <a:avLst/>
          </a:prstGeom>
        </p:spPr>
      </p:pic>
      <p:pic>
        <p:nvPicPr>
          <p:cNvPr id="584" name="图片 583"/>
          <p:cNvPicPr>
            <a:picLocks noChangeAspect="1"/>
          </p:cNvPicPr>
          <p:nvPr/>
        </p:nvPicPr>
        <p:blipFill>
          <a:blip r:embed="rId112"/>
          <a:stretch>
            <a:fillRect/>
          </a:stretch>
        </p:blipFill>
        <p:spPr>
          <a:xfrm>
            <a:off x="3447763" y="724106"/>
            <a:ext cx="318600" cy="318600"/>
          </a:xfrm>
          <a:prstGeom prst="rect">
            <a:avLst/>
          </a:prstGeom>
        </p:spPr>
      </p:pic>
      <p:pic>
        <p:nvPicPr>
          <p:cNvPr id="585" name="图片 584"/>
          <p:cNvPicPr>
            <a:picLocks noChangeAspect="1"/>
          </p:cNvPicPr>
          <p:nvPr/>
        </p:nvPicPr>
        <p:blipFill>
          <a:blip r:embed="rId112"/>
          <a:stretch>
            <a:fillRect/>
          </a:stretch>
        </p:blipFill>
        <p:spPr>
          <a:xfrm>
            <a:off x="5584293" y="1220206"/>
            <a:ext cx="318600" cy="318600"/>
          </a:xfrm>
          <a:prstGeom prst="rect">
            <a:avLst/>
          </a:prstGeom>
        </p:spPr>
      </p:pic>
      <p:pic>
        <p:nvPicPr>
          <p:cNvPr id="586" name="图片 585"/>
          <p:cNvPicPr>
            <a:picLocks noChangeAspect="1"/>
          </p:cNvPicPr>
          <p:nvPr/>
        </p:nvPicPr>
        <p:blipFill>
          <a:blip r:embed="rId112"/>
          <a:stretch>
            <a:fillRect/>
          </a:stretch>
        </p:blipFill>
        <p:spPr>
          <a:xfrm>
            <a:off x="7970946" y="511650"/>
            <a:ext cx="318600" cy="318600"/>
          </a:xfrm>
          <a:prstGeom prst="rect">
            <a:avLst/>
          </a:prstGeom>
        </p:spPr>
      </p:pic>
      <p:pic>
        <p:nvPicPr>
          <p:cNvPr id="587" name="图片 586"/>
          <p:cNvPicPr>
            <a:picLocks noChangeAspect="1"/>
          </p:cNvPicPr>
          <p:nvPr/>
        </p:nvPicPr>
        <p:blipFill>
          <a:blip r:embed="rId112"/>
          <a:stretch>
            <a:fillRect/>
          </a:stretch>
        </p:blipFill>
        <p:spPr>
          <a:xfrm>
            <a:off x="7147500" y="1359119"/>
            <a:ext cx="318600" cy="318600"/>
          </a:xfrm>
          <a:prstGeom prst="rect">
            <a:avLst/>
          </a:prstGeom>
        </p:spPr>
      </p:pic>
      <p:pic>
        <p:nvPicPr>
          <p:cNvPr id="588" name="图片 587"/>
          <p:cNvPicPr>
            <a:picLocks noChangeAspect="1"/>
          </p:cNvPicPr>
          <p:nvPr/>
        </p:nvPicPr>
        <p:blipFill>
          <a:blip r:embed="rId112"/>
          <a:stretch>
            <a:fillRect/>
          </a:stretch>
        </p:blipFill>
        <p:spPr>
          <a:xfrm>
            <a:off x="8814793" y="5866587"/>
            <a:ext cx="318600" cy="318600"/>
          </a:xfrm>
          <a:prstGeom prst="rect">
            <a:avLst/>
          </a:prstGeom>
        </p:spPr>
      </p:pic>
      <p:pic>
        <p:nvPicPr>
          <p:cNvPr id="589" name="图片 588"/>
          <p:cNvPicPr>
            <a:picLocks noChangeAspect="1"/>
          </p:cNvPicPr>
          <p:nvPr/>
        </p:nvPicPr>
        <p:blipFill>
          <a:blip r:embed="rId112"/>
          <a:stretch>
            <a:fillRect/>
          </a:stretch>
        </p:blipFill>
        <p:spPr>
          <a:xfrm>
            <a:off x="9057756" y="4913657"/>
            <a:ext cx="318600" cy="318600"/>
          </a:xfrm>
          <a:prstGeom prst="rect">
            <a:avLst/>
          </a:prstGeom>
        </p:spPr>
      </p:pic>
      <p:pic>
        <p:nvPicPr>
          <p:cNvPr id="590" name="图片 589"/>
          <p:cNvPicPr>
            <a:picLocks noChangeAspect="1"/>
          </p:cNvPicPr>
          <p:nvPr/>
        </p:nvPicPr>
        <p:blipFill>
          <a:blip r:embed="rId112"/>
          <a:stretch>
            <a:fillRect/>
          </a:stretch>
        </p:blipFill>
        <p:spPr>
          <a:xfrm>
            <a:off x="1544947" y="6001678"/>
            <a:ext cx="318600" cy="318600"/>
          </a:xfrm>
          <a:prstGeom prst="rect">
            <a:avLst/>
          </a:prstGeom>
        </p:spPr>
      </p:pic>
      <p:pic>
        <p:nvPicPr>
          <p:cNvPr id="591" name="图片 590"/>
          <p:cNvPicPr>
            <a:picLocks noChangeAspect="1"/>
          </p:cNvPicPr>
          <p:nvPr/>
        </p:nvPicPr>
        <p:blipFill>
          <a:blip r:embed="rId112"/>
          <a:stretch>
            <a:fillRect/>
          </a:stretch>
        </p:blipFill>
        <p:spPr>
          <a:xfrm>
            <a:off x="10875136" y="951792"/>
            <a:ext cx="318600" cy="318600"/>
          </a:xfrm>
          <a:prstGeom prst="rect">
            <a:avLst/>
          </a:prstGeom>
        </p:spPr>
      </p:pic>
      <p:pic>
        <p:nvPicPr>
          <p:cNvPr id="592" name="图片 591"/>
          <p:cNvPicPr>
            <a:picLocks noChangeAspect="1"/>
          </p:cNvPicPr>
          <p:nvPr/>
        </p:nvPicPr>
        <p:blipFill>
          <a:blip r:embed="rId112"/>
          <a:stretch>
            <a:fillRect/>
          </a:stretch>
        </p:blipFill>
        <p:spPr>
          <a:xfrm>
            <a:off x="1029799" y="427848"/>
            <a:ext cx="318600" cy="318600"/>
          </a:xfrm>
          <a:prstGeom prst="rect">
            <a:avLst/>
          </a:prstGeom>
        </p:spPr>
      </p:pic>
      <p:pic>
        <p:nvPicPr>
          <p:cNvPr id="593" name="图片 592"/>
          <p:cNvPicPr>
            <a:picLocks noChangeAspect="1"/>
          </p:cNvPicPr>
          <p:nvPr/>
        </p:nvPicPr>
        <p:blipFill>
          <a:blip r:embed="rId112"/>
          <a:stretch>
            <a:fillRect/>
          </a:stretch>
        </p:blipFill>
        <p:spPr>
          <a:xfrm>
            <a:off x="5275728" y="5025593"/>
            <a:ext cx="318600" cy="318600"/>
          </a:xfrm>
          <a:prstGeom prst="rect">
            <a:avLst/>
          </a:prstGeom>
        </p:spPr>
      </p:pic>
      <p:pic>
        <p:nvPicPr>
          <p:cNvPr id="594" name="图片 593"/>
          <p:cNvPicPr>
            <a:picLocks noChangeAspect="1"/>
          </p:cNvPicPr>
          <p:nvPr/>
        </p:nvPicPr>
        <p:blipFill>
          <a:blip r:embed="rId112"/>
          <a:stretch>
            <a:fillRect/>
          </a:stretch>
        </p:blipFill>
        <p:spPr>
          <a:xfrm>
            <a:off x="2686466" y="5032205"/>
            <a:ext cx="318600" cy="318600"/>
          </a:xfrm>
          <a:prstGeom prst="rect">
            <a:avLst/>
          </a:prstGeom>
        </p:spPr>
      </p:pic>
      <p:pic>
        <p:nvPicPr>
          <p:cNvPr id="595" name="图片 594"/>
          <p:cNvPicPr>
            <a:picLocks noChangeAspect="1"/>
          </p:cNvPicPr>
          <p:nvPr/>
        </p:nvPicPr>
        <p:blipFill>
          <a:blip r:embed="rId112"/>
          <a:stretch>
            <a:fillRect/>
          </a:stretch>
        </p:blipFill>
        <p:spPr>
          <a:xfrm>
            <a:off x="6366176" y="5810573"/>
            <a:ext cx="318600" cy="318600"/>
          </a:xfrm>
          <a:prstGeom prst="rect">
            <a:avLst/>
          </a:prstGeom>
        </p:spPr>
      </p:pic>
      <p:pic>
        <p:nvPicPr>
          <p:cNvPr id="596" name="图片 595"/>
          <p:cNvPicPr>
            <a:picLocks noChangeAspect="1"/>
          </p:cNvPicPr>
          <p:nvPr/>
        </p:nvPicPr>
        <p:blipFill>
          <a:blip r:embed="rId112"/>
          <a:stretch>
            <a:fillRect/>
          </a:stretch>
        </p:blipFill>
        <p:spPr>
          <a:xfrm>
            <a:off x="3766363" y="5810346"/>
            <a:ext cx="318600" cy="318600"/>
          </a:xfrm>
          <a:prstGeom prst="rect">
            <a:avLst/>
          </a:prstGeom>
        </p:spPr>
      </p:pic>
      <p:pic>
        <p:nvPicPr>
          <p:cNvPr id="597" name="图片 596"/>
          <p:cNvPicPr>
            <a:picLocks noChangeAspect="1"/>
          </p:cNvPicPr>
          <p:nvPr/>
        </p:nvPicPr>
        <p:blipFill>
          <a:blip r:embed="rId112"/>
          <a:stretch>
            <a:fillRect/>
          </a:stretch>
        </p:blipFill>
        <p:spPr>
          <a:xfrm>
            <a:off x="7574439" y="5209596"/>
            <a:ext cx="318600" cy="318600"/>
          </a:xfrm>
          <a:prstGeom prst="rect">
            <a:avLst/>
          </a:prstGeom>
        </p:spPr>
      </p:pic>
      <p:pic>
        <p:nvPicPr>
          <p:cNvPr id="598" name="图片 597"/>
          <p:cNvPicPr>
            <a:picLocks noChangeAspect="1"/>
          </p:cNvPicPr>
          <p:nvPr/>
        </p:nvPicPr>
        <p:blipFill>
          <a:blip r:embed="rId112"/>
          <a:stretch>
            <a:fillRect/>
          </a:stretch>
        </p:blipFill>
        <p:spPr>
          <a:xfrm>
            <a:off x="604482" y="5779852"/>
            <a:ext cx="318600" cy="318600"/>
          </a:xfrm>
          <a:prstGeom prst="rect">
            <a:avLst/>
          </a:prstGeom>
        </p:spPr>
      </p:pic>
      <p:sp>
        <p:nvSpPr>
          <p:cNvPr id="599" name="椭圆 598"/>
          <p:cNvSpPr/>
          <p:nvPr/>
        </p:nvSpPr>
        <p:spPr>
          <a:xfrm>
            <a:off x="1143436" y="1122081"/>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0" name="椭圆 599"/>
          <p:cNvSpPr/>
          <p:nvPr/>
        </p:nvSpPr>
        <p:spPr>
          <a:xfrm>
            <a:off x="331572" y="1097292"/>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1" name="椭圆 600"/>
          <p:cNvSpPr/>
          <p:nvPr/>
        </p:nvSpPr>
        <p:spPr>
          <a:xfrm>
            <a:off x="10537083" y="5180400"/>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2" name="椭圆 601"/>
          <p:cNvSpPr/>
          <p:nvPr/>
        </p:nvSpPr>
        <p:spPr>
          <a:xfrm>
            <a:off x="9926828" y="5882386"/>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3" name="椭圆 602"/>
          <p:cNvSpPr/>
          <p:nvPr/>
        </p:nvSpPr>
        <p:spPr>
          <a:xfrm>
            <a:off x="9660572" y="4585920"/>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4" name="椭圆 603"/>
          <p:cNvSpPr/>
          <p:nvPr/>
        </p:nvSpPr>
        <p:spPr>
          <a:xfrm>
            <a:off x="9260167" y="5618448"/>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5" name="椭圆 604"/>
          <p:cNvSpPr/>
          <p:nvPr/>
        </p:nvSpPr>
        <p:spPr>
          <a:xfrm>
            <a:off x="8269506" y="5294448"/>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6" name="椭圆 605"/>
          <p:cNvSpPr/>
          <p:nvPr/>
        </p:nvSpPr>
        <p:spPr>
          <a:xfrm>
            <a:off x="7298597" y="5880253"/>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7" name="椭圆 606"/>
          <p:cNvSpPr/>
          <p:nvPr/>
        </p:nvSpPr>
        <p:spPr>
          <a:xfrm>
            <a:off x="6691587" y="5424209"/>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8" name="椭圆 607"/>
          <p:cNvSpPr/>
          <p:nvPr/>
        </p:nvSpPr>
        <p:spPr>
          <a:xfrm>
            <a:off x="6115574" y="4778233"/>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9" name="椭圆 608"/>
          <p:cNvSpPr/>
          <p:nvPr/>
        </p:nvSpPr>
        <p:spPr>
          <a:xfrm>
            <a:off x="5049009" y="5403707"/>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0" name="椭圆 609"/>
          <p:cNvSpPr/>
          <p:nvPr/>
        </p:nvSpPr>
        <p:spPr>
          <a:xfrm>
            <a:off x="4059860" y="5248116"/>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1" name="椭圆 610"/>
          <p:cNvSpPr/>
          <p:nvPr/>
        </p:nvSpPr>
        <p:spPr>
          <a:xfrm>
            <a:off x="2896517" y="5349145"/>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2" name="椭圆 611"/>
          <p:cNvSpPr/>
          <p:nvPr/>
        </p:nvSpPr>
        <p:spPr>
          <a:xfrm>
            <a:off x="1925884" y="5520803"/>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3" name="椭圆 612"/>
          <p:cNvSpPr/>
          <p:nvPr/>
        </p:nvSpPr>
        <p:spPr>
          <a:xfrm>
            <a:off x="1640354" y="5026815"/>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4" name="椭圆 613"/>
          <p:cNvSpPr/>
          <p:nvPr/>
        </p:nvSpPr>
        <p:spPr>
          <a:xfrm>
            <a:off x="841481" y="4970448"/>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5" name="椭圆 614"/>
          <p:cNvSpPr/>
          <p:nvPr/>
        </p:nvSpPr>
        <p:spPr>
          <a:xfrm>
            <a:off x="2897470" y="606762"/>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6" name="椭圆 615"/>
          <p:cNvSpPr/>
          <p:nvPr/>
        </p:nvSpPr>
        <p:spPr>
          <a:xfrm>
            <a:off x="8479502" y="1291478"/>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7" name="椭圆 616"/>
          <p:cNvSpPr/>
          <p:nvPr/>
        </p:nvSpPr>
        <p:spPr>
          <a:xfrm>
            <a:off x="3142813" y="1292057"/>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8" name="椭圆 617"/>
          <p:cNvSpPr/>
          <p:nvPr/>
        </p:nvSpPr>
        <p:spPr>
          <a:xfrm>
            <a:off x="2325995" y="102564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9" name="椭圆 618"/>
          <p:cNvSpPr/>
          <p:nvPr/>
        </p:nvSpPr>
        <p:spPr>
          <a:xfrm>
            <a:off x="10174359" y="454300"/>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0" name="椭圆 619"/>
          <p:cNvSpPr/>
          <p:nvPr/>
        </p:nvSpPr>
        <p:spPr>
          <a:xfrm>
            <a:off x="7733598" y="1100060"/>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1" name="椭圆 620"/>
          <p:cNvSpPr/>
          <p:nvPr/>
        </p:nvSpPr>
        <p:spPr>
          <a:xfrm>
            <a:off x="3943697" y="682873"/>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2" name="椭圆 621"/>
          <p:cNvSpPr/>
          <p:nvPr/>
        </p:nvSpPr>
        <p:spPr>
          <a:xfrm>
            <a:off x="6725090" y="987012"/>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3" name="椭圆 622"/>
          <p:cNvSpPr/>
          <p:nvPr/>
        </p:nvSpPr>
        <p:spPr>
          <a:xfrm>
            <a:off x="5355839" y="83483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4" name="椭圆 623"/>
          <p:cNvSpPr/>
          <p:nvPr/>
        </p:nvSpPr>
        <p:spPr>
          <a:xfrm>
            <a:off x="4478820" y="1214043"/>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5" name="椭圆 624"/>
          <p:cNvSpPr/>
          <p:nvPr/>
        </p:nvSpPr>
        <p:spPr>
          <a:xfrm>
            <a:off x="4744581" y="720849"/>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6" name="椭圆 625"/>
          <p:cNvSpPr/>
          <p:nvPr/>
        </p:nvSpPr>
        <p:spPr>
          <a:xfrm>
            <a:off x="6153357" y="530968"/>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7" name="椭圆 626"/>
          <p:cNvSpPr/>
          <p:nvPr/>
        </p:nvSpPr>
        <p:spPr>
          <a:xfrm>
            <a:off x="1777760" y="396849"/>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8" name="椭圆 627"/>
          <p:cNvSpPr/>
          <p:nvPr/>
        </p:nvSpPr>
        <p:spPr>
          <a:xfrm>
            <a:off x="11128400" y="643478"/>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9" name="椭圆 628"/>
          <p:cNvSpPr/>
          <p:nvPr/>
        </p:nvSpPr>
        <p:spPr>
          <a:xfrm>
            <a:off x="10250828" y="1311012"/>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0" name="椭圆 629"/>
          <p:cNvSpPr/>
          <p:nvPr/>
        </p:nvSpPr>
        <p:spPr>
          <a:xfrm>
            <a:off x="8568510" y="396849"/>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1" name="椭圆 630"/>
          <p:cNvSpPr/>
          <p:nvPr/>
        </p:nvSpPr>
        <p:spPr>
          <a:xfrm>
            <a:off x="9071402" y="967478"/>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2" name="椭圆 631"/>
          <p:cNvSpPr/>
          <p:nvPr/>
        </p:nvSpPr>
        <p:spPr>
          <a:xfrm>
            <a:off x="2512950" y="5852804"/>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3" name="椭圆 632"/>
          <p:cNvSpPr/>
          <p:nvPr/>
        </p:nvSpPr>
        <p:spPr>
          <a:xfrm>
            <a:off x="3760834" y="1511767"/>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4" name="椭圆 633"/>
          <p:cNvSpPr/>
          <p:nvPr/>
        </p:nvSpPr>
        <p:spPr>
          <a:xfrm>
            <a:off x="7351370" y="577973"/>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5" name="椭圆 634"/>
          <p:cNvSpPr/>
          <p:nvPr/>
        </p:nvSpPr>
        <p:spPr>
          <a:xfrm>
            <a:off x="1902244" y="1036405"/>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6" name="椭圆 635"/>
          <p:cNvSpPr/>
          <p:nvPr/>
        </p:nvSpPr>
        <p:spPr>
          <a:xfrm>
            <a:off x="1483844" y="733283"/>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7" name="椭圆 636"/>
          <p:cNvSpPr/>
          <p:nvPr/>
        </p:nvSpPr>
        <p:spPr>
          <a:xfrm>
            <a:off x="1159458" y="5815783"/>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8" name="椭圆 637"/>
          <p:cNvSpPr/>
          <p:nvPr/>
        </p:nvSpPr>
        <p:spPr>
          <a:xfrm>
            <a:off x="9980111" y="939861"/>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9" name="椭圆 638"/>
          <p:cNvSpPr/>
          <p:nvPr/>
        </p:nvSpPr>
        <p:spPr>
          <a:xfrm>
            <a:off x="8265539" y="787478"/>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0" name="椭圆 639"/>
          <p:cNvSpPr/>
          <p:nvPr/>
        </p:nvSpPr>
        <p:spPr>
          <a:xfrm>
            <a:off x="1159733" y="1778662"/>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1" name="椭圆 640"/>
          <p:cNvSpPr/>
          <p:nvPr/>
        </p:nvSpPr>
        <p:spPr>
          <a:xfrm>
            <a:off x="9398321" y="1953350"/>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2" name="椭圆 641"/>
          <p:cNvSpPr/>
          <p:nvPr/>
        </p:nvSpPr>
        <p:spPr>
          <a:xfrm>
            <a:off x="11085160" y="1568711"/>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3" name="椭圆 642"/>
          <p:cNvSpPr/>
          <p:nvPr/>
        </p:nvSpPr>
        <p:spPr>
          <a:xfrm>
            <a:off x="8433799" y="5815783"/>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4" name="椭圆 643"/>
          <p:cNvSpPr/>
          <p:nvPr/>
        </p:nvSpPr>
        <p:spPr>
          <a:xfrm>
            <a:off x="10801486" y="570345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5" name="椭圆 644"/>
          <p:cNvSpPr/>
          <p:nvPr/>
        </p:nvSpPr>
        <p:spPr>
          <a:xfrm>
            <a:off x="9998828" y="5283383"/>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6" name="椭圆 645"/>
          <p:cNvSpPr/>
          <p:nvPr/>
        </p:nvSpPr>
        <p:spPr>
          <a:xfrm>
            <a:off x="5674302" y="6089668"/>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7" name="椭圆 646"/>
          <p:cNvSpPr/>
          <p:nvPr/>
        </p:nvSpPr>
        <p:spPr>
          <a:xfrm>
            <a:off x="4537286" y="5748209"/>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8" name="椭圆 647"/>
          <p:cNvSpPr/>
          <p:nvPr/>
        </p:nvSpPr>
        <p:spPr>
          <a:xfrm>
            <a:off x="5127470" y="433050"/>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9" name="椭圆 648"/>
          <p:cNvSpPr/>
          <p:nvPr/>
        </p:nvSpPr>
        <p:spPr>
          <a:xfrm>
            <a:off x="3734596" y="242422"/>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0" name="椭圆 649"/>
          <p:cNvSpPr/>
          <p:nvPr/>
        </p:nvSpPr>
        <p:spPr>
          <a:xfrm>
            <a:off x="3258529" y="4965255"/>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1" name="椭圆 650"/>
          <p:cNvSpPr/>
          <p:nvPr/>
        </p:nvSpPr>
        <p:spPr>
          <a:xfrm>
            <a:off x="7564918" y="5328024"/>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2" name="椭圆 651"/>
          <p:cNvSpPr/>
          <p:nvPr/>
        </p:nvSpPr>
        <p:spPr>
          <a:xfrm>
            <a:off x="5774123" y="5519535"/>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3" name="文本框 652"/>
          <p:cNvSpPr txBox="1"/>
          <p:nvPr/>
        </p:nvSpPr>
        <p:spPr>
          <a:xfrm>
            <a:off x="4633711" y="3922873"/>
            <a:ext cx="2775681" cy="523220"/>
          </a:xfrm>
          <a:prstGeom prst="rect">
            <a:avLst/>
          </a:prstGeom>
          <a:noFill/>
        </p:spPr>
        <p:txBody>
          <a:bodyPr wrap="square" rtlCol="0">
            <a:spAutoFit/>
          </a:bodyPr>
          <a:lstStyle/>
          <a:p>
            <a:pPr algn="dist"/>
            <a:r>
              <a:rPr lang="en-US" altLang="zh-CN" sz="2800" dirty="0" smtClean="0">
                <a:solidFill>
                  <a:prstClr val="white"/>
                </a:solidFill>
              </a:rPr>
              <a:t>WE ARE YOUNG</a:t>
            </a:r>
            <a:endParaRPr lang="zh-CN" altLang="en-US" sz="2800" dirty="0">
              <a:solidFill>
                <a:prstClr val="white"/>
              </a:solidFill>
            </a:endParaRPr>
          </a:p>
        </p:txBody>
      </p:sp>
      <p:cxnSp>
        <p:nvCxnSpPr>
          <p:cNvPr id="654" name="直接连接符 653"/>
          <p:cNvCxnSpPr/>
          <p:nvPr/>
        </p:nvCxnSpPr>
        <p:spPr>
          <a:xfrm>
            <a:off x="3734596" y="4181475"/>
            <a:ext cx="899115" cy="300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5" name="直接连接符 654"/>
          <p:cNvCxnSpPr/>
          <p:nvPr/>
        </p:nvCxnSpPr>
        <p:spPr>
          <a:xfrm>
            <a:off x="7390431" y="4181475"/>
            <a:ext cx="899115" cy="300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Happy Tim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3"/>
          <a:stretch>
            <a:fillRect/>
          </a:stretch>
        </p:blipFill>
        <p:spPr>
          <a:xfrm>
            <a:off x="5150167" y="6990848"/>
            <a:ext cx="609600" cy="609600"/>
          </a:xfrm>
          <a:prstGeom prst="rect">
            <a:avLst/>
          </a:prstGeom>
        </p:spPr>
      </p:pic>
    </p:spTree>
    <p:extLst>
      <p:ext uri="{BB962C8B-B14F-4D97-AF65-F5344CB8AC3E}">
        <p14:creationId xmlns:p14="http://schemas.microsoft.com/office/powerpoint/2010/main" val="386823205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1" fill="hold" nodeType="withEffect">
                                      <p:stCondLst>
                                        <p:cond delay="0"/>
                                      </p:stCondLst>
                                      <p:childTnLst>
                                        <p:set>
                                          <p:cBhvr>
                                            <p:cTn id="8" dur="1" fill="hold">
                                              <p:stCondLst>
                                                <p:cond delay="0"/>
                                              </p:stCondLst>
                                            </p:cTn>
                                            <p:tgtEl>
                                              <p:spTgt spid="2054"/>
                                            </p:tgtEl>
                                            <p:attrNameLst>
                                              <p:attrName>style.visibility</p:attrName>
                                            </p:attrNameLst>
                                          </p:cBhvr>
                                          <p:to>
                                            <p:strVal val="visible"/>
                                          </p:to>
                                        </p:set>
                                        <p:anim calcmode="lin" valueType="num">
                                          <p:cBhvr additive="base">
                                            <p:cTn id="9" dur="500" fill="hold"/>
                                            <p:tgtEl>
                                              <p:spTgt spid="2054"/>
                                            </p:tgtEl>
                                            <p:attrNameLst>
                                              <p:attrName>ppt_x</p:attrName>
                                            </p:attrNameLst>
                                          </p:cBhvr>
                                          <p:tavLst>
                                            <p:tav tm="0">
                                              <p:val>
                                                <p:strVal val="#ppt_x"/>
                                              </p:val>
                                            </p:tav>
                                            <p:tav tm="100000">
                                              <p:val>
                                                <p:strVal val="#ppt_x"/>
                                              </p:val>
                                            </p:tav>
                                          </p:tavLst>
                                        </p:anim>
                                        <p:anim calcmode="lin" valueType="num">
                                          <p:cBhvr additive="base">
                                            <p:cTn id="10" dur="500" fill="hold"/>
                                            <p:tgtEl>
                                              <p:spTgt spid="2054"/>
                                            </p:tgtEl>
                                            <p:attrNameLst>
                                              <p:attrName>ppt_y</p:attrName>
                                            </p:attrNameLst>
                                          </p:cBhvr>
                                          <p:tavLst>
                                            <p:tav tm="0">
                                              <p:val>
                                                <p:strVal val="0-#ppt_h/2"/>
                                              </p:val>
                                            </p:tav>
                                            <p:tav tm="100000">
                                              <p:val>
                                                <p:strVal val="#ppt_y"/>
                                              </p:val>
                                            </p:tav>
                                          </p:tavLst>
                                        </p:anim>
                                      </p:childTnLst>
                                    </p:cTn>
                                  </p:par>
                                  <p:par>
                                    <p:cTn id="11" presetID="2" presetClass="entr" presetSubtype="1" fill="hold" nodeType="withEffect">
                                      <p:stCondLst>
                                        <p:cond delay="0"/>
                                      </p:stCondLst>
                                      <p:childTnLst>
                                        <p:set>
                                          <p:cBhvr>
                                            <p:cTn id="12" dur="1" fill="hold">
                                              <p:stCondLst>
                                                <p:cond delay="0"/>
                                              </p:stCondLst>
                                            </p:cTn>
                                            <p:tgtEl>
                                              <p:spTgt spid="2055"/>
                                            </p:tgtEl>
                                            <p:attrNameLst>
                                              <p:attrName>style.visibility</p:attrName>
                                            </p:attrNameLst>
                                          </p:cBhvr>
                                          <p:to>
                                            <p:strVal val="visible"/>
                                          </p:to>
                                        </p:set>
                                        <p:anim calcmode="lin" valueType="num">
                                          <p:cBhvr additive="base">
                                            <p:cTn id="13" dur="500" fill="hold"/>
                                            <p:tgtEl>
                                              <p:spTgt spid="2055"/>
                                            </p:tgtEl>
                                            <p:attrNameLst>
                                              <p:attrName>ppt_x</p:attrName>
                                            </p:attrNameLst>
                                          </p:cBhvr>
                                          <p:tavLst>
                                            <p:tav tm="0">
                                              <p:val>
                                                <p:strVal val="#ppt_x"/>
                                              </p:val>
                                            </p:tav>
                                            <p:tav tm="100000">
                                              <p:val>
                                                <p:strVal val="#ppt_x"/>
                                              </p:val>
                                            </p:tav>
                                          </p:tavLst>
                                        </p:anim>
                                        <p:anim calcmode="lin" valueType="num">
                                          <p:cBhvr additive="base">
                                            <p:cTn id="14" dur="500" fill="hold"/>
                                            <p:tgtEl>
                                              <p:spTgt spid="2055"/>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2056"/>
                                            </p:tgtEl>
                                            <p:attrNameLst>
                                              <p:attrName>style.visibility</p:attrName>
                                            </p:attrNameLst>
                                          </p:cBhvr>
                                          <p:to>
                                            <p:strVal val="visible"/>
                                          </p:to>
                                        </p:set>
                                        <p:anim calcmode="lin" valueType="num">
                                          <p:cBhvr additive="base">
                                            <p:cTn id="17" dur="500" fill="hold"/>
                                            <p:tgtEl>
                                              <p:spTgt spid="2056"/>
                                            </p:tgtEl>
                                            <p:attrNameLst>
                                              <p:attrName>ppt_x</p:attrName>
                                            </p:attrNameLst>
                                          </p:cBhvr>
                                          <p:tavLst>
                                            <p:tav tm="0">
                                              <p:val>
                                                <p:strVal val="#ppt_x"/>
                                              </p:val>
                                            </p:tav>
                                            <p:tav tm="100000">
                                              <p:val>
                                                <p:strVal val="#ppt_x"/>
                                              </p:val>
                                            </p:tav>
                                          </p:tavLst>
                                        </p:anim>
                                        <p:anim calcmode="lin" valueType="num">
                                          <p:cBhvr additive="base">
                                            <p:cTn id="18" dur="500" fill="hold"/>
                                            <p:tgtEl>
                                              <p:spTgt spid="2056"/>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2057"/>
                                            </p:tgtEl>
                                            <p:attrNameLst>
                                              <p:attrName>style.visibility</p:attrName>
                                            </p:attrNameLst>
                                          </p:cBhvr>
                                          <p:to>
                                            <p:strVal val="visible"/>
                                          </p:to>
                                        </p:set>
                                        <p:anim calcmode="lin" valueType="num">
                                          <p:cBhvr additive="base">
                                            <p:cTn id="21" dur="500" fill="hold"/>
                                            <p:tgtEl>
                                              <p:spTgt spid="2057"/>
                                            </p:tgtEl>
                                            <p:attrNameLst>
                                              <p:attrName>ppt_x</p:attrName>
                                            </p:attrNameLst>
                                          </p:cBhvr>
                                          <p:tavLst>
                                            <p:tav tm="0">
                                              <p:val>
                                                <p:strVal val="#ppt_x"/>
                                              </p:val>
                                            </p:tav>
                                            <p:tav tm="100000">
                                              <p:val>
                                                <p:strVal val="#ppt_x"/>
                                              </p:val>
                                            </p:tav>
                                          </p:tavLst>
                                        </p:anim>
                                        <p:anim calcmode="lin" valueType="num">
                                          <p:cBhvr additive="base">
                                            <p:cTn id="22" dur="500" fill="hold"/>
                                            <p:tgtEl>
                                              <p:spTgt spid="2057"/>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2058"/>
                                            </p:tgtEl>
                                            <p:attrNameLst>
                                              <p:attrName>style.visibility</p:attrName>
                                            </p:attrNameLst>
                                          </p:cBhvr>
                                          <p:to>
                                            <p:strVal val="visible"/>
                                          </p:to>
                                        </p:set>
                                        <p:anim calcmode="lin" valueType="num">
                                          <p:cBhvr additive="base">
                                            <p:cTn id="25" dur="500" fill="hold"/>
                                            <p:tgtEl>
                                              <p:spTgt spid="2058"/>
                                            </p:tgtEl>
                                            <p:attrNameLst>
                                              <p:attrName>ppt_x</p:attrName>
                                            </p:attrNameLst>
                                          </p:cBhvr>
                                          <p:tavLst>
                                            <p:tav tm="0">
                                              <p:val>
                                                <p:strVal val="#ppt_x"/>
                                              </p:val>
                                            </p:tav>
                                            <p:tav tm="100000">
                                              <p:val>
                                                <p:strVal val="#ppt_x"/>
                                              </p:val>
                                            </p:tav>
                                          </p:tavLst>
                                        </p:anim>
                                        <p:anim calcmode="lin" valueType="num">
                                          <p:cBhvr additive="base">
                                            <p:cTn id="26" dur="500" fill="hold"/>
                                            <p:tgtEl>
                                              <p:spTgt spid="2058"/>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2059"/>
                                            </p:tgtEl>
                                            <p:attrNameLst>
                                              <p:attrName>style.visibility</p:attrName>
                                            </p:attrNameLst>
                                          </p:cBhvr>
                                          <p:to>
                                            <p:strVal val="visible"/>
                                          </p:to>
                                        </p:set>
                                        <p:anim calcmode="lin" valueType="num">
                                          <p:cBhvr additive="base">
                                            <p:cTn id="29" dur="500" fill="hold"/>
                                            <p:tgtEl>
                                              <p:spTgt spid="2059"/>
                                            </p:tgtEl>
                                            <p:attrNameLst>
                                              <p:attrName>ppt_x</p:attrName>
                                            </p:attrNameLst>
                                          </p:cBhvr>
                                          <p:tavLst>
                                            <p:tav tm="0">
                                              <p:val>
                                                <p:strVal val="#ppt_x"/>
                                              </p:val>
                                            </p:tav>
                                            <p:tav tm="100000">
                                              <p:val>
                                                <p:strVal val="#ppt_x"/>
                                              </p:val>
                                            </p:tav>
                                          </p:tavLst>
                                        </p:anim>
                                        <p:anim calcmode="lin" valueType="num">
                                          <p:cBhvr additive="base">
                                            <p:cTn id="30" dur="500" fill="hold"/>
                                            <p:tgtEl>
                                              <p:spTgt spid="2059"/>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2060"/>
                                            </p:tgtEl>
                                            <p:attrNameLst>
                                              <p:attrName>style.visibility</p:attrName>
                                            </p:attrNameLst>
                                          </p:cBhvr>
                                          <p:to>
                                            <p:strVal val="visible"/>
                                          </p:to>
                                        </p:set>
                                        <p:anim calcmode="lin" valueType="num">
                                          <p:cBhvr additive="base">
                                            <p:cTn id="33" dur="500" fill="hold"/>
                                            <p:tgtEl>
                                              <p:spTgt spid="2060"/>
                                            </p:tgtEl>
                                            <p:attrNameLst>
                                              <p:attrName>ppt_x</p:attrName>
                                            </p:attrNameLst>
                                          </p:cBhvr>
                                          <p:tavLst>
                                            <p:tav tm="0">
                                              <p:val>
                                                <p:strVal val="#ppt_x"/>
                                              </p:val>
                                            </p:tav>
                                            <p:tav tm="100000">
                                              <p:val>
                                                <p:strVal val="#ppt_x"/>
                                              </p:val>
                                            </p:tav>
                                          </p:tavLst>
                                        </p:anim>
                                        <p:anim calcmode="lin" valueType="num">
                                          <p:cBhvr additive="base">
                                            <p:cTn id="34" dur="500" fill="hold"/>
                                            <p:tgtEl>
                                              <p:spTgt spid="2060"/>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0"/>
                                      </p:stCondLst>
                                      <p:childTnLst>
                                        <p:set>
                                          <p:cBhvr>
                                            <p:cTn id="36" dur="1" fill="hold">
                                              <p:stCondLst>
                                                <p:cond delay="0"/>
                                              </p:stCondLst>
                                            </p:cTn>
                                            <p:tgtEl>
                                              <p:spTgt spid="2061"/>
                                            </p:tgtEl>
                                            <p:attrNameLst>
                                              <p:attrName>style.visibility</p:attrName>
                                            </p:attrNameLst>
                                          </p:cBhvr>
                                          <p:to>
                                            <p:strVal val="visible"/>
                                          </p:to>
                                        </p:set>
                                        <p:anim calcmode="lin" valueType="num">
                                          <p:cBhvr additive="base">
                                            <p:cTn id="37" dur="500" fill="hold"/>
                                            <p:tgtEl>
                                              <p:spTgt spid="2061"/>
                                            </p:tgtEl>
                                            <p:attrNameLst>
                                              <p:attrName>ppt_x</p:attrName>
                                            </p:attrNameLst>
                                          </p:cBhvr>
                                          <p:tavLst>
                                            <p:tav tm="0">
                                              <p:val>
                                                <p:strVal val="#ppt_x"/>
                                              </p:val>
                                            </p:tav>
                                            <p:tav tm="100000">
                                              <p:val>
                                                <p:strVal val="#ppt_x"/>
                                              </p:val>
                                            </p:tav>
                                          </p:tavLst>
                                        </p:anim>
                                        <p:anim calcmode="lin" valueType="num">
                                          <p:cBhvr additive="base">
                                            <p:cTn id="38" dur="500" fill="hold"/>
                                            <p:tgtEl>
                                              <p:spTgt spid="2061"/>
                                            </p:tgtEl>
                                            <p:attrNameLst>
                                              <p:attrName>ppt_y</p:attrName>
                                            </p:attrNameLst>
                                          </p:cBhvr>
                                          <p:tavLst>
                                            <p:tav tm="0">
                                              <p:val>
                                                <p:strVal val="0-#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062"/>
                                            </p:tgtEl>
                                            <p:attrNameLst>
                                              <p:attrName>style.visibility</p:attrName>
                                            </p:attrNameLst>
                                          </p:cBhvr>
                                          <p:to>
                                            <p:strVal val="visible"/>
                                          </p:to>
                                        </p:set>
                                        <p:anim calcmode="lin" valueType="num">
                                          <p:cBhvr additive="base">
                                            <p:cTn id="41" dur="500" fill="hold"/>
                                            <p:tgtEl>
                                              <p:spTgt spid="2062"/>
                                            </p:tgtEl>
                                            <p:attrNameLst>
                                              <p:attrName>ppt_x</p:attrName>
                                            </p:attrNameLst>
                                          </p:cBhvr>
                                          <p:tavLst>
                                            <p:tav tm="0">
                                              <p:val>
                                                <p:strVal val="#ppt_x"/>
                                              </p:val>
                                            </p:tav>
                                            <p:tav tm="100000">
                                              <p:val>
                                                <p:strVal val="#ppt_x"/>
                                              </p:val>
                                            </p:tav>
                                          </p:tavLst>
                                        </p:anim>
                                        <p:anim calcmode="lin" valueType="num">
                                          <p:cBhvr additive="base">
                                            <p:cTn id="42" dur="500" fill="hold"/>
                                            <p:tgtEl>
                                              <p:spTgt spid="2062"/>
                                            </p:tgtEl>
                                            <p:attrNameLst>
                                              <p:attrName>ppt_y</p:attrName>
                                            </p:attrNameLst>
                                          </p:cBhvr>
                                          <p:tavLst>
                                            <p:tav tm="0">
                                              <p:val>
                                                <p:strVal val="1+#ppt_h/2"/>
                                              </p:val>
                                            </p:tav>
                                            <p:tav tm="100000">
                                              <p:val>
                                                <p:strVal val="#ppt_y"/>
                                              </p:val>
                                            </p:tav>
                                          </p:tavLst>
                                        </p:anim>
                                      </p:childTnLst>
                                    </p:cTn>
                                  </p:par>
                                  <p:par>
                                    <p:cTn id="43" presetID="2" presetClass="entr" presetSubtype="1" fill="hold" nodeType="withEffect">
                                      <p:stCondLst>
                                        <p:cond delay="0"/>
                                      </p:stCondLst>
                                      <p:childTnLst>
                                        <p:set>
                                          <p:cBhvr>
                                            <p:cTn id="44" dur="1" fill="hold">
                                              <p:stCondLst>
                                                <p:cond delay="0"/>
                                              </p:stCondLst>
                                            </p:cTn>
                                            <p:tgtEl>
                                              <p:spTgt spid="2063"/>
                                            </p:tgtEl>
                                            <p:attrNameLst>
                                              <p:attrName>style.visibility</p:attrName>
                                            </p:attrNameLst>
                                          </p:cBhvr>
                                          <p:to>
                                            <p:strVal val="visible"/>
                                          </p:to>
                                        </p:set>
                                        <p:anim calcmode="lin" valueType="num">
                                          <p:cBhvr additive="base">
                                            <p:cTn id="45" dur="500" fill="hold"/>
                                            <p:tgtEl>
                                              <p:spTgt spid="2063"/>
                                            </p:tgtEl>
                                            <p:attrNameLst>
                                              <p:attrName>ppt_x</p:attrName>
                                            </p:attrNameLst>
                                          </p:cBhvr>
                                          <p:tavLst>
                                            <p:tav tm="0">
                                              <p:val>
                                                <p:strVal val="#ppt_x"/>
                                              </p:val>
                                            </p:tav>
                                            <p:tav tm="100000">
                                              <p:val>
                                                <p:strVal val="#ppt_x"/>
                                              </p:val>
                                            </p:tav>
                                          </p:tavLst>
                                        </p:anim>
                                        <p:anim calcmode="lin" valueType="num">
                                          <p:cBhvr additive="base">
                                            <p:cTn id="46" dur="500" fill="hold"/>
                                            <p:tgtEl>
                                              <p:spTgt spid="2063"/>
                                            </p:tgtEl>
                                            <p:attrNameLst>
                                              <p:attrName>ppt_y</p:attrName>
                                            </p:attrNameLst>
                                          </p:cBhvr>
                                          <p:tavLst>
                                            <p:tav tm="0">
                                              <p:val>
                                                <p:strVal val="0-#ppt_h/2"/>
                                              </p:val>
                                            </p:tav>
                                            <p:tav tm="100000">
                                              <p:val>
                                                <p:strVal val="#ppt_y"/>
                                              </p:val>
                                            </p:tav>
                                          </p:tavLst>
                                        </p:anim>
                                      </p:childTnLst>
                                    </p:cTn>
                                  </p:par>
                                  <p:par>
                                    <p:cTn id="47" presetID="2" presetClass="entr" presetSubtype="1" fill="hold" nodeType="withEffect">
                                      <p:stCondLst>
                                        <p:cond delay="0"/>
                                      </p:stCondLst>
                                      <p:childTnLst>
                                        <p:set>
                                          <p:cBhvr>
                                            <p:cTn id="48" dur="1" fill="hold">
                                              <p:stCondLst>
                                                <p:cond delay="0"/>
                                              </p:stCondLst>
                                            </p:cTn>
                                            <p:tgtEl>
                                              <p:spTgt spid="2064"/>
                                            </p:tgtEl>
                                            <p:attrNameLst>
                                              <p:attrName>style.visibility</p:attrName>
                                            </p:attrNameLst>
                                          </p:cBhvr>
                                          <p:to>
                                            <p:strVal val="visible"/>
                                          </p:to>
                                        </p:set>
                                        <p:anim calcmode="lin" valueType="num">
                                          <p:cBhvr additive="base">
                                            <p:cTn id="49" dur="500" fill="hold"/>
                                            <p:tgtEl>
                                              <p:spTgt spid="2064"/>
                                            </p:tgtEl>
                                            <p:attrNameLst>
                                              <p:attrName>ppt_x</p:attrName>
                                            </p:attrNameLst>
                                          </p:cBhvr>
                                          <p:tavLst>
                                            <p:tav tm="0">
                                              <p:val>
                                                <p:strVal val="#ppt_x"/>
                                              </p:val>
                                            </p:tav>
                                            <p:tav tm="100000">
                                              <p:val>
                                                <p:strVal val="#ppt_x"/>
                                              </p:val>
                                            </p:tav>
                                          </p:tavLst>
                                        </p:anim>
                                        <p:anim calcmode="lin" valueType="num">
                                          <p:cBhvr additive="base">
                                            <p:cTn id="50" dur="500" fill="hold"/>
                                            <p:tgtEl>
                                              <p:spTgt spid="2064"/>
                                            </p:tgtEl>
                                            <p:attrNameLst>
                                              <p:attrName>ppt_y</p:attrName>
                                            </p:attrNameLst>
                                          </p:cBhvr>
                                          <p:tavLst>
                                            <p:tav tm="0">
                                              <p:val>
                                                <p:strVal val="0-#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065"/>
                                            </p:tgtEl>
                                            <p:attrNameLst>
                                              <p:attrName>style.visibility</p:attrName>
                                            </p:attrNameLst>
                                          </p:cBhvr>
                                          <p:to>
                                            <p:strVal val="visible"/>
                                          </p:to>
                                        </p:set>
                                        <p:anim calcmode="lin" valueType="num">
                                          <p:cBhvr additive="base">
                                            <p:cTn id="53" dur="500" fill="hold"/>
                                            <p:tgtEl>
                                              <p:spTgt spid="2065"/>
                                            </p:tgtEl>
                                            <p:attrNameLst>
                                              <p:attrName>ppt_x</p:attrName>
                                            </p:attrNameLst>
                                          </p:cBhvr>
                                          <p:tavLst>
                                            <p:tav tm="0">
                                              <p:val>
                                                <p:strVal val="#ppt_x"/>
                                              </p:val>
                                            </p:tav>
                                            <p:tav tm="100000">
                                              <p:val>
                                                <p:strVal val="#ppt_x"/>
                                              </p:val>
                                            </p:tav>
                                          </p:tavLst>
                                        </p:anim>
                                        <p:anim calcmode="lin" valueType="num">
                                          <p:cBhvr additive="base">
                                            <p:cTn id="54" dur="500" fill="hold"/>
                                            <p:tgtEl>
                                              <p:spTgt spid="2065"/>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066"/>
                                            </p:tgtEl>
                                            <p:attrNameLst>
                                              <p:attrName>style.visibility</p:attrName>
                                            </p:attrNameLst>
                                          </p:cBhvr>
                                          <p:to>
                                            <p:strVal val="visible"/>
                                          </p:to>
                                        </p:set>
                                        <p:anim calcmode="lin" valueType="num">
                                          <p:cBhvr additive="base">
                                            <p:cTn id="57" dur="500" fill="hold"/>
                                            <p:tgtEl>
                                              <p:spTgt spid="2066"/>
                                            </p:tgtEl>
                                            <p:attrNameLst>
                                              <p:attrName>ppt_x</p:attrName>
                                            </p:attrNameLst>
                                          </p:cBhvr>
                                          <p:tavLst>
                                            <p:tav tm="0">
                                              <p:val>
                                                <p:strVal val="#ppt_x"/>
                                              </p:val>
                                            </p:tav>
                                            <p:tav tm="100000">
                                              <p:val>
                                                <p:strVal val="#ppt_x"/>
                                              </p:val>
                                            </p:tav>
                                          </p:tavLst>
                                        </p:anim>
                                        <p:anim calcmode="lin" valueType="num">
                                          <p:cBhvr additive="base">
                                            <p:cTn id="58" dur="500" fill="hold"/>
                                            <p:tgtEl>
                                              <p:spTgt spid="2066"/>
                                            </p:tgtEl>
                                            <p:attrNameLst>
                                              <p:attrName>ppt_y</p:attrName>
                                            </p:attrNameLst>
                                          </p:cBhvr>
                                          <p:tavLst>
                                            <p:tav tm="0">
                                              <p:val>
                                                <p:strVal val="1+#ppt_h/2"/>
                                              </p:val>
                                            </p:tav>
                                            <p:tav tm="100000">
                                              <p:val>
                                                <p:strVal val="#ppt_y"/>
                                              </p:val>
                                            </p:tav>
                                          </p:tavLst>
                                        </p:anim>
                                      </p:childTnLst>
                                    </p:cTn>
                                  </p:par>
                                  <p:par>
                                    <p:cTn id="59" presetID="2" presetClass="entr" presetSubtype="1" fill="hold" nodeType="withEffect">
                                      <p:stCondLst>
                                        <p:cond delay="0"/>
                                      </p:stCondLst>
                                      <p:childTnLst>
                                        <p:set>
                                          <p:cBhvr>
                                            <p:cTn id="60" dur="1" fill="hold">
                                              <p:stCondLst>
                                                <p:cond delay="0"/>
                                              </p:stCondLst>
                                            </p:cTn>
                                            <p:tgtEl>
                                              <p:spTgt spid="2067"/>
                                            </p:tgtEl>
                                            <p:attrNameLst>
                                              <p:attrName>style.visibility</p:attrName>
                                            </p:attrNameLst>
                                          </p:cBhvr>
                                          <p:to>
                                            <p:strVal val="visible"/>
                                          </p:to>
                                        </p:set>
                                        <p:anim calcmode="lin" valueType="num">
                                          <p:cBhvr additive="base">
                                            <p:cTn id="61" dur="500" fill="hold"/>
                                            <p:tgtEl>
                                              <p:spTgt spid="2067"/>
                                            </p:tgtEl>
                                            <p:attrNameLst>
                                              <p:attrName>ppt_x</p:attrName>
                                            </p:attrNameLst>
                                          </p:cBhvr>
                                          <p:tavLst>
                                            <p:tav tm="0">
                                              <p:val>
                                                <p:strVal val="#ppt_x"/>
                                              </p:val>
                                            </p:tav>
                                            <p:tav tm="100000">
                                              <p:val>
                                                <p:strVal val="#ppt_x"/>
                                              </p:val>
                                            </p:tav>
                                          </p:tavLst>
                                        </p:anim>
                                        <p:anim calcmode="lin" valueType="num">
                                          <p:cBhvr additive="base">
                                            <p:cTn id="62" dur="500" fill="hold"/>
                                            <p:tgtEl>
                                              <p:spTgt spid="2067"/>
                                            </p:tgtEl>
                                            <p:attrNameLst>
                                              <p:attrName>ppt_y</p:attrName>
                                            </p:attrNameLst>
                                          </p:cBhvr>
                                          <p:tavLst>
                                            <p:tav tm="0">
                                              <p:val>
                                                <p:strVal val="0-#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068"/>
                                            </p:tgtEl>
                                            <p:attrNameLst>
                                              <p:attrName>style.visibility</p:attrName>
                                            </p:attrNameLst>
                                          </p:cBhvr>
                                          <p:to>
                                            <p:strVal val="visible"/>
                                          </p:to>
                                        </p:set>
                                        <p:anim calcmode="lin" valueType="num">
                                          <p:cBhvr additive="base">
                                            <p:cTn id="65" dur="500" fill="hold"/>
                                            <p:tgtEl>
                                              <p:spTgt spid="2068"/>
                                            </p:tgtEl>
                                            <p:attrNameLst>
                                              <p:attrName>ppt_x</p:attrName>
                                            </p:attrNameLst>
                                          </p:cBhvr>
                                          <p:tavLst>
                                            <p:tav tm="0">
                                              <p:val>
                                                <p:strVal val="#ppt_x"/>
                                              </p:val>
                                            </p:tav>
                                            <p:tav tm="100000">
                                              <p:val>
                                                <p:strVal val="#ppt_x"/>
                                              </p:val>
                                            </p:tav>
                                          </p:tavLst>
                                        </p:anim>
                                        <p:anim calcmode="lin" valueType="num">
                                          <p:cBhvr additive="base">
                                            <p:cTn id="66" dur="500" fill="hold"/>
                                            <p:tgtEl>
                                              <p:spTgt spid="2068"/>
                                            </p:tgtEl>
                                            <p:attrNameLst>
                                              <p:attrName>ppt_y</p:attrName>
                                            </p:attrNameLst>
                                          </p:cBhvr>
                                          <p:tavLst>
                                            <p:tav tm="0">
                                              <p:val>
                                                <p:strVal val="1+#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2069"/>
                                            </p:tgtEl>
                                            <p:attrNameLst>
                                              <p:attrName>style.visibility</p:attrName>
                                            </p:attrNameLst>
                                          </p:cBhvr>
                                          <p:to>
                                            <p:strVal val="visible"/>
                                          </p:to>
                                        </p:set>
                                        <p:anim calcmode="lin" valueType="num">
                                          <p:cBhvr additive="base">
                                            <p:cTn id="69" dur="500" fill="hold"/>
                                            <p:tgtEl>
                                              <p:spTgt spid="2069"/>
                                            </p:tgtEl>
                                            <p:attrNameLst>
                                              <p:attrName>ppt_x</p:attrName>
                                            </p:attrNameLst>
                                          </p:cBhvr>
                                          <p:tavLst>
                                            <p:tav tm="0">
                                              <p:val>
                                                <p:strVal val="#ppt_x"/>
                                              </p:val>
                                            </p:tav>
                                            <p:tav tm="100000">
                                              <p:val>
                                                <p:strVal val="#ppt_x"/>
                                              </p:val>
                                            </p:tav>
                                          </p:tavLst>
                                        </p:anim>
                                        <p:anim calcmode="lin" valueType="num">
                                          <p:cBhvr additive="base">
                                            <p:cTn id="70" dur="500" fill="hold"/>
                                            <p:tgtEl>
                                              <p:spTgt spid="2069"/>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2070"/>
                                            </p:tgtEl>
                                            <p:attrNameLst>
                                              <p:attrName>style.visibility</p:attrName>
                                            </p:attrNameLst>
                                          </p:cBhvr>
                                          <p:to>
                                            <p:strVal val="visible"/>
                                          </p:to>
                                        </p:set>
                                        <p:anim calcmode="lin" valueType="num">
                                          <p:cBhvr additive="base">
                                            <p:cTn id="73" dur="500" fill="hold"/>
                                            <p:tgtEl>
                                              <p:spTgt spid="2070"/>
                                            </p:tgtEl>
                                            <p:attrNameLst>
                                              <p:attrName>ppt_x</p:attrName>
                                            </p:attrNameLst>
                                          </p:cBhvr>
                                          <p:tavLst>
                                            <p:tav tm="0">
                                              <p:val>
                                                <p:strVal val="#ppt_x"/>
                                              </p:val>
                                            </p:tav>
                                            <p:tav tm="100000">
                                              <p:val>
                                                <p:strVal val="#ppt_x"/>
                                              </p:val>
                                            </p:tav>
                                          </p:tavLst>
                                        </p:anim>
                                        <p:anim calcmode="lin" valueType="num">
                                          <p:cBhvr additive="base">
                                            <p:cTn id="74" dur="500" fill="hold"/>
                                            <p:tgtEl>
                                              <p:spTgt spid="2070"/>
                                            </p:tgtEl>
                                            <p:attrNameLst>
                                              <p:attrName>ppt_y</p:attrName>
                                            </p:attrNameLst>
                                          </p:cBhvr>
                                          <p:tavLst>
                                            <p:tav tm="0">
                                              <p:val>
                                                <p:strVal val="0-#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2071"/>
                                            </p:tgtEl>
                                            <p:attrNameLst>
                                              <p:attrName>style.visibility</p:attrName>
                                            </p:attrNameLst>
                                          </p:cBhvr>
                                          <p:to>
                                            <p:strVal val="visible"/>
                                          </p:to>
                                        </p:set>
                                        <p:anim calcmode="lin" valueType="num">
                                          <p:cBhvr additive="base">
                                            <p:cTn id="77" dur="500" fill="hold"/>
                                            <p:tgtEl>
                                              <p:spTgt spid="2071"/>
                                            </p:tgtEl>
                                            <p:attrNameLst>
                                              <p:attrName>ppt_x</p:attrName>
                                            </p:attrNameLst>
                                          </p:cBhvr>
                                          <p:tavLst>
                                            <p:tav tm="0">
                                              <p:val>
                                                <p:strVal val="#ppt_x"/>
                                              </p:val>
                                            </p:tav>
                                            <p:tav tm="100000">
                                              <p:val>
                                                <p:strVal val="#ppt_x"/>
                                              </p:val>
                                            </p:tav>
                                          </p:tavLst>
                                        </p:anim>
                                        <p:anim calcmode="lin" valueType="num">
                                          <p:cBhvr additive="base">
                                            <p:cTn id="78" dur="500" fill="hold"/>
                                            <p:tgtEl>
                                              <p:spTgt spid="2071"/>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2072"/>
                                            </p:tgtEl>
                                            <p:attrNameLst>
                                              <p:attrName>style.visibility</p:attrName>
                                            </p:attrNameLst>
                                          </p:cBhvr>
                                          <p:to>
                                            <p:strVal val="visible"/>
                                          </p:to>
                                        </p:set>
                                        <p:anim calcmode="lin" valueType="num">
                                          <p:cBhvr additive="base">
                                            <p:cTn id="81" dur="500" fill="hold"/>
                                            <p:tgtEl>
                                              <p:spTgt spid="2072"/>
                                            </p:tgtEl>
                                            <p:attrNameLst>
                                              <p:attrName>ppt_x</p:attrName>
                                            </p:attrNameLst>
                                          </p:cBhvr>
                                          <p:tavLst>
                                            <p:tav tm="0">
                                              <p:val>
                                                <p:strVal val="#ppt_x"/>
                                              </p:val>
                                            </p:tav>
                                            <p:tav tm="100000">
                                              <p:val>
                                                <p:strVal val="#ppt_x"/>
                                              </p:val>
                                            </p:tav>
                                          </p:tavLst>
                                        </p:anim>
                                        <p:anim calcmode="lin" valueType="num">
                                          <p:cBhvr additive="base">
                                            <p:cTn id="82" dur="500" fill="hold"/>
                                            <p:tgtEl>
                                              <p:spTgt spid="2072"/>
                                            </p:tgtEl>
                                            <p:attrNameLst>
                                              <p:attrName>ppt_y</p:attrName>
                                            </p:attrNameLst>
                                          </p:cBhvr>
                                          <p:tavLst>
                                            <p:tav tm="0">
                                              <p:val>
                                                <p:strVal val="1+#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2073"/>
                                            </p:tgtEl>
                                            <p:attrNameLst>
                                              <p:attrName>style.visibility</p:attrName>
                                            </p:attrNameLst>
                                          </p:cBhvr>
                                          <p:to>
                                            <p:strVal val="visible"/>
                                          </p:to>
                                        </p:set>
                                        <p:anim calcmode="lin" valueType="num">
                                          <p:cBhvr additive="base">
                                            <p:cTn id="85" dur="500" fill="hold"/>
                                            <p:tgtEl>
                                              <p:spTgt spid="2073"/>
                                            </p:tgtEl>
                                            <p:attrNameLst>
                                              <p:attrName>ppt_x</p:attrName>
                                            </p:attrNameLst>
                                          </p:cBhvr>
                                          <p:tavLst>
                                            <p:tav tm="0">
                                              <p:val>
                                                <p:strVal val="#ppt_x"/>
                                              </p:val>
                                            </p:tav>
                                            <p:tav tm="100000">
                                              <p:val>
                                                <p:strVal val="#ppt_x"/>
                                              </p:val>
                                            </p:tav>
                                          </p:tavLst>
                                        </p:anim>
                                        <p:anim calcmode="lin" valueType="num">
                                          <p:cBhvr additive="base">
                                            <p:cTn id="86" dur="500" fill="hold"/>
                                            <p:tgtEl>
                                              <p:spTgt spid="2073"/>
                                            </p:tgtEl>
                                            <p:attrNameLst>
                                              <p:attrName>ppt_y</p:attrName>
                                            </p:attrNameLst>
                                          </p:cBhvr>
                                          <p:tavLst>
                                            <p:tav tm="0">
                                              <p:val>
                                                <p:strVal val="0-#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074"/>
                                            </p:tgtEl>
                                            <p:attrNameLst>
                                              <p:attrName>style.visibility</p:attrName>
                                            </p:attrNameLst>
                                          </p:cBhvr>
                                          <p:to>
                                            <p:strVal val="visible"/>
                                          </p:to>
                                        </p:set>
                                        <p:anim calcmode="lin" valueType="num">
                                          <p:cBhvr additive="base">
                                            <p:cTn id="89" dur="500" fill="hold"/>
                                            <p:tgtEl>
                                              <p:spTgt spid="2074"/>
                                            </p:tgtEl>
                                            <p:attrNameLst>
                                              <p:attrName>ppt_x</p:attrName>
                                            </p:attrNameLst>
                                          </p:cBhvr>
                                          <p:tavLst>
                                            <p:tav tm="0">
                                              <p:val>
                                                <p:strVal val="#ppt_x"/>
                                              </p:val>
                                            </p:tav>
                                            <p:tav tm="100000">
                                              <p:val>
                                                <p:strVal val="#ppt_x"/>
                                              </p:val>
                                            </p:tav>
                                          </p:tavLst>
                                        </p:anim>
                                        <p:anim calcmode="lin" valueType="num">
                                          <p:cBhvr additive="base">
                                            <p:cTn id="90" dur="500" fill="hold"/>
                                            <p:tgtEl>
                                              <p:spTgt spid="2074"/>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2075"/>
                                            </p:tgtEl>
                                            <p:attrNameLst>
                                              <p:attrName>style.visibility</p:attrName>
                                            </p:attrNameLst>
                                          </p:cBhvr>
                                          <p:to>
                                            <p:strVal val="visible"/>
                                          </p:to>
                                        </p:set>
                                        <p:anim calcmode="lin" valueType="num">
                                          <p:cBhvr additive="base">
                                            <p:cTn id="93" dur="500" fill="hold"/>
                                            <p:tgtEl>
                                              <p:spTgt spid="2075"/>
                                            </p:tgtEl>
                                            <p:attrNameLst>
                                              <p:attrName>ppt_x</p:attrName>
                                            </p:attrNameLst>
                                          </p:cBhvr>
                                          <p:tavLst>
                                            <p:tav tm="0">
                                              <p:val>
                                                <p:strVal val="#ppt_x"/>
                                              </p:val>
                                            </p:tav>
                                            <p:tav tm="100000">
                                              <p:val>
                                                <p:strVal val="#ppt_x"/>
                                              </p:val>
                                            </p:tav>
                                          </p:tavLst>
                                        </p:anim>
                                        <p:anim calcmode="lin" valueType="num">
                                          <p:cBhvr additive="base">
                                            <p:cTn id="94" dur="500" fill="hold"/>
                                            <p:tgtEl>
                                              <p:spTgt spid="2075"/>
                                            </p:tgtEl>
                                            <p:attrNameLst>
                                              <p:attrName>ppt_y</p:attrName>
                                            </p:attrNameLst>
                                          </p:cBhvr>
                                          <p:tavLst>
                                            <p:tav tm="0">
                                              <p:val>
                                                <p:strVal val="1+#ppt_h/2"/>
                                              </p:val>
                                            </p:tav>
                                            <p:tav tm="100000">
                                              <p:val>
                                                <p:strVal val="#ppt_y"/>
                                              </p:val>
                                            </p:tav>
                                          </p:tavLst>
                                        </p:anim>
                                      </p:childTnLst>
                                    </p:cTn>
                                  </p:par>
                                  <p:par>
                                    <p:cTn id="95" presetID="2" presetClass="entr" presetSubtype="1" fill="hold" nodeType="withEffect">
                                      <p:stCondLst>
                                        <p:cond delay="0"/>
                                      </p:stCondLst>
                                      <p:childTnLst>
                                        <p:set>
                                          <p:cBhvr>
                                            <p:cTn id="96" dur="1" fill="hold">
                                              <p:stCondLst>
                                                <p:cond delay="0"/>
                                              </p:stCondLst>
                                            </p:cTn>
                                            <p:tgtEl>
                                              <p:spTgt spid="2076"/>
                                            </p:tgtEl>
                                            <p:attrNameLst>
                                              <p:attrName>style.visibility</p:attrName>
                                            </p:attrNameLst>
                                          </p:cBhvr>
                                          <p:to>
                                            <p:strVal val="visible"/>
                                          </p:to>
                                        </p:set>
                                        <p:anim calcmode="lin" valueType="num">
                                          <p:cBhvr additive="base">
                                            <p:cTn id="97" dur="500" fill="hold"/>
                                            <p:tgtEl>
                                              <p:spTgt spid="2076"/>
                                            </p:tgtEl>
                                            <p:attrNameLst>
                                              <p:attrName>ppt_x</p:attrName>
                                            </p:attrNameLst>
                                          </p:cBhvr>
                                          <p:tavLst>
                                            <p:tav tm="0">
                                              <p:val>
                                                <p:strVal val="#ppt_x"/>
                                              </p:val>
                                            </p:tav>
                                            <p:tav tm="100000">
                                              <p:val>
                                                <p:strVal val="#ppt_x"/>
                                              </p:val>
                                            </p:tav>
                                          </p:tavLst>
                                        </p:anim>
                                        <p:anim calcmode="lin" valueType="num">
                                          <p:cBhvr additive="base">
                                            <p:cTn id="98" dur="500" fill="hold"/>
                                            <p:tgtEl>
                                              <p:spTgt spid="2076"/>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0"/>
                                      </p:stCondLst>
                                      <p:childTnLst>
                                        <p:set>
                                          <p:cBhvr>
                                            <p:cTn id="100" dur="1" fill="hold">
                                              <p:stCondLst>
                                                <p:cond delay="0"/>
                                              </p:stCondLst>
                                            </p:cTn>
                                            <p:tgtEl>
                                              <p:spTgt spid="2077"/>
                                            </p:tgtEl>
                                            <p:attrNameLst>
                                              <p:attrName>style.visibility</p:attrName>
                                            </p:attrNameLst>
                                          </p:cBhvr>
                                          <p:to>
                                            <p:strVal val="visible"/>
                                          </p:to>
                                        </p:set>
                                        <p:anim calcmode="lin" valueType="num">
                                          <p:cBhvr additive="base">
                                            <p:cTn id="101" dur="500" fill="hold"/>
                                            <p:tgtEl>
                                              <p:spTgt spid="2077"/>
                                            </p:tgtEl>
                                            <p:attrNameLst>
                                              <p:attrName>ppt_x</p:attrName>
                                            </p:attrNameLst>
                                          </p:cBhvr>
                                          <p:tavLst>
                                            <p:tav tm="0">
                                              <p:val>
                                                <p:strVal val="#ppt_x"/>
                                              </p:val>
                                            </p:tav>
                                            <p:tav tm="100000">
                                              <p:val>
                                                <p:strVal val="#ppt_x"/>
                                              </p:val>
                                            </p:tav>
                                          </p:tavLst>
                                        </p:anim>
                                        <p:anim calcmode="lin" valueType="num">
                                          <p:cBhvr additive="base">
                                            <p:cTn id="102" dur="500" fill="hold"/>
                                            <p:tgtEl>
                                              <p:spTgt spid="2077"/>
                                            </p:tgtEl>
                                            <p:attrNameLst>
                                              <p:attrName>ppt_y</p:attrName>
                                            </p:attrNameLst>
                                          </p:cBhvr>
                                          <p:tavLst>
                                            <p:tav tm="0">
                                              <p:val>
                                                <p:strVal val="0-#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2078"/>
                                            </p:tgtEl>
                                            <p:attrNameLst>
                                              <p:attrName>style.visibility</p:attrName>
                                            </p:attrNameLst>
                                          </p:cBhvr>
                                          <p:to>
                                            <p:strVal val="visible"/>
                                          </p:to>
                                        </p:set>
                                        <p:anim calcmode="lin" valueType="num">
                                          <p:cBhvr additive="base">
                                            <p:cTn id="105" dur="500" fill="hold"/>
                                            <p:tgtEl>
                                              <p:spTgt spid="2078"/>
                                            </p:tgtEl>
                                            <p:attrNameLst>
                                              <p:attrName>ppt_x</p:attrName>
                                            </p:attrNameLst>
                                          </p:cBhvr>
                                          <p:tavLst>
                                            <p:tav tm="0">
                                              <p:val>
                                                <p:strVal val="#ppt_x"/>
                                              </p:val>
                                            </p:tav>
                                            <p:tav tm="100000">
                                              <p:val>
                                                <p:strVal val="#ppt_x"/>
                                              </p:val>
                                            </p:tav>
                                          </p:tavLst>
                                        </p:anim>
                                        <p:anim calcmode="lin" valueType="num">
                                          <p:cBhvr additive="base">
                                            <p:cTn id="106" dur="500" fill="hold"/>
                                            <p:tgtEl>
                                              <p:spTgt spid="2078"/>
                                            </p:tgtEl>
                                            <p:attrNameLst>
                                              <p:attrName>ppt_y</p:attrName>
                                            </p:attrNameLst>
                                          </p:cBhvr>
                                          <p:tavLst>
                                            <p:tav tm="0">
                                              <p:val>
                                                <p:strVal val="1+#ppt_h/2"/>
                                              </p:val>
                                            </p:tav>
                                            <p:tav tm="100000">
                                              <p:val>
                                                <p:strVal val="#ppt_y"/>
                                              </p:val>
                                            </p:tav>
                                          </p:tavLst>
                                        </p:anim>
                                      </p:childTnLst>
                                    </p:cTn>
                                  </p:par>
                                  <p:par>
                                    <p:cTn id="107" presetID="2" presetClass="entr" presetSubtype="1" fill="hold" nodeType="withEffect">
                                      <p:stCondLst>
                                        <p:cond delay="0"/>
                                      </p:stCondLst>
                                      <p:childTnLst>
                                        <p:set>
                                          <p:cBhvr>
                                            <p:cTn id="108" dur="1" fill="hold">
                                              <p:stCondLst>
                                                <p:cond delay="0"/>
                                              </p:stCondLst>
                                            </p:cTn>
                                            <p:tgtEl>
                                              <p:spTgt spid="2079"/>
                                            </p:tgtEl>
                                            <p:attrNameLst>
                                              <p:attrName>style.visibility</p:attrName>
                                            </p:attrNameLst>
                                          </p:cBhvr>
                                          <p:to>
                                            <p:strVal val="visible"/>
                                          </p:to>
                                        </p:set>
                                        <p:anim calcmode="lin" valueType="num">
                                          <p:cBhvr additive="base">
                                            <p:cTn id="109" dur="500" fill="hold"/>
                                            <p:tgtEl>
                                              <p:spTgt spid="2079"/>
                                            </p:tgtEl>
                                            <p:attrNameLst>
                                              <p:attrName>ppt_x</p:attrName>
                                            </p:attrNameLst>
                                          </p:cBhvr>
                                          <p:tavLst>
                                            <p:tav tm="0">
                                              <p:val>
                                                <p:strVal val="#ppt_x"/>
                                              </p:val>
                                            </p:tav>
                                            <p:tav tm="100000">
                                              <p:val>
                                                <p:strVal val="#ppt_x"/>
                                              </p:val>
                                            </p:tav>
                                          </p:tavLst>
                                        </p:anim>
                                        <p:anim calcmode="lin" valueType="num">
                                          <p:cBhvr additive="base">
                                            <p:cTn id="110" dur="500" fill="hold"/>
                                            <p:tgtEl>
                                              <p:spTgt spid="2079"/>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0"/>
                                      </p:stCondLst>
                                      <p:childTnLst>
                                        <p:set>
                                          <p:cBhvr>
                                            <p:cTn id="112" dur="1" fill="hold">
                                              <p:stCondLst>
                                                <p:cond delay="0"/>
                                              </p:stCondLst>
                                            </p:cTn>
                                            <p:tgtEl>
                                              <p:spTgt spid="2080"/>
                                            </p:tgtEl>
                                            <p:attrNameLst>
                                              <p:attrName>style.visibility</p:attrName>
                                            </p:attrNameLst>
                                          </p:cBhvr>
                                          <p:to>
                                            <p:strVal val="visible"/>
                                          </p:to>
                                        </p:set>
                                        <p:anim calcmode="lin" valueType="num">
                                          <p:cBhvr additive="base">
                                            <p:cTn id="113" dur="500" fill="hold"/>
                                            <p:tgtEl>
                                              <p:spTgt spid="2080"/>
                                            </p:tgtEl>
                                            <p:attrNameLst>
                                              <p:attrName>ppt_x</p:attrName>
                                            </p:attrNameLst>
                                          </p:cBhvr>
                                          <p:tavLst>
                                            <p:tav tm="0">
                                              <p:val>
                                                <p:strVal val="#ppt_x"/>
                                              </p:val>
                                            </p:tav>
                                            <p:tav tm="100000">
                                              <p:val>
                                                <p:strVal val="#ppt_x"/>
                                              </p:val>
                                            </p:tav>
                                          </p:tavLst>
                                        </p:anim>
                                        <p:anim calcmode="lin" valueType="num">
                                          <p:cBhvr additive="base">
                                            <p:cTn id="114" dur="500" fill="hold"/>
                                            <p:tgtEl>
                                              <p:spTgt spid="2080"/>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0"/>
                                      </p:stCondLst>
                                      <p:childTnLst>
                                        <p:set>
                                          <p:cBhvr>
                                            <p:cTn id="116" dur="1" fill="hold">
                                              <p:stCondLst>
                                                <p:cond delay="0"/>
                                              </p:stCondLst>
                                            </p:cTn>
                                            <p:tgtEl>
                                              <p:spTgt spid="2081"/>
                                            </p:tgtEl>
                                            <p:attrNameLst>
                                              <p:attrName>style.visibility</p:attrName>
                                            </p:attrNameLst>
                                          </p:cBhvr>
                                          <p:to>
                                            <p:strVal val="visible"/>
                                          </p:to>
                                        </p:set>
                                        <p:anim calcmode="lin" valueType="num">
                                          <p:cBhvr additive="base">
                                            <p:cTn id="117" dur="500" fill="hold"/>
                                            <p:tgtEl>
                                              <p:spTgt spid="2081"/>
                                            </p:tgtEl>
                                            <p:attrNameLst>
                                              <p:attrName>ppt_x</p:attrName>
                                            </p:attrNameLst>
                                          </p:cBhvr>
                                          <p:tavLst>
                                            <p:tav tm="0">
                                              <p:val>
                                                <p:strVal val="#ppt_x"/>
                                              </p:val>
                                            </p:tav>
                                            <p:tav tm="100000">
                                              <p:val>
                                                <p:strVal val="#ppt_x"/>
                                              </p:val>
                                            </p:tav>
                                          </p:tavLst>
                                        </p:anim>
                                        <p:anim calcmode="lin" valueType="num">
                                          <p:cBhvr additive="base">
                                            <p:cTn id="118" dur="500" fill="hold"/>
                                            <p:tgtEl>
                                              <p:spTgt spid="2081"/>
                                            </p:tgtEl>
                                            <p:attrNameLst>
                                              <p:attrName>ppt_y</p:attrName>
                                            </p:attrNameLst>
                                          </p:cBhvr>
                                          <p:tavLst>
                                            <p:tav tm="0">
                                              <p:val>
                                                <p:strVal val="0-#ppt_h/2"/>
                                              </p:val>
                                            </p:tav>
                                            <p:tav tm="100000">
                                              <p:val>
                                                <p:strVal val="#ppt_y"/>
                                              </p:val>
                                            </p:tav>
                                          </p:tavLst>
                                        </p:anim>
                                      </p:childTnLst>
                                    </p:cTn>
                                  </p:par>
                                  <p:par>
                                    <p:cTn id="119" presetID="2" presetClass="entr" presetSubtype="4" fill="hold" nodeType="withEffect">
                                      <p:stCondLst>
                                        <p:cond delay="0"/>
                                      </p:stCondLst>
                                      <p:childTnLst>
                                        <p:set>
                                          <p:cBhvr>
                                            <p:cTn id="120" dur="1" fill="hold">
                                              <p:stCondLst>
                                                <p:cond delay="0"/>
                                              </p:stCondLst>
                                            </p:cTn>
                                            <p:tgtEl>
                                              <p:spTgt spid="2082"/>
                                            </p:tgtEl>
                                            <p:attrNameLst>
                                              <p:attrName>style.visibility</p:attrName>
                                            </p:attrNameLst>
                                          </p:cBhvr>
                                          <p:to>
                                            <p:strVal val="visible"/>
                                          </p:to>
                                        </p:set>
                                        <p:anim calcmode="lin" valueType="num">
                                          <p:cBhvr additive="base">
                                            <p:cTn id="121" dur="500" fill="hold"/>
                                            <p:tgtEl>
                                              <p:spTgt spid="2082"/>
                                            </p:tgtEl>
                                            <p:attrNameLst>
                                              <p:attrName>ppt_x</p:attrName>
                                            </p:attrNameLst>
                                          </p:cBhvr>
                                          <p:tavLst>
                                            <p:tav tm="0">
                                              <p:val>
                                                <p:strVal val="#ppt_x"/>
                                              </p:val>
                                            </p:tav>
                                            <p:tav tm="100000">
                                              <p:val>
                                                <p:strVal val="#ppt_x"/>
                                              </p:val>
                                            </p:tav>
                                          </p:tavLst>
                                        </p:anim>
                                        <p:anim calcmode="lin" valueType="num">
                                          <p:cBhvr additive="base">
                                            <p:cTn id="122" dur="500" fill="hold"/>
                                            <p:tgtEl>
                                              <p:spTgt spid="2082"/>
                                            </p:tgtEl>
                                            <p:attrNameLst>
                                              <p:attrName>ppt_y</p:attrName>
                                            </p:attrNameLst>
                                          </p:cBhvr>
                                          <p:tavLst>
                                            <p:tav tm="0">
                                              <p:val>
                                                <p:strVal val="1+#ppt_h/2"/>
                                              </p:val>
                                            </p:tav>
                                            <p:tav tm="100000">
                                              <p:val>
                                                <p:strVal val="#ppt_y"/>
                                              </p:val>
                                            </p:tav>
                                          </p:tavLst>
                                        </p:anim>
                                      </p:childTnLst>
                                    </p:cTn>
                                  </p:par>
                                  <p:par>
                                    <p:cTn id="123" presetID="2" presetClass="entr" presetSubtype="1" fill="hold" nodeType="withEffect">
                                      <p:stCondLst>
                                        <p:cond delay="0"/>
                                      </p:stCondLst>
                                      <p:childTnLst>
                                        <p:set>
                                          <p:cBhvr>
                                            <p:cTn id="124" dur="1" fill="hold">
                                              <p:stCondLst>
                                                <p:cond delay="0"/>
                                              </p:stCondLst>
                                            </p:cTn>
                                            <p:tgtEl>
                                              <p:spTgt spid="2083"/>
                                            </p:tgtEl>
                                            <p:attrNameLst>
                                              <p:attrName>style.visibility</p:attrName>
                                            </p:attrNameLst>
                                          </p:cBhvr>
                                          <p:to>
                                            <p:strVal val="visible"/>
                                          </p:to>
                                        </p:set>
                                        <p:anim calcmode="lin" valueType="num">
                                          <p:cBhvr additive="base">
                                            <p:cTn id="125" dur="500" fill="hold"/>
                                            <p:tgtEl>
                                              <p:spTgt spid="2083"/>
                                            </p:tgtEl>
                                            <p:attrNameLst>
                                              <p:attrName>ppt_x</p:attrName>
                                            </p:attrNameLst>
                                          </p:cBhvr>
                                          <p:tavLst>
                                            <p:tav tm="0">
                                              <p:val>
                                                <p:strVal val="#ppt_x"/>
                                              </p:val>
                                            </p:tav>
                                            <p:tav tm="100000">
                                              <p:val>
                                                <p:strVal val="#ppt_x"/>
                                              </p:val>
                                            </p:tav>
                                          </p:tavLst>
                                        </p:anim>
                                        <p:anim calcmode="lin" valueType="num">
                                          <p:cBhvr additive="base">
                                            <p:cTn id="126" dur="500" fill="hold"/>
                                            <p:tgtEl>
                                              <p:spTgt spid="2083"/>
                                            </p:tgtEl>
                                            <p:attrNameLst>
                                              <p:attrName>ppt_y</p:attrName>
                                            </p:attrNameLst>
                                          </p:cBhvr>
                                          <p:tavLst>
                                            <p:tav tm="0">
                                              <p:val>
                                                <p:strVal val="0-#ppt_h/2"/>
                                              </p:val>
                                            </p:tav>
                                            <p:tav tm="100000">
                                              <p:val>
                                                <p:strVal val="#ppt_y"/>
                                              </p:val>
                                            </p:tav>
                                          </p:tavLst>
                                        </p:anim>
                                      </p:childTnLst>
                                    </p:cTn>
                                  </p:par>
                                  <p:par>
                                    <p:cTn id="127" presetID="2" presetClass="entr" presetSubtype="1" fill="hold" nodeType="withEffect">
                                      <p:stCondLst>
                                        <p:cond delay="0"/>
                                      </p:stCondLst>
                                      <p:childTnLst>
                                        <p:set>
                                          <p:cBhvr>
                                            <p:cTn id="128" dur="1" fill="hold">
                                              <p:stCondLst>
                                                <p:cond delay="0"/>
                                              </p:stCondLst>
                                            </p:cTn>
                                            <p:tgtEl>
                                              <p:spTgt spid="2084"/>
                                            </p:tgtEl>
                                            <p:attrNameLst>
                                              <p:attrName>style.visibility</p:attrName>
                                            </p:attrNameLst>
                                          </p:cBhvr>
                                          <p:to>
                                            <p:strVal val="visible"/>
                                          </p:to>
                                        </p:set>
                                        <p:anim calcmode="lin" valueType="num">
                                          <p:cBhvr additive="base">
                                            <p:cTn id="129" dur="500" fill="hold"/>
                                            <p:tgtEl>
                                              <p:spTgt spid="2084"/>
                                            </p:tgtEl>
                                            <p:attrNameLst>
                                              <p:attrName>ppt_x</p:attrName>
                                            </p:attrNameLst>
                                          </p:cBhvr>
                                          <p:tavLst>
                                            <p:tav tm="0">
                                              <p:val>
                                                <p:strVal val="#ppt_x"/>
                                              </p:val>
                                            </p:tav>
                                            <p:tav tm="100000">
                                              <p:val>
                                                <p:strVal val="#ppt_x"/>
                                              </p:val>
                                            </p:tav>
                                          </p:tavLst>
                                        </p:anim>
                                        <p:anim calcmode="lin" valueType="num">
                                          <p:cBhvr additive="base">
                                            <p:cTn id="130" dur="500" fill="hold"/>
                                            <p:tgtEl>
                                              <p:spTgt spid="2084"/>
                                            </p:tgtEl>
                                            <p:attrNameLst>
                                              <p:attrName>ppt_y</p:attrName>
                                            </p:attrNameLst>
                                          </p:cBhvr>
                                          <p:tavLst>
                                            <p:tav tm="0">
                                              <p:val>
                                                <p:strVal val="0-#ppt_h/2"/>
                                              </p:val>
                                            </p:tav>
                                            <p:tav tm="100000">
                                              <p:val>
                                                <p:strVal val="#ppt_y"/>
                                              </p:val>
                                            </p:tav>
                                          </p:tavLst>
                                        </p:anim>
                                      </p:childTnLst>
                                    </p:cTn>
                                  </p:par>
                                  <p:par>
                                    <p:cTn id="131" presetID="2" presetClass="entr" presetSubtype="1" fill="hold" nodeType="withEffect">
                                      <p:stCondLst>
                                        <p:cond delay="0"/>
                                      </p:stCondLst>
                                      <p:childTnLst>
                                        <p:set>
                                          <p:cBhvr>
                                            <p:cTn id="132" dur="1" fill="hold">
                                              <p:stCondLst>
                                                <p:cond delay="0"/>
                                              </p:stCondLst>
                                            </p:cTn>
                                            <p:tgtEl>
                                              <p:spTgt spid="2085"/>
                                            </p:tgtEl>
                                            <p:attrNameLst>
                                              <p:attrName>style.visibility</p:attrName>
                                            </p:attrNameLst>
                                          </p:cBhvr>
                                          <p:to>
                                            <p:strVal val="visible"/>
                                          </p:to>
                                        </p:set>
                                        <p:anim calcmode="lin" valueType="num">
                                          <p:cBhvr additive="base">
                                            <p:cTn id="133" dur="500" fill="hold"/>
                                            <p:tgtEl>
                                              <p:spTgt spid="2085"/>
                                            </p:tgtEl>
                                            <p:attrNameLst>
                                              <p:attrName>ppt_x</p:attrName>
                                            </p:attrNameLst>
                                          </p:cBhvr>
                                          <p:tavLst>
                                            <p:tav tm="0">
                                              <p:val>
                                                <p:strVal val="#ppt_x"/>
                                              </p:val>
                                            </p:tav>
                                            <p:tav tm="100000">
                                              <p:val>
                                                <p:strVal val="#ppt_x"/>
                                              </p:val>
                                            </p:tav>
                                          </p:tavLst>
                                        </p:anim>
                                        <p:anim calcmode="lin" valueType="num">
                                          <p:cBhvr additive="base">
                                            <p:cTn id="134" dur="500" fill="hold"/>
                                            <p:tgtEl>
                                              <p:spTgt spid="2085"/>
                                            </p:tgtEl>
                                            <p:attrNameLst>
                                              <p:attrName>ppt_y</p:attrName>
                                            </p:attrNameLst>
                                          </p:cBhvr>
                                          <p:tavLst>
                                            <p:tav tm="0">
                                              <p:val>
                                                <p:strVal val="0-#ppt_h/2"/>
                                              </p:val>
                                            </p:tav>
                                            <p:tav tm="100000">
                                              <p:val>
                                                <p:strVal val="#ppt_y"/>
                                              </p:val>
                                            </p:tav>
                                          </p:tavLst>
                                        </p:anim>
                                      </p:childTnLst>
                                    </p:cTn>
                                  </p:par>
                                  <p:par>
                                    <p:cTn id="135" presetID="2" presetClass="entr" presetSubtype="1" fill="hold" nodeType="withEffect">
                                      <p:stCondLst>
                                        <p:cond delay="0"/>
                                      </p:stCondLst>
                                      <p:childTnLst>
                                        <p:set>
                                          <p:cBhvr>
                                            <p:cTn id="136" dur="1" fill="hold">
                                              <p:stCondLst>
                                                <p:cond delay="0"/>
                                              </p:stCondLst>
                                            </p:cTn>
                                            <p:tgtEl>
                                              <p:spTgt spid="2086"/>
                                            </p:tgtEl>
                                            <p:attrNameLst>
                                              <p:attrName>style.visibility</p:attrName>
                                            </p:attrNameLst>
                                          </p:cBhvr>
                                          <p:to>
                                            <p:strVal val="visible"/>
                                          </p:to>
                                        </p:set>
                                        <p:anim calcmode="lin" valueType="num">
                                          <p:cBhvr additive="base">
                                            <p:cTn id="137" dur="500" fill="hold"/>
                                            <p:tgtEl>
                                              <p:spTgt spid="2086"/>
                                            </p:tgtEl>
                                            <p:attrNameLst>
                                              <p:attrName>ppt_x</p:attrName>
                                            </p:attrNameLst>
                                          </p:cBhvr>
                                          <p:tavLst>
                                            <p:tav tm="0">
                                              <p:val>
                                                <p:strVal val="#ppt_x"/>
                                              </p:val>
                                            </p:tav>
                                            <p:tav tm="100000">
                                              <p:val>
                                                <p:strVal val="#ppt_x"/>
                                              </p:val>
                                            </p:tav>
                                          </p:tavLst>
                                        </p:anim>
                                        <p:anim calcmode="lin" valueType="num">
                                          <p:cBhvr additive="base">
                                            <p:cTn id="138" dur="500" fill="hold"/>
                                            <p:tgtEl>
                                              <p:spTgt spid="2086"/>
                                            </p:tgtEl>
                                            <p:attrNameLst>
                                              <p:attrName>ppt_y</p:attrName>
                                            </p:attrNameLst>
                                          </p:cBhvr>
                                          <p:tavLst>
                                            <p:tav tm="0">
                                              <p:val>
                                                <p:strVal val="0-#ppt_h/2"/>
                                              </p:val>
                                            </p:tav>
                                            <p:tav tm="100000">
                                              <p:val>
                                                <p:strVal val="#ppt_y"/>
                                              </p:val>
                                            </p:tav>
                                          </p:tavLst>
                                        </p:anim>
                                      </p:childTnLst>
                                    </p:cTn>
                                  </p:par>
                                  <p:par>
                                    <p:cTn id="139" presetID="2" presetClass="entr" presetSubtype="1" fill="hold" nodeType="withEffect">
                                      <p:stCondLst>
                                        <p:cond delay="0"/>
                                      </p:stCondLst>
                                      <p:childTnLst>
                                        <p:set>
                                          <p:cBhvr>
                                            <p:cTn id="140" dur="1" fill="hold">
                                              <p:stCondLst>
                                                <p:cond delay="0"/>
                                              </p:stCondLst>
                                            </p:cTn>
                                            <p:tgtEl>
                                              <p:spTgt spid="2087"/>
                                            </p:tgtEl>
                                            <p:attrNameLst>
                                              <p:attrName>style.visibility</p:attrName>
                                            </p:attrNameLst>
                                          </p:cBhvr>
                                          <p:to>
                                            <p:strVal val="visible"/>
                                          </p:to>
                                        </p:set>
                                        <p:anim calcmode="lin" valueType="num">
                                          <p:cBhvr additive="base">
                                            <p:cTn id="141" dur="500" fill="hold"/>
                                            <p:tgtEl>
                                              <p:spTgt spid="2087"/>
                                            </p:tgtEl>
                                            <p:attrNameLst>
                                              <p:attrName>ppt_x</p:attrName>
                                            </p:attrNameLst>
                                          </p:cBhvr>
                                          <p:tavLst>
                                            <p:tav tm="0">
                                              <p:val>
                                                <p:strVal val="#ppt_x"/>
                                              </p:val>
                                            </p:tav>
                                            <p:tav tm="100000">
                                              <p:val>
                                                <p:strVal val="#ppt_x"/>
                                              </p:val>
                                            </p:tav>
                                          </p:tavLst>
                                        </p:anim>
                                        <p:anim calcmode="lin" valueType="num">
                                          <p:cBhvr additive="base">
                                            <p:cTn id="142" dur="500" fill="hold"/>
                                            <p:tgtEl>
                                              <p:spTgt spid="2087"/>
                                            </p:tgtEl>
                                            <p:attrNameLst>
                                              <p:attrName>ppt_y</p:attrName>
                                            </p:attrNameLst>
                                          </p:cBhvr>
                                          <p:tavLst>
                                            <p:tav tm="0">
                                              <p:val>
                                                <p:strVal val="0-#ppt_h/2"/>
                                              </p:val>
                                            </p:tav>
                                            <p:tav tm="100000">
                                              <p:val>
                                                <p:strVal val="#ppt_y"/>
                                              </p:val>
                                            </p:tav>
                                          </p:tavLst>
                                        </p:anim>
                                      </p:childTnLst>
                                    </p:cTn>
                                  </p:par>
                                  <p:par>
                                    <p:cTn id="143" presetID="2" presetClass="entr" presetSubtype="1" fill="hold" nodeType="withEffect">
                                      <p:stCondLst>
                                        <p:cond delay="0"/>
                                      </p:stCondLst>
                                      <p:childTnLst>
                                        <p:set>
                                          <p:cBhvr>
                                            <p:cTn id="144" dur="1" fill="hold">
                                              <p:stCondLst>
                                                <p:cond delay="0"/>
                                              </p:stCondLst>
                                            </p:cTn>
                                            <p:tgtEl>
                                              <p:spTgt spid="2088"/>
                                            </p:tgtEl>
                                            <p:attrNameLst>
                                              <p:attrName>style.visibility</p:attrName>
                                            </p:attrNameLst>
                                          </p:cBhvr>
                                          <p:to>
                                            <p:strVal val="visible"/>
                                          </p:to>
                                        </p:set>
                                        <p:anim calcmode="lin" valueType="num">
                                          <p:cBhvr additive="base">
                                            <p:cTn id="145" dur="500" fill="hold"/>
                                            <p:tgtEl>
                                              <p:spTgt spid="2088"/>
                                            </p:tgtEl>
                                            <p:attrNameLst>
                                              <p:attrName>ppt_x</p:attrName>
                                            </p:attrNameLst>
                                          </p:cBhvr>
                                          <p:tavLst>
                                            <p:tav tm="0">
                                              <p:val>
                                                <p:strVal val="#ppt_x"/>
                                              </p:val>
                                            </p:tav>
                                            <p:tav tm="100000">
                                              <p:val>
                                                <p:strVal val="#ppt_x"/>
                                              </p:val>
                                            </p:tav>
                                          </p:tavLst>
                                        </p:anim>
                                        <p:anim calcmode="lin" valueType="num">
                                          <p:cBhvr additive="base">
                                            <p:cTn id="146" dur="500" fill="hold"/>
                                            <p:tgtEl>
                                              <p:spTgt spid="2088"/>
                                            </p:tgtEl>
                                            <p:attrNameLst>
                                              <p:attrName>ppt_y</p:attrName>
                                            </p:attrNameLst>
                                          </p:cBhvr>
                                          <p:tavLst>
                                            <p:tav tm="0">
                                              <p:val>
                                                <p:strVal val="0-#ppt_h/2"/>
                                              </p:val>
                                            </p:tav>
                                            <p:tav tm="100000">
                                              <p:val>
                                                <p:strVal val="#ppt_y"/>
                                              </p:val>
                                            </p:tav>
                                          </p:tavLst>
                                        </p:anim>
                                      </p:childTnLst>
                                    </p:cTn>
                                  </p:par>
                                  <p:par>
                                    <p:cTn id="147" presetID="2" presetClass="entr" presetSubtype="1" fill="hold" nodeType="withEffect">
                                      <p:stCondLst>
                                        <p:cond delay="0"/>
                                      </p:stCondLst>
                                      <p:childTnLst>
                                        <p:set>
                                          <p:cBhvr>
                                            <p:cTn id="148" dur="1" fill="hold">
                                              <p:stCondLst>
                                                <p:cond delay="0"/>
                                              </p:stCondLst>
                                            </p:cTn>
                                            <p:tgtEl>
                                              <p:spTgt spid="2089"/>
                                            </p:tgtEl>
                                            <p:attrNameLst>
                                              <p:attrName>style.visibility</p:attrName>
                                            </p:attrNameLst>
                                          </p:cBhvr>
                                          <p:to>
                                            <p:strVal val="visible"/>
                                          </p:to>
                                        </p:set>
                                        <p:anim calcmode="lin" valueType="num">
                                          <p:cBhvr additive="base">
                                            <p:cTn id="149" dur="500" fill="hold"/>
                                            <p:tgtEl>
                                              <p:spTgt spid="2089"/>
                                            </p:tgtEl>
                                            <p:attrNameLst>
                                              <p:attrName>ppt_x</p:attrName>
                                            </p:attrNameLst>
                                          </p:cBhvr>
                                          <p:tavLst>
                                            <p:tav tm="0">
                                              <p:val>
                                                <p:strVal val="#ppt_x"/>
                                              </p:val>
                                            </p:tav>
                                            <p:tav tm="100000">
                                              <p:val>
                                                <p:strVal val="#ppt_x"/>
                                              </p:val>
                                            </p:tav>
                                          </p:tavLst>
                                        </p:anim>
                                        <p:anim calcmode="lin" valueType="num">
                                          <p:cBhvr additive="base">
                                            <p:cTn id="150" dur="500" fill="hold"/>
                                            <p:tgtEl>
                                              <p:spTgt spid="2089"/>
                                            </p:tgtEl>
                                            <p:attrNameLst>
                                              <p:attrName>ppt_y</p:attrName>
                                            </p:attrNameLst>
                                          </p:cBhvr>
                                          <p:tavLst>
                                            <p:tav tm="0">
                                              <p:val>
                                                <p:strVal val="0-#ppt_h/2"/>
                                              </p:val>
                                            </p:tav>
                                            <p:tav tm="100000">
                                              <p:val>
                                                <p:strVal val="#ppt_y"/>
                                              </p:val>
                                            </p:tav>
                                          </p:tavLst>
                                        </p:anim>
                                      </p:childTnLst>
                                    </p:cTn>
                                  </p:par>
                                  <p:par>
                                    <p:cTn id="151" presetID="2" presetClass="entr" presetSubtype="4" fill="hold" nodeType="withEffect">
                                      <p:stCondLst>
                                        <p:cond delay="0"/>
                                      </p:stCondLst>
                                      <p:childTnLst>
                                        <p:set>
                                          <p:cBhvr>
                                            <p:cTn id="152" dur="1" fill="hold">
                                              <p:stCondLst>
                                                <p:cond delay="0"/>
                                              </p:stCondLst>
                                            </p:cTn>
                                            <p:tgtEl>
                                              <p:spTgt spid="2090"/>
                                            </p:tgtEl>
                                            <p:attrNameLst>
                                              <p:attrName>style.visibility</p:attrName>
                                            </p:attrNameLst>
                                          </p:cBhvr>
                                          <p:to>
                                            <p:strVal val="visible"/>
                                          </p:to>
                                        </p:set>
                                        <p:anim calcmode="lin" valueType="num">
                                          <p:cBhvr additive="base">
                                            <p:cTn id="153" dur="500" fill="hold"/>
                                            <p:tgtEl>
                                              <p:spTgt spid="2090"/>
                                            </p:tgtEl>
                                            <p:attrNameLst>
                                              <p:attrName>ppt_x</p:attrName>
                                            </p:attrNameLst>
                                          </p:cBhvr>
                                          <p:tavLst>
                                            <p:tav tm="0">
                                              <p:val>
                                                <p:strVal val="#ppt_x"/>
                                              </p:val>
                                            </p:tav>
                                            <p:tav tm="100000">
                                              <p:val>
                                                <p:strVal val="#ppt_x"/>
                                              </p:val>
                                            </p:tav>
                                          </p:tavLst>
                                        </p:anim>
                                        <p:anim calcmode="lin" valueType="num">
                                          <p:cBhvr additive="base">
                                            <p:cTn id="154" dur="500" fill="hold"/>
                                            <p:tgtEl>
                                              <p:spTgt spid="2090"/>
                                            </p:tgtEl>
                                            <p:attrNameLst>
                                              <p:attrName>ppt_y</p:attrName>
                                            </p:attrNameLst>
                                          </p:cBhvr>
                                          <p:tavLst>
                                            <p:tav tm="0">
                                              <p:val>
                                                <p:strVal val="1+#ppt_h/2"/>
                                              </p:val>
                                            </p:tav>
                                            <p:tav tm="100000">
                                              <p:val>
                                                <p:strVal val="#ppt_y"/>
                                              </p:val>
                                            </p:tav>
                                          </p:tavLst>
                                        </p:anim>
                                      </p:childTnLst>
                                    </p:cTn>
                                  </p:par>
                                  <p:par>
                                    <p:cTn id="155" presetID="2" presetClass="entr" presetSubtype="1" fill="hold" nodeType="withEffect">
                                      <p:stCondLst>
                                        <p:cond delay="0"/>
                                      </p:stCondLst>
                                      <p:childTnLst>
                                        <p:set>
                                          <p:cBhvr>
                                            <p:cTn id="156" dur="1" fill="hold">
                                              <p:stCondLst>
                                                <p:cond delay="0"/>
                                              </p:stCondLst>
                                            </p:cTn>
                                            <p:tgtEl>
                                              <p:spTgt spid="2091"/>
                                            </p:tgtEl>
                                            <p:attrNameLst>
                                              <p:attrName>style.visibility</p:attrName>
                                            </p:attrNameLst>
                                          </p:cBhvr>
                                          <p:to>
                                            <p:strVal val="visible"/>
                                          </p:to>
                                        </p:set>
                                        <p:anim calcmode="lin" valueType="num">
                                          <p:cBhvr additive="base">
                                            <p:cTn id="157" dur="500" fill="hold"/>
                                            <p:tgtEl>
                                              <p:spTgt spid="2091"/>
                                            </p:tgtEl>
                                            <p:attrNameLst>
                                              <p:attrName>ppt_x</p:attrName>
                                            </p:attrNameLst>
                                          </p:cBhvr>
                                          <p:tavLst>
                                            <p:tav tm="0">
                                              <p:val>
                                                <p:strVal val="#ppt_x"/>
                                              </p:val>
                                            </p:tav>
                                            <p:tav tm="100000">
                                              <p:val>
                                                <p:strVal val="#ppt_x"/>
                                              </p:val>
                                            </p:tav>
                                          </p:tavLst>
                                        </p:anim>
                                        <p:anim calcmode="lin" valueType="num">
                                          <p:cBhvr additive="base">
                                            <p:cTn id="158" dur="500" fill="hold"/>
                                            <p:tgtEl>
                                              <p:spTgt spid="2091"/>
                                            </p:tgtEl>
                                            <p:attrNameLst>
                                              <p:attrName>ppt_y</p:attrName>
                                            </p:attrNameLst>
                                          </p:cBhvr>
                                          <p:tavLst>
                                            <p:tav tm="0">
                                              <p:val>
                                                <p:strVal val="0-#ppt_h/2"/>
                                              </p:val>
                                            </p:tav>
                                            <p:tav tm="100000">
                                              <p:val>
                                                <p:strVal val="#ppt_y"/>
                                              </p:val>
                                            </p:tav>
                                          </p:tavLst>
                                        </p:anim>
                                      </p:childTnLst>
                                    </p:cTn>
                                  </p:par>
                                  <p:par>
                                    <p:cTn id="159" presetID="2" presetClass="entr" presetSubtype="1" fill="hold" nodeType="withEffect">
                                      <p:stCondLst>
                                        <p:cond delay="0"/>
                                      </p:stCondLst>
                                      <p:childTnLst>
                                        <p:set>
                                          <p:cBhvr>
                                            <p:cTn id="160" dur="1" fill="hold">
                                              <p:stCondLst>
                                                <p:cond delay="0"/>
                                              </p:stCondLst>
                                            </p:cTn>
                                            <p:tgtEl>
                                              <p:spTgt spid="2092"/>
                                            </p:tgtEl>
                                            <p:attrNameLst>
                                              <p:attrName>style.visibility</p:attrName>
                                            </p:attrNameLst>
                                          </p:cBhvr>
                                          <p:to>
                                            <p:strVal val="visible"/>
                                          </p:to>
                                        </p:set>
                                        <p:anim calcmode="lin" valueType="num">
                                          <p:cBhvr additive="base">
                                            <p:cTn id="161" dur="500" fill="hold"/>
                                            <p:tgtEl>
                                              <p:spTgt spid="2092"/>
                                            </p:tgtEl>
                                            <p:attrNameLst>
                                              <p:attrName>ppt_x</p:attrName>
                                            </p:attrNameLst>
                                          </p:cBhvr>
                                          <p:tavLst>
                                            <p:tav tm="0">
                                              <p:val>
                                                <p:strVal val="#ppt_x"/>
                                              </p:val>
                                            </p:tav>
                                            <p:tav tm="100000">
                                              <p:val>
                                                <p:strVal val="#ppt_x"/>
                                              </p:val>
                                            </p:tav>
                                          </p:tavLst>
                                        </p:anim>
                                        <p:anim calcmode="lin" valueType="num">
                                          <p:cBhvr additive="base">
                                            <p:cTn id="162" dur="500" fill="hold"/>
                                            <p:tgtEl>
                                              <p:spTgt spid="2092"/>
                                            </p:tgtEl>
                                            <p:attrNameLst>
                                              <p:attrName>ppt_y</p:attrName>
                                            </p:attrNameLst>
                                          </p:cBhvr>
                                          <p:tavLst>
                                            <p:tav tm="0">
                                              <p:val>
                                                <p:strVal val="0-#ppt_h/2"/>
                                              </p:val>
                                            </p:tav>
                                            <p:tav tm="100000">
                                              <p:val>
                                                <p:strVal val="#ppt_y"/>
                                              </p:val>
                                            </p:tav>
                                          </p:tavLst>
                                        </p:anim>
                                      </p:childTnLst>
                                    </p:cTn>
                                  </p:par>
                                  <p:par>
                                    <p:cTn id="163" presetID="2" presetClass="entr" presetSubtype="4" fill="hold" nodeType="withEffect">
                                      <p:stCondLst>
                                        <p:cond delay="0"/>
                                      </p:stCondLst>
                                      <p:childTnLst>
                                        <p:set>
                                          <p:cBhvr>
                                            <p:cTn id="164" dur="1" fill="hold">
                                              <p:stCondLst>
                                                <p:cond delay="0"/>
                                              </p:stCondLst>
                                            </p:cTn>
                                            <p:tgtEl>
                                              <p:spTgt spid="2093"/>
                                            </p:tgtEl>
                                            <p:attrNameLst>
                                              <p:attrName>style.visibility</p:attrName>
                                            </p:attrNameLst>
                                          </p:cBhvr>
                                          <p:to>
                                            <p:strVal val="visible"/>
                                          </p:to>
                                        </p:set>
                                        <p:anim calcmode="lin" valueType="num">
                                          <p:cBhvr additive="base">
                                            <p:cTn id="165" dur="500" fill="hold"/>
                                            <p:tgtEl>
                                              <p:spTgt spid="2093"/>
                                            </p:tgtEl>
                                            <p:attrNameLst>
                                              <p:attrName>ppt_x</p:attrName>
                                            </p:attrNameLst>
                                          </p:cBhvr>
                                          <p:tavLst>
                                            <p:tav tm="0">
                                              <p:val>
                                                <p:strVal val="#ppt_x"/>
                                              </p:val>
                                            </p:tav>
                                            <p:tav tm="100000">
                                              <p:val>
                                                <p:strVal val="#ppt_x"/>
                                              </p:val>
                                            </p:tav>
                                          </p:tavLst>
                                        </p:anim>
                                        <p:anim calcmode="lin" valueType="num">
                                          <p:cBhvr additive="base">
                                            <p:cTn id="166" dur="500" fill="hold"/>
                                            <p:tgtEl>
                                              <p:spTgt spid="2093"/>
                                            </p:tgtEl>
                                            <p:attrNameLst>
                                              <p:attrName>ppt_y</p:attrName>
                                            </p:attrNameLst>
                                          </p:cBhvr>
                                          <p:tavLst>
                                            <p:tav tm="0">
                                              <p:val>
                                                <p:strVal val="1+#ppt_h/2"/>
                                              </p:val>
                                            </p:tav>
                                            <p:tav tm="100000">
                                              <p:val>
                                                <p:strVal val="#ppt_y"/>
                                              </p:val>
                                            </p:tav>
                                          </p:tavLst>
                                        </p:anim>
                                      </p:childTnLst>
                                    </p:cTn>
                                  </p:par>
                                  <p:par>
                                    <p:cTn id="167" presetID="2" presetClass="entr" presetSubtype="4" fill="hold" nodeType="withEffect">
                                      <p:stCondLst>
                                        <p:cond delay="0"/>
                                      </p:stCondLst>
                                      <p:childTnLst>
                                        <p:set>
                                          <p:cBhvr>
                                            <p:cTn id="168" dur="1" fill="hold">
                                              <p:stCondLst>
                                                <p:cond delay="0"/>
                                              </p:stCondLst>
                                            </p:cTn>
                                            <p:tgtEl>
                                              <p:spTgt spid="2094"/>
                                            </p:tgtEl>
                                            <p:attrNameLst>
                                              <p:attrName>style.visibility</p:attrName>
                                            </p:attrNameLst>
                                          </p:cBhvr>
                                          <p:to>
                                            <p:strVal val="visible"/>
                                          </p:to>
                                        </p:set>
                                        <p:anim calcmode="lin" valueType="num">
                                          <p:cBhvr additive="base">
                                            <p:cTn id="169" dur="500" fill="hold"/>
                                            <p:tgtEl>
                                              <p:spTgt spid="2094"/>
                                            </p:tgtEl>
                                            <p:attrNameLst>
                                              <p:attrName>ppt_x</p:attrName>
                                            </p:attrNameLst>
                                          </p:cBhvr>
                                          <p:tavLst>
                                            <p:tav tm="0">
                                              <p:val>
                                                <p:strVal val="#ppt_x"/>
                                              </p:val>
                                            </p:tav>
                                            <p:tav tm="100000">
                                              <p:val>
                                                <p:strVal val="#ppt_x"/>
                                              </p:val>
                                            </p:tav>
                                          </p:tavLst>
                                        </p:anim>
                                        <p:anim calcmode="lin" valueType="num">
                                          <p:cBhvr additive="base">
                                            <p:cTn id="170" dur="500" fill="hold"/>
                                            <p:tgtEl>
                                              <p:spTgt spid="2094"/>
                                            </p:tgtEl>
                                            <p:attrNameLst>
                                              <p:attrName>ppt_y</p:attrName>
                                            </p:attrNameLst>
                                          </p:cBhvr>
                                          <p:tavLst>
                                            <p:tav tm="0">
                                              <p:val>
                                                <p:strVal val="1+#ppt_h/2"/>
                                              </p:val>
                                            </p:tav>
                                            <p:tav tm="100000">
                                              <p:val>
                                                <p:strVal val="#ppt_y"/>
                                              </p:val>
                                            </p:tav>
                                          </p:tavLst>
                                        </p:anim>
                                      </p:childTnLst>
                                    </p:cTn>
                                  </p:par>
                                  <p:par>
                                    <p:cTn id="171" presetID="2" presetClass="entr" presetSubtype="4" fill="hold" nodeType="withEffect">
                                      <p:stCondLst>
                                        <p:cond delay="0"/>
                                      </p:stCondLst>
                                      <p:childTnLst>
                                        <p:set>
                                          <p:cBhvr>
                                            <p:cTn id="172" dur="1" fill="hold">
                                              <p:stCondLst>
                                                <p:cond delay="0"/>
                                              </p:stCondLst>
                                            </p:cTn>
                                            <p:tgtEl>
                                              <p:spTgt spid="2095"/>
                                            </p:tgtEl>
                                            <p:attrNameLst>
                                              <p:attrName>style.visibility</p:attrName>
                                            </p:attrNameLst>
                                          </p:cBhvr>
                                          <p:to>
                                            <p:strVal val="visible"/>
                                          </p:to>
                                        </p:set>
                                        <p:anim calcmode="lin" valueType="num">
                                          <p:cBhvr additive="base">
                                            <p:cTn id="173" dur="500" fill="hold"/>
                                            <p:tgtEl>
                                              <p:spTgt spid="2095"/>
                                            </p:tgtEl>
                                            <p:attrNameLst>
                                              <p:attrName>ppt_x</p:attrName>
                                            </p:attrNameLst>
                                          </p:cBhvr>
                                          <p:tavLst>
                                            <p:tav tm="0">
                                              <p:val>
                                                <p:strVal val="#ppt_x"/>
                                              </p:val>
                                            </p:tav>
                                            <p:tav tm="100000">
                                              <p:val>
                                                <p:strVal val="#ppt_x"/>
                                              </p:val>
                                            </p:tav>
                                          </p:tavLst>
                                        </p:anim>
                                        <p:anim calcmode="lin" valueType="num">
                                          <p:cBhvr additive="base">
                                            <p:cTn id="174" dur="500" fill="hold"/>
                                            <p:tgtEl>
                                              <p:spTgt spid="2095"/>
                                            </p:tgtEl>
                                            <p:attrNameLst>
                                              <p:attrName>ppt_y</p:attrName>
                                            </p:attrNameLst>
                                          </p:cBhvr>
                                          <p:tavLst>
                                            <p:tav tm="0">
                                              <p:val>
                                                <p:strVal val="1+#ppt_h/2"/>
                                              </p:val>
                                            </p:tav>
                                            <p:tav tm="100000">
                                              <p:val>
                                                <p:strVal val="#ppt_y"/>
                                              </p:val>
                                            </p:tav>
                                          </p:tavLst>
                                        </p:anim>
                                      </p:childTnLst>
                                    </p:cTn>
                                  </p:par>
                                  <p:par>
                                    <p:cTn id="175" presetID="2" presetClass="entr" presetSubtype="1" fill="hold" nodeType="withEffect">
                                      <p:stCondLst>
                                        <p:cond delay="0"/>
                                      </p:stCondLst>
                                      <p:childTnLst>
                                        <p:set>
                                          <p:cBhvr>
                                            <p:cTn id="176" dur="1" fill="hold">
                                              <p:stCondLst>
                                                <p:cond delay="0"/>
                                              </p:stCondLst>
                                            </p:cTn>
                                            <p:tgtEl>
                                              <p:spTgt spid="2096"/>
                                            </p:tgtEl>
                                            <p:attrNameLst>
                                              <p:attrName>style.visibility</p:attrName>
                                            </p:attrNameLst>
                                          </p:cBhvr>
                                          <p:to>
                                            <p:strVal val="visible"/>
                                          </p:to>
                                        </p:set>
                                        <p:anim calcmode="lin" valueType="num">
                                          <p:cBhvr additive="base">
                                            <p:cTn id="177" dur="500" fill="hold"/>
                                            <p:tgtEl>
                                              <p:spTgt spid="2096"/>
                                            </p:tgtEl>
                                            <p:attrNameLst>
                                              <p:attrName>ppt_x</p:attrName>
                                            </p:attrNameLst>
                                          </p:cBhvr>
                                          <p:tavLst>
                                            <p:tav tm="0">
                                              <p:val>
                                                <p:strVal val="#ppt_x"/>
                                              </p:val>
                                            </p:tav>
                                            <p:tav tm="100000">
                                              <p:val>
                                                <p:strVal val="#ppt_x"/>
                                              </p:val>
                                            </p:tav>
                                          </p:tavLst>
                                        </p:anim>
                                        <p:anim calcmode="lin" valueType="num">
                                          <p:cBhvr additive="base">
                                            <p:cTn id="178" dur="500" fill="hold"/>
                                            <p:tgtEl>
                                              <p:spTgt spid="2096"/>
                                            </p:tgtEl>
                                            <p:attrNameLst>
                                              <p:attrName>ppt_y</p:attrName>
                                            </p:attrNameLst>
                                          </p:cBhvr>
                                          <p:tavLst>
                                            <p:tav tm="0">
                                              <p:val>
                                                <p:strVal val="0-#ppt_h/2"/>
                                              </p:val>
                                            </p:tav>
                                            <p:tav tm="100000">
                                              <p:val>
                                                <p:strVal val="#ppt_y"/>
                                              </p:val>
                                            </p:tav>
                                          </p:tavLst>
                                        </p:anim>
                                      </p:childTnLst>
                                    </p:cTn>
                                  </p:par>
                                  <p:par>
                                    <p:cTn id="179" presetID="2" presetClass="entr" presetSubtype="1" fill="hold" nodeType="withEffect">
                                      <p:stCondLst>
                                        <p:cond delay="0"/>
                                      </p:stCondLst>
                                      <p:childTnLst>
                                        <p:set>
                                          <p:cBhvr>
                                            <p:cTn id="180" dur="1" fill="hold">
                                              <p:stCondLst>
                                                <p:cond delay="0"/>
                                              </p:stCondLst>
                                            </p:cTn>
                                            <p:tgtEl>
                                              <p:spTgt spid="2097"/>
                                            </p:tgtEl>
                                            <p:attrNameLst>
                                              <p:attrName>style.visibility</p:attrName>
                                            </p:attrNameLst>
                                          </p:cBhvr>
                                          <p:to>
                                            <p:strVal val="visible"/>
                                          </p:to>
                                        </p:set>
                                        <p:anim calcmode="lin" valueType="num">
                                          <p:cBhvr additive="base">
                                            <p:cTn id="181" dur="500" fill="hold"/>
                                            <p:tgtEl>
                                              <p:spTgt spid="2097"/>
                                            </p:tgtEl>
                                            <p:attrNameLst>
                                              <p:attrName>ppt_x</p:attrName>
                                            </p:attrNameLst>
                                          </p:cBhvr>
                                          <p:tavLst>
                                            <p:tav tm="0">
                                              <p:val>
                                                <p:strVal val="#ppt_x"/>
                                              </p:val>
                                            </p:tav>
                                            <p:tav tm="100000">
                                              <p:val>
                                                <p:strVal val="#ppt_x"/>
                                              </p:val>
                                            </p:tav>
                                          </p:tavLst>
                                        </p:anim>
                                        <p:anim calcmode="lin" valueType="num">
                                          <p:cBhvr additive="base">
                                            <p:cTn id="182" dur="500" fill="hold"/>
                                            <p:tgtEl>
                                              <p:spTgt spid="2097"/>
                                            </p:tgtEl>
                                            <p:attrNameLst>
                                              <p:attrName>ppt_y</p:attrName>
                                            </p:attrNameLst>
                                          </p:cBhvr>
                                          <p:tavLst>
                                            <p:tav tm="0">
                                              <p:val>
                                                <p:strVal val="0-#ppt_h/2"/>
                                              </p:val>
                                            </p:tav>
                                            <p:tav tm="100000">
                                              <p:val>
                                                <p:strVal val="#ppt_y"/>
                                              </p:val>
                                            </p:tav>
                                          </p:tavLst>
                                        </p:anim>
                                      </p:childTnLst>
                                    </p:cTn>
                                  </p:par>
                                  <p:par>
                                    <p:cTn id="183" presetID="2" presetClass="entr" presetSubtype="1" fill="hold" nodeType="withEffect">
                                      <p:stCondLst>
                                        <p:cond delay="0"/>
                                      </p:stCondLst>
                                      <p:childTnLst>
                                        <p:set>
                                          <p:cBhvr>
                                            <p:cTn id="184" dur="1" fill="hold">
                                              <p:stCondLst>
                                                <p:cond delay="0"/>
                                              </p:stCondLst>
                                            </p:cTn>
                                            <p:tgtEl>
                                              <p:spTgt spid="2098"/>
                                            </p:tgtEl>
                                            <p:attrNameLst>
                                              <p:attrName>style.visibility</p:attrName>
                                            </p:attrNameLst>
                                          </p:cBhvr>
                                          <p:to>
                                            <p:strVal val="visible"/>
                                          </p:to>
                                        </p:set>
                                        <p:anim calcmode="lin" valueType="num">
                                          <p:cBhvr additive="base">
                                            <p:cTn id="185" dur="500" fill="hold"/>
                                            <p:tgtEl>
                                              <p:spTgt spid="2098"/>
                                            </p:tgtEl>
                                            <p:attrNameLst>
                                              <p:attrName>ppt_x</p:attrName>
                                            </p:attrNameLst>
                                          </p:cBhvr>
                                          <p:tavLst>
                                            <p:tav tm="0">
                                              <p:val>
                                                <p:strVal val="#ppt_x"/>
                                              </p:val>
                                            </p:tav>
                                            <p:tav tm="100000">
                                              <p:val>
                                                <p:strVal val="#ppt_x"/>
                                              </p:val>
                                            </p:tav>
                                          </p:tavLst>
                                        </p:anim>
                                        <p:anim calcmode="lin" valueType="num">
                                          <p:cBhvr additive="base">
                                            <p:cTn id="186" dur="500" fill="hold"/>
                                            <p:tgtEl>
                                              <p:spTgt spid="2098"/>
                                            </p:tgtEl>
                                            <p:attrNameLst>
                                              <p:attrName>ppt_y</p:attrName>
                                            </p:attrNameLst>
                                          </p:cBhvr>
                                          <p:tavLst>
                                            <p:tav tm="0">
                                              <p:val>
                                                <p:strVal val="0-#ppt_h/2"/>
                                              </p:val>
                                            </p:tav>
                                            <p:tav tm="100000">
                                              <p:val>
                                                <p:strVal val="#ppt_y"/>
                                              </p:val>
                                            </p:tav>
                                          </p:tavLst>
                                        </p:anim>
                                      </p:childTnLst>
                                    </p:cTn>
                                  </p:par>
                                  <p:par>
                                    <p:cTn id="187" presetID="2" presetClass="entr" presetSubtype="1" fill="hold" nodeType="withEffect">
                                      <p:stCondLst>
                                        <p:cond delay="0"/>
                                      </p:stCondLst>
                                      <p:childTnLst>
                                        <p:set>
                                          <p:cBhvr>
                                            <p:cTn id="188" dur="1" fill="hold">
                                              <p:stCondLst>
                                                <p:cond delay="0"/>
                                              </p:stCondLst>
                                            </p:cTn>
                                            <p:tgtEl>
                                              <p:spTgt spid="2099"/>
                                            </p:tgtEl>
                                            <p:attrNameLst>
                                              <p:attrName>style.visibility</p:attrName>
                                            </p:attrNameLst>
                                          </p:cBhvr>
                                          <p:to>
                                            <p:strVal val="visible"/>
                                          </p:to>
                                        </p:set>
                                        <p:anim calcmode="lin" valueType="num">
                                          <p:cBhvr additive="base">
                                            <p:cTn id="189" dur="500" fill="hold"/>
                                            <p:tgtEl>
                                              <p:spTgt spid="2099"/>
                                            </p:tgtEl>
                                            <p:attrNameLst>
                                              <p:attrName>ppt_x</p:attrName>
                                            </p:attrNameLst>
                                          </p:cBhvr>
                                          <p:tavLst>
                                            <p:tav tm="0">
                                              <p:val>
                                                <p:strVal val="#ppt_x"/>
                                              </p:val>
                                            </p:tav>
                                            <p:tav tm="100000">
                                              <p:val>
                                                <p:strVal val="#ppt_x"/>
                                              </p:val>
                                            </p:tav>
                                          </p:tavLst>
                                        </p:anim>
                                        <p:anim calcmode="lin" valueType="num">
                                          <p:cBhvr additive="base">
                                            <p:cTn id="190" dur="500" fill="hold"/>
                                            <p:tgtEl>
                                              <p:spTgt spid="2099"/>
                                            </p:tgtEl>
                                            <p:attrNameLst>
                                              <p:attrName>ppt_y</p:attrName>
                                            </p:attrNameLst>
                                          </p:cBhvr>
                                          <p:tavLst>
                                            <p:tav tm="0">
                                              <p:val>
                                                <p:strVal val="0-#ppt_h/2"/>
                                              </p:val>
                                            </p:tav>
                                            <p:tav tm="100000">
                                              <p:val>
                                                <p:strVal val="#ppt_y"/>
                                              </p:val>
                                            </p:tav>
                                          </p:tavLst>
                                        </p:anim>
                                      </p:childTnLst>
                                    </p:cTn>
                                  </p:par>
                                  <p:par>
                                    <p:cTn id="191" presetID="2" presetClass="entr" presetSubtype="1" fill="hold" nodeType="withEffect">
                                      <p:stCondLst>
                                        <p:cond delay="0"/>
                                      </p:stCondLst>
                                      <p:childTnLst>
                                        <p:set>
                                          <p:cBhvr>
                                            <p:cTn id="192" dur="1" fill="hold">
                                              <p:stCondLst>
                                                <p:cond delay="0"/>
                                              </p:stCondLst>
                                            </p:cTn>
                                            <p:tgtEl>
                                              <p:spTgt spid="2100"/>
                                            </p:tgtEl>
                                            <p:attrNameLst>
                                              <p:attrName>style.visibility</p:attrName>
                                            </p:attrNameLst>
                                          </p:cBhvr>
                                          <p:to>
                                            <p:strVal val="visible"/>
                                          </p:to>
                                        </p:set>
                                        <p:anim calcmode="lin" valueType="num">
                                          <p:cBhvr additive="base">
                                            <p:cTn id="193" dur="500" fill="hold"/>
                                            <p:tgtEl>
                                              <p:spTgt spid="2100"/>
                                            </p:tgtEl>
                                            <p:attrNameLst>
                                              <p:attrName>ppt_x</p:attrName>
                                            </p:attrNameLst>
                                          </p:cBhvr>
                                          <p:tavLst>
                                            <p:tav tm="0">
                                              <p:val>
                                                <p:strVal val="#ppt_x"/>
                                              </p:val>
                                            </p:tav>
                                            <p:tav tm="100000">
                                              <p:val>
                                                <p:strVal val="#ppt_x"/>
                                              </p:val>
                                            </p:tav>
                                          </p:tavLst>
                                        </p:anim>
                                        <p:anim calcmode="lin" valueType="num">
                                          <p:cBhvr additive="base">
                                            <p:cTn id="194" dur="500" fill="hold"/>
                                            <p:tgtEl>
                                              <p:spTgt spid="2100"/>
                                            </p:tgtEl>
                                            <p:attrNameLst>
                                              <p:attrName>ppt_y</p:attrName>
                                            </p:attrNameLst>
                                          </p:cBhvr>
                                          <p:tavLst>
                                            <p:tav tm="0">
                                              <p:val>
                                                <p:strVal val="0-#ppt_h/2"/>
                                              </p:val>
                                            </p:tav>
                                            <p:tav tm="100000">
                                              <p:val>
                                                <p:strVal val="#ppt_y"/>
                                              </p:val>
                                            </p:tav>
                                          </p:tavLst>
                                        </p:anim>
                                      </p:childTnLst>
                                    </p:cTn>
                                  </p:par>
                                  <p:par>
                                    <p:cTn id="195" presetID="2" presetClass="entr" presetSubtype="1" fill="hold" nodeType="withEffect">
                                      <p:stCondLst>
                                        <p:cond delay="0"/>
                                      </p:stCondLst>
                                      <p:childTnLst>
                                        <p:set>
                                          <p:cBhvr>
                                            <p:cTn id="196" dur="1" fill="hold">
                                              <p:stCondLst>
                                                <p:cond delay="0"/>
                                              </p:stCondLst>
                                            </p:cTn>
                                            <p:tgtEl>
                                              <p:spTgt spid="2101"/>
                                            </p:tgtEl>
                                            <p:attrNameLst>
                                              <p:attrName>style.visibility</p:attrName>
                                            </p:attrNameLst>
                                          </p:cBhvr>
                                          <p:to>
                                            <p:strVal val="visible"/>
                                          </p:to>
                                        </p:set>
                                        <p:anim calcmode="lin" valueType="num">
                                          <p:cBhvr additive="base">
                                            <p:cTn id="197" dur="500" fill="hold"/>
                                            <p:tgtEl>
                                              <p:spTgt spid="2101"/>
                                            </p:tgtEl>
                                            <p:attrNameLst>
                                              <p:attrName>ppt_x</p:attrName>
                                            </p:attrNameLst>
                                          </p:cBhvr>
                                          <p:tavLst>
                                            <p:tav tm="0">
                                              <p:val>
                                                <p:strVal val="#ppt_x"/>
                                              </p:val>
                                            </p:tav>
                                            <p:tav tm="100000">
                                              <p:val>
                                                <p:strVal val="#ppt_x"/>
                                              </p:val>
                                            </p:tav>
                                          </p:tavLst>
                                        </p:anim>
                                        <p:anim calcmode="lin" valueType="num">
                                          <p:cBhvr additive="base">
                                            <p:cTn id="198" dur="500" fill="hold"/>
                                            <p:tgtEl>
                                              <p:spTgt spid="2101"/>
                                            </p:tgtEl>
                                            <p:attrNameLst>
                                              <p:attrName>ppt_y</p:attrName>
                                            </p:attrNameLst>
                                          </p:cBhvr>
                                          <p:tavLst>
                                            <p:tav tm="0">
                                              <p:val>
                                                <p:strVal val="0-#ppt_h/2"/>
                                              </p:val>
                                            </p:tav>
                                            <p:tav tm="100000">
                                              <p:val>
                                                <p:strVal val="#ppt_y"/>
                                              </p:val>
                                            </p:tav>
                                          </p:tavLst>
                                        </p:anim>
                                      </p:childTnLst>
                                    </p:cTn>
                                  </p:par>
                                  <p:par>
                                    <p:cTn id="199" presetID="2" presetClass="entr" presetSubtype="4" fill="hold" nodeType="withEffect">
                                      <p:stCondLst>
                                        <p:cond delay="0"/>
                                      </p:stCondLst>
                                      <p:childTnLst>
                                        <p:set>
                                          <p:cBhvr>
                                            <p:cTn id="200" dur="1" fill="hold">
                                              <p:stCondLst>
                                                <p:cond delay="0"/>
                                              </p:stCondLst>
                                            </p:cTn>
                                            <p:tgtEl>
                                              <p:spTgt spid="2102"/>
                                            </p:tgtEl>
                                            <p:attrNameLst>
                                              <p:attrName>style.visibility</p:attrName>
                                            </p:attrNameLst>
                                          </p:cBhvr>
                                          <p:to>
                                            <p:strVal val="visible"/>
                                          </p:to>
                                        </p:set>
                                        <p:anim calcmode="lin" valueType="num">
                                          <p:cBhvr additive="base">
                                            <p:cTn id="201" dur="500" fill="hold"/>
                                            <p:tgtEl>
                                              <p:spTgt spid="2102"/>
                                            </p:tgtEl>
                                            <p:attrNameLst>
                                              <p:attrName>ppt_x</p:attrName>
                                            </p:attrNameLst>
                                          </p:cBhvr>
                                          <p:tavLst>
                                            <p:tav tm="0">
                                              <p:val>
                                                <p:strVal val="#ppt_x"/>
                                              </p:val>
                                            </p:tav>
                                            <p:tav tm="100000">
                                              <p:val>
                                                <p:strVal val="#ppt_x"/>
                                              </p:val>
                                            </p:tav>
                                          </p:tavLst>
                                        </p:anim>
                                        <p:anim calcmode="lin" valueType="num">
                                          <p:cBhvr additive="base">
                                            <p:cTn id="202" dur="500" fill="hold"/>
                                            <p:tgtEl>
                                              <p:spTgt spid="2102"/>
                                            </p:tgtEl>
                                            <p:attrNameLst>
                                              <p:attrName>ppt_y</p:attrName>
                                            </p:attrNameLst>
                                          </p:cBhvr>
                                          <p:tavLst>
                                            <p:tav tm="0">
                                              <p:val>
                                                <p:strVal val="1+#ppt_h/2"/>
                                              </p:val>
                                            </p:tav>
                                            <p:tav tm="100000">
                                              <p:val>
                                                <p:strVal val="#ppt_y"/>
                                              </p:val>
                                            </p:tav>
                                          </p:tavLst>
                                        </p:anim>
                                      </p:childTnLst>
                                    </p:cTn>
                                  </p:par>
                                  <p:par>
                                    <p:cTn id="203" presetID="2" presetClass="entr" presetSubtype="4" fill="hold" nodeType="withEffect">
                                      <p:stCondLst>
                                        <p:cond delay="0"/>
                                      </p:stCondLst>
                                      <p:childTnLst>
                                        <p:set>
                                          <p:cBhvr>
                                            <p:cTn id="204" dur="1" fill="hold">
                                              <p:stCondLst>
                                                <p:cond delay="0"/>
                                              </p:stCondLst>
                                            </p:cTn>
                                            <p:tgtEl>
                                              <p:spTgt spid="2103"/>
                                            </p:tgtEl>
                                            <p:attrNameLst>
                                              <p:attrName>style.visibility</p:attrName>
                                            </p:attrNameLst>
                                          </p:cBhvr>
                                          <p:to>
                                            <p:strVal val="visible"/>
                                          </p:to>
                                        </p:set>
                                        <p:anim calcmode="lin" valueType="num">
                                          <p:cBhvr additive="base">
                                            <p:cTn id="205" dur="500" fill="hold"/>
                                            <p:tgtEl>
                                              <p:spTgt spid="2103"/>
                                            </p:tgtEl>
                                            <p:attrNameLst>
                                              <p:attrName>ppt_x</p:attrName>
                                            </p:attrNameLst>
                                          </p:cBhvr>
                                          <p:tavLst>
                                            <p:tav tm="0">
                                              <p:val>
                                                <p:strVal val="#ppt_x"/>
                                              </p:val>
                                            </p:tav>
                                            <p:tav tm="100000">
                                              <p:val>
                                                <p:strVal val="#ppt_x"/>
                                              </p:val>
                                            </p:tav>
                                          </p:tavLst>
                                        </p:anim>
                                        <p:anim calcmode="lin" valueType="num">
                                          <p:cBhvr additive="base">
                                            <p:cTn id="206" dur="500" fill="hold"/>
                                            <p:tgtEl>
                                              <p:spTgt spid="2103"/>
                                            </p:tgtEl>
                                            <p:attrNameLst>
                                              <p:attrName>ppt_y</p:attrName>
                                            </p:attrNameLst>
                                          </p:cBhvr>
                                          <p:tavLst>
                                            <p:tav tm="0">
                                              <p:val>
                                                <p:strVal val="1+#ppt_h/2"/>
                                              </p:val>
                                            </p:tav>
                                            <p:tav tm="100000">
                                              <p:val>
                                                <p:strVal val="#ppt_y"/>
                                              </p:val>
                                            </p:tav>
                                          </p:tavLst>
                                        </p:anim>
                                      </p:childTnLst>
                                    </p:cTn>
                                  </p:par>
                                  <p:par>
                                    <p:cTn id="207" presetID="2" presetClass="entr" presetSubtype="4" fill="hold" nodeType="withEffect">
                                      <p:stCondLst>
                                        <p:cond delay="0"/>
                                      </p:stCondLst>
                                      <p:childTnLst>
                                        <p:set>
                                          <p:cBhvr>
                                            <p:cTn id="208" dur="1" fill="hold">
                                              <p:stCondLst>
                                                <p:cond delay="0"/>
                                              </p:stCondLst>
                                            </p:cTn>
                                            <p:tgtEl>
                                              <p:spTgt spid="2104"/>
                                            </p:tgtEl>
                                            <p:attrNameLst>
                                              <p:attrName>style.visibility</p:attrName>
                                            </p:attrNameLst>
                                          </p:cBhvr>
                                          <p:to>
                                            <p:strVal val="visible"/>
                                          </p:to>
                                        </p:set>
                                        <p:anim calcmode="lin" valueType="num">
                                          <p:cBhvr additive="base">
                                            <p:cTn id="209" dur="500" fill="hold"/>
                                            <p:tgtEl>
                                              <p:spTgt spid="2104"/>
                                            </p:tgtEl>
                                            <p:attrNameLst>
                                              <p:attrName>ppt_x</p:attrName>
                                            </p:attrNameLst>
                                          </p:cBhvr>
                                          <p:tavLst>
                                            <p:tav tm="0">
                                              <p:val>
                                                <p:strVal val="#ppt_x"/>
                                              </p:val>
                                            </p:tav>
                                            <p:tav tm="100000">
                                              <p:val>
                                                <p:strVal val="#ppt_x"/>
                                              </p:val>
                                            </p:tav>
                                          </p:tavLst>
                                        </p:anim>
                                        <p:anim calcmode="lin" valueType="num">
                                          <p:cBhvr additive="base">
                                            <p:cTn id="210" dur="500" fill="hold"/>
                                            <p:tgtEl>
                                              <p:spTgt spid="2104"/>
                                            </p:tgtEl>
                                            <p:attrNameLst>
                                              <p:attrName>ppt_y</p:attrName>
                                            </p:attrNameLst>
                                          </p:cBhvr>
                                          <p:tavLst>
                                            <p:tav tm="0">
                                              <p:val>
                                                <p:strVal val="1+#ppt_h/2"/>
                                              </p:val>
                                            </p:tav>
                                            <p:tav tm="100000">
                                              <p:val>
                                                <p:strVal val="#ppt_y"/>
                                              </p:val>
                                            </p:tav>
                                          </p:tavLst>
                                        </p:anim>
                                      </p:childTnLst>
                                    </p:cTn>
                                  </p:par>
                                  <p:par>
                                    <p:cTn id="211" presetID="2" presetClass="entr" presetSubtype="4" fill="hold" nodeType="withEffect">
                                      <p:stCondLst>
                                        <p:cond delay="0"/>
                                      </p:stCondLst>
                                      <p:childTnLst>
                                        <p:set>
                                          <p:cBhvr>
                                            <p:cTn id="212" dur="1" fill="hold">
                                              <p:stCondLst>
                                                <p:cond delay="0"/>
                                              </p:stCondLst>
                                            </p:cTn>
                                            <p:tgtEl>
                                              <p:spTgt spid="2105"/>
                                            </p:tgtEl>
                                            <p:attrNameLst>
                                              <p:attrName>style.visibility</p:attrName>
                                            </p:attrNameLst>
                                          </p:cBhvr>
                                          <p:to>
                                            <p:strVal val="visible"/>
                                          </p:to>
                                        </p:set>
                                        <p:anim calcmode="lin" valueType="num">
                                          <p:cBhvr additive="base">
                                            <p:cTn id="213" dur="500" fill="hold"/>
                                            <p:tgtEl>
                                              <p:spTgt spid="2105"/>
                                            </p:tgtEl>
                                            <p:attrNameLst>
                                              <p:attrName>ppt_x</p:attrName>
                                            </p:attrNameLst>
                                          </p:cBhvr>
                                          <p:tavLst>
                                            <p:tav tm="0">
                                              <p:val>
                                                <p:strVal val="#ppt_x"/>
                                              </p:val>
                                            </p:tav>
                                            <p:tav tm="100000">
                                              <p:val>
                                                <p:strVal val="#ppt_x"/>
                                              </p:val>
                                            </p:tav>
                                          </p:tavLst>
                                        </p:anim>
                                        <p:anim calcmode="lin" valueType="num">
                                          <p:cBhvr additive="base">
                                            <p:cTn id="214" dur="500" fill="hold"/>
                                            <p:tgtEl>
                                              <p:spTgt spid="2105"/>
                                            </p:tgtEl>
                                            <p:attrNameLst>
                                              <p:attrName>ppt_y</p:attrName>
                                            </p:attrNameLst>
                                          </p:cBhvr>
                                          <p:tavLst>
                                            <p:tav tm="0">
                                              <p:val>
                                                <p:strVal val="1+#ppt_h/2"/>
                                              </p:val>
                                            </p:tav>
                                            <p:tav tm="100000">
                                              <p:val>
                                                <p:strVal val="#ppt_y"/>
                                              </p:val>
                                            </p:tav>
                                          </p:tavLst>
                                        </p:anim>
                                      </p:childTnLst>
                                    </p:cTn>
                                  </p:par>
                                  <p:par>
                                    <p:cTn id="215" presetID="2" presetClass="entr" presetSubtype="1" fill="hold" nodeType="withEffect">
                                      <p:stCondLst>
                                        <p:cond delay="0"/>
                                      </p:stCondLst>
                                      <p:childTnLst>
                                        <p:set>
                                          <p:cBhvr>
                                            <p:cTn id="216" dur="1" fill="hold">
                                              <p:stCondLst>
                                                <p:cond delay="0"/>
                                              </p:stCondLst>
                                            </p:cTn>
                                            <p:tgtEl>
                                              <p:spTgt spid="2106"/>
                                            </p:tgtEl>
                                            <p:attrNameLst>
                                              <p:attrName>style.visibility</p:attrName>
                                            </p:attrNameLst>
                                          </p:cBhvr>
                                          <p:to>
                                            <p:strVal val="visible"/>
                                          </p:to>
                                        </p:set>
                                        <p:anim calcmode="lin" valueType="num">
                                          <p:cBhvr additive="base">
                                            <p:cTn id="217" dur="500" fill="hold"/>
                                            <p:tgtEl>
                                              <p:spTgt spid="2106"/>
                                            </p:tgtEl>
                                            <p:attrNameLst>
                                              <p:attrName>ppt_x</p:attrName>
                                            </p:attrNameLst>
                                          </p:cBhvr>
                                          <p:tavLst>
                                            <p:tav tm="0">
                                              <p:val>
                                                <p:strVal val="#ppt_x"/>
                                              </p:val>
                                            </p:tav>
                                            <p:tav tm="100000">
                                              <p:val>
                                                <p:strVal val="#ppt_x"/>
                                              </p:val>
                                            </p:tav>
                                          </p:tavLst>
                                        </p:anim>
                                        <p:anim calcmode="lin" valueType="num">
                                          <p:cBhvr additive="base">
                                            <p:cTn id="218" dur="500" fill="hold"/>
                                            <p:tgtEl>
                                              <p:spTgt spid="2106"/>
                                            </p:tgtEl>
                                            <p:attrNameLst>
                                              <p:attrName>ppt_y</p:attrName>
                                            </p:attrNameLst>
                                          </p:cBhvr>
                                          <p:tavLst>
                                            <p:tav tm="0">
                                              <p:val>
                                                <p:strVal val="0-#ppt_h/2"/>
                                              </p:val>
                                            </p:tav>
                                            <p:tav tm="100000">
                                              <p:val>
                                                <p:strVal val="#ppt_y"/>
                                              </p:val>
                                            </p:tav>
                                          </p:tavLst>
                                        </p:anim>
                                      </p:childTnLst>
                                    </p:cTn>
                                  </p:par>
                                  <p:par>
                                    <p:cTn id="219" presetID="2" presetClass="entr" presetSubtype="1" fill="hold" nodeType="withEffect">
                                      <p:stCondLst>
                                        <p:cond delay="0"/>
                                      </p:stCondLst>
                                      <p:childTnLst>
                                        <p:set>
                                          <p:cBhvr>
                                            <p:cTn id="220" dur="1" fill="hold">
                                              <p:stCondLst>
                                                <p:cond delay="0"/>
                                              </p:stCondLst>
                                            </p:cTn>
                                            <p:tgtEl>
                                              <p:spTgt spid="2107"/>
                                            </p:tgtEl>
                                            <p:attrNameLst>
                                              <p:attrName>style.visibility</p:attrName>
                                            </p:attrNameLst>
                                          </p:cBhvr>
                                          <p:to>
                                            <p:strVal val="visible"/>
                                          </p:to>
                                        </p:set>
                                        <p:anim calcmode="lin" valueType="num">
                                          <p:cBhvr additive="base">
                                            <p:cTn id="221" dur="500" fill="hold"/>
                                            <p:tgtEl>
                                              <p:spTgt spid="2107"/>
                                            </p:tgtEl>
                                            <p:attrNameLst>
                                              <p:attrName>ppt_x</p:attrName>
                                            </p:attrNameLst>
                                          </p:cBhvr>
                                          <p:tavLst>
                                            <p:tav tm="0">
                                              <p:val>
                                                <p:strVal val="#ppt_x"/>
                                              </p:val>
                                            </p:tav>
                                            <p:tav tm="100000">
                                              <p:val>
                                                <p:strVal val="#ppt_x"/>
                                              </p:val>
                                            </p:tav>
                                          </p:tavLst>
                                        </p:anim>
                                        <p:anim calcmode="lin" valueType="num">
                                          <p:cBhvr additive="base">
                                            <p:cTn id="222" dur="500" fill="hold"/>
                                            <p:tgtEl>
                                              <p:spTgt spid="2107"/>
                                            </p:tgtEl>
                                            <p:attrNameLst>
                                              <p:attrName>ppt_y</p:attrName>
                                            </p:attrNameLst>
                                          </p:cBhvr>
                                          <p:tavLst>
                                            <p:tav tm="0">
                                              <p:val>
                                                <p:strVal val="0-#ppt_h/2"/>
                                              </p:val>
                                            </p:tav>
                                            <p:tav tm="100000">
                                              <p:val>
                                                <p:strVal val="#ppt_y"/>
                                              </p:val>
                                            </p:tav>
                                          </p:tavLst>
                                        </p:anim>
                                      </p:childTnLst>
                                    </p:cTn>
                                  </p:par>
                                  <p:par>
                                    <p:cTn id="223" presetID="2" presetClass="entr" presetSubtype="1" fill="hold" nodeType="withEffect">
                                      <p:stCondLst>
                                        <p:cond delay="0"/>
                                      </p:stCondLst>
                                      <p:childTnLst>
                                        <p:set>
                                          <p:cBhvr>
                                            <p:cTn id="224" dur="1" fill="hold">
                                              <p:stCondLst>
                                                <p:cond delay="0"/>
                                              </p:stCondLst>
                                            </p:cTn>
                                            <p:tgtEl>
                                              <p:spTgt spid="2108"/>
                                            </p:tgtEl>
                                            <p:attrNameLst>
                                              <p:attrName>style.visibility</p:attrName>
                                            </p:attrNameLst>
                                          </p:cBhvr>
                                          <p:to>
                                            <p:strVal val="visible"/>
                                          </p:to>
                                        </p:set>
                                        <p:anim calcmode="lin" valueType="num">
                                          <p:cBhvr additive="base">
                                            <p:cTn id="225" dur="500" fill="hold"/>
                                            <p:tgtEl>
                                              <p:spTgt spid="2108"/>
                                            </p:tgtEl>
                                            <p:attrNameLst>
                                              <p:attrName>ppt_x</p:attrName>
                                            </p:attrNameLst>
                                          </p:cBhvr>
                                          <p:tavLst>
                                            <p:tav tm="0">
                                              <p:val>
                                                <p:strVal val="#ppt_x"/>
                                              </p:val>
                                            </p:tav>
                                            <p:tav tm="100000">
                                              <p:val>
                                                <p:strVal val="#ppt_x"/>
                                              </p:val>
                                            </p:tav>
                                          </p:tavLst>
                                        </p:anim>
                                        <p:anim calcmode="lin" valueType="num">
                                          <p:cBhvr additive="base">
                                            <p:cTn id="226" dur="500" fill="hold"/>
                                            <p:tgtEl>
                                              <p:spTgt spid="2108"/>
                                            </p:tgtEl>
                                            <p:attrNameLst>
                                              <p:attrName>ppt_y</p:attrName>
                                            </p:attrNameLst>
                                          </p:cBhvr>
                                          <p:tavLst>
                                            <p:tav tm="0">
                                              <p:val>
                                                <p:strVal val="0-#ppt_h/2"/>
                                              </p:val>
                                            </p:tav>
                                            <p:tav tm="100000">
                                              <p:val>
                                                <p:strVal val="#ppt_y"/>
                                              </p:val>
                                            </p:tav>
                                          </p:tavLst>
                                        </p:anim>
                                      </p:childTnLst>
                                    </p:cTn>
                                  </p:par>
                                  <p:par>
                                    <p:cTn id="227" presetID="2" presetClass="entr" presetSubtype="1" fill="hold" nodeType="withEffect">
                                      <p:stCondLst>
                                        <p:cond delay="0"/>
                                      </p:stCondLst>
                                      <p:childTnLst>
                                        <p:set>
                                          <p:cBhvr>
                                            <p:cTn id="228" dur="1" fill="hold">
                                              <p:stCondLst>
                                                <p:cond delay="0"/>
                                              </p:stCondLst>
                                            </p:cTn>
                                            <p:tgtEl>
                                              <p:spTgt spid="2110"/>
                                            </p:tgtEl>
                                            <p:attrNameLst>
                                              <p:attrName>style.visibility</p:attrName>
                                            </p:attrNameLst>
                                          </p:cBhvr>
                                          <p:to>
                                            <p:strVal val="visible"/>
                                          </p:to>
                                        </p:set>
                                        <p:anim calcmode="lin" valueType="num">
                                          <p:cBhvr additive="base">
                                            <p:cTn id="229" dur="500" fill="hold"/>
                                            <p:tgtEl>
                                              <p:spTgt spid="2110"/>
                                            </p:tgtEl>
                                            <p:attrNameLst>
                                              <p:attrName>ppt_x</p:attrName>
                                            </p:attrNameLst>
                                          </p:cBhvr>
                                          <p:tavLst>
                                            <p:tav tm="0">
                                              <p:val>
                                                <p:strVal val="#ppt_x"/>
                                              </p:val>
                                            </p:tav>
                                            <p:tav tm="100000">
                                              <p:val>
                                                <p:strVal val="#ppt_x"/>
                                              </p:val>
                                            </p:tav>
                                          </p:tavLst>
                                        </p:anim>
                                        <p:anim calcmode="lin" valueType="num">
                                          <p:cBhvr additive="base">
                                            <p:cTn id="230" dur="500" fill="hold"/>
                                            <p:tgtEl>
                                              <p:spTgt spid="2110"/>
                                            </p:tgtEl>
                                            <p:attrNameLst>
                                              <p:attrName>ppt_y</p:attrName>
                                            </p:attrNameLst>
                                          </p:cBhvr>
                                          <p:tavLst>
                                            <p:tav tm="0">
                                              <p:val>
                                                <p:strVal val="0-#ppt_h/2"/>
                                              </p:val>
                                            </p:tav>
                                            <p:tav tm="100000">
                                              <p:val>
                                                <p:strVal val="#ppt_y"/>
                                              </p:val>
                                            </p:tav>
                                          </p:tavLst>
                                        </p:anim>
                                      </p:childTnLst>
                                    </p:cTn>
                                  </p:par>
                                  <p:par>
                                    <p:cTn id="231" presetID="2" presetClass="entr" presetSubtype="1" fill="hold" nodeType="withEffect">
                                      <p:stCondLst>
                                        <p:cond delay="0"/>
                                      </p:stCondLst>
                                      <p:childTnLst>
                                        <p:set>
                                          <p:cBhvr>
                                            <p:cTn id="232" dur="1" fill="hold">
                                              <p:stCondLst>
                                                <p:cond delay="0"/>
                                              </p:stCondLst>
                                            </p:cTn>
                                            <p:tgtEl>
                                              <p:spTgt spid="2112"/>
                                            </p:tgtEl>
                                            <p:attrNameLst>
                                              <p:attrName>style.visibility</p:attrName>
                                            </p:attrNameLst>
                                          </p:cBhvr>
                                          <p:to>
                                            <p:strVal val="visible"/>
                                          </p:to>
                                        </p:set>
                                        <p:anim calcmode="lin" valueType="num">
                                          <p:cBhvr additive="base">
                                            <p:cTn id="233" dur="500" fill="hold"/>
                                            <p:tgtEl>
                                              <p:spTgt spid="2112"/>
                                            </p:tgtEl>
                                            <p:attrNameLst>
                                              <p:attrName>ppt_x</p:attrName>
                                            </p:attrNameLst>
                                          </p:cBhvr>
                                          <p:tavLst>
                                            <p:tav tm="0">
                                              <p:val>
                                                <p:strVal val="#ppt_x"/>
                                              </p:val>
                                            </p:tav>
                                            <p:tav tm="100000">
                                              <p:val>
                                                <p:strVal val="#ppt_x"/>
                                              </p:val>
                                            </p:tav>
                                          </p:tavLst>
                                        </p:anim>
                                        <p:anim calcmode="lin" valueType="num">
                                          <p:cBhvr additive="base">
                                            <p:cTn id="234" dur="500" fill="hold"/>
                                            <p:tgtEl>
                                              <p:spTgt spid="2112"/>
                                            </p:tgtEl>
                                            <p:attrNameLst>
                                              <p:attrName>ppt_y</p:attrName>
                                            </p:attrNameLst>
                                          </p:cBhvr>
                                          <p:tavLst>
                                            <p:tav tm="0">
                                              <p:val>
                                                <p:strVal val="0-#ppt_h/2"/>
                                              </p:val>
                                            </p:tav>
                                            <p:tav tm="100000">
                                              <p:val>
                                                <p:strVal val="#ppt_y"/>
                                              </p:val>
                                            </p:tav>
                                          </p:tavLst>
                                        </p:anim>
                                      </p:childTnLst>
                                    </p:cTn>
                                  </p:par>
                                  <p:par>
                                    <p:cTn id="235" presetID="2" presetClass="entr" presetSubtype="1" fill="hold" nodeType="withEffect">
                                      <p:stCondLst>
                                        <p:cond delay="0"/>
                                      </p:stCondLst>
                                      <p:childTnLst>
                                        <p:set>
                                          <p:cBhvr>
                                            <p:cTn id="236" dur="1" fill="hold">
                                              <p:stCondLst>
                                                <p:cond delay="0"/>
                                              </p:stCondLst>
                                            </p:cTn>
                                            <p:tgtEl>
                                              <p:spTgt spid="2113"/>
                                            </p:tgtEl>
                                            <p:attrNameLst>
                                              <p:attrName>style.visibility</p:attrName>
                                            </p:attrNameLst>
                                          </p:cBhvr>
                                          <p:to>
                                            <p:strVal val="visible"/>
                                          </p:to>
                                        </p:set>
                                        <p:anim calcmode="lin" valueType="num">
                                          <p:cBhvr additive="base">
                                            <p:cTn id="237" dur="500" fill="hold"/>
                                            <p:tgtEl>
                                              <p:spTgt spid="2113"/>
                                            </p:tgtEl>
                                            <p:attrNameLst>
                                              <p:attrName>ppt_x</p:attrName>
                                            </p:attrNameLst>
                                          </p:cBhvr>
                                          <p:tavLst>
                                            <p:tav tm="0">
                                              <p:val>
                                                <p:strVal val="#ppt_x"/>
                                              </p:val>
                                            </p:tav>
                                            <p:tav tm="100000">
                                              <p:val>
                                                <p:strVal val="#ppt_x"/>
                                              </p:val>
                                            </p:tav>
                                          </p:tavLst>
                                        </p:anim>
                                        <p:anim calcmode="lin" valueType="num">
                                          <p:cBhvr additive="base">
                                            <p:cTn id="238" dur="500" fill="hold"/>
                                            <p:tgtEl>
                                              <p:spTgt spid="2113"/>
                                            </p:tgtEl>
                                            <p:attrNameLst>
                                              <p:attrName>ppt_y</p:attrName>
                                            </p:attrNameLst>
                                          </p:cBhvr>
                                          <p:tavLst>
                                            <p:tav tm="0">
                                              <p:val>
                                                <p:strVal val="0-#ppt_h/2"/>
                                              </p:val>
                                            </p:tav>
                                            <p:tav tm="100000">
                                              <p:val>
                                                <p:strVal val="#ppt_y"/>
                                              </p:val>
                                            </p:tav>
                                          </p:tavLst>
                                        </p:anim>
                                      </p:childTnLst>
                                    </p:cTn>
                                  </p:par>
                                  <p:par>
                                    <p:cTn id="239" presetID="2" presetClass="entr" presetSubtype="4" fill="hold" nodeType="withEffect">
                                      <p:stCondLst>
                                        <p:cond delay="0"/>
                                      </p:stCondLst>
                                      <p:childTnLst>
                                        <p:set>
                                          <p:cBhvr>
                                            <p:cTn id="240" dur="1" fill="hold">
                                              <p:stCondLst>
                                                <p:cond delay="0"/>
                                              </p:stCondLst>
                                            </p:cTn>
                                            <p:tgtEl>
                                              <p:spTgt spid="2114"/>
                                            </p:tgtEl>
                                            <p:attrNameLst>
                                              <p:attrName>style.visibility</p:attrName>
                                            </p:attrNameLst>
                                          </p:cBhvr>
                                          <p:to>
                                            <p:strVal val="visible"/>
                                          </p:to>
                                        </p:set>
                                        <p:anim calcmode="lin" valueType="num">
                                          <p:cBhvr additive="base">
                                            <p:cTn id="241" dur="500" fill="hold"/>
                                            <p:tgtEl>
                                              <p:spTgt spid="2114"/>
                                            </p:tgtEl>
                                            <p:attrNameLst>
                                              <p:attrName>ppt_x</p:attrName>
                                            </p:attrNameLst>
                                          </p:cBhvr>
                                          <p:tavLst>
                                            <p:tav tm="0">
                                              <p:val>
                                                <p:strVal val="#ppt_x"/>
                                              </p:val>
                                            </p:tav>
                                            <p:tav tm="100000">
                                              <p:val>
                                                <p:strVal val="#ppt_x"/>
                                              </p:val>
                                            </p:tav>
                                          </p:tavLst>
                                        </p:anim>
                                        <p:anim calcmode="lin" valueType="num">
                                          <p:cBhvr additive="base">
                                            <p:cTn id="242" dur="500" fill="hold"/>
                                            <p:tgtEl>
                                              <p:spTgt spid="2114"/>
                                            </p:tgtEl>
                                            <p:attrNameLst>
                                              <p:attrName>ppt_y</p:attrName>
                                            </p:attrNameLst>
                                          </p:cBhvr>
                                          <p:tavLst>
                                            <p:tav tm="0">
                                              <p:val>
                                                <p:strVal val="1+#ppt_h/2"/>
                                              </p:val>
                                            </p:tav>
                                            <p:tav tm="100000">
                                              <p:val>
                                                <p:strVal val="#ppt_y"/>
                                              </p:val>
                                            </p:tav>
                                          </p:tavLst>
                                        </p:anim>
                                      </p:childTnLst>
                                    </p:cTn>
                                  </p:par>
                                  <p:par>
                                    <p:cTn id="243" presetID="2" presetClass="entr" presetSubtype="1" fill="hold" nodeType="withEffect">
                                      <p:stCondLst>
                                        <p:cond delay="0"/>
                                      </p:stCondLst>
                                      <p:childTnLst>
                                        <p:set>
                                          <p:cBhvr>
                                            <p:cTn id="244" dur="1" fill="hold">
                                              <p:stCondLst>
                                                <p:cond delay="0"/>
                                              </p:stCondLst>
                                            </p:cTn>
                                            <p:tgtEl>
                                              <p:spTgt spid="2115"/>
                                            </p:tgtEl>
                                            <p:attrNameLst>
                                              <p:attrName>style.visibility</p:attrName>
                                            </p:attrNameLst>
                                          </p:cBhvr>
                                          <p:to>
                                            <p:strVal val="visible"/>
                                          </p:to>
                                        </p:set>
                                        <p:anim calcmode="lin" valueType="num">
                                          <p:cBhvr additive="base">
                                            <p:cTn id="245" dur="500" fill="hold"/>
                                            <p:tgtEl>
                                              <p:spTgt spid="2115"/>
                                            </p:tgtEl>
                                            <p:attrNameLst>
                                              <p:attrName>ppt_x</p:attrName>
                                            </p:attrNameLst>
                                          </p:cBhvr>
                                          <p:tavLst>
                                            <p:tav tm="0">
                                              <p:val>
                                                <p:strVal val="#ppt_x"/>
                                              </p:val>
                                            </p:tav>
                                            <p:tav tm="100000">
                                              <p:val>
                                                <p:strVal val="#ppt_x"/>
                                              </p:val>
                                            </p:tav>
                                          </p:tavLst>
                                        </p:anim>
                                        <p:anim calcmode="lin" valueType="num">
                                          <p:cBhvr additive="base">
                                            <p:cTn id="246" dur="500" fill="hold"/>
                                            <p:tgtEl>
                                              <p:spTgt spid="2115"/>
                                            </p:tgtEl>
                                            <p:attrNameLst>
                                              <p:attrName>ppt_y</p:attrName>
                                            </p:attrNameLst>
                                          </p:cBhvr>
                                          <p:tavLst>
                                            <p:tav tm="0">
                                              <p:val>
                                                <p:strVal val="0-#ppt_h/2"/>
                                              </p:val>
                                            </p:tav>
                                            <p:tav tm="100000">
                                              <p:val>
                                                <p:strVal val="#ppt_y"/>
                                              </p:val>
                                            </p:tav>
                                          </p:tavLst>
                                        </p:anim>
                                      </p:childTnLst>
                                    </p:cTn>
                                  </p:par>
                                  <p:par>
                                    <p:cTn id="247" presetID="2" presetClass="entr" presetSubtype="1" fill="hold" nodeType="withEffect">
                                      <p:stCondLst>
                                        <p:cond delay="0"/>
                                      </p:stCondLst>
                                      <p:childTnLst>
                                        <p:set>
                                          <p:cBhvr>
                                            <p:cTn id="248" dur="1" fill="hold">
                                              <p:stCondLst>
                                                <p:cond delay="0"/>
                                              </p:stCondLst>
                                            </p:cTn>
                                            <p:tgtEl>
                                              <p:spTgt spid="2118"/>
                                            </p:tgtEl>
                                            <p:attrNameLst>
                                              <p:attrName>style.visibility</p:attrName>
                                            </p:attrNameLst>
                                          </p:cBhvr>
                                          <p:to>
                                            <p:strVal val="visible"/>
                                          </p:to>
                                        </p:set>
                                        <p:anim calcmode="lin" valueType="num">
                                          <p:cBhvr additive="base">
                                            <p:cTn id="249" dur="500" fill="hold"/>
                                            <p:tgtEl>
                                              <p:spTgt spid="2118"/>
                                            </p:tgtEl>
                                            <p:attrNameLst>
                                              <p:attrName>ppt_x</p:attrName>
                                            </p:attrNameLst>
                                          </p:cBhvr>
                                          <p:tavLst>
                                            <p:tav tm="0">
                                              <p:val>
                                                <p:strVal val="#ppt_x"/>
                                              </p:val>
                                            </p:tav>
                                            <p:tav tm="100000">
                                              <p:val>
                                                <p:strVal val="#ppt_x"/>
                                              </p:val>
                                            </p:tav>
                                          </p:tavLst>
                                        </p:anim>
                                        <p:anim calcmode="lin" valueType="num">
                                          <p:cBhvr additive="base">
                                            <p:cTn id="250" dur="500" fill="hold"/>
                                            <p:tgtEl>
                                              <p:spTgt spid="2118"/>
                                            </p:tgtEl>
                                            <p:attrNameLst>
                                              <p:attrName>ppt_y</p:attrName>
                                            </p:attrNameLst>
                                          </p:cBhvr>
                                          <p:tavLst>
                                            <p:tav tm="0">
                                              <p:val>
                                                <p:strVal val="0-#ppt_h/2"/>
                                              </p:val>
                                            </p:tav>
                                            <p:tav tm="100000">
                                              <p:val>
                                                <p:strVal val="#ppt_y"/>
                                              </p:val>
                                            </p:tav>
                                          </p:tavLst>
                                        </p:anim>
                                      </p:childTnLst>
                                    </p:cTn>
                                  </p:par>
                                  <p:par>
                                    <p:cTn id="251" presetID="2" presetClass="entr" presetSubtype="1" fill="hold" nodeType="withEffect">
                                      <p:stCondLst>
                                        <p:cond delay="0"/>
                                      </p:stCondLst>
                                      <p:childTnLst>
                                        <p:set>
                                          <p:cBhvr>
                                            <p:cTn id="252" dur="1" fill="hold">
                                              <p:stCondLst>
                                                <p:cond delay="0"/>
                                              </p:stCondLst>
                                            </p:cTn>
                                            <p:tgtEl>
                                              <p:spTgt spid="2119"/>
                                            </p:tgtEl>
                                            <p:attrNameLst>
                                              <p:attrName>style.visibility</p:attrName>
                                            </p:attrNameLst>
                                          </p:cBhvr>
                                          <p:to>
                                            <p:strVal val="visible"/>
                                          </p:to>
                                        </p:set>
                                        <p:anim calcmode="lin" valueType="num">
                                          <p:cBhvr additive="base">
                                            <p:cTn id="253" dur="500" fill="hold"/>
                                            <p:tgtEl>
                                              <p:spTgt spid="2119"/>
                                            </p:tgtEl>
                                            <p:attrNameLst>
                                              <p:attrName>ppt_x</p:attrName>
                                            </p:attrNameLst>
                                          </p:cBhvr>
                                          <p:tavLst>
                                            <p:tav tm="0">
                                              <p:val>
                                                <p:strVal val="#ppt_x"/>
                                              </p:val>
                                            </p:tav>
                                            <p:tav tm="100000">
                                              <p:val>
                                                <p:strVal val="#ppt_x"/>
                                              </p:val>
                                            </p:tav>
                                          </p:tavLst>
                                        </p:anim>
                                        <p:anim calcmode="lin" valueType="num">
                                          <p:cBhvr additive="base">
                                            <p:cTn id="254" dur="500" fill="hold"/>
                                            <p:tgtEl>
                                              <p:spTgt spid="2119"/>
                                            </p:tgtEl>
                                            <p:attrNameLst>
                                              <p:attrName>ppt_y</p:attrName>
                                            </p:attrNameLst>
                                          </p:cBhvr>
                                          <p:tavLst>
                                            <p:tav tm="0">
                                              <p:val>
                                                <p:strVal val="0-#ppt_h/2"/>
                                              </p:val>
                                            </p:tav>
                                            <p:tav tm="100000">
                                              <p:val>
                                                <p:strVal val="#ppt_y"/>
                                              </p:val>
                                            </p:tav>
                                          </p:tavLst>
                                        </p:anim>
                                      </p:childTnLst>
                                    </p:cTn>
                                  </p:par>
                                  <p:par>
                                    <p:cTn id="255" presetID="2" presetClass="entr" presetSubtype="4" fill="hold" nodeType="withEffect">
                                      <p:stCondLst>
                                        <p:cond delay="0"/>
                                      </p:stCondLst>
                                      <p:childTnLst>
                                        <p:set>
                                          <p:cBhvr>
                                            <p:cTn id="256" dur="1" fill="hold">
                                              <p:stCondLst>
                                                <p:cond delay="0"/>
                                              </p:stCondLst>
                                            </p:cTn>
                                            <p:tgtEl>
                                              <p:spTgt spid="2120"/>
                                            </p:tgtEl>
                                            <p:attrNameLst>
                                              <p:attrName>style.visibility</p:attrName>
                                            </p:attrNameLst>
                                          </p:cBhvr>
                                          <p:to>
                                            <p:strVal val="visible"/>
                                          </p:to>
                                        </p:set>
                                        <p:anim calcmode="lin" valueType="num">
                                          <p:cBhvr additive="base">
                                            <p:cTn id="257" dur="500" fill="hold"/>
                                            <p:tgtEl>
                                              <p:spTgt spid="2120"/>
                                            </p:tgtEl>
                                            <p:attrNameLst>
                                              <p:attrName>ppt_x</p:attrName>
                                            </p:attrNameLst>
                                          </p:cBhvr>
                                          <p:tavLst>
                                            <p:tav tm="0">
                                              <p:val>
                                                <p:strVal val="#ppt_x"/>
                                              </p:val>
                                            </p:tav>
                                            <p:tav tm="100000">
                                              <p:val>
                                                <p:strVal val="#ppt_x"/>
                                              </p:val>
                                            </p:tav>
                                          </p:tavLst>
                                        </p:anim>
                                        <p:anim calcmode="lin" valueType="num">
                                          <p:cBhvr additive="base">
                                            <p:cTn id="258" dur="500" fill="hold"/>
                                            <p:tgtEl>
                                              <p:spTgt spid="2120"/>
                                            </p:tgtEl>
                                            <p:attrNameLst>
                                              <p:attrName>ppt_y</p:attrName>
                                            </p:attrNameLst>
                                          </p:cBhvr>
                                          <p:tavLst>
                                            <p:tav tm="0">
                                              <p:val>
                                                <p:strVal val="1+#ppt_h/2"/>
                                              </p:val>
                                            </p:tav>
                                            <p:tav tm="100000">
                                              <p:val>
                                                <p:strVal val="#ppt_y"/>
                                              </p:val>
                                            </p:tav>
                                          </p:tavLst>
                                        </p:anim>
                                      </p:childTnLst>
                                    </p:cTn>
                                  </p:par>
                                  <p:par>
                                    <p:cTn id="259" presetID="2" presetClass="entr" presetSubtype="4" fill="hold" nodeType="withEffect">
                                      <p:stCondLst>
                                        <p:cond delay="0"/>
                                      </p:stCondLst>
                                      <p:childTnLst>
                                        <p:set>
                                          <p:cBhvr>
                                            <p:cTn id="260" dur="1" fill="hold">
                                              <p:stCondLst>
                                                <p:cond delay="0"/>
                                              </p:stCondLst>
                                            </p:cTn>
                                            <p:tgtEl>
                                              <p:spTgt spid="2121"/>
                                            </p:tgtEl>
                                            <p:attrNameLst>
                                              <p:attrName>style.visibility</p:attrName>
                                            </p:attrNameLst>
                                          </p:cBhvr>
                                          <p:to>
                                            <p:strVal val="visible"/>
                                          </p:to>
                                        </p:set>
                                        <p:anim calcmode="lin" valueType="num">
                                          <p:cBhvr additive="base">
                                            <p:cTn id="261" dur="500" fill="hold"/>
                                            <p:tgtEl>
                                              <p:spTgt spid="2121"/>
                                            </p:tgtEl>
                                            <p:attrNameLst>
                                              <p:attrName>ppt_x</p:attrName>
                                            </p:attrNameLst>
                                          </p:cBhvr>
                                          <p:tavLst>
                                            <p:tav tm="0">
                                              <p:val>
                                                <p:strVal val="#ppt_x"/>
                                              </p:val>
                                            </p:tav>
                                            <p:tav tm="100000">
                                              <p:val>
                                                <p:strVal val="#ppt_x"/>
                                              </p:val>
                                            </p:tav>
                                          </p:tavLst>
                                        </p:anim>
                                        <p:anim calcmode="lin" valueType="num">
                                          <p:cBhvr additive="base">
                                            <p:cTn id="262" dur="500" fill="hold"/>
                                            <p:tgtEl>
                                              <p:spTgt spid="2121"/>
                                            </p:tgtEl>
                                            <p:attrNameLst>
                                              <p:attrName>ppt_y</p:attrName>
                                            </p:attrNameLst>
                                          </p:cBhvr>
                                          <p:tavLst>
                                            <p:tav tm="0">
                                              <p:val>
                                                <p:strVal val="1+#ppt_h/2"/>
                                              </p:val>
                                            </p:tav>
                                            <p:tav tm="100000">
                                              <p:val>
                                                <p:strVal val="#ppt_y"/>
                                              </p:val>
                                            </p:tav>
                                          </p:tavLst>
                                        </p:anim>
                                      </p:childTnLst>
                                    </p:cTn>
                                  </p:par>
                                  <p:par>
                                    <p:cTn id="263" presetID="2" presetClass="entr" presetSubtype="1" fill="hold" nodeType="withEffect">
                                      <p:stCondLst>
                                        <p:cond delay="0"/>
                                      </p:stCondLst>
                                      <p:childTnLst>
                                        <p:set>
                                          <p:cBhvr>
                                            <p:cTn id="264" dur="1" fill="hold">
                                              <p:stCondLst>
                                                <p:cond delay="0"/>
                                              </p:stCondLst>
                                            </p:cTn>
                                            <p:tgtEl>
                                              <p:spTgt spid="2122"/>
                                            </p:tgtEl>
                                            <p:attrNameLst>
                                              <p:attrName>style.visibility</p:attrName>
                                            </p:attrNameLst>
                                          </p:cBhvr>
                                          <p:to>
                                            <p:strVal val="visible"/>
                                          </p:to>
                                        </p:set>
                                        <p:anim calcmode="lin" valueType="num">
                                          <p:cBhvr additive="base">
                                            <p:cTn id="265" dur="500" fill="hold"/>
                                            <p:tgtEl>
                                              <p:spTgt spid="2122"/>
                                            </p:tgtEl>
                                            <p:attrNameLst>
                                              <p:attrName>ppt_x</p:attrName>
                                            </p:attrNameLst>
                                          </p:cBhvr>
                                          <p:tavLst>
                                            <p:tav tm="0">
                                              <p:val>
                                                <p:strVal val="#ppt_x"/>
                                              </p:val>
                                            </p:tav>
                                            <p:tav tm="100000">
                                              <p:val>
                                                <p:strVal val="#ppt_x"/>
                                              </p:val>
                                            </p:tav>
                                          </p:tavLst>
                                        </p:anim>
                                        <p:anim calcmode="lin" valueType="num">
                                          <p:cBhvr additive="base">
                                            <p:cTn id="266" dur="500" fill="hold"/>
                                            <p:tgtEl>
                                              <p:spTgt spid="2122"/>
                                            </p:tgtEl>
                                            <p:attrNameLst>
                                              <p:attrName>ppt_y</p:attrName>
                                            </p:attrNameLst>
                                          </p:cBhvr>
                                          <p:tavLst>
                                            <p:tav tm="0">
                                              <p:val>
                                                <p:strVal val="0-#ppt_h/2"/>
                                              </p:val>
                                            </p:tav>
                                            <p:tav tm="100000">
                                              <p:val>
                                                <p:strVal val="#ppt_y"/>
                                              </p:val>
                                            </p:tav>
                                          </p:tavLst>
                                        </p:anim>
                                      </p:childTnLst>
                                    </p:cTn>
                                  </p:par>
                                  <p:par>
                                    <p:cTn id="267" presetID="2" presetClass="entr" presetSubtype="1" fill="hold" nodeType="withEffect">
                                      <p:stCondLst>
                                        <p:cond delay="0"/>
                                      </p:stCondLst>
                                      <p:childTnLst>
                                        <p:set>
                                          <p:cBhvr>
                                            <p:cTn id="268" dur="1" fill="hold">
                                              <p:stCondLst>
                                                <p:cond delay="0"/>
                                              </p:stCondLst>
                                            </p:cTn>
                                            <p:tgtEl>
                                              <p:spTgt spid="2125"/>
                                            </p:tgtEl>
                                            <p:attrNameLst>
                                              <p:attrName>style.visibility</p:attrName>
                                            </p:attrNameLst>
                                          </p:cBhvr>
                                          <p:to>
                                            <p:strVal val="visible"/>
                                          </p:to>
                                        </p:set>
                                        <p:anim calcmode="lin" valueType="num">
                                          <p:cBhvr additive="base">
                                            <p:cTn id="269" dur="500" fill="hold"/>
                                            <p:tgtEl>
                                              <p:spTgt spid="2125"/>
                                            </p:tgtEl>
                                            <p:attrNameLst>
                                              <p:attrName>ppt_x</p:attrName>
                                            </p:attrNameLst>
                                          </p:cBhvr>
                                          <p:tavLst>
                                            <p:tav tm="0">
                                              <p:val>
                                                <p:strVal val="#ppt_x"/>
                                              </p:val>
                                            </p:tav>
                                            <p:tav tm="100000">
                                              <p:val>
                                                <p:strVal val="#ppt_x"/>
                                              </p:val>
                                            </p:tav>
                                          </p:tavLst>
                                        </p:anim>
                                        <p:anim calcmode="lin" valueType="num">
                                          <p:cBhvr additive="base">
                                            <p:cTn id="270" dur="500" fill="hold"/>
                                            <p:tgtEl>
                                              <p:spTgt spid="2125"/>
                                            </p:tgtEl>
                                            <p:attrNameLst>
                                              <p:attrName>ppt_y</p:attrName>
                                            </p:attrNameLst>
                                          </p:cBhvr>
                                          <p:tavLst>
                                            <p:tav tm="0">
                                              <p:val>
                                                <p:strVal val="0-#ppt_h/2"/>
                                              </p:val>
                                            </p:tav>
                                            <p:tav tm="100000">
                                              <p:val>
                                                <p:strVal val="#ppt_y"/>
                                              </p:val>
                                            </p:tav>
                                          </p:tavLst>
                                        </p:anim>
                                      </p:childTnLst>
                                    </p:cTn>
                                  </p:par>
                                  <p:par>
                                    <p:cTn id="271" presetID="2" presetClass="entr" presetSubtype="1" fill="hold" nodeType="withEffect">
                                      <p:stCondLst>
                                        <p:cond delay="0"/>
                                      </p:stCondLst>
                                      <p:childTnLst>
                                        <p:set>
                                          <p:cBhvr>
                                            <p:cTn id="272" dur="1" fill="hold">
                                              <p:stCondLst>
                                                <p:cond delay="0"/>
                                              </p:stCondLst>
                                            </p:cTn>
                                            <p:tgtEl>
                                              <p:spTgt spid="2126"/>
                                            </p:tgtEl>
                                            <p:attrNameLst>
                                              <p:attrName>style.visibility</p:attrName>
                                            </p:attrNameLst>
                                          </p:cBhvr>
                                          <p:to>
                                            <p:strVal val="visible"/>
                                          </p:to>
                                        </p:set>
                                        <p:anim calcmode="lin" valueType="num">
                                          <p:cBhvr additive="base">
                                            <p:cTn id="273" dur="500" fill="hold"/>
                                            <p:tgtEl>
                                              <p:spTgt spid="2126"/>
                                            </p:tgtEl>
                                            <p:attrNameLst>
                                              <p:attrName>ppt_x</p:attrName>
                                            </p:attrNameLst>
                                          </p:cBhvr>
                                          <p:tavLst>
                                            <p:tav tm="0">
                                              <p:val>
                                                <p:strVal val="#ppt_x"/>
                                              </p:val>
                                            </p:tav>
                                            <p:tav tm="100000">
                                              <p:val>
                                                <p:strVal val="#ppt_x"/>
                                              </p:val>
                                            </p:tav>
                                          </p:tavLst>
                                        </p:anim>
                                        <p:anim calcmode="lin" valueType="num">
                                          <p:cBhvr additive="base">
                                            <p:cTn id="274" dur="500" fill="hold"/>
                                            <p:tgtEl>
                                              <p:spTgt spid="2126"/>
                                            </p:tgtEl>
                                            <p:attrNameLst>
                                              <p:attrName>ppt_y</p:attrName>
                                            </p:attrNameLst>
                                          </p:cBhvr>
                                          <p:tavLst>
                                            <p:tav tm="0">
                                              <p:val>
                                                <p:strVal val="0-#ppt_h/2"/>
                                              </p:val>
                                            </p:tav>
                                            <p:tav tm="100000">
                                              <p:val>
                                                <p:strVal val="#ppt_y"/>
                                              </p:val>
                                            </p:tav>
                                          </p:tavLst>
                                        </p:anim>
                                      </p:childTnLst>
                                    </p:cTn>
                                  </p:par>
                                  <p:par>
                                    <p:cTn id="275" presetID="2" presetClass="entr" presetSubtype="1" fill="hold" nodeType="withEffect">
                                      <p:stCondLst>
                                        <p:cond delay="0"/>
                                      </p:stCondLst>
                                      <p:childTnLst>
                                        <p:set>
                                          <p:cBhvr>
                                            <p:cTn id="276" dur="1" fill="hold">
                                              <p:stCondLst>
                                                <p:cond delay="0"/>
                                              </p:stCondLst>
                                            </p:cTn>
                                            <p:tgtEl>
                                              <p:spTgt spid="2127"/>
                                            </p:tgtEl>
                                            <p:attrNameLst>
                                              <p:attrName>style.visibility</p:attrName>
                                            </p:attrNameLst>
                                          </p:cBhvr>
                                          <p:to>
                                            <p:strVal val="visible"/>
                                          </p:to>
                                        </p:set>
                                        <p:anim calcmode="lin" valueType="num">
                                          <p:cBhvr additive="base">
                                            <p:cTn id="277" dur="500" fill="hold"/>
                                            <p:tgtEl>
                                              <p:spTgt spid="2127"/>
                                            </p:tgtEl>
                                            <p:attrNameLst>
                                              <p:attrName>ppt_x</p:attrName>
                                            </p:attrNameLst>
                                          </p:cBhvr>
                                          <p:tavLst>
                                            <p:tav tm="0">
                                              <p:val>
                                                <p:strVal val="#ppt_x"/>
                                              </p:val>
                                            </p:tav>
                                            <p:tav tm="100000">
                                              <p:val>
                                                <p:strVal val="#ppt_x"/>
                                              </p:val>
                                            </p:tav>
                                          </p:tavLst>
                                        </p:anim>
                                        <p:anim calcmode="lin" valueType="num">
                                          <p:cBhvr additive="base">
                                            <p:cTn id="278" dur="500" fill="hold"/>
                                            <p:tgtEl>
                                              <p:spTgt spid="2127"/>
                                            </p:tgtEl>
                                            <p:attrNameLst>
                                              <p:attrName>ppt_y</p:attrName>
                                            </p:attrNameLst>
                                          </p:cBhvr>
                                          <p:tavLst>
                                            <p:tav tm="0">
                                              <p:val>
                                                <p:strVal val="0-#ppt_h/2"/>
                                              </p:val>
                                            </p:tav>
                                            <p:tav tm="100000">
                                              <p:val>
                                                <p:strVal val="#ppt_y"/>
                                              </p:val>
                                            </p:tav>
                                          </p:tavLst>
                                        </p:anim>
                                      </p:childTnLst>
                                    </p:cTn>
                                  </p:par>
                                  <p:par>
                                    <p:cTn id="279" presetID="2" presetClass="entr" presetSubtype="1" fill="hold" nodeType="withEffect">
                                      <p:stCondLst>
                                        <p:cond delay="0"/>
                                      </p:stCondLst>
                                      <p:childTnLst>
                                        <p:set>
                                          <p:cBhvr>
                                            <p:cTn id="280" dur="1" fill="hold">
                                              <p:stCondLst>
                                                <p:cond delay="0"/>
                                              </p:stCondLst>
                                            </p:cTn>
                                            <p:tgtEl>
                                              <p:spTgt spid="2128"/>
                                            </p:tgtEl>
                                            <p:attrNameLst>
                                              <p:attrName>style.visibility</p:attrName>
                                            </p:attrNameLst>
                                          </p:cBhvr>
                                          <p:to>
                                            <p:strVal val="visible"/>
                                          </p:to>
                                        </p:set>
                                        <p:anim calcmode="lin" valueType="num">
                                          <p:cBhvr additive="base">
                                            <p:cTn id="281" dur="500" fill="hold"/>
                                            <p:tgtEl>
                                              <p:spTgt spid="2128"/>
                                            </p:tgtEl>
                                            <p:attrNameLst>
                                              <p:attrName>ppt_x</p:attrName>
                                            </p:attrNameLst>
                                          </p:cBhvr>
                                          <p:tavLst>
                                            <p:tav tm="0">
                                              <p:val>
                                                <p:strVal val="#ppt_x"/>
                                              </p:val>
                                            </p:tav>
                                            <p:tav tm="100000">
                                              <p:val>
                                                <p:strVal val="#ppt_x"/>
                                              </p:val>
                                            </p:tav>
                                          </p:tavLst>
                                        </p:anim>
                                        <p:anim calcmode="lin" valueType="num">
                                          <p:cBhvr additive="base">
                                            <p:cTn id="282" dur="500" fill="hold"/>
                                            <p:tgtEl>
                                              <p:spTgt spid="2128"/>
                                            </p:tgtEl>
                                            <p:attrNameLst>
                                              <p:attrName>ppt_y</p:attrName>
                                            </p:attrNameLst>
                                          </p:cBhvr>
                                          <p:tavLst>
                                            <p:tav tm="0">
                                              <p:val>
                                                <p:strVal val="0-#ppt_h/2"/>
                                              </p:val>
                                            </p:tav>
                                            <p:tav tm="100000">
                                              <p:val>
                                                <p:strVal val="#ppt_y"/>
                                              </p:val>
                                            </p:tav>
                                          </p:tavLst>
                                        </p:anim>
                                      </p:childTnLst>
                                    </p:cTn>
                                  </p:par>
                                  <p:par>
                                    <p:cTn id="283" presetID="2" presetClass="entr" presetSubtype="1" fill="hold" nodeType="withEffect">
                                      <p:stCondLst>
                                        <p:cond delay="0"/>
                                      </p:stCondLst>
                                      <p:childTnLst>
                                        <p:set>
                                          <p:cBhvr>
                                            <p:cTn id="284" dur="1" fill="hold">
                                              <p:stCondLst>
                                                <p:cond delay="0"/>
                                              </p:stCondLst>
                                            </p:cTn>
                                            <p:tgtEl>
                                              <p:spTgt spid="2129"/>
                                            </p:tgtEl>
                                            <p:attrNameLst>
                                              <p:attrName>style.visibility</p:attrName>
                                            </p:attrNameLst>
                                          </p:cBhvr>
                                          <p:to>
                                            <p:strVal val="visible"/>
                                          </p:to>
                                        </p:set>
                                        <p:anim calcmode="lin" valueType="num">
                                          <p:cBhvr additive="base">
                                            <p:cTn id="285" dur="500" fill="hold"/>
                                            <p:tgtEl>
                                              <p:spTgt spid="2129"/>
                                            </p:tgtEl>
                                            <p:attrNameLst>
                                              <p:attrName>ppt_x</p:attrName>
                                            </p:attrNameLst>
                                          </p:cBhvr>
                                          <p:tavLst>
                                            <p:tav tm="0">
                                              <p:val>
                                                <p:strVal val="#ppt_x"/>
                                              </p:val>
                                            </p:tav>
                                            <p:tav tm="100000">
                                              <p:val>
                                                <p:strVal val="#ppt_x"/>
                                              </p:val>
                                            </p:tav>
                                          </p:tavLst>
                                        </p:anim>
                                        <p:anim calcmode="lin" valueType="num">
                                          <p:cBhvr additive="base">
                                            <p:cTn id="286" dur="500" fill="hold"/>
                                            <p:tgtEl>
                                              <p:spTgt spid="2129"/>
                                            </p:tgtEl>
                                            <p:attrNameLst>
                                              <p:attrName>ppt_y</p:attrName>
                                            </p:attrNameLst>
                                          </p:cBhvr>
                                          <p:tavLst>
                                            <p:tav tm="0">
                                              <p:val>
                                                <p:strVal val="0-#ppt_h/2"/>
                                              </p:val>
                                            </p:tav>
                                            <p:tav tm="100000">
                                              <p:val>
                                                <p:strVal val="#ppt_y"/>
                                              </p:val>
                                            </p:tav>
                                          </p:tavLst>
                                        </p:anim>
                                      </p:childTnLst>
                                    </p:cTn>
                                  </p:par>
                                  <p:par>
                                    <p:cTn id="287" presetID="2" presetClass="entr" presetSubtype="1" fill="hold" nodeType="withEffect">
                                      <p:stCondLst>
                                        <p:cond delay="0"/>
                                      </p:stCondLst>
                                      <p:childTnLst>
                                        <p:set>
                                          <p:cBhvr>
                                            <p:cTn id="288" dur="1" fill="hold">
                                              <p:stCondLst>
                                                <p:cond delay="0"/>
                                              </p:stCondLst>
                                            </p:cTn>
                                            <p:tgtEl>
                                              <p:spTgt spid="2130"/>
                                            </p:tgtEl>
                                            <p:attrNameLst>
                                              <p:attrName>style.visibility</p:attrName>
                                            </p:attrNameLst>
                                          </p:cBhvr>
                                          <p:to>
                                            <p:strVal val="visible"/>
                                          </p:to>
                                        </p:set>
                                        <p:anim calcmode="lin" valueType="num">
                                          <p:cBhvr additive="base">
                                            <p:cTn id="289" dur="500" fill="hold"/>
                                            <p:tgtEl>
                                              <p:spTgt spid="2130"/>
                                            </p:tgtEl>
                                            <p:attrNameLst>
                                              <p:attrName>ppt_x</p:attrName>
                                            </p:attrNameLst>
                                          </p:cBhvr>
                                          <p:tavLst>
                                            <p:tav tm="0">
                                              <p:val>
                                                <p:strVal val="#ppt_x"/>
                                              </p:val>
                                            </p:tav>
                                            <p:tav tm="100000">
                                              <p:val>
                                                <p:strVal val="#ppt_x"/>
                                              </p:val>
                                            </p:tav>
                                          </p:tavLst>
                                        </p:anim>
                                        <p:anim calcmode="lin" valueType="num">
                                          <p:cBhvr additive="base">
                                            <p:cTn id="290" dur="500" fill="hold"/>
                                            <p:tgtEl>
                                              <p:spTgt spid="2130"/>
                                            </p:tgtEl>
                                            <p:attrNameLst>
                                              <p:attrName>ppt_y</p:attrName>
                                            </p:attrNameLst>
                                          </p:cBhvr>
                                          <p:tavLst>
                                            <p:tav tm="0">
                                              <p:val>
                                                <p:strVal val="0-#ppt_h/2"/>
                                              </p:val>
                                            </p:tav>
                                            <p:tav tm="100000">
                                              <p:val>
                                                <p:strVal val="#ppt_y"/>
                                              </p:val>
                                            </p:tav>
                                          </p:tavLst>
                                        </p:anim>
                                      </p:childTnLst>
                                    </p:cTn>
                                  </p:par>
                                  <p:par>
                                    <p:cTn id="291" presetID="2" presetClass="entr" presetSubtype="4" fill="hold" nodeType="withEffect">
                                      <p:stCondLst>
                                        <p:cond delay="0"/>
                                      </p:stCondLst>
                                      <p:childTnLst>
                                        <p:set>
                                          <p:cBhvr>
                                            <p:cTn id="292" dur="1" fill="hold">
                                              <p:stCondLst>
                                                <p:cond delay="0"/>
                                              </p:stCondLst>
                                            </p:cTn>
                                            <p:tgtEl>
                                              <p:spTgt spid="2131"/>
                                            </p:tgtEl>
                                            <p:attrNameLst>
                                              <p:attrName>style.visibility</p:attrName>
                                            </p:attrNameLst>
                                          </p:cBhvr>
                                          <p:to>
                                            <p:strVal val="visible"/>
                                          </p:to>
                                        </p:set>
                                        <p:anim calcmode="lin" valueType="num">
                                          <p:cBhvr additive="base">
                                            <p:cTn id="293" dur="500" fill="hold"/>
                                            <p:tgtEl>
                                              <p:spTgt spid="2131"/>
                                            </p:tgtEl>
                                            <p:attrNameLst>
                                              <p:attrName>ppt_x</p:attrName>
                                            </p:attrNameLst>
                                          </p:cBhvr>
                                          <p:tavLst>
                                            <p:tav tm="0">
                                              <p:val>
                                                <p:strVal val="#ppt_x"/>
                                              </p:val>
                                            </p:tav>
                                            <p:tav tm="100000">
                                              <p:val>
                                                <p:strVal val="#ppt_x"/>
                                              </p:val>
                                            </p:tav>
                                          </p:tavLst>
                                        </p:anim>
                                        <p:anim calcmode="lin" valueType="num">
                                          <p:cBhvr additive="base">
                                            <p:cTn id="294" dur="500" fill="hold"/>
                                            <p:tgtEl>
                                              <p:spTgt spid="2131"/>
                                            </p:tgtEl>
                                            <p:attrNameLst>
                                              <p:attrName>ppt_y</p:attrName>
                                            </p:attrNameLst>
                                          </p:cBhvr>
                                          <p:tavLst>
                                            <p:tav tm="0">
                                              <p:val>
                                                <p:strVal val="1+#ppt_h/2"/>
                                              </p:val>
                                            </p:tav>
                                            <p:tav tm="100000">
                                              <p:val>
                                                <p:strVal val="#ppt_y"/>
                                              </p:val>
                                            </p:tav>
                                          </p:tavLst>
                                        </p:anim>
                                      </p:childTnLst>
                                    </p:cTn>
                                  </p:par>
                                  <p:par>
                                    <p:cTn id="295" presetID="2" presetClass="entr" presetSubtype="4" fill="hold" nodeType="withEffect">
                                      <p:stCondLst>
                                        <p:cond delay="0"/>
                                      </p:stCondLst>
                                      <p:childTnLst>
                                        <p:set>
                                          <p:cBhvr>
                                            <p:cTn id="296" dur="1" fill="hold">
                                              <p:stCondLst>
                                                <p:cond delay="0"/>
                                              </p:stCondLst>
                                            </p:cTn>
                                            <p:tgtEl>
                                              <p:spTgt spid="2132"/>
                                            </p:tgtEl>
                                            <p:attrNameLst>
                                              <p:attrName>style.visibility</p:attrName>
                                            </p:attrNameLst>
                                          </p:cBhvr>
                                          <p:to>
                                            <p:strVal val="visible"/>
                                          </p:to>
                                        </p:set>
                                        <p:anim calcmode="lin" valueType="num">
                                          <p:cBhvr additive="base">
                                            <p:cTn id="297" dur="500" fill="hold"/>
                                            <p:tgtEl>
                                              <p:spTgt spid="2132"/>
                                            </p:tgtEl>
                                            <p:attrNameLst>
                                              <p:attrName>ppt_x</p:attrName>
                                            </p:attrNameLst>
                                          </p:cBhvr>
                                          <p:tavLst>
                                            <p:tav tm="0">
                                              <p:val>
                                                <p:strVal val="#ppt_x"/>
                                              </p:val>
                                            </p:tav>
                                            <p:tav tm="100000">
                                              <p:val>
                                                <p:strVal val="#ppt_x"/>
                                              </p:val>
                                            </p:tav>
                                          </p:tavLst>
                                        </p:anim>
                                        <p:anim calcmode="lin" valueType="num">
                                          <p:cBhvr additive="base">
                                            <p:cTn id="298" dur="500" fill="hold"/>
                                            <p:tgtEl>
                                              <p:spTgt spid="2132"/>
                                            </p:tgtEl>
                                            <p:attrNameLst>
                                              <p:attrName>ppt_y</p:attrName>
                                            </p:attrNameLst>
                                          </p:cBhvr>
                                          <p:tavLst>
                                            <p:tav tm="0">
                                              <p:val>
                                                <p:strVal val="1+#ppt_h/2"/>
                                              </p:val>
                                            </p:tav>
                                            <p:tav tm="100000">
                                              <p:val>
                                                <p:strVal val="#ppt_y"/>
                                              </p:val>
                                            </p:tav>
                                          </p:tavLst>
                                        </p:anim>
                                      </p:childTnLst>
                                    </p:cTn>
                                  </p:par>
                                  <p:par>
                                    <p:cTn id="299" presetID="2" presetClass="entr" presetSubtype="1" fill="hold" nodeType="withEffect">
                                      <p:stCondLst>
                                        <p:cond delay="0"/>
                                      </p:stCondLst>
                                      <p:childTnLst>
                                        <p:set>
                                          <p:cBhvr>
                                            <p:cTn id="300" dur="1" fill="hold">
                                              <p:stCondLst>
                                                <p:cond delay="0"/>
                                              </p:stCondLst>
                                            </p:cTn>
                                            <p:tgtEl>
                                              <p:spTgt spid="2133"/>
                                            </p:tgtEl>
                                            <p:attrNameLst>
                                              <p:attrName>style.visibility</p:attrName>
                                            </p:attrNameLst>
                                          </p:cBhvr>
                                          <p:to>
                                            <p:strVal val="visible"/>
                                          </p:to>
                                        </p:set>
                                        <p:anim calcmode="lin" valueType="num">
                                          <p:cBhvr additive="base">
                                            <p:cTn id="301" dur="500" fill="hold"/>
                                            <p:tgtEl>
                                              <p:spTgt spid="2133"/>
                                            </p:tgtEl>
                                            <p:attrNameLst>
                                              <p:attrName>ppt_x</p:attrName>
                                            </p:attrNameLst>
                                          </p:cBhvr>
                                          <p:tavLst>
                                            <p:tav tm="0">
                                              <p:val>
                                                <p:strVal val="#ppt_x"/>
                                              </p:val>
                                            </p:tav>
                                            <p:tav tm="100000">
                                              <p:val>
                                                <p:strVal val="#ppt_x"/>
                                              </p:val>
                                            </p:tav>
                                          </p:tavLst>
                                        </p:anim>
                                        <p:anim calcmode="lin" valueType="num">
                                          <p:cBhvr additive="base">
                                            <p:cTn id="302" dur="500" fill="hold"/>
                                            <p:tgtEl>
                                              <p:spTgt spid="2133"/>
                                            </p:tgtEl>
                                            <p:attrNameLst>
                                              <p:attrName>ppt_y</p:attrName>
                                            </p:attrNameLst>
                                          </p:cBhvr>
                                          <p:tavLst>
                                            <p:tav tm="0">
                                              <p:val>
                                                <p:strVal val="0-#ppt_h/2"/>
                                              </p:val>
                                            </p:tav>
                                            <p:tav tm="100000">
                                              <p:val>
                                                <p:strVal val="#ppt_y"/>
                                              </p:val>
                                            </p:tav>
                                          </p:tavLst>
                                        </p:anim>
                                      </p:childTnLst>
                                    </p:cTn>
                                  </p:par>
                                  <p:par>
                                    <p:cTn id="303" presetID="2" presetClass="entr" presetSubtype="1" fill="hold" nodeType="withEffect">
                                      <p:stCondLst>
                                        <p:cond delay="0"/>
                                      </p:stCondLst>
                                      <p:childTnLst>
                                        <p:set>
                                          <p:cBhvr>
                                            <p:cTn id="304" dur="1" fill="hold">
                                              <p:stCondLst>
                                                <p:cond delay="0"/>
                                              </p:stCondLst>
                                            </p:cTn>
                                            <p:tgtEl>
                                              <p:spTgt spid="2134"/>
                                            </p:tgtEl>
                                            <p:attrNameLst>
                                              <p:attrName>style.visibility</p:attrName>
                                            </p:attrNameLst>
                                          </p:cBhvr>
                                          <p:to>
                                            <p:strVal val="visible"/>
                                          </p:to>
                                        </p:set>
                                        <p:anim calcmode="lin" valueType="num">
                                          <p:cBhvr additive="base">
                                            <p:cTn id="305" dur="500" fill="hold"/>
                                            <p:tgtEl>
                                              <p:spTgt spid="2134"/>
                                            </p:tgtEl>
                                            <p:attrNameLst>
                                              <p:attrName>ppt_x</p:attrName>
                                            </p:attrNameLst>
                                          </p:cBhvr>
                                          <p:tavLst>
                                            <p:tav tm="0">
                                              <p:val>
                                                <p:strVal val="#ppt_x"/>
                                              </p:val>
                                            </p:tav>
                                            <p:tav tm="100000">
                                              <p:val>
                                                <p:strVal val="#ppt_x"/>
                                              </p:val>
                                            </p:tav>
                                          </p:tavLst>
                                        </p:anim>
                                        <p:anim calcmode="lin" valueType="num">
                                          <p:cBhvr additive="base">
                                            <p:cTn id="306" dur="500" fill="hold"/>
                                            <p:tgtEl>
                                              <p:spTgt spid="2134"/>
                                            </p:tgtEl>
                                            <p:attrNameLst>
                                              <p:attrName>ppt_y</p:attrName>
                                            </p:attrNameLst>
                                          </p:cBhvr>
                                          <p:tavLst>
                                            <p:tav tm="0">
                                              <p:val>
                                                <p:strVal val="0-#ppt_h/2"/>
                                              </p:val>
                                            </p:tav>
                                            <p:tav tm="100000">
                                              <p:val>
                                                <p:strVal val="#ppt_y"/>
                                              </p:val>
                                            </p:tav>
                                          </p:tavLst>
                                        </p:anim>
                                      </p:childTnLst>
                                    </p:cTn>
                                  </p:par>
                                  <p:par>
                                    <p:cTn id="307" presetID="2" presetClass="entr" presetSubtype="1" fill="hold" nodeType="withEffect">
                                      <p:stCondLst>
                                        <p:cond delay="0"/>
                                      </p:stCondLst>
                                      <p:childTnLst>
                                        <p:set>
                                          <p:cBhvr>
                                            <p:cTn id="308" dur="1" fill="hold">
                                              <p:stCondLst>
                                                <p:cond delay="0"/>
                                              </p:stCondLst>
                                            </p:cTn>
                                            <p:tgtEl>
                                              <p:spTgt spid="2135"/>
                                            </p:tgtEl>
                                            <p:attrNameLst>
                                              <p:attrName>style.visibility</p:attrName>
                                            </p:attrNameLst>
                                          </p:cBhvr>
                                          <p:to>
                                            <p:strVal val="visible"/>
                                          </p:to>
                                        </p:set>
                                        <p:anim calcmode="lin" valueType="num">
                                          <p:cBhvr additive="base">
                                            <p:cTn id="309" dur="500" fill="hold"/>
                                            <p:tgtEl>
                                              <p:spTgt spid="2135"/>
                                            </p:tgtEl>
                                            <p:attrNameLst>
                                              <p:attrName>ppt_x</p:attrName>
                                            </p:attrNameLst>
                                          </p:cBhvr>
                                          <p:tavLst>
                                            <p:tav tm="0">
                                              <p:val>
                                                <p:strVal val="#ppt_x"/>
                                              </p:val>
                                            </p:tav>
                                            <p:tav tm="100000">
                                              <p:val>
                                                <p:strVal val="#ppt_x"/>
                                              </p:val>
                                            </p:tav>
                                          </p:tavLst>
                                        </p:anim>
                                        <p:anim calcmode="lin" valueType="num">
                                          <p:cBhvr additive="base">
                                            <p:cTn id="310" dur="500" fill="hold"/>
                                            <p:tgtEl>
                                              <p:spTgt spid="2135"/>
                                            </p:tgtEl>
                                            <p:attrNameLst>
                                              <p:attrName>ppt_y</p:attrName>
                                            </p:attrNameLst>
                                          </p:cBhvr>
                                          <p:tavLst>
                                            <p:tav tm="0">
                                              <p:val>
                                                <p:strVal val="0-#ppt_h/2"/>
                                              </p:val>
                                            </p:tav>
                                            <p:tav tm="100000">
                                              <p:val>
                                                <p:strVal val="#ppt_y"/>
                                              </p:val>
                                            </p:tav>
                                          </p:tavLst>
                                        </p:anim>
                                      </p:childTnLst>
                                    </p:cTn>
                                  </p:par>
                                  <p:par>
                                    <p:cTn id="311" presetID="2" presetClass="entr" presetSubtype="4" fill="hold" nodeType="withEffect">
                                      <p:stCondLst>
                                        <p:cond delay="0"/>
                                      </p:stCondLst>
                                      <p:childTnLst>
                                        <p:set>
                                          <p:cBhvr>
                                            <p:cTn id="312" dur="1" fill="hold">
                                              <p:stCondLst>
                                                <p:cond delay="0"/>
                                              </p:stCondLst>
                                            </p:cTn>
                                            <p:tgtEl>
                                              <p:spTgt spid="2136"/>
                                            </p:tgtEl>
                                            <p:attrNameLst>
                                              <p:attrName>style.visibility</p:attrName>
                                            </p:attrNameLst>
                                          </p:cBhvr>
                                          <p:to>
                                            <p:strVal val="visible"/>
                                          </p:to>
                                        </p:set>
                                        <p:anim calcmode="lin" valueType="num">
                                          <p:cBhvr additive="base">
                                            <p:cTn id="313" dur="500" fill="hold"/>
                                            <p:tgtEl>
                                              <p:spTgt spid="2136"/>
                                            </p:tgtEl>
                                            <p:attrNameLst>
                                              <p:attrName>ppt_x</p:attrName>
                                            </p:attrNameLst>
                                          </p:cBhvr>
                                          <p:tavLst>
                                            <p:tav tm="0">
                                              <p:val>
                                                <p:strVal val="#ppt_x"/>
                                              </p:val>
                                            </p:tav>
                                            <p:tav tm="100000">
                                              <p:val>
                                                <p:strVal val="#ppt_x"/>
                                              </p:val>
                                            </p:tav>
                                          </p:tavLst>
                                        </p:anim>
                                        <p:anim calcmode="lin" valueType="num">
                                          <p:cBhvr additive="base">
                                            <p:cTn id="314" dur="500" fill="hold"/>
                                            <p:tgtEl>
                                              <p:spTgt spid="2136"/>
                                            </p:tgtEl>
                                            <p:attrNameLst>
                                              <p:attrName>ppt_y</p:attrName>
                                            </p:attrNameLst>
                                          </p:cBhvr>
                                          <p:tavLst>
                                            <p:tav tm="0">
                                              <p:val>
                                                <p:strVal val="1+#ppt_h/2"/>
                                              </p:val>
                                            </p:tav>
                                            <p:tav tm="100000">
                                              <p:val>
                                                <p:strVal val="#ppt_y"/>
                                              </p:val>
                                            </p:tav>
                                          </p:tavLst>
                                        </p:anim>
                                      </p:childTnLst>
                                    </p:cTn>
                                  </p:par>
                                  <p:par>
                                    <p:cTn id="315" presetID="2" presetClass="entr" presetSubtype="1" fill="hold" nodeType="withEffect">
                                      <p:stCondLst>
                                        <p:cond delay="0"/>
                                      </p:stCondLst>
                                      <p:childTnLst>
                                        <p:set>
                                          <p:cBhvr>
                                            <p:cTn id="316" dur="1" fill="hold">
                                              <p:stCondLst>
                                                <p:cond delay="0"/>
                                              </p:stCondLst>
                                            </p:cTn>
                                            <p:tgtEl>
                                              <p:spTgt spid="2137"/>
                                            </p:tgtEl>
                                            <p:attrNameLst>
                                              <p:attrName>style.visibility</p:attrName>
                                            </p:attrNameLst>
                                          </p:cBhvr>
                                          <p:to>
                                            <p:strVal val="visible"/>
                                          </p:to>
                                        </p:set>
                                        <p:anim calcmode="lin" valueType="num">
                                          <p:cBhvr additive="base">
                                            <p:cTn id="317" dur="500" fill="hold"/>
                                            <p:tgtEl>
                                              <p:spTgt spid="2137"/>
                                            </p:tgtEl>
                                            <p:attrNameLst>
                                              <p:attrName>ppt_x</p:attrName>
                                            </p:attrNameLst>
                                          </p:cBhvr>
                                          <p:tavLst>
                                            <p:tav tm="0">
                                              <p:val>
                                                <p:strVal val="#ppt_x"/>
                                              </p:val>
                                            </p:tav>
                                            <p:tav tm="100000">
                                              <p:val>
                                                <p:strVal val="#ppt_x"/>
                                              </p:val>
                                            </p:tav>
                                          </p:tavLst>
                                        </p:anim>
                                        <p:anim calcmode="lin" valueType="num">
                                          <p:cBhvr additive="base">
                                            <p:cTn id="318" dur="500" fill="hold"/>
                                            <p:tgtEl>
                                              <p:spTgt spid="2137"/>
                                            </p:tgtEl>
                                            <p:attrNameLst>
                                              <p:attrName>ppt_y</p:attrName>
                                            </p:attrNameLst>
                                          </p:cBhvr>
                                          <p:tavLst>
                                            <p:tav tm="0">
                                              <p:val>
                                                <p:strVal val="0-#ppt_h/2"/>
                                              </p:val>
                                            </p:tav>
                                            <p:tav tm="100000">
                                              <p:val>
                                                <p:strVal val="#ppt_y"/>
                                              </p:val>
                                            </p:tav>
                                          </p:tavLst>
                                        </p:anim>
                                      </p:childTnLst>
                                    </p:cTn>
                                  </p:par>
                                  <p:par>
                                    <p:cTn id="319" presetID="2" presetClass="entr" presetSubtype="1" fill="hold" nodeType="withEffect">
                                      <p:stCondLst>
                                        <p:cond delay="0"/>
                                      </p:stCondLst>
                                      <p:childTnLst>
                                        <p:set>
                                          <p:cBhvr>
                                            <p:cTn id="320" dur="1" fill="hold">
                                              <p:stCondLst>
                                                <p:cond delay="0"/>
                                              </p:stCondLst>
                                            </p:cTn>
                                            <p:tgtEl>
                                              <p:spTgt spid="2138"/>
                                            </p:tgtEl>
                                            <p:attrNameLst>
                                              <p:attrName>style.visibility</p:attrName>
                                            </p:attrNameLst>
                                          </p:cBhvr>
                                          <p:to>
                                            <p:strVal val="visible"/>
                                          </p:to>
                                        </p:set>
                                        <p:anim calcmode="lin" valueType="num">
                                          <p:cBhvr additive="base">
                                            <p:cTn id="321" dur="500" fill="hold"/>
                                            <p:tgtEl>
                                              <p:spTgt spid="2138"/>
                                            </p:tgtEl>
                                            <p:attrNameLst>
                                              <p:attrName>ppt_x</p:attrName>
                                            </p:attrNameLst>
                                          </p:cBhvr>
                                          <p:tavLst>
                                            <p:tav tm="0">
                                              <p:val>
                                                <p:strVal val="#ppt_x"/>
                                              </p:val>
                                            </p:tav>
                                            <p:tav tm="100000">
                                              <p:val>
                                                <p:strVal val="#ppt_x"/>
                                              </p:val>
                                            </p:tav>
                                          </p:tavLst>
                                        </p:anim>
                                        <p:anim calcmode="lin" valueType="num">
                                          <p:cBhvr additive="base">
                                            <p:cTn id="322" dur="500" fill="hold"/>
                                            <p:tgtEl>
                                              <p:spTgt spid="2138"/>
                                            </p:tgtEl>
                                            <p:attrNameLst>
                                              <p:attrName>ppt_y</p:attrName>
                                            </p:attrNameLst>
                                          </p:cBhvr>
                                          <p:tavLst>
                                            <p:tav tm="0">
                                              <p:val>
                                                <p:strVal val="0-#ppt_h/2"/>
                                              </p:val>
                                            </p:tav>
                                            <p:tav tm="100000">
                                              <p:val>
                                                <p:strVal val="#ppt_y"/>
                                              </p:val>
                                            </p:tav>
                                          </p:tavLst>
                                        </p:anim>
                                      </p:childTnLst>
                                    </p:cTn>
                                  </p:par>
                                  <p:par>
                                    <p:cTn id="323" presetID="2" presetClass="entr" presetSubtype="4" fill="hold" nodeType="withEffect">
                                      <p:stCondLst>
                                        <p:cond delay="0"/>
                                      </p:stCondLst>
                                      <p:childTnLst>
                                        <p:set>
                                          <p:cBhvr>
                                            <p:cTn id="324" dur="1" fill="hold">
                                              <p:stCondLst>
                                                <p:cond delay="0"/>
                                              </p:stCondLst>
                                            </p:cTn>
                                            <p:tgtEl>
                                              <p:spTgt spid="2139"/>
                                            </p:tgtEl>
                                            <p:attrNameLst>
                                              <p:attrName>style.visibility</p:attrName>
                                            </p:attrNameLst>
                                          </p:cBhvr>
                                          <p:to>
                                            <p:strVal val="visible"/>
                                          </p:to>
                                        </p:set>
                                        <p:anim calcmode="lin" valueType="num">
                                          <p:cBhvr additive="base">
                                            <p:cTn id="325" dur="500" fill="hold"/>
                                            <p:tgtEl>
                                              <p:spTgt spid="2139"/>
                                            </p:tgtEl>
                                            <p:attrNameLst>
                                              <p:attrName>ppt_x</p:attrName>
                                            </p:attrNameLst>
                                          </p:cBhvr>
                                          <p:tavLst>
                                            <p:tav tm="0">
                                              <p:val>
                                                <p:strVal val="#ppt_x"/>
                                              </p:val>
                                            </p:tav>
                                            <p:tav tm="100000">
                                              <p:val>
                                                <p:strVal val="#ppt_x"/>
                                              </p:val>
                                            </p:tav>
                                          </p:tavLst>
                                        </p:anim>
                                        <p:anim calcmode="lin" valueType="num">
                                          <p:cBhvr additive="base">
                                            <p:cTn id="326" dur="500" fill="hold"/>
                                            <p:tgtEl>
                                              <p:spTgt spid="2139"/>
                                            </p:tgtEl>
                                            <p:attrNameLst>
                                              <p:attrName>ppt_y</p:attrName>
                                            </p:attrNameLst>
                                          </p:cBhvr>
                                          <p:tavLst>
                                            <p:tav tm="0">
                                              <p:val>
                                                <p:strVal val="1+#ppt_h/2"/>
                                              </p:val>
                                            </p:tav>
                                            <p:tav tm="100000">
                                              <p:val>
                                                <p:strVal val="#ppt_y"/>
                                              </p:val>
                                            </p:tav>
                                          </p:tavLst>
                                        </p:anim>
                                      </p:childTnLst>
                                    </p:cTn>
                                  </p:par>
                                  <p:par>
                                    <p:cTn id="327" presetID="2" presetClass="entr" presetSubtype="1" fill="hold" nodeType="withEffect">
                                      <p:stCondLst>
                                        <p:cond delay="0"/>
                                      </p:stCondLst>
                                      <p:childTnLst>
                                        <p:set>
                                          <p:cBhvr>
                                            <p:cTn id="328" dur="1" fill="hold">
                                              <p:stCondLst>
                                                <p:cond delay="0"/>
                                              </p:stCondLst>
                                            </p:cTn>
                                            <p:tgtEl>
                                              <p:spTgt spid="2140"/>
                                            </p:tgtEl>
                                            <p:attrNameLst>
                                              <p:attrName>style.visibility</p:attrName>
                                            </p:attrNameLst>
                                          </p:cBhvr>
                                          <p:to>
                                            <p:strVal val="visible"/>
                                          </p:to>
                                        </p:set>
                                        <p:anim calcmode="lin" valueType="num">
                                          <p:cBhvr additive="base">
                                            <p:cTn id="329" dur="500" fill="hold"/>
                                            <p:tgtEl>
                                              <p:spTgt spid="2140"/>
                                            </p:tgtEl>
                                            <p:attrNameLst>
                                              <p:attrName>ppt_x</p:attrName>
                                            </p:attrNameLst>
                                          </p:cBhvr>
                                          <p:tavLst>
                                            <p:tav tm="0">
                                              <p:val>
                                                <p:strVal val="#ppt_x"/>
                                              </p:val>
                                            </p:tav>
                                            <p:tav tm="100000">
                                              <p:val>
                                                <p:strVal val="#ppt_x"/>
                                              </p:val>
                                            </p:tav>
                                          </p:tavLst>
                                        </p:anim>
                                        <p:anim calcmode="lin" valueType="num">
                                          <p:cBhvr additive="base">
                                            <p:cTn id="330" dur="500" fill="hold"/>
                                            <p:tgtEl>
                                              <p:spTgt spid="2140"/>
                                            </p:tgtEl>
                                            <p:attrNameLst>
                                              <p:attrName>ppt_y</p:attrName>
                                            </p:attrNameLst>
                                          </p:cBhvr>
                                          <p:tavLst>
                                            <p:tav tm="0">
                                              <p:val>
                                                <p:strVal val="0-#ppt_h/2"/>
                                              </p:val>
                                            </p:tav>
                                            <p:tav tm="100000">
                                              <p:val>
                                                <p:strVal val="#ppt_y"/>
                                              </p:val>
                                            </p:tav>
                                          </p:tavLst>
                                        </p:anim>
                                      </p:childTnLst>
                                    </p:cTn>
                                  </p:par>
                                  <p:par>
                                    <p:cTn id="331" presetID="2" presetClass="entr" presetSubtype="1" fill="hold" nodeType="withEffect">
                                      <p:stCondLst>
                                        <p:cond delay="0"/>
                                      </p:stCondLst>
                                      <p:childTnLst>
                                        <p:set>
                                          <p:cBhvr>
                                            <p:cTn id="332" dur="1" fill="hold">
                                              <p:stCondLst>
                                                <p:cond delay="0"/>
                                              </p:stCondLst>
                                            </p:cTn>
                                            <p:tgtEl>
                                              <p:spTgt spid="2141"/>
                                            </p:tgtEl>
                                            <p:attrNameLst>
                                              <p:attrName>style.visibility</p:attrName>
                                            </p:attrNameLst>
                                          </p:cBhvr>
                                          <p:to>
                                            <p:strVal val="visible"/>
                                          </p:to>
                                        </p:set>
                                        <p:anim calcmode="lin" valueType="num">
                                          <p:cBhvr additive="base">
                                            <p:cTn id="333" dur="500" fill="hold"/>
                                            <p:tgtEl>
                                              <p:spTgt spid="2141"/>
                                            </p:tgtEl>
                                            <p:attrNameLst>
                                              <p:attrName>ppt_x</p:attrName>
                                            </p:attrNameLst>
                                          </p:cBhvr>
                                          <p:tavLst>
                                            <p:tav tm="0">
                                              <p:val>
                                                <p:strVal val="#ppt_x"/>
                                              </p:val>
                                            </p:tav>
                                            <p:tav tm="100000">
                                              <p:val>
                                                <p:strVal val="#ppt_x"/>
                                              </p:val>
                                            </p:tav>
                                          </p:tavLst>
                                        </p:anim>
                                        <p:anim calcmode="lin" valueType="num">
                                          <p:cBhvr additive="base">
                                            <p:cTn id="334" dur="500" fill="hold"/>
                                            <p:tgtEl>
                                              <p:spTgt spid="2141"/>
                                            </p:tgtEl>
                                            <p:attrNameLst>
                                              <p:attrName>ppt_y</p:attrName>
                                            </p:attrNameLst>
                                          </p:cBhvr>
                                          <p:tavLst>
                                            <p:tav tm="0">
                                              <p:val>
                                                <p:strVal val="0-#ppt_h/2"/>
                                              </p:val>
                                            </p:tav>
                                            <p:tav tm="100000">
                                              <p:val>
                                                <p:strVal val="#ppt_y"/>
                                              </p:val>
                                            </p:tav>
                                          </p:tavLst>
                                        </p:anim>
                                      </p:childTnLst>
                                    </p:cTn>
                                  </p:par>
                                  <p:par>
                                    <p:cTn id="335" presetID="2" presetClass="entr" presetSubtype="1" fill="hold" nodeType="withEffect">
                                      <p:stCondLst>
                                        <p:cond delay="0"/>
                                      </p:stCondLst>
                                      <p:childTnLst>
                                        <p:set>
                                          <p:cBhvr>
                                            <p:cTn id="336" dur="1" fill="hold">
                                              <p:stCondLst>
                                                <p:cond delay="0"/>
                                              </p:stCondLst>
                                            </p:cTn>
                                            <p:tgtEl>
                                              <p:spTgt spid="2142"/>
                                            </p:tgtEl>
                                            <p:attrNameLst>
                                              <p:attrName>style.visibility</p:attrName>
                                            </p:attrNameLst>
                                          </p:cBhvr>
                                          <p:to>
                                            <p:strVal val="visible"/>
                                          </p:to>
                                        </p:set>
                                        <p:anim calcmode="lin" valueType="num">
                                          <p:cBhvr additive="base">
                                            <p:cTn id="337" dur="500" fill="hold"/>
                                            <p:tgtEl>
                                              <p:spTgt spid="2142"/>
                                            </p:tgtEl>
                                            <p:attrNameLst>
                                              <p:attrName>ppt_x</p:attrName>
                                            </p:attrNameLst>
                                          </p:cBhvr>
                                          <p:tavLst>
                                            <p:tav tm="0">
                                              <p:val>
                                                <p:strVal val="#ppt_x"/>
                                              </p:val>
                                            </p:tav>
                                            <p:tav tm="100000">
                                              <p:val>
                                                <p:strVal val="#ppt_x"/>
                                              </p:val>
                                            </p:tav>
                                          </p:tavLst>
                                        </p:anim>
                                        <p:anim calcmode="lin" valueType="num">
                                          <p:cBhvr additive="base">
                                            <p:cTn id="338" dur="500" fill="hold"/>
                                            <p:tgtEl>
                                              <p:spTgt spid="2142"/>
                                            </p:tgtEl>
                                            <p:attrNameLst>
                                              <p:attrName>ppt_y</p:attrName>
                                            </p:attrNameLst>
                                          </p:cBhvr>
                                          <p:tavLst>
                                            <p:tav tm="0">
                                              <p:val>
                                                <p:strVal val="0-#ppt_h/2"/>
                                              </p:val>
                                            </p:tav>
                                            <p:tav tm="100000">
                                              <p:val>
                                                <p:strVal val="#ppt_y"/>
                                              </p:val>
                                            </p:tav>
                                          </p:tavLst>
                                        </p:anim>
                                      </p:childTnLst>
                                    </p:cTn>
                                  </p:par>
                                  <p:par>
                                    <p:cTn id="339" presetID="2" presetClass="entr" presetSubtype="1" fill="hold" nodeType="withEffect">
                                      <p:stCondLst>
                                        <p:cond delay="0"/>
                                      </p:stCondLst>
                                      <p:childTnLst>
                                        <p:set>
                                          <p:cBhvr>
                                            <p:cTn id="340" dur="1" fill="hold">
                                              <p:stCondLst>
                                                <p:cond delay="0"/>
                                              </p:stCondLst>
                                            </p:cTn>
                                            <p:tgtEl>
                                              <p:spTgt spid="2143"/>
                                            </p:tgtEl>
                                            <p:attrNameLst>
                                              <p:attrName>style.visibility</p:attrName>
                                            </p:attrNameLst>
                                          </p:cBhvr>
                                          <p:to>
                                            <p:strVal val="visible"/>
                                          </p:to>
                                        </p:set>
                                        <p:anim calcmode="lin" valueType="num">
                                          <p:cBhvr additive="base">
                                            <p:cTn id="341" dur="500" fill="hold"/>
                                            <p:tgtEl>
                                              <p:spTgt spid="2143"/>
                                            </p:tgtEl>
                                            <p:attrNameLst>
                                              <p:attrName>ppt_x</p:attrName>
                                            </p:attrNameLst>
                                          </p:cBhvr>
                                          <p:tavLst>
                                            <p:tav tm="0">
                                              <p:val>
                                                <p:strVal val="#ppt_x"/>
                                              </p:val>
                                            </p:tav>
                                            <p:tav tm="100000">
                                              <p:val>
                                                <p:strVal val="#ppt_x"/>
                                              </p:val>
                                            </p:tav>
                                          </p:tavLst>
                                        </p:anim>
                                        <p:anim calcmode="lin" valueType="num">
                                          <p:cBhvr additive="base">
                                            <p:cTn id="342" dur="500" fill="hold"/>
                                            <p:tgtEl>
                                              <p:spTgt spid="2143"/>
                                            </p:tgtEl>
                                            <p:attrNameLst>
                                              <p:attrName>ppt_y</p:attrName>
                                            </p:attrNameLst>
                                          </p:cBhvr>
                                          <p:tavLst>
                                            <p:tav tm="0">
                                              <p:val>
                                                <p:strVal val="0-#ppt_h/2"/>
                                              </p:val>
                                            </p:tav>
                                            <p:tav tm="100000">
                                              <p:val>
                                                <p:strVal val="#ppt_y"/>
                                              </p:val>
                                            </p:tav>
                                          </p:tavLst>
                                        </p:anim>
                                      </p:childTnLst>
                                    </p:cTn>
                                  </p:par>
                                  <p:par>
                                    <p:cTn id="343" presetID="2" presetClass="entr" presetSubtype="1" fill="hold" nodeType="withEffect">
                                      <p:stCondLst>
                                        <p:cond delay="0"/>
                                      </p:stCondLst>
                                      <p:childTnLst>
                                        <p:set>
                                          <p:cBhvr>
                                            <p:cTn id="344" dur="1" fill="hold">
                                              <p:stCondLst>
                                                <p:cond delay="0"/>
                                              </p:stCondLst>
                                            </p:cTn>
                                            <p:tgtEl>
                                              <p:spTgt spid="2144"/>
                                            </p:tgtEl>
                                            <p:attrNameLst>
                                              <p:attrName>style.visibility</p:attrName>
                                            </p:attrNameLst>
                                          </p:cBhvr>
                                          <p:to>
                                            <p:strVal val="visible"/>
                                          </p:to>
                                        </p:set>
                                        <p:anim calcmode="lin" valueType="num">
                                          <p:cBhvr additive="base">
                                            <p:cTn id="345" dur="500" fill="hold"/>
                                            <p:tgtEl>
                                              <p:spTgt spid="2144"/>
                                            </p:tgtEl>
                                            <p:attrNameLst>
                                              <p:attrName>ppt_x</p:attrName>
                                            </p:attrNameLst>
                                          </p:cBhvr>
                                          <p:tavLst>
                                            <p:tav tm="0">
                                              <p:val>
                                                <p:strVal val="#ppt_x"/>
                                              </p:val>
                                            </p:tav>
                                            <p:tav tm="100000">
                                              <p:val>
                                                <p:strVal val="#ppt_x"/>
                                              </p:val>
                                            </p:tav>
                                          </p:tavLst>
                                        </p:anim>
                                        <p:anim calcmode="lin" valueType="num">
                                          <p:cBhvr additive="base">
                                            <p:cTn id="346" dur="500" fill="hold"/>
                                            <p:tgtEl>
                                              <p:spTgt spid="2144"/>
                                            </p:tgtEl>
                                            <p:attrNameLst>
                                              <p:attrName>ppt_y</p:attrName>
                                            </p:attrNameLst>
                                          </p:cBhvr>
                                          <p:tavLst>
                                            <p:tav tm="0">
                                              <p:val>
                                                <p:strVal val="0-#ppt_h/2"/>
                                              </p:val>
                                            </p:tav>
                                            <p:tav tm="100000">
                                              <p:val>
                                                <p:strVal val="#ppt_y"/>
                                              </p:val>
                                            </p:tav>
                                          </p:tavLst>
                                        </p:anim>
                                      </p:childTnLst>
                                    </p:cTn>
                                  </p:par>
                                  <p:par>
                                    <p:cTn id="347" presetID="2" presetClass="entr" presetSubtype="4" fill="hold" nodeType="withEffect">
                                      <p:stCondLst>
                                        <p:cond delay="0"/>
                                      </p:stCondLst>
                                      <p:childTnLst>
                                        <p:set>
                                          <p:cBhvr>
                                            <p:cTn id="348" dur="1" fill="hold">
                                              <p:stCondLst>
                                                <p:cond delay="0"/>
                                              </p:stCondLst>
                                            </p:cTn>
                                            <p:tgtEl>
                                              <p:spTgt spid="2145"/>
                                            </p:tgtEl>
                                            <p:attrNameLst>
                                              <p:attrName>style.visibility</p:attrName>
                                            </p:attrNameLst>
                                          </p:cBhvr>
                                          <p:to>
                                            <p:strVal val="visible"/>
                                          </p:to>
                                        </p:set>
                                        <p:anim calcmode="lin" valueType="num">
                                          <p:cBhvr additive="base">
                                            <p:cTn id="349" dur="500" fill="hold"/>
                                            <p:tgtEl>
                                              <p:spTgt spid="2145"/>
                                            </p:tgtEl>
                                            <p:attrNameLst>
                                              <p:attrName>ppt_x</p:attrName>
                                            </p:attrNameLst>
                                          </p:cBhvr>
                                          <p:tavLst>
                                            <p:tav tm="0">
                                              <p:val>
                                                <p:strVal val="#ppt_x"/>
                                              </p:val>
                                            </p:tav>
                                            <p:tav tm="100000">
                                              <p:val>
                                                <p:strVal val="#ppt_x"/>
                                              </p:val>
                                            </p:tav>
                                          </p:tavLst>
                                        </p:anim>
                                        <p:anim calcmode="lin" valueType="num">
                                          <p:cBhvr additive="base">
                                            <p:cTn id="350" dur="500" fill="hold"/>
                                            <p:tgtEl>
                                              <p:spTgt spid="2145"/>
                                            </p:tgtEl>
                                            <p:attrNameLst>
                                              <p:attrName>ppt_y</p:attrName>
                                            </p:attrNameLst>
                                          </p:cBhvr>
                                          <p:tavLst>
                                            <p:tav tm="0">
                                              <p:val>
                                                <p:strVal val="1+#ppt_h/2"/>
                                              </p:val>
                                            </p:tav>
                                            <p:tav tm="100000">
                                              <p:val>
                                                <p:strVal val="#ppt_y"/>
                                              </p:val>
                                            </p:tav>
                                          </p:tavLst>
                                        </p:anim>
                                      </p:childTnLst>
                                    </p:cTn>
                                  </p:par>
                                  <p:par>
                                    <p:cTn id="351" presetID="2" presetClass="entr" presetSubtype="1" fill="hold" nodeType="withEffect">
                                      <p:stCondLst>
                                        <p:cond delay="0"/>
                                      </p:stCondLst>
                                      <p:childTnLst>
                                        <p:set>
                                          <p:cBhvr>
                                            <p:cTn id="352" dur="1" fill="hold">
                                              <p:stCondLst>
                                                <p:cond delay="0"/>
                                              </p:stCondLst>
                                            </p:cTn>
                                            <p:tgtEl>
                                              <p:spTgt spid="2146"/>
                                            </p:tgtEl>
                                            <p:attrNameLst>
                                              <p:attrName>style.visibility</p:attrName>
                                            </p:attrNameLst>
                                          </p:cBhvr>
                                          <p:to>
                                            <p:strVal val="visible"/>
                                          </p:to>
                                        </p:set>
                                        <p:anim calcmode="lin" valueType="num">
                                          <p:cBhvr additive="base">
                                            <p:cTn id="353" dur="500" fill="hold"/>
                                            <p:tgtEl>
                                              <p:spTgt spid="2146"/>
                                            </p:tgtEl>
                                            <p:attrNameLst>
                                              <p:attrName>ppt_x</p:attrName>
                                            </p:attrNameLst>
                                          </p:cBhvr>
                                          <p:tavLst>
                                            <p:tav tm="0">
                                              <p:val>
                                                <p:strVal val="#ppt_x"/>
                                              </p:val>
                                            </p:tav>
                                            <p:tav tm="100000">
                                              <p:val>
                                                <p:strVal val="#ppt_x"/>
                                              </p:val>
                                            </p:tav>
                                          </p:tavLst>
                                        </p:anim>
                                        <p:anim calcmode="lin" valueType="num">
                                          <p:cBhvr additive="base">
                                            <p:cTn id="354" dur="500" fill="hold"/>
                                            <p:tgtEl>
                                              <p:spTgt spid="2146"/>
                                            </p:tgtEl>
                                            <p:attrNameLst>
                                              <p:attrName>ppt_y</p:attrName>
                                            </p:attrNameLst>
                                          </p:cBhvr>
                                          <p:tavLst>
                                            <p:tav tm="0">
                                              <p:val>
                                                <p:strVal val="0-#ppt_h/2"/>
                                              </p:val>
                                            </p:tav>
                                            <p:tav tm="100000">
                                              <p:val>
                                                <p:strVal val="#ppt_y"/>
                                              </p:val>
                                            </p:tav>
                                          </p:tavLst>
                                        </p:anim>
                                      </p:childTnLst>
                                    </p:cTn>
                                  </p:par>
                                  <p:par>
                                    <p:cTn id="355" presetID="2" presetClass="entr" presetSubtype="1" fill="hold" nodeType="withEffect">
                                      <p:stCondLst>
                                        <p:cond delay="0"/>
                                      </p:stCondLst>
                                      <p:childTnLst>
                                        <p:set>
                                          <p:cBhvr>
                                            <p:cTn id="356" dur="1" fill="hold">
                                              <p:stCondLst>
                                                <p:cond delay="0"/>
                                              </p:stCondLst>
                                            </p:cTn>
                                            <p:tgtEl>
                                              <p:spTgt spid="2147"/>
                                            </p:tgtEl>
                                            <p:attrNameLst>
                                              <p:attrName>style.visibility</p:attrName>
                                            </p:attrNameLst>
                                          </p:cBhvr>
                                          <p:to>
                                            <p:strVal val="visible"/>
                                          </p:to>
                                        </p:set>
                                        <p:anim calcmode="lin" valueType="num">
                                          <p:cBhvr additive="base">
                                            <p:cTn id="357" dur="500" fill="hold"/>
                                            <p:tgtEl>
                                              <p:spTgt spid="2147"/>
                                            </p:tgtEl>
                                            <p:attrNameLst>
                                              <p:attrName>ppt_x</p:attrName>
                                            </p:attrNameLst>
                                          </p:cBhvr>
                                          <p:tavLst>
                                            <p:tav tm="0">
                                              <p:val>
                                                <p:strVal val="#ppt_x"/>
                                              </p:val>
                                            </p:tav>
                                            <p:tav tm="100000">
                                              <p:val>
                                                <p:strVal val="#ppt_x"/>
                                              </p:val>
                                            </p:tav>
                                          </p:tavLst>
                                        </p:anim>
                                        <p:anim calcmode="lin" valueType="num">
                                          <p:cBhvr additive="base">
                                            <p:cTn id="358" dur="500" fill="hold"/>
                                            <p:tgtEl>
                                              <p:spTgt spid="2147"/>
                                            </p:tgtEl>
                                            <p:attrNameLst>
                                              <p:attrName>ppt_y</p:attrName>
                                            </p:attrNameLst>
                                          </p:cBhvr>
                                          <p:tavLst>
                                            <p:tav tm="0">
                                              <p:val>
                                                <p:strVal val="0-#ppt_h/2"/>
                                              </p:val>
                                            </p:tav>
                                            <p:tav tm="100000">
                                              <p:val>
                                                <p:strVal val="#ppt_y"/>
                                              </p:val>
                                            </p:tav>
                                          </p:tavLst>
                                        </p:anim>
                                      </p:childTnLst>
                                    </p:cTn>
                                  </p:par>
                                  <p:par>
                                    <p:cTn id="359" presetID="2" presetClass="entr" presetSubtype="4" fill="hold" nodeType="withEffect">
                                      <p:stCondLst>
                                        <p:cond delay="0"/>
                                      </p:stCondLst>
                                      <p:childTnLst>
                                        <p:set>
                                          <p:cBhvr>
                                            <p:cTn id="360" dur="1" fill="hold">
                                              <p:stCondLst>
                                                <p:cond delay="0"/>
                                              </p:stCondLst>
                                            </p:cTn>
                                            <p:tgtEl>
                                              <p:spTgt spid="2148"/>
                                            </p:tgtEl>
                                            <p:attrNameLst>
                                              <p:attrName>style.visibility</p:attrName>
                                            </p:attrNameLst>
                                          </p:cBhvr>
                                          <p:to>
                                            <p:strVal val="visible"/>
                                          </p:to>
                                        </p:set>
                                        <p:anim calcmode="lin" valueType="num">
                                          <p:cBhvr additive="base">
                                            <p:cTn id="361" dur="500" fill="hold"/>
                                            <p:tgtEl>
                                              <p:spTgt spid="2148"/>
                                            </p:tgtEl>
                                            <p:attrNameLst>
                                              <p:attrName>ppt_x</p:attrName>
                                            </p:attrNameLst>
                                          </p:cBhvr>
                                          <p:tavLst>
                                            <p:tav tm="0">
                                              <p:val>
                                                <p:strVal val="#ppt_x"/>
                                              </p:val>
                                            </p:tav>
                                            <p:tav tm="100000">
                                              <p:val>
                                                <p:strVal val="#ppt_x"/>
                                              </p:val>
                                            </p:tav>
                                          </p:tavLst>
                                        </p:anim>
                                        <p:anim calcmode="lin" valueType="num">
                                          <p:cBhvr additive="base">
                                            <p:cTn id="362" dur="500" fill="hold"/>
                                            <p:tgtEl>
                                              <p:spTgt spid="2148"/>
                                            </p:tgtEl>
                                            <p:attrNameLst>
                                              <p:attrName>ppt_y</p:attrName>
                                            </p:attrNameLst>
                                          </p:cBhvr>
                                          <p:tavLst>
                                            <p:tav tm="0">
                                              <p:val>
                                                <p:strVal val="1+#ppt_h/2"/>
                                              </p:val>
                                            </p:tav>
                                            <p:tav tm="100000">
                                              <p:val>
                                                <p:strVal val="#ppt_y"/>
                                              </p:val>
                                            </p:tav>
                                          </p:tavLst>
                                        </p:anim>
                                      </p:childTnLst>
                                    </p:cTn>
                                  </p:par>
                                  <p:par>
                                    <p:cTn id="363" presetID="2" presetClass="entr" presetSubtype="1" fill="hold" nodeType="withEffect">
                                      <p:stCondLst>
                                        <p:cond delay="0"/>
                                      </p:stCondLst>
                                      <p:childTnLst>
                                        <p:set>
                                          <p:cBhvr>
                                            <p:cTn id="364" dur="1" fill="hold">
                                              <p:stCondLst>
                                                <p:cond delay="0"/>
                                              </p:stCondLst>
                                            </p:cTn>
                                            <p:tgtEl>
                                              <p:spTgt spid="2149"/>
                                            </p:tgtEl>
                                            <p:attrNameLst>
                                              <p:attrName>style.visibility</p:attrName>
                                            </p:attrNameLst>
                                          </p:cBhvr>
                                          <p:to>
                                            <p:strVal val="visible"/>
                                          </p:to>
                                        </p:set>
                                        <p:anim calcmode="lin" valueType="num">
                                          <p:cBhvr additive="base">
                                            <p:cTn id="365" dur="500" fill="hold"/>
                                            <p:tgtEl>
                                              <p:spTgt spid="2149"/>
                                            </p:tgtEl>
                                            <p:attrNameLst>
                                              <p:attrName>ppt_x</p:attrName>
                                            </p:attrNameLst>
                                          </p:cBhvr>
                                          <p:tavLst>
                                            <p:tav tm="0">
                                              <p:val>
                                                <p:strVal val="#ppt_x"/>
                                              </p:val>
                                            </p:tav>
                                            <p:tav tm="100000">
                                              <p:val>
                                                <p:strVal val="#ppt_x"/>
                                              </p:val>
                                            </p:tav>
                                          </p:tavLst>
                                        </p:anim>
                                        <p:anim calcmode="lin" valueType="num">
                                          <p:cBhvr additive="base">
                                            <p:cTn id="366" dur="500" fill="hold"/>
                                            <p:tgtEl>
                                              <p:spTgt spid="2149"/>
                                            </p:tgtEl>
                                            <p:attrNameLst>
                                              <p:attrName>ppt_y</p:attrName>
                                            </p:attrNameLst>
                                          </p:cBhvr>
                                          <p:tavLst>
                                            <p:tav tm="0">
                                              <p:val>
                                                <p:strVal val="0-#ppt_h/2"/>
                                              </p:val>
                                            </p:tav>
                                            <p:tav tm="100000">
                                              <p:val>
                                                <p:strVal val="#ppt_y"/>
                                              </p:val>
                                            </p:tav>
                                          </p:tavLst>
                                        </p:anim>
                                      </p:childTnLst>
                                    </p:cTn>
                                  </p:par>
                                  <p:par>
                                    <p:cTn id="367" presetID="2" presetClass="entr" presetSubtype="1" fill="hold" nodeType="withEffect">
                                      <p:stCondLst>
                                        <p:cond delay="0"/>
                                      </p:stCondLst>
                                      <p:childTnLst>
                                        <p:set>
                                          <p:cBhvr>
                                            <p:cTn id="368" dur="1" fill="hold">
                                              <p:stCondLst>
                                                <p:cond delay="0"/>
                                              </p:stCondLst>
                                            </p:cTn>
                                            <p:tgtEl>
                                              <p:spTgt spid="2150"/>
                                            </p:tgtEl>
                                            <p:attrNameLst>
                                              <p:attrName>style.visibility</p:attrName>
                                            </p:attrNameLst>
                                          </p:cBhvr>
                                          <p:to>
                                            <p:strVal val="visible"/>
                                          </p:to>
                                        </p:set>
                                        <p:anim calcmode="lin" valueType="num">
                                          <p:cBhvr additive="base">
                                            <p:cTn id="369" dur="500" fill="hold"/>
                                            <p:tgtEl>
                                              <p:spTgt spid="2150"/>
                                            </p:tgtEl>
                                            <p:attrNameLst>
                                              <p:attrName>ppt_x</p:attrName>
                                            </p:attrNameLst>
                                          </p:cBhvr>
                                          <p:tavLst>
                                            <p:tav tm="0">
                                              <p:val>
                                                <p:strVal val="#ppt_x"/>
                                              </p:val>
                                            </p:tav>
                                            <p:tav tm="100000">
                                              <p:val>
                                                <p:strVal val="#ppt_x"/>
                                              </p:val>
                                            </p:tav>
                                          </p:tavLst>
                                        </p:anim>
                                        <p:anim calcmode="lin" valueType="num">
                                          <p:cBhvr additive="base">
                                            <p:cTn id="370" dur="500" fill="hold"/>
                                            <p:tgtEl>
                                              <p:spTgt spid="2150"/>
                                            </p:tgtEl>
                                            <p:attrNameLst>
                                              <p:attrName>ppt_y</p:attrName>
                                            </p:attrNameLst>
                                          </p:cBhvr>
                                          <p:tavLst>
                                            <p:tav tm="0">
                                              <p:val>
                                                <p:strVal val="0-#ppt_h/2"/>
                                              </p:val>
                                            </p:tav>
                                            <p:tav tm="100000">
                                              <p:val>
                                                <p:strVal val="#ppt_y"/>
                                              </p:val>
                                            </p:tav>
                                          </p:tavLst>
                                        </p:anim>
                                      </p:childTnLst>
                                    </p:cTn>
                                  </p:par>
                                  <p:par>
                                    <p:cTn id="371" presetID="2" presetClass="entr" presetSubtype="4" fill="hold" nodeType="withEffect">
                                      <p:stCondLst>
                                        <p:cond delay="0"/>
                                      </p:stCondLst>
                                      <p:childTnLst>
                                        <p:set>
                                          <p:cBhvr>
                                            <p:cTn id="372" dur="1" fill="hold">
                                              <p:stCondLst>
                                                <p:cond delay="0"/>
                                              </p:stCondLst>
                                            </p:cTn>
                                            <p:tgtEl>
                                              <p:spTgt spid="2151"/>
                                            </p:tgtEl>
                                            <p:attrNameLst>
                                              <p:attrName>style.visibility</p:attrName>
                                            </p:attrNameLst>
                                          </p:cBhvr>
                                          <p:to>
                                            <p:strVal val="visible"/>
                                          </p:to>
                                        </p:set>
                                        <p:anim calcmode="lin" valueType="num">
                                          <p:cBhvr additive="base">
                                            <p:cTn id="373" dur="500" fill="hold"/>
                                            <p:tgtEl>
                                              <p:spTgt spid="2151"/>
                                            </p:tgtEl>
                                            <p:attrNameLst>
                                              <p:attrName>ppt_x</p:attrName>
                                            </p:attrNameLst>
                                          </p:cBhvr>
                                          <p:tavLst>
                                            <p:tav tm="0">
                                              <p:val>
                                                <p:strVal val="#ppt_x"/>
                                              </p:val>
                                            </p:tav>
                                            <p:tav tm="100000">
                                              <p:val>
                                                <p:strVal val="#ppt_x"/>
                                              </p:val>
                                            </p:tav>
                                          </p:tavLst>
                                        </p:anim>
                                        <p:anim calcmode="lin" valueType="num">
                                          <p:cBhvr additive="base">
                                            <p:cTn id="374" dur="500" fill="hold"/>
                                            <p:tgtEl>
                                              <p:spTgt spid="2151"/>
                                            </p:tgtEl>
                                            <p:attrNameLst>
                                              <p:attrName>ppt_y</p:attrName>
                                            </p:attrNameLst>
                                          </p:cBhvr>
                                          <p:tavLst>
                                            <p:tav tm="0">
                                              <p:val>
                                                <p:strVal val="1+#ppt_h/2"/>
                                              </p:val>
                                            </p:tav>
                                            <p:tav tm="100000">
                                              <p:val>
                                                <p:strVal val="#ppt_y"/>
                                              </p:val>
                                            </p:tav>
                                          </p:tavLst>
                                        </p:anim>
                                      </p:childTnLst>
                                    </p:cTn>
                                  </p:par>
                                  <p:par>
                                    <p:cTn id="375" presetID="2" presetClass="entr" presetSubtype="1" fill="hold" nodeType="withEffect">
                                      <p:stCondLst>
                                        <p:cond delay="0"/>
                                      </p:stCondLst>
                                      <p:childTnLst>
                                        <p:set>
                                          <p:cBhvr>
                                            <p:cTn id="376" dur="1" fill="hold">
                                              <p:stCondLst>
                                                <p:cond delay="0"/>
                                              </p:stCondLst>
                                            </p:cTn>
                                            <p:tgtEl>
                                              <p:spTgt spid="2152"/>
                                            </p:tgtEl>
                                            <p:attrNameLst>
                                              <p:attrName>style.visibility</p:attrName>
                                            </p:attrNameLst>
                                          </p:cBhvr>
                                          <p:to>
                                            <p:strVal val="visible"/>
                                          </p:to>
                                        </p:set>
                                        <p:anim calcmode="lin" valueType="num">
                                          <p:cBhvr additive="base">
                                            <p:cTn id="377" dur="500" fill="hold"/>
                                            <p:tgtEl>
                                              <p:spTgt spid="2152"/>
                                            </p:tgtEl>
                                            <p:attrNameLst>
                                              <p:attrName>ppt_x</p:attrName>
                                            </p:attrNameLst>
                                          </p:cBhvr>
                                          <p:tavLst>
                                            <p:tav tm="0">
                                              <p:val>
                                                <p:strVal val="#ppt_x"/>
                                              </p:val>
                                            </p:tav>
                                            <p:tav tm="100000">
                                              <p:val>
                                                <p:strVal val="#ppt_x"/>
                                              </p:val>
                                            </p:tav>
                                          </p:tavLst>
                                        </p:anim>
                                        <p:anim calcmode="lin" valueType="num">
                                          <p:cBhvr additive="base">
                                            <p:cTn id="378" dur="500" fill="hold"/>
                                            <p:tgtEl>
                                              <p:spTgt spid="2152"/>
                                            </p:tgtEl>
                                            <p:attrNameLst>
                                              <p:attrName>ppt_y</p:attrName>
                                            </p:attrNameLst>
                                          </p:cBhvr>
                                          <p:tavLst>
                                            <p:tav tm="0">
                                              <p:val>
                                                <p:strVal val="0-#ppt_h/2"/>
                                              </p:val>
                                            </p:tav>
                                            <p:tav tm="100000">
                                              <p:val>
                                                <p:strVal val="#ppt_y"/>
                                              </p:val>
                                            </p:tav>
                                          </p:tavLst>
                                        </p:anim>
                                      </p:childTnLst>
                                    </p:cTn>
                                  </p:par>
                                  <p:par>
                                    <p:cTn id="379" presetID="2" presetClass="entr" presetSubtype="4" fill="hold" nodeType="withEffect">
                                      <p:stCondLst>
                                        <p:cond delay="0"/>
                                      </p:stCondLst>
                                      <p:childTnLst>
                                        <p:set>
                                          <p:cBhvr>
                                            <p:cTn id="380" dur="1" fill="hold">
                                              <p:stCondLst>
                                                <p:cond delay="0"/>
                                              </p:stCondLst>
                                            </p:cTn>
                                            <p:tgtEl>
                                              <p:spTgt spid="2153"/>
                                            </p:tgtEl>
                                            <p:attrNameLst>
                                              <p:attrName>style.visibility</p:attrName>
                                            </p:attrNameLst>
                                          </p:cBhvr>
                                          <p:to>
                                            <p:strVal val="visible"/>
                                          </p:to>
                                        </p:set>
                                        <p:anim calcmode="lin" valueType="num">
                                          <p:cBhvr additive="base">
                                            <p:cTn id="381" dur="500" fill="hold"/>
                                            <p:tgtEl>
                                              <p:spTgt spid="2153"/>
                                            </p:tgtEl>
                                            <p:attrNameLst>
                                              <p:attrName>ppt_x</p:attrName>
                                            </p:attrNameLst>
                                          </p:cBhvr>
                                          <p:tavLst>
                                            <p:tav tm="0">
                                              <p:val>
                                                <p:strVal val="#ppt_x"/>
                                              </p:val>
                                            </p:tav>
                                            <p:tav tm="100000">
                                              <p:val>
                                                <p:strVal val="#ppt_x"/>
                                              </p:val>
                                            </p:tav>
                                          </p:tavLst>
                                        </p:anim>
                                        <p:anim calcmode="lin" valueType="num">
                                          <p:cBhvr additive="base">
                                            <p:cTn id="382" dur="500" fill="hold"/>
                                            <p:tgtEl>
                                              <p:spTgt spid="2153"/>
                                            </p:tgtEl>
                                            <p:attrNameLst>
                                              <p:attrName>ppt_y</p:attrName>
                                            </p:attrNameLst>
                                          </p:cBhvr>
                                          <p:tavLst>
                                            <p:tav tm="0">
                                              <p:val>
                                                <p:strVal val="1+#ppt_h/2"/>
                                              </p:val>
                                            </p:tav>
                                            <p:tav tm="100000">
                                              <p:val>
                                                <p:strVal val="#ppt_y"/>
                                              </p:val>
                                            </p:tav>
                                          </p:tavLst>
                                        </p:anim>
                                      </p:childTnLst>
                                    </p:cTn>
                                  </p:par>
                                  <p:par>
                                    <p:cTn id="383" presetID="2" presetClass="entr" presetSubtype="4" fill="hold" nodeType="withEffect">
                                      <p:stCondLst>
                                        <p:cond delay="0"/>
                                      </p:stCondLst>
                                      <p:childTnLst>
                                        <p:set>
                                          <p:cBhvr>
                                            <p:cTn id="384" dur="1" fill="hold">
                                              <p:stCondLst>
                                                <p:cond delay="0"/>
                                              </p:stCondLst>
                                            </p:cTn>
                                            <p:tgtEl>
                                              <p:spTgt spid="2154"/>
                                            </p:tgtEl>
                                            <p:attrNameLst>
                                              <p:attrName>style.visibility</p:attrName>
                                            </p:attrNameLst>
                                          </p:cBhvr>
                                          <p:to>
                                            <p:strVal val="visible"/>
                                          </p:to>
                                        </p:set>
                                        <p:anim calcmode="lin" valueType="num">
                                          <p:cBhvr additive="base">
                                            <p:cTn id="385" dur="500" fill="hold"/>
                                            <p:tgtEl>
                                              <p:spTgt spid="2154"/>
                                            </p:tgtEl>
                                            <p:attrNameLst>
                                              <p:attrName>ppt_x</p:attrName>
                                            </p:attrNameLst>
                                          </p:cBhvr>
                                          <p:tavLst>
                                            <p:tav tm="0">
                                              <p:val>
                                                <p:strVal val="#ppt_x"/>
                                              </p:val>
                                            </p:tav>
                                            <p:tav tm="100000">
                                              <p:val>
                                                <p:strVal val="#ppt_x"/>
                                              </p:val>
                                            </p:tav>
                                          </p:tavLst>
                                        </p:anim>
                                        <p:anim calcmode="lin" valueType="num">
                                          <p:cBhvr additive="base">
                                            <p:cTn id="386" dur="500" fill="hold"/>
                                            <p:tgtEl>
                                              <p:spTgt spid="2154"/>
                                            </p:tgtEl>
                                            <p:attrNameLst>
                                              <p:attrName>ppt_y</p:attrName>
                                            </p:attrNameLst>
                                          </p:cBhvr>
                                          <p:tavLst>
                                            <p:tav tm="0">
                                              <p:val>
                                                <p:strVal val="1+#ppt_h/2"/>
                                              </p:val>
                                            </p:tav>
                                            <p:tav tm="100000">
                                              <p:val>
                                                <p:strVal val="#ppt_y"/>
                                              </p:val>
                                            </p:tav>
                                          </p:tavLst>
                                        </p:anim>
                                      </p:childTnLst>
                                    </p:cTn>
                                  </p:par>
                                  <p:par>
                                    <p:cTn id="387" presetID="2" presetClass="entr" presetSubtype="1" fill="hold" nodeType="withEffect">
                                      <p:stCondLst>
                                        <p:cond delay="0"/>
                                      </p:stCondLst>
                                      <p:childTnLst>
                                        <p:set>
                                          <p:cBhvr>
                                            <p:cTn id="388" dur="1" fill="hold">
                                              <p:stCondLst>
                                                <p:cond delay="0"/>
                                              </p:stCondLst>
                                            </p:cTn>
                                            <p:tgtEl>
                                              <p:spTgt spid="2155"/>
                                            </p:tgtEl>
                                            <p:attrNameLst>
                                              <p:attrName>style.visibility</p:attrName>
                                            </p:attrNameLst>
                                          </p:cBhvr>
                                          <p:to>
                                            <p:strVal val="visible"/>
                                          </p:to>
                                        </p:set>
                                        <p:anim calcmode="lin" valueType="num">
                                          <p:cBhvr additive="base">
                                            <p:cTn id="389" dur="500" fill="hold"/>
                                            <p:tgtEl>
                                              <p:spTgt spid="2155"/>
                                            </p:tgtEl>
                                            <p:attrNameLst>
                                              <p:attrName>ppt_x</p:attrName>
                                            </p:attrNameLst>
                                          </p:cBhvr>
                                          <p:tavLst>
                                            <p:tav tm="0">
                                              <p:val>
                                                <p:strVal val="#ppt_x"/>
                                              </p:val>
                                            </p:tav>
                                            <p:tav tm="100000">
                                              <p:val>
                                                <p:strVal val="#ppt_x"/>
                                              </p:val>
                                            </p:tav>
                                          </p:tavLst>
                                        </p:anim>
                                        <p:anim calcmode="lin" valueType="num">
                                          <p:cBhvr additive="base">
                                            <p:cTn id="390" dur="500" fill="hold"/>
                                            <p:tgtEl>
                                              <p:spTgt spid="2155"/>
                                            </p:tgtEl>
                                            <p:attrNameLst>
                                              <p:attrName>ppt_y</p:attrName>
                                            </p:attrNameLst>
                                          </p:cBhvr>
                                          <p:tavLst>
                                            <p:tav tm="0">
                                              <p:val>
                                                <p:strVal val="0-#ppt_h/2"/>
                                              </p:val>
                                            </p:tav>
                                            <p:tav tm="100000">
                                              <p:val>
                                                <p:strVal val="#ppt_y"/>
                                              </p:val>
                                            </p:tav>
                                          </p:tavLst>
                                        </p:anim>
                                      </p:childTnLst>
                                    </p:cTn>
                                  </p:par>
                                  <p:par>
                                    <p:cTn id="391" presetID="2" presetClass="entr" presetSubtype="1" fill="hold" nodeType="withEffect">
                                      <p:stCondLst>
                                        <p:cond delay="0"/>
                                      </p:stCondLst>
                                      <p:childTnLst>
                                        <p:set>
                                          <p:cBhvr>
                                            <p:cTn id="392" dur="1" fill="hold">
                                              <p:stCondLst>
                                                <p:cond delay="0"/>
                                              </p:stCondLst>
                                            </p:cTn>
                                            <p:tgtEl>
                                              <p:spTgt spid="2156"/>
                                            </p:tgtEl>
                                            <p:attrNameLst>
                                              <p:attrName>style.visibility</p:attrName>
                                            </p:attrNameLst>
                                          </p:cBhvr>
                                          <p:to>
                                            <p:strVal val="visible"/>
                                          </p:to>
                                        </p:set>
                                        <p:anim calcmode="lin" valueType="num">
                                          <p:cBhvr additive="base">
                                            <p:cTn id="393" dur="500" fill="hold"/>
                                            <p:tgtEl>
                                              <p:spTgt spid="2156"/>
                                            </p:tgtEl>
                                            <p:attrNameLst>
                                              <p:attrName>ppt_x</p:attrName>
                                            </p:attrNameLst>
                                          </p:cBhvr>
                                          <p:tavLst>
                                            <p:tav tm="0">
                                              <p:val>
                                                <p:strVal val="#ppt_x"/>
                                              </p:val>
                                            </p:tav>
                                            <p:tav tm="100000">
                                              <p:val>
                                                <p:strVal val="#ppt_x"/>
                                              </p:val>
                                            </p:tav>
                                          </p:tavLst>
                                        </p:anim>
                                        <p:anim calcmode="lin" valueType="num">
                                          <p:cBhvr additive="base">
                                            <p:cTn id="394" dur="500" fill="hold"/>
                                            <p:tgtEl>
                                              <p:spTgt spid="2156"/>
                                            </p:tgtEl>
                                            <p:attrNameLst>
                                              <p:attrName>ppt_y</p:attrName>
                                            </p:attrNameLst>
                                          </p:cBhvr>
                                          <p:tavLst>
                                            <p:tav tm="0">
                                              <p:val>
                                                <p:strVal val="0-#ppt_h/2"/>
                                              </p:val>
                                            </p:tav>
                                            <p:tav tm="100000">
                                              <p:val>
                                                <p:strVal val="#ppt_y"/>
                                              </p:val>
                                            </p:tav>
                                          </p:tavLst>
                                        </p:anim>
                                      </p:childTnLst>
                                    </p:cTn>
                                  </p:par>
                                  <p:par>
                                    <p:cTn id="395" presetID="2" presetClass="entr" presetSubtype="1" fill="hold" nodeType="withEffect">
                                      <p:stCondLst>
                                        <p:cond delay="0"/>
                                      </p:stCondLst>
                                      <p:childTnLst>
                                        <p:set>
                                          <p:cBhvr>
                                            <p:cTn id="396" dur="1" fill="hold">
                                              <p:stCondLst>
                                                <p:cond delay="0"/>
                                              </p:stCondLst>
                                            </p:cTn>
                                            <p:tgtEl>
                                              <p:spTgt spid="2157"/>
                                            </p:tgtEl>
                                            <p:attrNameLst>
                                              <p:attrName>style.visibility</p:attrName>
                                            </p:attrNameLst>
                                          </p:cBhvr>
                                          <p:to>
                                            <p:strVal val="visible"/>
                                          </p:to>
                                        </p:set>
                                        <p:anim calcmode="lin" valueType="num">
                                          <p:cBhvr additive="base">
                                            <p:cTn id="397" dur="500" fill="hold"/>
                                            <p:tgtEl>
                                              <p:spTgt spid="2157"/>
                                            </p:tgtEl>
                                            <p:attrNameLst>
                                              <p:attrName>ppt_x</p:attrName>
                                            </p:attrNameLst>
                                          </p:cBhvr>
                                          <p:tavLst>
                                            <p:tav tm="0">
                                              <p:val>
                                                <p:strVal val="#ppt_x"/>
                                              </p:val>
                                            </p:tav>
                                            <p:tav tm="100000">
                                              <p:val>
                                                <p:strVal val="#ppt_x"/>
                                              </p:val>
                                            </p:tav>
                                          </p:tavLst>
                                        </p:anim>
                                        <p:anim calcmode="lin" valueType="num">
                                          <p:cBhvr additive="base">
                                            <p:cTn id="398" dur="500" fill="hold"/>
                                            <p:tgtEl>
                                              <p:spTgt spid="2157"/>
                                            </p:tgtEl>
                                            <p:attrNameLst>
                                              <p:attrName>ppt_y</p:attrName>
                                            </p:attrNameLst>
                                          </p:cBhvr>
                                          <p:tavLst>
                                            <p:tav tm="0">
                                              <p:val>
                                                <p:strVal val="0-#ppt_h/2"/>
                                              </p:val>
                                            </p:tav>
                                            <p:tav tm="100000">
                                              <p:val>
                                                <p:strVal val="#ppt_y"/>
                                              </p:val>
                                            </p:tav>
                                          </p:tavLst>
                                        </p:anim>
                                      </p:childTnLst>
                                    </p:cTn>
                                  </p:par>
                                  <p:par>
                                    <p:cTn id="399" presetID="2" presetClass="entr" presetSubtype="4" fill="hold" nodeType="withEffect">
                                      <p:stCondLst>
                                        <p:cond delay="0"/>
                                      </p:stCondLst>
                                      <p:childTnLst>
                                        <p:set>
                                          <p:cBhvr>
                                            <p:cTn id="400" dur="1" fill="hold">
                                              <p:stCondLst>
                                                <p:cond delay="0"/>
                                              </p:stCondLst>
                                            </p:cTn>
                                            <p:tgtEl>
                                              <p:spTgt spid="2158"/>
                                            </p:tgtEl>
                                            <p:attrNameLst>
                                              <p:attrName>style.visibility</p:attrName>
                                            </p:attrNameLst>
                                          </p:cBhvr>
                                          <p:to>
                                            <p:strVal val="visible"/>
                                          </p:to>
                                        </p:set>
                                        <p:anim calcmode="lin" valueType="num">
                                          <p:cBhvr additive="base">
                                            <p:cTn id="401" dur="500" fill="hold"/>
                                            <p:tgtEl>
                                              <p:spTgt spid="2158"/>
                                            </p:tgtEl>
                                            <p:attrNameLst>
                                              <p:attrName>ppt_x</p:attrName>
                                            </p:attrNameLst>
                                          </p:cBhvr>
                                          <p:tavLst>
                                            <p:tav tm="0">
                                              <p:val>
                                                <p:strVal val="#ppt_x"/>
                                              </p:val>
                                            </p:tav>
                                            <p:tav tm="100000">
                                              <p:val>
                                                <p:strVal val="#ppt_x"/>
                                              </p:val>
                                            </p:tav>
                                          </p:tavLst>
                                        </p:anim>
                                        <p:anim calcmode="lin" valueType="num">
                                          <p:cBhvr additive="base">
                                            <p:cTn id="402" dur="500" fill="hold"/>
                                            <p:tgtEl>
                                              <p:spTgt spid="2158"/>
                                            </p:tgtEl>
                                            <p:attrNameLst>
                                              <p:attrName>ppt_y</p:attrName>
                                            </p:attrNameLst>
                                          </p:cBhvr>
                                          <p:tavLst>
                                            <p:tav tm="0">
                                              <p:val>
                                                <p:strVal val="1+#ppt_h/2"/>
                                              </p:val>
                                            </p:tav>
                                            <p:tav tm="100000">
                                              <p:val>
                                                <p:strVal val="#ppt_y"/>
                                              </p:val>
                                            </p:tav>
                                          </p:tavLst>
                                        </p:anim>
                                      </p:childTnLst>
                                    </p:cTn>
                                  </p:par>
                                  <p:par>
                                    <p:cTn id="403" presetID="2" presetClass="entr" presetSubtype="4" fill="hold" nodeType="withEffect">
                                      <p:stCondLst>
                                        <p:cond delay="0"/>
                                      </p:stCondLst>
                                      <p:childTnLst>
                                        <p:set>
                                          <p:cBhvr>
                                            <p:cTn id="404" dur="1" fill="hold">
                                              <p:stCondLst>
                                                <p:cond delay="0"/>
                                              </p:stCondLst>
                                            </p:cTn>
                                            <p:tgtEl>
                                              <p:spTgt spid="2159"/>
                                            </p:tgtEl>
                                            <p:attrNameLst>
                                              <p:attrName>style.visibility</p:attrName>
                                            </p:attrNameLst>
                                          </p:cBhvr>
                                          <p:to>
                                            <p:strVal val="visible"/>
                                          </p:to>
                                        </p:set>
                                        <p:anim calcmode="lin" valueType="num">
                                          <p:cBhvr additive="base">
                                            <p:cTn id="405" dur="500" fill="hold"/>
                                            <p:tgtEl>
                                              <p:spTgt spid="2159"/>
                                            </p:tgtEl>
                                            <p:attrNameLst>
                                              <p:attrName>ppt_x</p:attrName>
                                            </p:attrNameLst>
                                          </p:cBhvr>
                                          <p:tavLst>
                                            <p:tav tm="0">
                                              <p:val>
                                                <p:strVal val="#ppt_x"/>
                                              </p:val>
                                            </p:tav>
                                            <p:tav tm="100000">
                                              <p:val>
                                                <p:strVal val="#ppt_x"/>
                                              </p:val>
                                            </p:tav>
                                          </p:tavLst>
                                        </p:anim>
                                        <p:anim calcmode="lin" valueType="num">
                                          <p:cBhvr additive="base">
                                            <p:cTn id="406" dur="500" fill="hold"/>
                                            <p:tgtEl>
                                              <p:spTgt spid="2159"/>
                                            </p:tgtEl>
                                            <p:attrNameLst>
                                              <p:attrName>ppt_y</p:attrName>
                                            </p:attrNameLst>
                                          </p:cBhvr>
                                          <p:tavLst>
                                            <p:tav tm="0">
                                              <p:val>
                                                <p:strVal val="1+#ppt_h/2"/>
                                              </p:val>
                                            </p:tav>
                                            <p:tav tm="100000">
                                              <p:val>
                                                <p:strVal val="#ppt_y"/>
                                              </p:val>
                                            </p:tav>
                                          </p:tavLst>
                                        </p:anim>
                                      </p:childTnLst>
                                    </p:cTn>
                                  </p:par>
                                  <p:par>
                                    <p:cTn id="407" presetID="2" presetClass="entr" presetSubtype="1" fill="hold" nodeType="withEffect">
                                      <p:stCondLst>
                                        <p:cond delay="0"/>
                                      </p:stCondLst>
                                      <p:childTnLst>
                                        <p:set>
                                          <p:cBhvr>
                                            <p:cTn id="408" dur="1" fill="hold">
                                              <p:stCondLst>
                                                <p:cond delay="0"/>
                                              </p:stCondLst>
                                            </p:cTn>
                                            <p:tgtEl>
                                              <p:spTgt spid="2160"/>
                                            </p:tgtEl>
                                            <p:attrNameLst>
                                              <p:attrName>style.visibility</p:attrName>
                                            </p:attrNameLst>
                                          </p:cBhvr>
                                          <p:to>
                                            <p:strVal val="visible"/>
                                          </p:to>
                                        </p:set>
                                        <p:anim calcmode="lin" valueType="num">
                                          <p:cBhvr additive="base">
                                            <p:cTn id="409" dur="500" fill="hold"/>
                                            <p:tgtEl>
                                              <p:spTgt spid="2160"/>
                                            </p:tgtEl>
                                            <p:attrNameLst>
                                              <p:attrName>ppt_x</p:attrName>
                                            </p:attrNameLst>
                                          </p:cBhvr>
                                          <p:tavLst>
                                            <p:tav tm="0">
                                              <p:val>
                                                <p:strVal val="#ppt_x"/>
                                              </p:val>
                                            </p:tav>
                                            <p:tav tm="100000">
                                              <p:val>
                                                <p:strVal val="#ppt_x"/>
                                              </p:val>
                                            </p:tav>
                                          </p:tavLst>
                                        </p:anim>
                                        <p:anim calcmode="lin" valueType="num">
                                          <p:cBhvr additive="base">
                                            <p:cTn id="410" dur="500" fill="hold"/>
                                            <p:tgtEl>
                                              <p:spTgt spid="2160"/>
                                            </p:tgtEl>
                                            <p:attrNameLst>
                                              <p:attrName>ppt_y</p:attrName>
                                            </p:attrNameLst>
                                          </p:cBhvr>
                                          <p:tavLst>
                                            <p:tav tm="0">
                                              <p:val>
                                                <p:strVal val="0-#ppt_h/2"/>
                                              </p:val>
                                            </p:tav>
                                            <p:tav tm="100000">
                                              <p:val>
                                                <p:strVal val="#ppt_y"/>
                                              </p:val>
                                            </p:tav>
                                          </p:tavLst>
                                        </p:anim>
                                      </p:childTnLst>
                                    </p:cTn>
                                  </p:par>
                                  <p:par>
                                    <p:cTn id="411" presetID="2" presetClass="entr" presetSubtype="1" fill="hold" nodeType="withEffect">
                                      <p:stCondLst>
                                        <p:cond delay="0"/>
                                      </p:stCondLst>
                                      <p:childTnLst>
                                        <p:set>
                                          <p:cBhvr>
                                            <p:cTn id="412" dur="1" fill="hold">
                                              <p:stCondLst>
                                                <p:cond delay="0"/>
                                              </p:stCondLst>
                                            </p:cTn>
                                            <p:tgtEl>
                                              <p:spTgt spid="2161"/>
                                            </p:tgtEl>
                                            <p:attrNameLst>
                                              <p:attrName>style.visibility</p:attrName>
                                            </p:attrNameLst>
                                          </p:cBhvr>
                                          <p:to>
                                            <p:strVal val="visible"/>
                                          </p:to>
                                        </p:set>
                                        <p:anim calcmode="lin" valueType="num">
                                          <p:cBhvr additive="base">
                                            <p:cTn id="413" dur="500" fill="hold"/>
                                            <p:tgtEl>
                                              <p:spTgt spid="2161"/>
                                            </p:tgtEl>
                                            <p:attrNameLst>
                                              <p:attrName>ppt_x</p:attrName>
                                            </p:attrNameLst>
                                          </p:cBhvr>
                                          <p:tavLst>
                                            <p:tav tm="0">
                                              <p:val>
                                                <p:strVal val="#ppt_x"/>
                                              </p:val>
                                            </p:tav>
                                            <p:tav tm="100000">
                                              <p:val>
                                                <p:strVal val="#ppt_x"/>
                                              </p:val>
                                            </p:tav>
                                          </p:tavLst>
                                        </p:anim>
                                        <p:anim calcmode="lin" valueType="num">
                                          <p:cBhvr additive="base">
                                            <p:cTn id="414" dur="500" fill="hold"/>
                                            <p:tgtEl>
                                              <p:spTgt spid="2161"/>
                                            </p:tgtEl>
                                            <p:attrNameLst>
                                              <p:attrName>ppt_y</p:attrName>
                                            </p:attrNameLst>
                                          </p:cBhvr>
                                          <p:tavLst>
                                            <p:tav tm="0">
                                              <p:val>
                                                <p:strVal val="0-#ppt_h/2"/>
                                              </p:val>
                                            </p:tav>
                                            <p:tav tm="100000">
                                              <p:val>
                                                <p:strVal val="#ppt_y"/>
                                              </p:val>
                                            </p:tav>
                                          </p:tavLst>
                                        </p:anim>
                                      </p:childTnLst>
                                    </p:cTn>
                                  </p:par>
                                  <p:par>
                                    <p:cTn id="415" presetID="2" presetClass="entr" presetSubtype="1" fill="hold" nodeType="withEffect">
                                      <p:stCondLst>
                                        <p:cond delay="0"/>
                                      </p:stCondLst>
                                      <p:childTnLst>
                                        <p:set>
                                          <p:cBhvr>
                                            <p:cTn id="416" dur="1" fill="hold">
                                              <p:stCondLst>
                                                <p:cond delay="0"/>
                                              </p:stCondLst>
                                            </p:cTn>
                                            <p:tgtEl>
                                              <p:spTgt spid="2162"/>
                                            </p:tgtEl>
                                            <p:attrNameLst>
                                              <p:attrName>style.visibility</p:attrName>
                                            </p:attrNameLst>
                                          </p:cBhvr>
                                          <p:to>
                                            <p:strVal val="visible"/>
                                          </p:to>
                                        </p:set>
                                        <p:anim calcmode="lin" valueType="num">
                                          <p:cBhvr additive="base">
                                            <p:cTn id="417" dur="500" fill="hold"/>
                                            <p:tgtEl>
                                              <p:spTgt spid="2162"/>
                                            </p:tgtEl>
                                            <p:attrNameLst>
                                              <p:attrName>ppt_x</p:attrName>
                                            </p:attrNameLst>
                                          </p:cBhvr>
                                          <p:tavLst>
                                            <p:tav tm="0">
                                              <p:val>
                                                <p:strVal val="#ppt_x"/>
                                              </p:val>
                                            </p:tav>
                                            <p:tav tm="100000">
                                              <p:val>
                                                <p:strVal val="#ppt_x"/>
                                              </p:val>
                                            </p:tav>
                                          </p:tavLst>
                                        </p:anim>
                                        <p:anim calcmode="lin" valueType="num">
                                          <p:cBhvr additive="base">
                                            <p:cTn id="418" dur="500" fill="hold"/>
                                            <p:tgtEl>
                                              <p:spTgt spid="2162"/>
                                            </p:tgtEl>
                                            <p:attrNameLst>
                                              <p:attrName>ppt_y</p:attrName>
                                            </p:attrNameLst>
                                          </p:cBhvr>
                                          <p:tavLst>
                                            <p:tav tm="0">
                                              <p:val>
                                                <p:strVal val="0-#ppt_h/2"/>
                                              </p:val>
                                            </p:tav>
                                            <p:tav tm="100000">
                                              <p:val>
                                                <p:strVal val="#ppt_y"/>
                                              </p:val>
                                            </p:tav>
                                          </p:tavLst>
                                        </p:anim>
                                      </p:childTnLst>
                                    </p:cTn>
                                  </p:par>
                                  <p:par>
                                    <p:cTn id="419" presetID="2" presetClass="entr" presetSubtype="1" fill="hold" nodeType="withEffect">
                                      <p:stCondLst>
                                        <p:cond delay="0"/>
                                      </p:stCondLst>
                                      <p:childTnLst>
                                        <p:set>
                                          <p:cBhvr>
                                            <p:cTn id="420" dur="1" fill="hold">
                                              <p:stCondLst>
                                                <p:cond delay="0"/>
                                              </p:stCondLst>
                                            </p:cTn>
                                            <p:tgtEl>
                                              <p:spTgt spid="2163"/>
                                            </p:tgtEl>
                                            <p:attrNameLst>
                                              <p:attrName>style.visibility</p:attrName>
                                            </p:attrNameLst>
                                          </p:cBhvr>
                                          <p:to>
                                            <p:strVal val="visible"/>
                                          </p:to>
                                        </p:set>
                                        <p:anim calcmode="lin" valueType="num">
                                          <p:cBhvr additive="base">
                                            <p:cTn id="421" dur="500" fill="hold"/>
                                            <p:tgtEl>
                                              <p:spTgt spid="2163"/>
                                            </p:tgtEl>
                                            <p:attrNameLst>
                                              <p:attrName>ppt_x</p:attrName>
                                            </p:attrNameLst>
                                          </p:cBhvr>
                                          <p:tavLst>
                                            <p:tav tm="0">
                                              <p:val>
                                                <p:strVal val="#ppt_x"/>
                                              </p:val>
                                            </p:tav>
                                            <p:tav tm="100000">
                                              <p:val>
                                                <p:strVal val="#ppt_x"/>
                                              </p:val>
                                            </p:tav>
                                          </p:tavLst>
                                        </p:anim>
                                        <p:anim calcmode="lin" valueType="num">
                                          <p:cBhvr additive="base">
                                            <p:cTn id="422" dur="500" fill="hold"/>
                                            <p:tgtEl>
                                              <p:spTgt spid="2163"/>
                                            </p:tgtEl>
                                            <p:attrNameLst>
                                              <p:attrName>ppt_y</p:attrName>
                                            </p:attrNameLst>
                                          </p:cBhvr>
                                          <p:tavLst>
                                            <p:tav tm="0">
                                              <p:val>
                                                <p:strVal val="0-#ppt_h/2"/>
                                              </p:val>
                                            </p:tav>
                                            <p:tav tm="100000">
                                              <p:val>
                                                <p:strVal val="#ppt_y"/>
                                              </p:val>
                                            </p:tav>
                                          </p:tavLst>
                                        </p:anim>
                                      </p:childTnLst>
                                    </p:cTn>
                                  </p:par>
                                  <p:par>
                                    <p:cTn id="423" presetID="2" presetClass="entr" presetSubtype="4" fill="hold" nodeType="withEffect">
                                      <p:stCondLst>
                                        <p:cond delay="0"/>
                                      </p:stCondLst>
                                      <p:childTnLst>
                                        <p:set>
                                          <p:cBhvr>
                                            <p:cTn id="424" dur="1" fill="hold">
                                              <p:stCondLst>
                                                <p:cond delay="0"/>
                                              </p:stCondLst>
                                            </p:cTn>
                                            <p:tgtEl>
                                              <p:spTgt spid="2164"/>
                                            </p:tgtEl>
                                            <p:attrNameLst>
                                              <p:attrName>style.visibility</p:attrName>
                                            </p:attrNameLst>
                                          </p:cBhvr>
                                          <p:to>
                                            <p:strVal val="visible"/>
                                          </p:to>
                                        </p:set>
                                        <p:anim calcmode="lin" valueType="num">
                                          <p:cBhvr additive="base">
                                            <p:cTn id="425" dur="500" fill="hold"/>
                                            <p:tgtEl>
                                              <p:spTgt spid="2164"/>
                                            </p:tgtEl>
                                            <p:attrNameLst>
                                              <p:attrName>ppt_x</p:attrName>
                                            </p:attrNameLst>
                                          </p:cBhvr>
                                          <p:tavLst>
                                            <p:tav tm="0">
                                              <p:val>
                                                <p:strVal val="#ppt_x"/>
                                              </p:val>
                                            </p:tav>
                                            <p:tav tm="100000">
                                              <p:val>
                                                <p:strVal val="#ppt_x"/>
                                              </p:val>
                                            </p:tav>
                                          </p:tavLst>
                                        </p:anim>
                                        <p:anim calcmode="lin" valueType="num">
                                          <p:cBhvr additive="base">
                                            <p:cTn id="426" dur="500" fill="hold"/>
                                            <p:tgtEl>
                                              <p:spTgt spid="2164"/>
                                            </p:tgtEl>
                                            <p:attrNameLst>
                                              <p:attrName>ppt_y</p:attrName>
                                            </p:attrNameLst>
                                          </p:cBhvr>
                                          <p:tavLst>
                                            <p:tav tm="0">
                                              <p:val>
                                                <p:strVal val="1+#ppt_h/2"/>
                                              </p:val>
                                            </p:tav>
                                            <p:tav tm="100000">
                                              <p:val>
                                                <p:strVal val="#ppt_y"/>
                                              </p:val>
                                            </p:tav>
                                          </p:tavLst>
                                        </p:anim>
                                      </p:childTnLst>
                                    </p:cTn>
                                  </p:par>
                                  <p:par>
                                    <p:cTn id="427" presetID="2" presetClass="entr" presetSubtype="1" fill="hold" nodeType="withEffect">
                                      <p:stCondLst>
                                        <p:cond delay="0"/>
                                      </p:stCondLst>
                                      <p:childTnLst>
                                        <p:set>
                                          <p:cBhvr>
                                            <p:cTn id="428" dur="1" fill="hold">
                                              <p:stCondLst>
                                                <p:cond delay="0"/>
                                              </p:stCondLst>
                                            </p:cTn>
                                            <p:tgtEl>
                                              <p:spTgt spid="2165"/>
                                            </p:tgtEl>
                                            <p:attrNameLst>
                                              <p:attrName>style.visibility</p:attrName>
                                            </p:attrNameLst>
                                          </p:cBhvr>
                                          <p:to>
                                            <p:strVal val="visible"/>
                                          </p:to>
                                        </p:set>
                                        <p:anim calcmode="lin" valueType="num">
                                          <p:cBhvr additive="base">
                                            <p:cTn id="429" dur="500" fill="hold"/>
                                            <p:tgtEl>
                                              <p:spTgt spid="2165"/>
                                            </p:tgtEl>
                                            <p:attrNameLst>
                                              <p:attrName>ppt_x</p:attrName>
                                            </p:attrNameLst>
                                          </p:cBhvr>
                                          <p:tavLst>
                                            <p:tav tm="0">
                                              <p:val>
                                                <p:strVal val="#ppt_x"/>
                                              </p:val>
                                            </p:tav>
                                            <p:tav tm="100000">
                                              <p:val>
                                                <p:strVal val="#ppt_x"/>
                                              </p:val>
                                            </p:tav>
                                          </p:tavLst>
                                        </p:anim>
                                        <p:anim calcmode="lin" valueType="num">
                                          <p:cBhvr additive="base">
                                            <p:cTn id="430" dur="500" fill="hold"/>
                                            <p:tgtEl>
                                              <p:spTgt spid="2165"/>
                                            </p:tgtEl>
                                            <p:attrNameLst>
                                              <p:attrName>ppt_y</p:attrName>
                                            </p:attrNameLst>
                                          </p:cBhvr>
                                          <p:tavLst>
                                            <p:tav tm="0">
                                              <p:val>
                                                <p:strVal val="0-#ppt_h/2"/>
                                              </p:val>
                                            </p:tav>
                                            <p:tav tm="100000">
                                              <p:val>
                                                <p:strVal val="#ppt_y"/>
                                              </p:val>
                                            </p:tav>
                                          </p:tavLst>
                                        </p:anim>
                                      </p:childTnLst>
                                    </p:cTn>
                                  </p:par>
                                  <p:par>
                                    <p:cTn id="431" presetID="2" presetClass="entr" presetSubtype="1" fill="hold" nodeType="withEffect">
                                      <p:stCondLst>
                                        <p:cond delay="0"/>
                                      </p:stCondLst>
                                      <p:childTnLst>
                                        <p:set>
                                          <p:cBhvr>
                                            <p:cTn id="432" dur="1" fill="hold">
                                              <p:stCondLst>
                                                <p:cond delay="0"/>
                                              </p:stCondLst>
                                            </p:cTn>
                                            <p:tgtEl>
                                              <p:spTgt spid="2166"/>
                                            </p:tgtEl>
                                            <p:attrNameLst>
                                              <p:attrName>style.visibility</p:attrName>
                                            </p:attrNameLst>
                                          </p:cBhvr>
                                          <p:to>
                                            <p:strVal val="visible"/>
                                          </p:to>
                                        </p:set>
                                        <p:anim calcmode="lin" valueType="num">
                                          <p:cBhvr additive="base">
                                            <p:cTn id="433" dur="500" fill="hold"/>
                                            <p:tgtEl>
                                              <p:spTgt spid="2166"/>
                                            </p:tgtEl>
                                            <p:attrNameLst>
                                              <p:attrName>ppt_x</p:attrName>
                                            </p:attrNameLst>
                                          </p:cBhvr>
                                          <p:tavLst>
                                            <p:tav tm="0">
                                              <p:val>
                                                <p:strVal val="#ppt_x"/>
                                              </p:val>
                                            </p:tav>
                                            <p:tav tm="100000">
                                              <p:val>
                                                <p:strVal val="#ppt_x"/>
                                              </p:val>
                                            </p:tav>
                                          </p:tavLst>
                                        </p:anim>
                                        <p:anim calcmode="lin" valueType="num">
                                          <p:cBhvr additive="base">
                                            <p:cTn id="434" dur="500" fill="hold"/>
                                            <p:tgtEl>
                                              <p:spTgt spid="2166"/>
                                            </p:tgtEl>
                                            <p:attrNameLst>
                                              <p:attrName>ppt_y</p:attrName>
                                            </p:attrNameLst>
                                          </p:cBhvr>
                                          <p:tavLst>
                                            <p:tav tm="0">
                                              <p:val>
                                                <p:strVal val="0-#ppt_h/2"/>
                                              </p:val>
                                            </p:tav>
                                            <p:tav tm="100000">
                                              <p:val>
                                                <p:strVal val="#ppt_y"/>
                                              </p:val>
                                            </p:tav>
                                          </p:tavLst>
                                        </p:anim>
                                      </p:childTnLst>
                                    </p:cTn>
                                  </p:par>
                                  <p:par>
                                    <p:cTn id="435" presetID="2" presetClass="entr" presetSubtype="1" fill="hold" nodeType="withEffect">
                                      <p:stCondLst>
                                        <p:cond delay="0"/>
                                      </p:stCondLst>
                                      <p:childTnLst>
                                        <p:set>
                                          <p:cBhvr>
                                            <p:cTn id="436" dur="1" fill="hold">
                                              <p:stCondLst>
                                                <p:cond delay="0"/>
                                              </p:stCondLst>
                                            </p:cTn>
                                            <p:tgtEl>
                                              <p:spTgt spid="2167"/>
                                            </p:tgtEl>
                                            <p:attrNameLst>
                                              <p:attrName>style.visibility</p:attrName>
                                            </p:attrNameLst>
                                          </p:cBhvr>
                                          <p:to>
                                            <p:strVal val="visible"/>
                                          </p:to>
                                        </p:set>
                                        <p:anim calcmode="lin" valueType="num">
                                          <p:cBhvr additive="base">
                                            <p:cTn id="437" dur="500" fill="hold"/>
                                            <p:tgtEl>
                                              <p:spTgt spid="2167"/>
                                            </p:tgtEl>
                                            <p:attrNameLst>
                                              <p:attrName>ppt_x</p:attrName>
                                            </p:attrNameLst>
                                          </p:cBhvr>
                                          <p:tavLst>
                                            <p:tav tm="0">
                                              <p:val>
                                                <p:strVal val="#ppt_x"/>
                                              </p:val>
                                            </p:tav>
                                            <p:tav tm="100000">
                                              <p:val>
                                                <p:strVal val="#ppt_x"/>
                                              </p:val>
                                            </p:tav>
                                          </p:tavLst>
                                        </p:anim>
                                        <p:anim calcmode="lin" valueType="num">
                                          <p:cBhvr additive="base">
                                            <p:cTn id="438" dur="500" fill="hold"/>
                                            <p:tgtEl>
                                              <p:spTgt spid="2167"/>
                                            </p:tgtEl>
                                            <p:attrNameLst>
                                              <p:attrName>ppt_y</p:attrName>
                                            </p:attrNameLst>
                                          </p:cBhvr>
                                          <p:tavLst>
                                            <p:tav tm="0">
                                              <p:val>
                                                <p:strVal val="0-#ppt_h/2"/>
                                              </p:val>
                                            </p:tav>
                                            <p:tav tm="100000">
                                              <p:val>
                                                <p:strVal val="#ppt_y"/>
                                              </p:val>
                                            </p:tav>
                                          </p:tavLst>
                                        </p:anim>
                                      </p:childTnLst>
                                    </p:cTn>
                                  </p:par>
                                  <p:par>
                                    <p:cTn id="439" presetID="2" presetClass="entr" presetSubtype="1" fill="hold" nodeType="withEffect">
                                      <p:stCondLst>
                                        <p:cond delay="0"/>
                                      </p:stCondLst>
                                      <p:childTnLst>
                                        <p:set>
                                          <p:cBhvr>
                                            <p:cTn id="440" dur="1" fill="hold">
                                              <p:stCondLst>
                                                <p:cond delay="0"/>
                                              </p:stCondLst>
                                            </p:cTn>
                                            <p:tgtEl>
                                              <p:spTgt spid="557"/>
                                            </p:tgtEl>
                                            <p:attrNameLst>
                                              <p:attrName>style.visibility</p:attrName>
                                            </p:attrNameLst>
                                          </p:cBhvr>
                                          <p:to>
                                            <p:strVal val="visible"/>
                                          </p:to>
                                        </p:set>
                                        <p:anim calcmode="lin" valueType="num">
                                          <p:cBhvr additive="base">
                                            <p:cTn id="441" dur="500" fill="hold"/>
                                            <p:tgtEl>
                                              <p:spTgt spid="557"/>
                                            </p:tgtEl>
                                            <p:attrNameLst>
                                              <p:attrName>ppt_x</p:attrName>
                                            </p:attrNameLst>
                                          </p:cBhvr>
                                          <p:tavLst>
                                            <p:tav tm="0">
                                              <p:val>
                                                <p:strVal val="#ppt_x"/>
                                              </p:val>
                                            </p:tav>
                                            <p:tav tm="100000">
                                              <p:val>
                                                <p:strVal val="#ppt_x"/>
                                              </p:val>
                                            </p:tav>
                                          </p:tavLst>
                                        </p:anim>
                                        <p:anim calcmode="lin" valueType="num">
                                          <p:cBhvr additive="base">
                                            <p:cTn id="442" dur="500" fill="hold"/>
                                            <p:tgtEl>
                                              <p:spTgt spid="557"/>
                                            </p:tgtEl>
                                            <p:attrNameLst>
                                              <p:attrName>ppt_y</p:attrName>
                                            </p:attrNameLst>
                                          </p:cBhvr>
                                          <p:tavLst>
                                            <p:tav tm="0">
                                              <p:val>
                                                <p:strVal val="0-#ppt_h/2"/>
                                              </p:val>
                                            </p:tav>
                                            <p:tav tm="100000">
                                              <p:val>
                                                <p:strVal val="#ppt_y"/>
                                              </p:val>
                                            </p:tav>
                                          </p:tavLst>
                                        </p:anim>
                                      </p:childTnLst>
                                    </p:cTn>
                                  </p:par>
                                </p:childTnLst>
                              </p:cTn>
                            </p:par>
                          </p:childTnLst>
                        </p:cTn>
                      </p:par>
                      <p:par>
                        <p:cTn id="443" fill="hold">
                          <p:stCondLst>
                            <p:cond delay="indefinite"/>
                          </p:stCondLst>
                          <p:childTnLst>
                            <p:par>
                              <p:cTn id="444" fill="hold">
                                <p:stCondLst>
                                  <p:cond delay="0"/>
                                </p:stCondLst>
                                <p:childTnLst>
                                  <p:par>
                                    <p:cTn id="445" presetID="53" presetClass="entr" presetSubtype="16" fill="hold" nodeType="clickEffect">
                                      <p:stCondLst>
                                        <p:cond delay="0"/>
                                      </p:stCondLst>
                                      <p:childTnLst>
                                        <p:set>
                                          <p:cBhvr>
                                            <p:cTn id="446" dur="1" fill="hold">
                                              <p:stCondLst>
                                                <p:cond delay="0"/>
                                              </p:stCondLst>
                                            </p:cTn>
                                            <p:tgtEl>
                                              <p:spTgt spid="577"/>
                                            </p:tgtEl>
                                            <p:attrNameLst>
                                              <p:attrName>style.visibility</p:attrName>
                                            </p:attrNameLst>
                                          </p:cBhvr>
                                          <p:to>
                                            <p:strVal val="visible"/>
                                          </p:to>
                                        </p:set>
                                        <p:anim calcmode="lin" valueType="num">
                                          <p:cBhvr>
                                            <p:cTn id="447" dur="250" fill="hold"/>
                                            <p:tgtEl>
                                              <p:spTgt spid="577"/>
                                            </p:tgtEl>
                                            <p:attrNameLst>
                                              <p:attrName>ppt_w</p:attrName>
                                            </p:attrNameLst>
                                          </p:cBhvr>
                                          <p:tavLst>
                                            <p:tav tm="0">
                                              <p:val>
                                                <p:fltVal val="0"/>
                                              </p:val>
                                            </p:tav>
                                            <p:tav tm="100000">
                                              <p:val>
                                                <p:strVal val="#ppt_w"/>
                                              </p:val>
                                            </p:tav>
                                          </p:tavLst>
                                        </p:anim>
                                        <p:anim calcmode="lin" valueType="num">
                                          <p:cBhvr>
                                            <p:cTn id="448" dur="250" fill="hold"/>
                                            <p:tgtEl>
                                              <p:spTgt spid="577"/>
                                            </p:tgtEl>
                                            <p:attrNameLst>
                                              <p:attrName>ppt_h</p:attrName>
                                            </p:attrNameLst>
                                          </p:cBhvr>
                                          <p:tavLst>
                                            <p:tav tm="0">
                                              <p:val>
                                                <p:fltVal val="0"/>
                                              </p:val>
                                            </p:tav>
                                            <p:tav tm="100000">
                                              <p:val>
                                                <p:strVal val="#ppt_h"/>
                                              </p:val>
                                            </p:tav>
                                          </p:tavLst>
                                        </p:anim>
                                        <p:animEffect transition="in" filter="fade">
                                          <p:cBhvr>
                                            <p:cTn id="449" dur="250"/>
                                            <p:tgtEl>
                                              <p:spTgt spid="577"/>
                                            </p:tgtEl>
                                          </p:cBhvr>
                                        </p:animEffect>
                                      </p:childTnLst>
                                    </p:cTn>
                                  </p:par>
                                  <p:par>
                                    <p:cTn id="450" presetID="53" presetClass="entr" presetSubtype="16" fill="hold" nodeType="withEffect">
                                      <p:stCondLst>
                                        <p:cond delay="0"/>
                                      </p:stCondLst>
                                      <p:childTnLst>
                                        <p:set>
                                          <p:cBhvr>
                                            <p:cTn id="451" dur="1" fill="hold">
                                              <p:stCondLst>
                                                <p:cond delay="0"/>
                                              </p:stCondLst>
                                            </p:cTn>
                                            <p:tgtEl>
                                              <p:spTgt spid="579"/>
                                            </p:tgtEl>
                                            <p:attrNameLst>
                                              <p:attrName>style.visibility</p:attrName>
                                            </p:attrNameLst>
                                          </p:cBhvr>
                                          <p:to>
                                            <p:strVal val="visible"/>
                                          </p:to>
                                        </p:set>
                                        <p:anim calcmode="lin" valueType="num">
                                          <p:cBhvr>
                                            <p:cTn id="452" dur="250" fill="hold"/>
                                            <p:tgtEl>
                                              <p:spTgt spid="579"/>
                                            </p:tgtEl>
                                            <p:attrNameLst>
                                              <p:attrName>ppt_w</p:attrName>
                                            </p:attrNameLst>
                                          </p:cBhvr>
                                          <p:tavLst>
                                            <p:tav tm="0">
                                              <p:val>
                                                <p:fltVal val="0"/>
                                              </p:val>
                                            </p:tav>
                                            <p:tav tm="100000">
                                              <p:val>
                                                <p:strVal val="#ppt_w"/>
                                              </p:val>
                                            </p:tav>
                                          </p:tavLst>
                                        </p:anim>
                                        <p:anim calcmode="lin" valueType="num">
                                          <p:cBhvr>
                                            <p:cTn id="453" dur="250" fill="hold"/>
                                            <p:tgtEl>
                                              <p:spTgt spid="579"/>
                                            </p:tgtEl>
                                            <p:attrNameLst>
                                              <p:attrName>ppt_h</p:attrName>
                                            </p:attrNameLst>
                                          </p:cBhvr>
                                          <p:tavLst>
                                            <p:tav tm="0">
                                              <p:val>
                                                <p:fltVal val="0"/>
                                              </p:val>
                                            </p:tav>
                                            <p:tav tm="100000">
                                              <p:val>
                                                <p:strVal val="#ppt_h"/>
                                              </p:val>
                                            </p:tav>
                                          </p:tavLst>
                                        </p:anim>
                                        <p:animEffect transition="in" filter="fade">
                                          <p:cBhvr>
                                            <p:cTn id="454" dur="250"/>
                                            <p:tgtEl>
                                              <p:spTgt spid="579"/>
                                            </p:tgtEl>
                                          </p:cBhvr>
                                        </p:animEffect>
                                      </p:childTnLst>
                                    </p:cTn>
                                  </p:par>
                                  <p:par>
                                    <p:cTn id="455" presetID="26" presetClass="emph" presetSubtype="0" repeatCount="2000" fill="hold" nodeType="withEffect">
                                      <p:stCondLst>
                                        <p:cond delay="250"/>
                                      </p:stCondLst>
                                      <p:childTnLst>
                                        <p:animEffect transition="out" filter="fade">
                                          <p:cBhvr>
                                            <p:cTn id="456" dur="250" tmFilter="0, 0; .2, .5; .8, .5; 1, 0"/>
                                            <p:tgtEl>
                                              <p:spTgt spid="577"/>
                                            </p:tgtEl>
                                          </p:cBhvr>
                                        </p:animEffect>
                                        <p:animScale>
                                          <p:cBhvr>
                                            <p:cTn id="457" dur="125" autoRev="1" fill="hold"/>
                                            <p:tgtEl>
                                              <p:spTgt spid="577"/>
                                            </p:tgtEl>
                                          </p:cBhvr>
                                          <p:by x="105000" y="105000"/>
                                        </p:animScale>
                                      </p:childTnLst>
                                    </p:cTn>
                                  </p:par>
                                  <p:par>
                                    <p:cTn id="458" presetID="26" presetClass="emph" presetSubtype="0" repeatCount="2000" fill="hold" nodeType="withEffect">
                                      <p:stCondLst>
                                        <p:cond delay="250"/>
                                      </p:stCondLst>
                                      <p:childTnLst>
                                        <p:animEffect transition="out" filter="fade">
                                          <p:cBhvr>
                                            <p:cTn id="459" dur="250" tmFilter="0, 0; .2, .5; .8, .5; 1, 0"/>
                                            <p:tgtEl>
                                              <p:spTgt spid="579"/>
                                            </p:tgtEl>
                                          </p:cBhvr>
                                        </p:animEffect>
                                        <p:animScale>
                                          <p:cBhvr>
                                            <p:cTn id="460" dur="125" autoRev="1" fill="hold"/>
                                            <p:tgtEl>
                                              <p:spTgt spid="579"/>
                                            </p:tgtEl>
                                          </p:cBhvr>
                                          <p:by x="105000" y="105000"/>
                                        </p:animScale>
                                      </p:childTnLst>
                                    </p:cTn>
                                  </p:par>
                                  <p:par>
                                    <p:cTn id="461" presetID="42" presetClass="path" presetSubtype="0" accel="50000" decel="50000" fill="hold" nodeType="withEffect">
                                      <p:stCondLst>
                                        <p:cond delay="750"/>
                                      </p:stCondLst>
                                      <p:childTnLst>
                                        <p:animMotion origin="layout" path="M -6.25E-7 2.22222E-6 L -0.23008 2.22222E-6 " pathEditMode="relative" rAng="0" ptsTypes="AA">
                                          <p:cBhvr>
                                            <p:cTn id="462" dur="750" fill="hold"/>
                                            <p:tgtEl>
                                              <p:spTgt spid="577"/>
                                            </p:tgtEl>
                                            <p:attrNameLst>
                                              <p:attrName>ppt_x</p:attrName>
                                              <p:attrName>ppt_y</p:attrName>
                                            </p:attrNameLst>
                                          </p:cBhvr>
                                          <p:rCtr x="-11510" y="0"/>
                                        </p:animMotion>
                                      </p:childTnLst>
                                    </p:cTn>
                                  </p:par>
                                  <p:par>
                                    <p:cTn id="463" presetID="42" presetClass="path" presetSubtype="0" accel="50000" decel="50000" fill="hold" nodeType="withEffect">
                                      <p:stCondLst>
                                        <p:cond delay="750"/>
                                      </p:stCondLst>
                                      <p:childTnLst>
                                        <p:animMotion origin="layout" path="M -6.25E-7 2.22222E-6 L 0.23503 2.22222E-6 " pathEditMode="relative" rAng="0" ptsTypes="AA">
                                          <p:cBhvr>
                                            <p:cTn id="464" dur="750" fill="hold"/>
                                            <p:tgtEl>
                                              <p:spTgt spid="579"/>
                                            </p:tgtEl>
                                            <p:attrNameLst>
                                              <p:attrName>ppt_x</p:attrName>
                                              <p:attrName>ppt_y</p:attrName>
                                            </p:attrNameLst>
                                          </p:cBhvr>
                                          <p:rCtr x="11745" y="0"/>
                                        </p:animMotion>
                                      </p:childTnLst>
                                    </p:cTn>
                                  </p:par>
                                  <p:par>
                                    <p:cTn id="465" presetID="16" presetClass="entr" presetSubtype="37" fill="hold" grpId="0" nodeType="withEffect">
                                      <p:stCondLst>
                                        <p:cond delay="800"/>
                                      </p:stCondLst>
                                      <p:childTnLst>
                                        <p:set>
                                          <p:cBhvr>
                                            <p:cTn id="466" dur="1" fill="hold">
                                              <p:stCondLst>
                                                <p:cond delay="0"/>
                                              </p:stCondLst>
                                            </p:cTn>
                                            <p:tgtEl>
                                              <p:spTgt spid="578"/>
                                            </p:tgtEl>
                                            <p:attrNameLst>
                                              <p:attrName>style.visibility</p:attrName>
                                            </p:attrNameLst>
                                          </p:cBhvr>
                                          <p:to>
                                            <p:strVal val="visible"/>
                                          </p:to>
                                        </p:set>
                                        <p:animEffect transition="in" filter="barn(outVertical)">
                                          <p:cBhvr>
                                            <p:cTn id="467" dur="750"/>
                                            <p:tgtEl>
                                              <p:spTgt spid="578"/>
                                            </p:tgtEl>
                                          </p:cBhvr>
                                        </p:animEffect>
                                      </p:childTnLst>
                                    </p:cTn>
                                  </p:par>
                                  <p:par>
                                    <p:cTn id="468" presetID="10" presetClass="exit" presetSubtype="0" fill="hold" nodeType="withEffect">
                                      <p:stCondLst>
                                        <p:cond delay="1500"/>
                                      </p:stCondLst>
                                      <p:childTnLst>
                                        <p:animEffect transition="out" filter="fade">
                                          <p:cBhvr>
                                            <p:cTn id="469" dur="500"/>
                                            <p:tgtEl>
                                              <p:spTgt spid="579"/>
                                            </p:tgtEl>
                                          </p:cBhvr>
                                        </p:animEffect>
                                        <p:set>
                                          <p:cBhvr>
                                            <p:cTn id="470" dur="1" fill="hold">
                                              <p:stCondLst>
                                                <p:cond delay="499"/>
                                              </p:stCondLst>
                                            </p:cTn>
                                            <p:tgtEl>
                                              <p:spTgt spid="579"/>
                                            </p:tgtEl>
                                            <p:attrNameLst>
                                              <p:attrName>style.visibility</p:attrName>
                                            </p:attrNameLst>
                                          </p:cBhvr>
                                          <p:to>
                                            <p:strVal val="hidden"/>
                                          </p:to>
                                        </p:set>
                                      </p:childTnLst>
                                    </p:cTn>
                                  </p:par>
                                  <p:par>
                                    <p:cTn id="471" presetID="10" presetClass="exit" presetSubtype="0" fill="hold" nodeType="withEffect">
                                      <p:stCondLst>
                                        <p:cond delay="1500"/>
                                      </p:stCondLst>
                                      <p:childTnLst>
                                        <p:animEffect transition="out" filter="fade">
                                          <p:cBhvr>
                                            <p:cTn id="472" dur="500"/>
                                            <p:tgtEl>
                                              <p:spTgt spid="577"/>
                                            </p:tgtEl>
                                          </p:cBhvr>
                                        </p:animEffect>
                                        <p:set>
                                          <p:cBhvr>
                                            <p:cTn id="473" dur="1" fill="hold">
                                              <p:stCondLst>
                                                <p:cond delay="499"/>
                                              </p:stCondLst>
                                            </p:cTn>
                                            <p:tgtEl>
                                              <p:spTgt spid="577"/>
                                            </p:tgtEl>
                                            <p:attrNameLst>
                                              <p:attrName>style.visibility</p:attrName>
                                            </p:attrNameLst>
                                          </p:cBhvr>
                                          <p:to>
                                            <p:strVal val="hidden"/>
                                          </p:to>
                                        </p:set>
                                      </p:childTnLst>
                                    </p:cTn>
                                  </p:par>
                                  <p:par>
                                    <p:cTn id="474" presetID="10" presetClass="entr" presetSubtype="0" fill="hold" nodeType="withEffect">
                                      <p:stCondLst>
                                        <p:cond delay="1600"/>
                                      </p:stCondLst>
                                      <p:childTnLst>
                                        <p:set>
                                          <p:cBhvr>
                                            <p:cTn id="475" dur="1" fill="hold">
                                              <p:stCondLst>
                                                <p:cond delay="0"/>
                                              </p:stCondLst>
                                            </p:cTn>
                                            <p:tgtEl>
                                              <p:spTgt spid="580"/>
                                            </p:tgtEl>
                                            <p:attrNameLst>
                                              <p:attrName>style.visibility</p:attrName>
                                            </p:attrNameLst>
                                          </p:cBhvr>
                                          <p:to>
                                            <p:strVal val="visible"/>
                                          </p:to>
                                        </p:set>
                                        <p:animEffect transition="in" filter="fade">
                                          <p:cBhvr>
                                            <p:cTn id="476" dur="500"/>
                                            <p:tgtEl>
                                              <p:spTgt spid="580"/>
                                            </p:tgtEl>
                                          </p:cBhvr>
                                        </p:animEffect>
                                      </p:childTnLst>
                                    </p:cTn>
                                  </p:par>
                                  <p:par>
                                    <p:cTn id="477" presetID="10" presetClass="entr" presetSubtype="0" fill="hold" nodeType="withEffect">
                                      <p:stCondLst>
                                        <p:cond delay="1600"/>
                                      </p:stCondLst>
                                      <p:childTnLst>
                                        <p:set>
                                          <p:cBhvr>
                                            <p:cTn id="478" dur="1" fill="hold">
                                              <p:stCondLst>
                                                <p:cond delay="0"/>
                                              </p:stCondLst>
                                            </p:cTn>
                                            <p:tgtEl>
                                              <p:spTgt spid="581"/>
                                            </p:tgtEl>
                                            <p:attrNameLst>
                                              <p:attrName>style.visibility</p:attrName>
                                            </p:attrNameLst>
                                          </p:cBhvr>
                                          <p:to>
                                            <p:strVal val="visible"/>
                                          </p:to>
                                        </p:set>
                                        <p:animEffect transition="in" filter="fade">
                                          <p:cBhvr>
                                            <p:cTn id="479" dur="500"/>
                                            <p:tgtEl>
                                              <p:spTgt spid="581"/>
                                            </p:tgtEl>
                                          </p:cBhvr>
                                        </p:animEffect>
                                      </p:childTnLst>
                                    </p:cTn>
                                  </p:par>
                                  <p:par>
                                    <p:cTn id="480" presetID="22" presetClass="entr" presetSubtype="4" fill="hold" grpId="0" nodeType="withEffect">
                                      <p:stCondLst>
                                        <p:cond delay="2000"/>
                                      </p:stCondLst>
                                      <p:childTnLst>
                                        <p:set>
                                          <p:cBhvr>
                                            <p:cTn id="481" dur="1" fill="hold">
                                              <p:stCondLst>
                                                <p:cond delay="0"/>
                                              </p:stCondLst>
                                            </p:cTn>
                                            <p:tgtEl>
                                              <p:spTgt spid="563"/>
                                            </p:tgtEl>
                                            <p:attrNameLst>
                                              <p:attrName>style.visibility</p:attrName>
                                            </p:attrNameLst>
                                          </p:cBhvr>
                                          <p:to>
                                            <p:strVal val="visible"/>
                                          </p:to>
                                        </p:set>
                                        <p:animEffect transition="in" filter="wipe(down)">
                                          <p:cBhvr>
                                            <p:cTn id="482" dur="250"/>
                                            <p:tgtEl>
                                              <p:spTgt spid="563"/>
                                            </p:tgtEl>
                                          </p:cBhvr>
                                        </p:animEffect>
                                      </p:childTnLst>
                                    </p:cTn>
                                  </p:par>
                                  <p:par>
                                    <p:cTn id="483" presetID="22" presetClass="entr" presetSubtype="8" fill="hold" grpId="0" nodeType="withEffect">
                                      <p:stCondLst>
                                        <p:cond delay="2250"/>
                                      </p:stCondLst>
                                      <p:childTnLst>
                                        <p:set>
                                          <p:cBhvr>
                                            <p:cTn id="484" dur="1" fill="hold">
                                              <p:stCondLst>
                                                <p:cond delay="0"/>
                                              </p:stCondLst>
                                            </p:cTn>
                                            <p:tgtEl>
                                              <p:spTgt spid="564"/>
                                            </p:tgtEl>
                                            <p:attrNameLst>
                                              <p:attrName>style.visibility</p:attrName>
                                            </p:attrNameLst>
                                          </p:cBhvr>
                                          <p:to>
                                            <p:strVal val="visible"/>
                                          </p:to>
                                        </p:set>
                                        <p:animEffect transition="in" filter="wipe(left)">
                                          <p:cBhvr>
                                            <p:cTn id="485" dur="500"/>
                                            <p:tgtEl>
                                              <p:spTgt spid="564"/>
                                            </p:tgtEl>
                                          </p:cBhvr>
                                        </p:animEffect>
                                      </p:childTnLst>
                                    </p:cTn>
                                  </p:par>
                                  <p:par>
                                    <p:cTn id="486" presetID="22" presetClass="entr" presetSubtype="4" fill="hold" grpId="0" nodeType="withEffect">
                                      <p:stCondLst>
                                        <p:cond delay="2750"/>
                                      </p:stCondLst>
                                      <p:childTnLst>
                                        <p:set>
                                          <p:cBhvr>
                                            <p:cTn id="487" dur="1" fill="hold">
                                              <p:stCondLst>
                                                <p:cond delay="0"/>
                                              </p:stCondLst>
                                            </p:cTn>
                                            <p:tgtEl>
                                              <p:spTgt spid="566"/>
                                            </p:tgtEl>
                                            <p:attrNameLst>
                                              <p:attrName>style.visibility</p:attrName>
                                            </p:attrNameLst>
                                          </p:cBhvr>
                                          <p:to>
                                            <p:strVal val="visible"/>
                                          </p:to>
                                        </p:set>
                                        <p:animEffect transition="in" filter="wipe(down)">
                                          <p:cBhvr>
                                            <p:cTn id="488" dur="250"/>
                                            <p:tgtEl>
                                              <p:spTgt spid="566"/>
                                            </p:tgtEl>
                                          </p:cBhvr>
                                        </p:animEffect>
                                      </p:childTnLst>
                                    </p:cTn>
                                  </p:par>
                                  <p:par>
                                    <p:cTn id="489" presetID="22" presetClass="entr" presetSubtype="8" fill="hold" grpId="0" nodeType="withEffect">
                                      <p:stCondLst>
                                        <p:cond delay="3000"/>
                                      </p:stCondLst>
                                      <p:childTnLst>
                                        <p:set>
                                          <p:cBhvr>
                                            <p:cTn id="490" dur="1" fill="hold">
                                              <p:stCondLst>
                                                <p:cond delay="0"/>
                                              </p:stCondLst>
                                            </p:cTn>
                                            <p:tgtEl>
                                              <p:spTgt spid="565"/>
                                            </p:tgtEl>
                                            <p:attrNameLst>
                                              <p:attrName>style.visibility</p:attrName>
                                            </p:attrNameLst>
                                          </p:cBhvr>
                                          <p:to>
                                            <p:strVal val="visible"/>
                                          </p:to>
                                        </p:set>
                                        <p:animEffect transition="in" filter="wipe(left)">
                                          <p:cBhvr>
                                            <p:cTn id="491" dur="500"/>
                                            <p:tgtEl>
                                              <p:spTgt spid="565"/>
                                            </p:tgtEl>
                                          </p:cBhvr>
                                        </p:animEffect>
                                      </p:childTnLst>
                                    </p:cTn>
                                  </p:par>
                                  <p:par>
                                    <p:cTn id="492" presetID="22" presetClass="entr" presetSubtype="2" fill="hold" grpId="0" nodeType="withEffect">
                                      <p:stCondLst>
                                        <p:cond delay="3500"/>
                                      </p:stCondLst>
                                      <p:childTnLst>
                                        <p:set>
                                          <p:cBhvr>
                                            <p:cTn id="493" dur="1" fill="hold">
                                              <p:stCondLst>
                                                <p:cond delay="0"/>
                                              </p:stCondLst>
                                            </p:cTn>
                                            <p:tgtEl>
                                              <p:spTgt spid="562"/>
                                            </p:tgtEl>
                                            <p:attrNameLst>
                                              <p:attrName>style.visibility</p:attrName>
                                            </p:attrNameLst>
                                          </p:cBhvr>
                                          <p:to>
                                            <p:strVal val="visible"/>
                                          </p:to>
                                        </p:set>
                                        <p:animEffect transition="in" filter="wipe(right)">
                                          <p:cBhvr>
                                            <p:cTn id="494" dur="1500"/>
                                            <p:tgtEl>
                                              <p:spTgt spid="562"/>
                                            </p:tgtEl>
                                          </p:cBhvr>
                                        </p:animEffect>
                                      </p:childTnLst>
                                    </p:cTn>
                                  </p:par>
                                  <p:par>
                                    <p:cTn id="495" presetID="22" presetClass="entr" presetSubtype="2" fill="hold" grpId="0" nodeType="withEffect">
                                      <p:stCondLst>
                                        <p:cond delay="2000"/>
                                      </p:stCondLst>
                                      <p:childTnLst>
                                        <p:set>
                                          <p:cBhvr>
                                            <p:cTn id="496" dur="1" fill="hold">
                                              <p:stCondLst>
                                                <p:cond delay="0"/>
                                              </p:stCondLst>
                                            </p:cTn>
                                            <p:tgtEl>
                                              <p:spTgt spid="573"/>
                                            </p:tgtEl>
                                            <p:attrNameLst>
                                              <p:attrName>style.visibility</p:attrName>
                                            </p:attrNameLst>
                                          </p:cBhvr>
                                          <p:to>
                                            <p:strVal val="visible"/>
                                          </p:to>
                                        </p:set>
                                        <p:animEffect transition="in" filter="wipe(right)">
                                          <p:cBhvr>
                                            <p:cTn id="497" dur="250"/>
                                            <p:tgtEl>
                                              <p:spTgt spid="573"/>
                                            </p:tgtEl>
                                          </p:cBhvr>
                                        </p:animEffect>
                                      </p:childTnLst>
                                    </p:cTn>
                                  </p:par>
                                  <p:par>
                                    <p:cTn id="498" presetID="22" presetClass="entr" presetSubtype="4" fill="hold" grpId="0" nodeType="withEffect">
                                      <p:stCondLst>
                                        <p:cond delay="2250"/>
                                      </p:stCondLst>
                                      <p:childTnLst>
                                        <p:set>
                                          <p:cBhvr>
                                            <p:cTn id="499" dur="1" fill="hold">
                                              <p:stCondLst>
                                                <p:cond delay="0"/>
                                              </p:stCondLst>
                                            </p:cTn>
                                            <p:tgtEl>
                                              <p:spTgt spid="572"/>
                                            </p:tgtEl>
                                            <p:attrNameLst>
                                              <p:attrName>style.visibility</p:attrName>
                                            </p:attrNameLst>
                                          </p:cBhvr>
                                          <p:to>
                                            <p:strVal val="visible"/>
                                          </p:to>
                                        </p:set>
                                        <p:animEffect transition="in" filter="wipe(down)">
                                          <p:cBhvr>
                                            <p:cTn id="500" dur="250"/>
                                            <p:tgtEl>
                                              <p:spTgt spid="572"/>
                                            </p:tgtEl>
                                          </p:cBhvr>
                                        </p:animEffect>
                                      </p:childTnLst>
                                    </p:cTn>
                                  </p:par>
                                  <p:par>
                                    <p:cTn id="501" presetID="22" presetClass="entr" presetSubtype="2" fill="hold" grpId="0" nodeType="withEffect">
                                      <p:stCondLst>
                                        <p:cond delay="2500"/>
                                      </p:stCondLst>
                                      <p:childTnLst>
                                        <p:set>
                                          <p:cBhvr>
                                            <p:cTn id="502" dur="1" fill="hold">
                                              <p:stCondLst>
                                                <p:cond delay="0"/>
                                              </p:stCondLst>
                                            </p:cTn>
                                            <p:tgtEl>
                                              <p:spTgt spid="574"/>
                                            </p:tgtEl>
                                            <p:attrNameLst>
                                              <p:attrName>style.visibility</p:attrName>
                                            </p:attrNameLst>
                                          </p:cBhvr>
                                          <p:to>
                                            <p:strVal val="visible"/>
                                          </p:to>
                                        </p:set>
                                        <p:animEffect transition="in" filter="wipe(right)">
                                          <p:cBhvr>
                                            <p:cTn id="503" dur="250"/>
                                            <p:tgtEl>
                                              <p:spTgt spid="574"/>
                                            </p:tgtEl>
                                          </p:cBhvr>
                                        </p:animEffect>
                                      </p:childTnLst>
                                    </p:cTn>
                                  </p:par>
                                  <p:par>
                                    <p:cTn id="504" presetID="22" presetClass="entr" presetSubtype="1" fill="hold" grpId="0" nodeType="withEffect">
                                      <p:stCondLst>
                                        <p:cond delay="2750"/>
                                      </p:stCondLst>
                                      <p:childTnLst>
                                        <p:set>
                                          <p:cBhvr>
                                            <p:cTn id="505" dur="1" fill="hold">
                                              <p:stCondLst>
                                                <p:cond delay="0"/>
                                              </p:stCondLst>
                                            </p:cTn>
                                            <p:tgtEl>
                                              <p:spTgt spid="571"/>
                                            </p:tgtEl>
                                            <p:attrNameLst>
                                              <p:attrName>style.visibility</p:attrName>
                                            </p:attrNameLst>
                                          </p:cBhvr>
                                          <p:to>
                                            <p:strVal val="visible"/>
                                          </p:to>
                                        </p:set>
                                        <p:animEffect transition="in" filter="wipe(up)">
                                          <p:cBhvr>
                                            <p:cTn id="506" dur="250"/>
                                            <p:tgtEl>
                                              <p:spTgt spid="571"/>
                                            </p:tgtEl>
                                          </p:cBhvr>
                                        </p:animEffect>
                                      </p:childTnLst>
                                    </p:cTn>
                                  </p:par>
                                  <p:par>
                                    <p:cTn id="507" presetID="22" presetClass="entr" presetSubtype="2" fill="hold" grpId="0" nodeType="withEffect">
                                      <p:stCondLst>
                                        <p:cond delay="3000"/>
                                      </p:stCondLst>
                                      <p:childTnLst>
                                        <p:set>
                                          <p:cBhvr>
                                            <p:cTn id="508" dur="1" fill="hold">
                                              <p:stCondLst>
                                                <p:cond delay="0"/>
                                              </p:stCondLst>
                                            </p:cTn>
                                            <p:tgtEl>
                                              <p:spTgt spid="568"/>
                                            </p:tgtEl>
                                            <p:attrNameLst>
                                              <p:attrName>style.visibility</p:attrName>
                                            </p:attrNameLst>
                                          </p:cBhvr>
                                          <p:to>
                                            <p:strVal val="visible"/>
                                          </p:to>
                                        </p:set>
                                        <p:animEffect transition="in" filter="wipe(right)">
                                          <p:cBhvr>
                                            <p:cTn id="509" dur="250"/>
                                            <p:tgtEl>
                                              <p:spTgt spid="568"/>
                                            </p:tgtEl>
                                          </p:cBhvr>
                                        </p:animEffect>
                                      </p:childTnLst>
                                    </p:cTn>
                                  </p:par>
                                  <p:par>
                                    <p:cTn id="510" presetID="22" presetClass="entr" presetSubtype="4" fill="hold" grpId="0" nodeType="withEffect">
                                      <p:stCondLst>
                                        <p:cond delay="3250"/>
                                      </p:stCondLst>
                                      <p:childTnLst>
                                        <p:set>
                                          <p:cBhvr>
                                            <p:cTn id="511" dur="1" fill="hold">
                                              <p:stCondLst>
                                                <p:cond delay="0"/>
                                              </p:stCondLst>
                                            </p:cTn>
                                            <p:tgtEl>
                                              <p:spTgt spid="570"/>
                                            </p:tgtEl>
                                            <p:attrNameLst>
                                              <p:attrName>style.visibility</p:attrName>
                                            </p:attrNameLst>
                                          </p:cBhvr>
                                          <p:to>
                                            <p:strVal val="visible"/>
                                          </p:to>
                                        </p:set>
                                        <p:animEffect transition="in" filter="wipe(down)">
                                          <p:cBhvr>
                                            <p:cTn id="512" dur="250"/>
                                            <p:tgtEl>
                                              <p:spTgt spid="570"/>
                                            </p:tgtEl>
                                          </p:cBhvr>
                                        </p:animEffect>
                                      </p:childTnLst>
                                    </p:cTn>
                                  </p:par>
                                  <p:par>
                                    <p:cTn id="513" presetID="22" presetClass="entr" presetSubtype="2" fill="hold" grpId="0" nodeType="withEffect">
                                      <p:stCondLst>
                                        <p:cond delay="3500"/>
                                      </p:stCondLst>
                                      <p:childTnLst>
                                        <p:set>
                                          <p:cBhvr>
                                            <p:cTn id="514" dur="1" fill="hold">
                                              <p:stCondLst>
                                                <p:cond delay="0"/>
                                              </p:stCondLst>
                                            </p:cTn>
                                            <p:tgtEl>
                                              <p:spTgt spid="569"/>
                                            </p:tgtEl>
                                            <p:attrNameLst>
                                              <p:attrName>style.visibility</p:attrName>
                                            </p:attrNameLst>
                                          </p:cBhvr>
                                          <p:to>
                                            <p:strVal val="visible"/>
                                          </p:to>
                                        </p:set>
                                        <p:animEffect transition="in" filter="wipe(right)">
                                          <p:cBhvr>
                                            <p:cTn id="515" dur="500"/>
                                            <p:tgtEl>
                                              <p:spTgt spid="569"/>
                                            </p:tgtEl>
                                          </p:cBhvr>
                                        </p:animEffect>
                                      </p:childTnLst>
                                    </p:cTn>
                                  </p:par>
                                  <p:par>
                                    <p:cTn id="516" presetID="22" presetClass="entr" presetSubtype="8" fill="hold" grpId="0" nodeType="withEffect">
                                      <p:stCondLst>
                                        <p:cond delay="4000"/>
                                      </p:stCondLst>
                                      <p:childTnLst>
                                        <p:set>
                                          <p:cBhvr>
                                            <p:cTn id="517" dur="1" fill="hold">
                                              <p:stCondLst>
                                                <p:cond delay="0"/>
                                              </p:stCondLst>
                                            </p:cTn>
                                            <p:tgtEl>
                                              <p:spTgt spid="576"/>
                                            </p:tgtEl>
                                            <p:attrNameLst>
                                              <p:attrName>style.visibility</p:attrName>
                                            </p:attrNameLst>
                                          </p:cBhvr>
                                          <p:to>
                                            <p:strVal val="visible"/>
                                          </p:to>
                                        </p:set>
                                        <p:animEffect transition="in" filter="wipe(left)">
                                          <p:cBhvr>
                                            <p:cTn id="518" dur="250"/>
                                            <p:tgtEl>
                                              <p:spTgt spid="576"/>
                                            </p:tgtEl>
                                          </p:cBhvr>
                                        </p:animEffect>
                                      </p:childTnLst>
                                    </p:cTn>
                                  </p:par>
                                  <p:par>
                                    <p:cTn id="519" presetID="22" presetClass="entr" presetSubtype="4" fill="hold" grpId="0" nodeType="withEffect">
                                      <p:stCondLst>
                                        <p:cond delay="4250"/>
                                      </p:stCondLst>
                                      <p:childTnLst>
                                        <p:set>
                                          <p:cBhvr>
                                            <p:cTn id="520" dur="1" fill="hold">
                                              <p:stCondLst>
                                                <p:cond delay="0"/>
                                              </p:stCondLst>
                                            </p:cTn>
                                            <p:tgtEl>
                                              <p:spTgt spid="575"/>
                                            </p:tgtEl>
                                            <p:attrNameLst>
                                              <p:attrName>style.visibility</p:attrName>
                                            </p:attrNameLst>
                                          </p:cBhvr>
                                          <p:to>
                                            <p:strVal val="visible"/>
                                          </p:to>
                                        </p:set>
                                        <p:animEffect transition="in" filter="wipe(down)">
                                          <p:cBhvr>
                                            <p:cTn id="521" dur="250"/>
                                            <p:tgtEl>
                                              <p:spTgt spid="575"/>
                                            </p:tgtEl>
                                          </p:cBhvr>
                                        </p:animEffect>
                                      </p:childTnLst>
                                    </p:cTn>
                                  </p:par>
                                  <p:par>
                                    <p:cTn id="522" presetID="22" presetClass="entr" presetSubtype="8" fill="hold" grpId="0" nodeType="withEffect">
                                      <p:stCondLst>
                                        <p:cond delay="4500"/>
                                      </p:stCondLst>
                                      <p:childTnLst>
                                        <p:set>
                                          <p:cBhvr>
                                            <p:cTn id="523" dur="1" fill="hold">
                                              <p:stCondLst>
                                                <p:cond delay="0"/>
                                              </p:stCondLst>
                                            </p:cTn>
                                            <p:tgtEl>
                                              <p:spTgt spid="567"/>
                                            </p:tgtEl>
                                            <p:attrNameLst>
                                              <p:attrName>style.visibility</p:attrName>
                                            </p:attrNameLst>
                                          </p:cBhvr>
                                          <p:to>
                                            <p:strVal val="visible"/>
                                          </p:to>
                                        </p:set>
                                        <p:animEffect transition="in" filter="wipe(left)">
                                          <p:cBhvr>
                                            <p:cTn id="524" dur="500"/>
                                            <p:tgtEl>
                                              <p:spTgt spid="567"/>
                                            </p:tgtEl>
                                          </p:cBhvr>
                                        </p:animEffect>
                                      </p:childTnLst>
                                    </p:cTn>
                                  </p:par>
                                  <p:par>
                                    <p:cTn id="525" presetID="10" presetClass="entr" presetSubtype="0" fill="hold" nodeType="withEffect">
                                      <p:stCondLst>
                                        <p:cond delay="1600"/>
                                      </p:stCondLst>
                                      <p:childTnLst>
                                        <p:set>
                                          <p:cBhvr>
                                            <p:cTn id="526" dur="1" fill="hold">
                                              <p:stCondLst>
                                                <p:cond delay="0"/>
                                              </p:stCondLst>
                                            </p:cTn>
                                            <p:tgtEl>
                                              <p:spTgt spid="582"/>
                                            </p:tgtEl>
                                            <p:attrNameLst>
                                              <p:attrName>style.visibility</p:attrName>
                                            </p:attrNameLst>
                                          </p:cBhvr>
                                          <p:to>
                                            <p:strVal val="visible"/>
                                          </p:to>
                                        </p:set>
                                        <p:animEffect transition="in" filter="fade">
                                          <p:cBhvr>
                                            <p:cTn id="527" dur="500"/>
                                            <p:tgtEl>
                                              <p:spTgt spid="582"/>
                                            </p:tgtEl>
                                          </p:cBhvr>
                                        </p:animEffect>
                                      </p:childTnLst>
                                    </p:cTn>
                                  </p:par>
                                  <p:par>
                                    <p:cTn id="528" presetID="10" presetClass="entr" presetSubtype="0" fill="hold" nodeType="withEffect">
                                      <p:stCondLst>
                                        <p:cond delay="2000"/>
                                      </p:stCondLst>
                                      <p:childTnLst>
                                        <p:set>
                                          <p:cBhvr>
                                            <p:cTn id="529" dur="1" fill="hold">
                                              <p:stCondLst>
                                                <p:cond delay="0"/>
                                              </p:stCondLst>
                                            </p:cTn>
                                            <p:tgtEl>
                                              <p:spTgt spid="583"/>
                                            </p:tgtEl>
                                            <p:attrNameLst>
                                              <p:attrName>style.visibility</p:attrName>
                                            </p:attrNameLst>
                                          </p:cBhvr>
                                          <p:to>
                                            <p:strVal val="visible"/>
                                          </p:to>
                                        </p:set>
                                        <p:animEffect transition="in" filter="fade">
                                          <p:cBhvr>
                                            <p:cTn id="530" dur="500"/>
                                            <p:tgtEl>
                                              <p:spTgt spid="583"/>
                                            </p:tgtEl>
                                          </p:cBhvr>
                                        </p:animEffect>
                                      </p:childTnLst>
                                    </p:cTn>
                                  </p:par>
                                  <p:par>
                                    <p:cTn id="531" presetID="10" presetClass="entr" presetSubtype="0" fill="hold" nodeType="withEffect">
                                      <p:stCondLst>
                                        <p:cond delay="1600"/>
                                      </p:stCondLst>
                                      <p:childTnLst>
                                        <p:set>
                                          <p:cBhvr>
                                            <p:cTn id="532" dur="1" fill="hold">
                                              <p:stCondLst>
                                                <p:cond delay="0"/>
                                              </p:stCondLst>
                                            </p:cTn>
                                            <p:tgtEl>
                                              <p:spTgt spid="584"/>
                                            </p:tgtEl>
                                            <p:attrNameLst>
                                              <p:attrName>style.visibility</p:attrName>
                                            </p:attrNameLst>
                                          </p:cBhvr>
                                          <p:to>
                                            <p:strVal val="visible"/>
                                          </p:to>
                                        </p:set>
                                        <p:animEffect transition="in" filter="fade">
                                          <p:cBhvr>
                                            <p:cTn id="533" dur="500"/>
                                            <p:tgtEl>
                                              <p:spTgt spid="584"/>
                                            </p:tgtEl>
                                          </p:cBhvr>
                                        </p:animEffect>
                                      </p:childTnLst>
                                    </p:cTn>
                                  </p:par>
                                  <p:par>
                                    <p:cTn id="534" presetID="10" presetClass="entr" presetSubtype="0" fill="hold" nodeType="withEffect">
                                      <p:stCondLst>
                                        <p:cond delay="2250"/>
                                      </p:stCondLst>
                                      <p:childTnLst>
                                        <p:set>
                                          <p:cBhvr>
                                            <p:cTn id="535" dur="1" fill="hold">
                                              <p:stCondLst>
                                                <p:cond delay="0"/>
                                              </p:stCondLst>
                                            </p:cTn>
                                            <p:tgtEl>
                                              <p:spTgt spid="585"/>
                                            </p:tgtEl>
                                            <p:attrNameLst>
                                              <p:attrName>style.visibility</p:attrName>
                                            </p:attrNameLst>
                                          </p:cBhvr>
                                          <p:to>
                                            <p:strVal val="visible"/>
                                          </p:to>
                                        </p:set>
                                        <p:animEffect transition="in" filter="fade">
                                          <p:cBhvr>
                                            <p:cTn id="536" dur="500"/>
                                            <p:tgtEl>
                                              <p:spTgt spid="585"/>
                                            </p:tgtEl>
                                          </p:cBhvr>
                                        </p:animEffect>
                                      </p:childTnLst>
                                    </p:cTn>
                                  </p:par>
                                  <p:par>
                                    <p:cTn id="537" presetID="10" presetClass="entr" presetSubtype="0" fill="hold" nodeType="withEffect">
                                      <p:stCondLst>
                                        <p:cond delay="2750"/>
                                      </p:stCondLst>
                                      <p:childTnLst>
                                        <p:set>
                                          <p:cBhvr>
                                            <p:cTn id="538" dur="1" fill="hold">
                                              <p:stCondLst>
                                                <p:cond delay="0"/>
                                              </p:stCondLst>
                                            </p:cTn>
                                            <p:tgtEl>
                                              <p:spTgt spid="586"/>
                                            </p:tgtEl>
                                            <p:attrNameLst>
                                              <p:attrName>style.visibility</p:attrName>
                                            </p:attrNameLst>
                                          </p:cBhvr>
                                          <p:to>
                                            <p:strVal val="visible"/>
                                          </p:to>
                                        </p:set>
                                        <p:animEffect transition="in" filter="fade">
                                          <p:cBhvr>
                                            <p:cTn id="539" dur="500"/>
                                            <p:tgtEl>
                                              <p:spTgt spid="586"/>
                                            </p:tgtEl>
                                          </p:cBhvr>
                                        </p:animEffect>
                                      </p:childTnLst>
                                    </p:cTn>
                                  </p:par>
                                  <p:par>
                                    <p:cTn id="540" presetID="10" presetClass="entr" presetSubtype="0" fill="hold" nodeType="withEffect">
                                      <p:stCondLst>
                                        <p:cond delay="1600"/>
                                      </p:stCondLst>
                                      <p:childTnLst>
                                        <p:set>
                                          <p:cBhvr>
                                            <p:cTn id="541" dur="1" fill="hold">
                                              <p:stCondLst>
                                                <p:cond delay="0"/>
                                              </p:stCondLst>
                                            </p:cTn>
                                            <p:tgtEl>
                                              <p:spTgt spid="587"/>
                                            </p:tgtEl>
                                            <p:attrNameLst>
                                              <p:attrName>style.visibility</p:attrName>
                                            </p:attrNameLst>
                                          </p:cBhvr>
                                          <p:to>
                                            <p:strVal val="visible"/>
                                          </p:to>
                                        </p:set>
                                        <p:animEffect transition="in" filter="fade">
                                          <p:cBhvr>
                                            <p:cTn id="542" dur="500"/>
                                            <p:tgtEl>
                                              <p:spTgt spid="587"/>
                                            </p:tgtEl>
                                          </p:cBhvr>
                                        </p:animEffect>
                                      </p:childTnLst>
                                    </p:cTn>
                                  </p:par>
                                  <p:par>
                                    <p:cTn id="543" presetID="10" presetClass="entr" presetSubtype="0" fill="hold" nodeType="withEffect">
                                      <p:stCondLst>
                                        <p:cond delay="2500"/>
                                      </p:stCondLst>
                                      <p:childTnLst>
                                        <p:set>
                                          <p:cBhvr>
                                            <p:cTn id="544" dur="1" fill="hold">
                                              <p:stCondLst>
                                                <p:cond delay="0"/>
                                              </p:stCondLst>
                                            </p:cTn>
                                            <p:tgtEl>
                                              <p:spTgt spid="588"/>
                                            </p:tgtEl>
                                            <p:attrNameLst>
                                              <p:attrName>style.visibility</p:attrName>
                                            </p:attrNameLst>
                                          </p:cBhvr>
                                          <p:to>
                                            <p:strVal val="visible"/>
                                          </p:to>
                                        </p:set>
                                        <p:animEffect transition="in" filter="fade">
                                          <p:cBhvr>
                                            <p:cTn id="545" dur="500"/>
                                            <p:tgtEl>
                                              <p:spTgt spid="588"/>
                                            </p:tgtEl>
                                          </p:cBhvr>
                                        </p:animEffect>
                                      </p:childTnLst>
                                    </p:cTn>
                                  </p:par>
                                  <p:par>
                                    <p:cTn id="546" presetID="10" presetClass="entr" presetSubtype="0" fill="hold" nodeType="withEffect">
                                      <p:stCondLst>
                                        <p:cond delay="1750"/>
                                      </p:stCondLst>
                                      <p:childTnLst>
                                        <p:set>
                                          <p:cBhvr>
                                            <p:cTn id="547" dur="1" fill="hold">
                                              <p:stCondLst>
                                                <p:cond delay="0"/>
                                              </p:stCondLst>
                                            </p:cTn>
                                            <p:tgtEl>
                                              <p:spTgt spid="589"/>
                                            </p:tgtEl>
                                            <p:attrNameLst>
                                              <p:attrName>style.visibility</p:attrName>
                                            </p:attrNameLst>
                                          </p:cBhvr>
                                          <p:to>
                                            <p:strVal val="visible"/>
                                          </p:to>
                                        </p:set>
                                        <p:animEffect transition="in" filter="fade">
                                          <p:cBhvr>
                                            <p:cTn id="548" dur="500"/>
                                            <p:tgtEl>
                                              <p:spTgt spid="589"/>
                                            </p:tgtEl>
                                          </p:cBhvr>
                                        </p:animEffect>
                                      </p:childTnLst>
                                    </p:cTn>
                                  </p:par>
                                  <p:par>
                                    <p:cTn id="549" presetID="10" presetClass="entr" presetSubtype="0" fill="hold" nodeType="withEffect">
                                      <p:stCondLst>
                                        <p:cond delay="2250"/>
                                      </p:stCondLst>
                                      <p:childTnLst>
                                        <p:set>
                                          <p:cBhvr>
                                            <p:cTn id="550" dur="1" fill="hold">
                                              <p:stCondLst>
                                                <p:cond delay="0"/>
                                              </p:stCondLst>
                                            </p:cTn>
                                            <p:tgtEl>
                                              <p:spTgt spid="590"/>
                                            </p:tgtEl>
                                            <p:attrNameLst>
                                              <p:attrName>style.visibility</p:attrName>
                                            </p:attrNameLst>
                                          </p:cBhvr>
                                          <p:to>
                                            <p:strVal val="visible"/>
                                          </p:to>
                                        </p:set>
                                        <p:animEffect transition="in" filter="fade">
                                          <p:cBhvr>
                                            <p:cTn id="551" dur="500"/>
                                            <p:tgtEl>
                                              <p:spTgt spid="590"/>
                                            </p:tgtEl>
                                          </p:cBhvr>
                                        </p:animEffect>
                                      </p:childTnLst>
                                    </p:cTn>
                                  </p:par>
                                  <p:par>
                                    <p:cTn id="552" presetID="10" presetClass="entr" presetSubtype="0" fill="hold" nodeType="withEffect">
                                      <p:stCondLst>
                                        <p:cond delay="3000"/>
                                      </p:stCondLst>
                                      <p:childTnLst>
                                        <p:set>
                                          <p:cBhvr>
                                            <p:cTn id="553" dur="1" fill="hold">
                                              <p:stCondLst>
                                                <p:cond delay="0"/>
                                              </p:stCondLst>
                                            </p:cTn>
                                            <p:tgtEl>
                                              <p:spTgt spid="591"/>
                                            </p:tgtEl>
                                            <p:attrNameLst>
                                              <p:attrName>style.visibility</p:attrName>
                                            </p:attrNameLst>
                                          </p:cBhvr>
                                          <p:to>
                                            <p:strVal val="visible"/>
                                          </p:to>
                                        </p:set>
                                        <p:animEffect transition="in" filter="fade">
                                          <p:cBhvr>
                                            <p:cTn id="554" dur="500"/>
                                            <p:tgtEl>
                                              <p:spTgt spid="591"/>
                                            </p:tgtEl>
                                          </p:cBhvr>
                                        </p:animEffect>
                                      </p:childTnLst>
                                    </p:cTn>
                                  </p:par>
                                  <p:par>
                                    <p:cTn id="555" presetID="10" presetClass="entr" presetSubtype="0" fill="hold" nodeType="withEffect">
                                      <p:stCondLst>
                                        <p:cond delay="1750"/>
                                      </p:stCondLst>
                                      <p:childTnLst>
                                        <p:set>
                                          <p:cBhvr>
                                            <p:cTn id="556" dur="1" fill="hold">
                                              <p:stCondLst>
                                                <p:cond delay="0"/>
                                              </p:stCondLst>
                                            </p:cTn>
                                            <p:tgtEl>
                                              <p:spTgt spid="592"/>
                                            </p:tgtEl>
                                            <p:attrNameLst>
                                              <p:attrName>style.visibility</p:attrName>
                                            </p:attrNameLst>
                                          </p:cBhvr>
                                          <p:to>
                                            <p:strVal val="visible"/>
                                          </p:to>
                                        </p:set>
                                        <p:animEffect transition="in" filter="fade">
                                          <p:cBhvr>
                                            <p:cTn id="557" dur="500"/>
                                            <p:tgtEl>
                                              <p:spTgt spid="592"/>
                                            </p:tgtEl>
                                          </p:cBhvr>
                                        </p:animEffect>
                                      </p:childTnLst>
                                    </p:cTn>
                                  </p:par>
                                  <p:par>
                                    <p:cTn id="558" presetID="10" presetClass="entr" presetSubtype="0" fill="hold" nodeType="withEffect">
                                      <p:stCondLst>
                                        <p:cond delay="2500"/>
                                      </p:stCondLst>
                                      <p:childTnLst>
                                        <p:set>
                                          <p:cBhvr>
                                            <p:cTn id="559" dur="1" fill="hold">
                                              <p:stCondLst>
                                                <p:cond delay="0"/>
                                              </p:stCondLst>
                                            </p:cTn>
                                            <p:tgtEl>
                                              <p:spTgt spid="593"/>
                                            </p:tgtEl>
                                            <p:attrNameLst>
                                              <p:attrName>style.visibility</p:attrName>
                                            </p:attrNameLst>
                                          </p:cBhvr>
                                          <p:to>
                                            <p:strVal val="visible"/>
                                          </p:to>
                                        </p:set>
                                        <p:animEffect transition="in" filter="fade">
                                          <p:cBhvr>
                                            <p:cTn id="560" dur="500"/>
                                            <p:tgtEl>
                                              <p:spTgt spid="593"/>
                                            </p:tgtEl>
                                          </p:cBhvr>
                                        </p:animEffect>
                                      </p:childTnLst>
                                    </p:cTn>
                                  </p:par>
                                  <p:par>
                                    <p:cTn id="561" presetID="10" presetClass="entr" presetSubtype="0" fill="hold" nodeType="withEffect">
                                      <p:stCondLst>
                                        <p:cond delay="2750"/>
                                      </p:stCondLst>
                                      <p:childTnLst>
                                        <p:set>
                                          <p:cBhvr>
                                            <p:cTn id="562" dur="1" fill="hold">
                                              <p:stCondLst>
                                                <p:cond delay="0"/>
                                              </p:stCondLst>
                                            </p:cTn>
                                            <p:tgtEl>
                                              <p:spTgt spid="594"/>
                                            </p:tgtEl>
                                            <p:attrNameLst>
                                              <p:attrName>style.visibility</p:attrName>
                                            </p:attrNameLst>
                                          </p:cBhvr>
                                          <p:to>
                                            <p:strVal val="visible"/>
                                          </p:to>
                                        </p:set>
                                        <p:animEffect transition="in" filter="fade">
                                          <p:cBhvr>
                                            <p:cTn id="563" dur="500"/>
                                            <p:tgtEl>
                                              <p:spTgt spid="594"/>
                                            </p:tgtEl>
                                          </p:cBhvr>
                                        </p:animEffect>
                                      </p:childTnLst>
                                    </p:cTn>
                                  </p:par>
                                  <p:par>
                                    <p:cTn id="564" presetID="10" presetClass="entr" presetSubtype="0" fill="hold" nodeType="withEffect">
                                      <p:stCondLst>
                                        <p:cond delay="2250"/>
                                      </p:stCondLst>
                                      <p:childTnLst>
                                        <p:set>
                                          <p:cBhvr>
                                            <p:cTn id="565" dur="1" fill="hold">
                                              <p:stCondLst>
                                                <p:cond delay="0"/>
                                              </p:stCondLst>
                                            </p:cTn>
                                            <p:tgtEl>
                                              <p:spTgt spid="595"/>
                                            </p:tgtEl>
                                            <p:attrNameLst>
                                              <p:attrName>style.visibility</p:attrName>
                                            </p:attrNameLst>
                                          </p:cBhvr>
                                          <p:to>
                                            <p:strVal val="visible"/>
                                          </p:to>
                                        </p:set>
                                        <p:animEffect transition="in" filter="fade">
                                          <p:cBhvr>
                                            <p:cTn id="566" dur="500"/>
                                            <p:tgtEl>
                                              <p:spTgt spid="595"/>
                                            </p:tgtEl>
                                          </p:cBhvr>
                                        </p:animEffect>
                                      </p:childTnLst>
                                    </p:cTn>
                                  </p:par>
                                  <p:par>
                                    <p:cTn id="567" presetID="10" presetClass="entr" presetSubtype="0" fill="hold" nodeType="withEffect">
                                      <p:stCondLst>
                                        <p:cond delay="2500"/>
                                      </p:stCondLst>
                                      <p:childTnLst>
                                        <p:set>
                                          <p:cBhvr>
                                            <p:cTn id="568" dur="1" fill="hold">
                                              <p:stCondLst>
                                                <p:cond delay="0"/>
                                              </p:stCondLst>
                                            </p:cTn>
                                            <p:tgtEl>
                                              <p:spTgt spid="596"/>
                                            </p:tgtEl>
                                            <p:attrNameLst>
                                              <p:attrName>style.visibility</p:attrName>
                                            </p:attrNameLst>
                                          </p:cBhvr>
                                          <p:to>
                                            <p:strVal val="visible"/>
                                          </p:to>
                                        </p:set>
                                        <p:animEffect transition="in" filter="fade">
                                          <p:cBhvr>
                                            <p:cTn id="569" dur="500"/>
                                            <p:tgtEl>
                                              <p:spTgt spid="596"/>
                                            </p:tgtEl>
                                          </p:cBhvr>
                                        </p:animEffect>
                                      </p:childTnLst>
                                    </p:cTn>
                                  </p:par>
                                  <p:par>
                                    <p:cTn id="570" presetID="10" presetClass="entr" presetSubtype="0" fill="hold" nodeType="withEffect">
                                      <p:stCondLst>
                                        <p:cond delay="2000"/>
                                      </p:stCondLst>
                                      <p:childTnLst>
                                        <p:set>
                                          <p:cBhvr>
                                            <p:cTn id="571" dur="1" fill="hold">
                                              <p:stCondLst>
                                                <p:cond delay="0"/>
                                              </p:stCondLst>
                                            </p:cTn>
                                            <p:tgtEl>
                                              <p:spTgt spid="597"/>
                                            </p:tgtEl>
                                            <p:attrNameLst>
                                              <p:attrName>style.visibility</p:attrName>
                                            </p:attrNameLst>
                                          </p:cBhvr>
                                          <p:to>
                                            <p:strVal val="visible"/>
                                          </p:to>
                                        </p:set>
                                        <p:animEffect transition="in" filter="fade">
                                          <p:cBhvr>
                                            <p:cTn id="572" dur="500"/>
                                            <p:tgtEl>
                                              <p:spTgt spid="597"/>
                                            </p:tgtEl>
                                          </p:cBhvr>
                                        </p:animEffect>
                                      </p:childTnLst>
                                    </p:cTn>
                                  </p:par>
                                  <p:par>
                                    <p:cTn id="573" presetID="10" presetClass="entr" presetSubtype="0" fill="hold" nodeType="withEffect">
                                      <p:stCondLst>
                                        <p:cond delay="3000"/>
                                      </p:stCondLst>
                                      <p:childTnLst>
                                        <p:set>
                                          <p:cBhvr>
                                            <p:cTn id="574" dur="1" fill="hold">
                                              <p:stCondLst>
                                                <p:cond delay="0"/>
                                              </p:stCondLst>
                                            </p:cTn>
                                            <p:tgtEl>
                                              <p:spTgt spid="598"/>
                                            </p:tgtEl>
                                            <p:attrNameLst>
                                              <p:attrName>style.visibility</p:attrName>
                                            </p:attrNameLst>
                                          </p:cBhvr>
                                          <p:to>
                                            <p:strVal val="visible"/>
                                          </p:to>
                                        </p:set>
                                        <p:animEffect transition="in" filter="fade">
                                          <p:cBhvr>
                                            <p:cTn id="575" dur="500"/>
                                            <p:tgtEl>
                                              <p:spTgt spid="598"/>
                                            </p:tgtEl>
                                          </p:cBhvr>
                                        </p:animEffect>
                                      </p:childTnLst>
                                    </p:cTn>
                                  </p:par>
                                </p:childTnLst>
                              </p:cTn>
                            </p:par>
                            <p:par>
                              <p:cTn id="576" fill="hold">
                                <p:stCondLst>
                                  <p:cond delay="5000"/>
                                </p:stCondLst>
                                <p:childTnLst>
                                  <p:par>
                                    <p:cTn id="577" presetID="10" presetClass="entr" presetSubtype="0" fill="hold" grpId="0" nodeType="afterEffect">
                                      <p:stCondLst>
                                        <p:cond delay="1000"/>
                                      </p:stCondLst>
                                      <p:childTnLst>
                                        <p:set>
                                          <p:cBhvr>
                                            <p:cTn id="578" dur="1" fill="hold">
                                              <p:stCondLst>
                                                <p:cond delay="0"/>
                                              </p:stCondLst>
                                            </p:cTn>
                                            <p:tgtEl>
                                              <p:spTgt spid="646"/>
                                            </p:tgtEl>
                                            <p:attrNameLst>
                                              <p:attrName>style.visibility</p:attrName>
                                            </p:attrNameLst>
                                          </p:cBhvr>
                                          <p:to>
                                            <p:strVal val="visible"/>
                                          </p:to>
                                        </p:set>
                                        <p:animEffect transition="in" filter="fade">
                                          <p:cBhvr>
                                            <p:cTn id="579" dur="500"/>
                                            <p:tgtEl>
                                              <p:spTgt spid="646"/>
                                            </p:tgtEl>
                                          </p:cBhvr>
                                        </p:animEffect>
                                      </p:childTnLst>
                                    </p:cTn>
                                  </p:par>
                                  <p:par>
                                    <p:cTn id="580" presetID="10" presetClass="entr" presetSubtype="0" fill="hold" grpId="0" nodeType="withEffect">
                                      <p:stCondLst>
                                        <p:cond delay="0"/>
                                      </p:stCondLst>
                                      <p:childTnLst>
                                        <p:set>
                                          <p:cBhvr>
                                            <p:cTn id="581" dur="1" fill="hold">
                                              <p:stCondLst>
                                                <p:cond delay="0"/>
                                              </p:stCondLst>
                                            </p:cTn>
                                            <p:tgtEl>
                                              <p:spTgt spid="645"/>
                                            </p:tgtEl>
                                            <p:attrNameLst>
                                              <p:attrName>style.visibility</p:attrName>
                                            </p:attrNameLst>
                                          </p:cBhvr>
                                          <p:to>
                                            <p:strVal val="visible"/>
                                          </p:to>
                                        </p:set>
                                        <p:animEffect transition="in" filter="fade">
                                          <p:cBhvr>
                                            <p:cTn id="582" dur="500"/>
                                            <p:tgtEl>
                                              <p:spTgt spid="645"/>
                                            </p:tgtEl>
                                          </p:cBhvr>
                                        </p:animEffect>
                                      </p:childTnLst>
                                    </p:cTn>
                                  </p:par>
                                  <p:par>
                                    <p:cTn id="583" presetID="10" presetClass="entr" presetSubtype="0" fill="hold" grpId="0" nodeType="withEffect">
                                      <p:stCondLst>
                                        <p:cond delay="500"/>
                                      </p:stCondLst>
                                      <p:childTnLst>
                                        <p:set>
                                          <p:cBhvr>
                                            <p:cTn id="584" dur="1" fill="hold">
                                              <p:stCondLst>
                                                <p:cond delay="0"/>
                                              </p:stCondLst>
                                            </p:cTn>
                                            <p:tgtEl>
                                              <p:spTgt spid="644"/>
                                            </p:tgtEl>
                                            <p:attrNameLst>
                                              <p:attrName>style.visibility</p:attrName>
                                            </p:attrNameLst>
                                          </p:cBhvr>
                                          <p:to>
                                            <p:strVal val="visible"/>
                                          </p:to>
                                        </p:set>
                                        <p:animEffect transition="in" filter="fade">
                                          <p:cBhvr>
                                            <p:cTn id="585" dur="500"/>
                                            <p:tgtEl>
                                              <p:spTgt spid="644"/>
                                            </p:tgtEl>
                                          </p:cBhvr>
                                        </p:animEffect>
                                      </p:childTnLst>
                                    </p:cTn>
                                  </p:par>
                                  <p:par>
                                    <p:cTn id="586" presetID="10" presetClass="entr" presetSubtype="0" fill="hold" grpId="0" nodeType="withEffect">
                                      <p:stCondLst>
                                        <p:cond delay="0"/>
                                      </p:stCondLst>
                                      <p:childTnLst>
                                        <p:set>
                                          <p:cBhvr>
                                            <p:cTn id="587" dur="1" fill="hold">
                                              <p:stCondLst>
                                                <p:cond delay="0"/>
                                              </p:stCondLst>
                                            </p:cTn>
                                            <p:tgtEl>
                                              <p:spTgt spid="643"/>
                                            </p:tgtEl>
                                            <p:attrNameLst>
                                              <p:attrName>style.visibility</p:attrName>
                                            </p:attrNameLst>
                                          </p:cBhvr>
                                          <p:to>
                                            <p:strVal val="visible"/>
                                          </p:to>
                                        </p:set>
                                        <p:animEffect transition="in" filter="fade">
                                          <p:cBhvr>
                                            <p:cTn id="588" dur="500"/>
                                            <p:tgtEl>
                                              <p:spTgt spid="643"/>
                                            </p:tgtEl>
                                          </p:cBhvr>
                                        </p:animEffect>
                                      </p:childTnLst>
                                    </p:cTn>
                                  </p:par>
                                  <p:par>
                                    <p:cTn id="589" presetID="10" presetClass="entr" presetSubtype="0" fill="hold" grpId="0" nodeType="withEffect">
                                      <p:stCondLst>
                                        <p:cond delay="1000"/>
                                      </p:stCondLst>
                                      <p:childTnLst>
                                        <p:set>
                                          <p:cBhvr>
                                            <p:cTn id="590" dur="1" fill="hold">
                                              <p:stCondLst>
                                                <p:cond delay="0"/>
                                              </p:stCondLst>
                                            </p:cTn>
                                            <p:tgtEl>
                                              <p:spTgt spid="642"/>
                                            </p:tgtEl>
                                            <p:attrNameLst>
                                              <p:attrName>style.visibility</p:attrName>
                                            </p:attrNameLst>
                                          </p:cBhvr>
                                          <p:to>
                                            <p:strVal val="visible"/>
                                          </p:to>
                                        </p:set>
                                        <p:animEffect transition="in" filter="fade">
                                          <p:cBhvr>
                                            <p:cTn id="591" dur="500"/>
                                            <p:tgtEl>
                                              <p:spTgt spid="642"/>
                                            </p:tgtEl>
                                          </p:cBhvr>
                                        </p:animEffect>
                                      </p:childTnLst>
                                    </p:cTn>
                                  </p:par>
                                  <p:par>
                                    <p:cTn id="592" presetID="10" presetClass="entr" presetSubtype="0" fill="hold" grpId="0" nodeType="withEffect">
                                      <p:stCondLst>
                                        <p:cond delay="500"/>
                                      </p:stCondLst>
                                      <p:childTnLst>
                                        <p:set>
                                          <p:cBhvr>
                                            <p:cTn id="593" dur="1" fill="hold">
                                              <p:stCondLst>
                                                <p:cond delay="0"/>
                                              </p:stCondLst>
                                            </p:cTn>
                                            <p:tgtEl>
                                              <p:spTgt spid="641"/>
                                            </p:tgtEl>
                                            <p:attrNameLst>
                                              <p:attrName>style.visibility</p:attrName>
                                            </p:attrNameLst>
                                          </p:cBhvr>
                                          <p:to>
                                            <p:strVal val="visible"/>
                                          </p:to>
                                        </p:set>
                                        <p:animEffect transition="in" filter="fade">
                                          <p:cBhvr>
                                            <p:cTn id="594" dur="500"/>
                                            <p:tgtEl>
                                              <p:spTgt spid="641"/>
                                            </p:tgtEl>
                                          </p:cBhvr>
                                        </p:animEffect>
                                      </p:childTnLst>
                                    </p:cTn>
                                  </p:par>
                                  <p:par>
                                    <p:cTn id="595" presetID="10" presetClass="entr" presetSubtype="0" fill="hold" grpId="0" nodeType="withEffect">
                                      <p:stCondLst>
                                        <p:cond delay="0"/>
                                      </p:stCondLst>
                                      <p:childTnLst>
                                        <p:set>
                                          <p:cBhvr>
                                            <p:cTn id="596" dur="1" fill="hold">
                                              <p:stCondLst>
                                                <p:cond delay="0"/>
                                              </p:stCondLst>
                                            </p:cTn>
                                            <p:tgtEl>
                                              <p:spTgt spid="640"/>
                                            </p:tgtEl>
                                            <p:attrNameLst>
                                              <p:attrName>style.visibility</p:attrName>
                                            </p:attrNameLst>
                                          </p:cBhvr>
                                          <p:to>
                                            <p:strVal val="visible"/>
                                          </p:to>
                                        </p:set>
                                        <p:animEffect transition="in" filter="fade">
                                          <p:cBhvr>
                                            <p:cTn id="597" dur="500"/>
                                            <p:tgtEl>
                                              <p:spTgt spid="640"/>
                                            </p:tgtEl>
                                          </p:cBhvr>
                                        </p:animEffect>
                                      </p:childTnLst>
                                    </p:cTn>
                                  </p:par>
                                  <p:par>
                                    <p:cTn id="598" presetID="10" presetClass="entr" presetSubtype="0" fill="hold" grpId="0" nodeType="withEffect">
                                      <p:stCondLst>
                                        <p:cond delay="1000"/>
                                      </p:stCondLst>
                                      <p:childTnLst>
                                        <p:set>
                                          <p:cBhvr>
                                            <p:cTn id="599" dur="1" fill="hold">
                                              <p:stCondLst>
                                                <p:cond delay="0"/>
                                              </p:stCondLst>
                                            </p:cTn>
                                            <p:tgtEl>
                                              <p:spTgt spid="639"/>
                                            </p:tgtEl>
                                            <p:attrNameLst>
                                              <p:attrName>style.visibility</p:attrName>
                                            </p:attrNameLst>
                                          </p:cBhvr>
                                          <p:to>
                                            <p:strVal val="visible"/>
                                          </p:to>
                                        </p:set>
                                        <p:animEffect transition="in" filter="fade">
                                          <p:cBhvr>
                                            <p:cTn id="600" dur="500"/>
                                            <p:tgtEl>
                                              <p:spTgt spid="639"/>
                                            </p:tgtEl>
                                          </p:cBhvr>
                                        </p:animEffect>
                                      </p:childTnLst>
                                    </p:cTn>
                                  </p:par>
                                  <p:par>
                                    <p:cTn id="601" presetID="10" presetClass="entr" presetSubtype="0" fill="hold" grpId="0" nodeType="withEffect">
                                      <p:stCondLst>
                                        <p:cond delay="500"/>
                                      </p:stCondLst>
                                      <p:childTnLst>
                                        <p:set>
                                          <p:cBhvr>
                                            <p:cTn id="602" dur="1" fill="hold">
                                              <p:stCondLst>
                                                <p:cond delay="0"/>
                                              </p:stCondLst>
                                            </p:cTn>
                                            <p:tgtEl>
                                              <p:spTgt spid="638"/>
                                            </p:tgtEl>
                                            <p:attrNameLst>
                                              <p:attrName>style.visibility</p:attrName>
                                            </p:attrNameLst>
                                          </p:cBhvr>
                                          <p:to>
                                            <p:strVal val="visible"/>
                                          </p:to>
                                        </p:set>
                                        <p:animEffect transition="in" filter="fade">
                                          <p:cBhvr>
                                            <p:cTn id="603" dur="500"/>
                                            <p:tgtEl>
                                              <p:spTgt spid="638"/>
                                            </p:tgtEl>
                                          </p:cBhvr>
                                        </p:animEffect>
                                      </p:childTnLst>
                                    </p:cTn>
                                  </p:par>
                                  <p:par>
                                    <p:cTn id="604" presetID="10" presetClass="entr" presetSubtype="0" fill="hold" grpId="0" nodeType="withEffect">
                                      <p:stCondLst>
                                        <p:cond delay="1000"/>
                                      </p:stCondLst>
                                      <p:childTnLst>
                                        <p:set>
                                          <p:cBhvr>
                                            <p:cTn id="605" dur="1" fill="hold">
                                              <p:stCondLst>
                                                <p:cond delay="0"/>
                                              </p:stCondLst>
                                            </p:cTn>
                                            <p:tgtEl>
                                              <p:spTgt spid="636"/>
                                            </p:tgtEl>
                                            <p:attrNameLst>
                                              <p:attrName>style.visibility</p:attrName>
                                            </p:attrNameLst>
                                          </p:cBhvr>
                                          <p:to>
                                            <p:strVal val="visible"/>
                                          </p:to>
                                        </p:set>
                                        <p:animEffect transition="in" filter="fade">
                                          <p:cBhvr>
                                            <p:cTn id="606" dur="500"/>
                                            <p:tgtEl>
                                              <p:spTgt spid="636"/>
                                            </p:tgtEl>
                                          </p:cBhvr>
                                        </p:animEffect>
                                      </p:childTnLst>
                                    </p:cTn>
                                  </p:par>
                                  <p:par>
                                    <p:cTn id="607" presetID="10" presetClass="entr" presetSubtype="0" fill="hold" grpId="0" nodeType="withEffect">
                                      <p:stCondLst>
                                        <p:cond delay="0"/>
                                      </p:stCondLst>
                                      <p:childTnLst>
                                        <p:set>
                                          <p:cBhvr>
                                            <p:cTn id="608" dur="1" fill="hold">
                                              <p:stCondLst>
                                                <p:cond delay="0"/>
                                              </p:stCondLst>
                                            </p:cTn>
                                            <p:tgtEl>
                                              <p:spTgt spid="637"/>
                                            </p:tgtEl>
                                            <p:attrNameLst>
                                              <p:attrName>style.visibility</p:attrName>
                                            </p:attrNameLst>
                                          </p:cBhvr>
                                          <p:to>
                                            <p:strVal val="visible"/>
                                          </p:to>
                                        </p:set>
                                        <p:animEffect transition="in" filter="fade">
                                          <p:cBhvr>
                                            <p:cTn id="609" dur="500"/>
                                            <p:tgtEl>
                                              <p:spTgt spid="637"/>
                                            </p:tgtEl>
                                          </p:cBhvr>
                                        </p:animEffect>
                                      </p:childTnLst>
                                    </p:cTn>
                                  </p:par>
                                  <p:par>
                                    <p:cTn id="610" presetID="10" presetClass="entr" presetSubtype="0" fill="hold" grpId="0" nodeType="withEffect">
                                      <p:stCondLst>
                                        <p:cond delay="500"/>
                                      </p:stCondLst>
                                      <p:childTnLst>
                                        <p:set>
                                          <p:cBhvr>
                                            <p:cTn id="611" dur="1" fill="hold">
                                              <p:stCondLst>
                                                <p:cond delay="0"/>
                                              </p:stCondLst>
                                            </p:cTn>
                                            <p:tgtEl>
                                              <p:spTgt spid="635"/>
                                            </p:tgtEl>
                                            <p:attrNameLst>
                                              <p:attrName>style.visibility</p:attrName>
                                            </p:attrNameLst>
                                          </p:cBhvr>
                                          <p:to>
                                            <p:strVal val="visible"/>
                                          </p:to>
                                        </p:set>
                                        <p:animEffect transition="in" filter="fade">
                                          <p:cBhvr>
                                            <p:cTn id="612" dur="500"/>
                                            <p:tgtEl>
                                              <p:spTgt spid="635"/>
                                            </p:tgtEl>
                                          </p:cBhvr>
                                        </p:animEffect>
                                      </p:childTnLst>
                                    </p:cTn>
                                  </p:par>
                                  <p:par>
                                    <p:cTn id="613" presetID="10" presetClass="entr" presetSubtype="0" fill="hold" grpId="0" nodeType="withEffect">
                                      <p:stCondLst>
                                        <p:cond delay="0"/>
                                      </p:stCondLst>
                                      <p:childTnLst>
                                        <p:set>
                                          <p:cBhvr>
                                            <p:cTn id="614" dur="1" fill="hold">
                                              <p:stCondLst>
                                                <p:cond delay="0"/>
                                              </p:stCondLst>
                                            </p:cTn>
                                            <p:tgtEl>
                                              <p:spTgt spid="634"/>
                                            </p:tgtEl>
                                            <p:attrNameLst>
                                              <p:attrName>style.visibility</p:attrName>
                                            </p:attrNameLst>
                                          </p:cBhvr>
                                          <p:to>
                                            <p:strVal val="visible"/>
                                          </p:to>
                                        </p:set>
                                        <p:animEffect transition="in" filter="fade">
                                          <p:cBhvr>
                                            <p:cTn id="615" dur="500"/>
                                            <p:tgtEl>
                                              <p:spTgt spid="634"/>
                                            </p:tgtEl>
                                          </p:cBhvr>
                                        </p:animEffect>
                                      </p:childTnLst>
                                    </p:cTn>
                                  </p:par>
                                  <p:par>
                                    <p:cTn id="616" presetID="10" presetClass="entr" presetSubtype="0" fill="hold" grpId="0" nodeType="withEffect">
                                      <p:stCondLst>
                                        <p:cond delay="1000"/>
                                      </p:stCondLst>
                                      <p:childTnLst>
                                        <p:set>
                                          <p:cBhvr>
                                            <p:cTn id="617" dur="1" fill="hold">
                                              <p:stCondLst>
                                                <p:cond delay="0"/>
                                              </p:stCondLst>
                                            </p:cTn>
                                            <p:tgtEl>
                                              <p:spTgt spid="633"/>
                                            </p:tgtEl>
                                            <p:attrNameLst>
                                              <p:attrName>style.visibility</p:attrName>
                                            </p:attrNameLst>
                                          </p:cBhvr>
                                          <p:to>
                                            <p:strVal val="visible"/>
                                          </p:to>
                                        </p:set>
                                        <p:animEffect transition="in" filter="fade">
                                          <p:cBhvr>
                                            <p:cTn id="618" dur="500"/>
                                            <p:tgtEl>
                                              <p:spTgt spid="633"/>
                                            </p:tgtEl>
                                          </p:cBhvr>
                                        </p:animEffect>
                                      </p:childTnLst>
                                    </p:cTn>
                                  </p:par>
                                  <p:par>
                                    <p:cTn id="619" presetID="10" presetClass="entr" presetSubtype="0" fill="hold" grpId="0" nodeType="withEffect">
                                      <p:stCondLst>
                                        <p:cond delay="500"/>
                                      </p:stCondLst>
                                      <p:childTnLst>
                                        <p:set>
                                          <p:cBhvr>
                                            <p:cTn id="620" dur="1" fill="hold">
                                              <p:stCondLst>
                                                <p:cond delay="0"/>
                                              </p:stCondLst>
                                            </p:cTn>
                                            <p:tgtEl>
                                              <p:spTgt spid="632"/>
                                            </p:tgtEl>
                                            <p:attrNameLst>
                                              <p:attrName>style.visibility</p:attrName>
                                            </p:attrNameLst>
                                          </p:cBhvr>
                                          <p:to>
                                            <p:strVal val="visible"/>
                                          </p:to>
                                        </p:set>
                                        <p:animEffect transition="in" filter="fade">
                                          <p:cBhvr>
                                            <p:cTn id="621" dur="500"/>
                                            <p:tgtEl>
                                              <p:spTgt spid="632"/>
                                            </p:tgtEl>
                                          </p:cBhvr>
                                        </p:animEffect>
                                      </p:childTnLst>
                                    </p:cTn>
                                  </p:par>
                                  <p:par>
                                    <p:cTn id="622" presetID="10" presetClass="entr" presetSubtype="0" fill="hold" grpId="0" nodeType="withEffect">
                                      <p:stCondLst>
                                        <p:cond delay="500"/>
                                      </p:stCondLst>
                                      <p:childTnLst>
                                        <p:set>
                                          <p:cBhvr>
                                            <p:cTn id="623" dur="1" fill="hold">
                                              <p:stCondLst>
                                                <p:cond delay="0"/>
                                              </p:stCondLst>
                                            </p:cTn>
                                            <p:tgtEl>
                                              <p:spTgt spid="631"/>
                                            </p:tgtEl>
                                            <p:attrNameLst>
                                              <p:attrName>style.visibility</p:attrName>
                                            </p:attrNameLst>
                                          </p:cBhvr>
                                          <p:to>
                                            <p:strVal val="visible"/>
                                          </p:to>
                                        </p:set>
                                        <p:animEffect transition="in" filter="fade">
                                          <p:cBhvr>
                                            <p:cTn id="624" dur="500"/>
                                            <p:tgtEl>
                                              <p:spTgt spid="631"/>
                                            </p:tgtEl>
                                          </p:cBhvr>
                                        </p:animEffect>
                                      </p:childTnLst>
                                    </p:cTn>
                                  </p:par>
                                  <p:par>
                                    <p:cTn id="625" presetID="10" presetClass="entr" presetSubtype="0" fill="hold" grpId="0" nodeType="withEffect">
                                      <p:stCondLst>
                                        <p:cond delay="0"/>
                                      </p:stCondLst>
                                      <p:childTnLst>
                                        <p:set>
                                          <p:cBhvr>
                                            <p:cTn id="626" dur="1" fill="hold">
                                              <p:stCondLst>
                                                <p:cond delay="0"/>
                                              </p:stCondLst>
                                            </p:cTn>
                                            <p:tgtEl>
                                              <p:spTgt spid="629"/>
                                            </p:tgtEl>
                                            <p:attrNameLst>
                                              <p:attrName>style.visibility</p:attrName>
                                            </p:attrNameLst>
                                          </p:cBhvr>
                                          <p:to>
                                            <p:strVal val="visible"/>
                                          </p:to>
                                        </p:set>
                                        <p:animEffect transition="in" filter="fade">
                                          <p:cBhvr>
                                            <p:cTn id="627" dur="500"/>
                                            <p:tgtEl>
                                              <p:spTgt spid="629"/>
                                            </p:tgtEl>
                                          </p:cBhvr>
                                        </p:animEffect>
                                      </p:childTnLst>
                                    </p:cTn>
                                  </p:par>
                                  <p:par>
                                    <p:cTn id="628" presetID="10" presetClass="entr" presetSubtype="0" fill="hold" grpId="0" nodeType="withEffect">
                                      <p:stCondLst>
                                        <p:cond delay="1000"/>
                                      </p:stCondLst>
                                      <p:childTnLst>
                                        <p:set>
                                          <p:cBhvr>
                                            <p:cTn id="629" dur="1" fill="hold">
                                              <p:stCondLst>
                                                <p:cond delay="0"/>
                                              </p:stCondLst>
                                            </p:cTn>
                                            <p:tgtEl>
                                              <p:spTgt spid="630"/>
                                            </p:tgtEl>
                                            <p:attrNameLst>
                                              <p:attrName>style.visibility</p:attrName>
                                            </p:attrNameLst>
                                          </p:cBhvr>
                                          <p:to>
                                            <p:strVal val="visible"/>
                                          </p:to>
                                        </p:set>
                                        <p:animEffect transition="in" filter="fade">
                                          <p:cBhvr>
                                            <p:cTn id="630" dur="500"/>
                                            <p:tgtEl>
                                              <p:spTgt spid="630"/>
                                            </p:tgtEl>
                                          </p:cBhvr>
                                        </p:animEffect>
                                      </p:childTnLst>
                                    </p:cTn>
                                  </p:par>
                                  <p:par>
                                    <p:cTn id="631" presetID="10" presetClass="entr" presetSubtype="0" fill="hold" grpId="0" nodeType="withEffect">
                                      <p:stCondLst>
                                        <p:cond delay="500"/>
                                      </p:stCondLst>
                                      <p:childTnLst>
                                        <p:set>
                                          <p:cBhvr>
                                            <p:cTn id="632" dur="1" fill="hold">
                                              <p:stCondLst>
                                                <p:cond delay="0"/>
                                              </p:stCondLst>
                                            </p:cTn>
                                            <p:tgtEl>
                                              <p:spTgt spid="628"/>
                                            </p:tgtEl>
                                            <p:attrNameLst>
                                              <p:attrName>style.visibility</p:attrName>
                                            </p:attrNameLst>
                                          </p:cBhvr>
                                          <p:to>
                                            <p:strVal val="visible"/>
                                          </p:to>
                                        </p:set>
                                        <p:animEffect transition="in" filter="fade">
                                          <p:cBhvr>
                                            <p:cTn id="633" dur="500"/>
                                            <p:tgtEl>
                                              <p:spTgt spid="628"/>
                                            </p:tgtEl>
                                          </p:cBhvr>
                                        </p:animEffect>
                                      </p:childTnLst>
                                    </p:cTn>
                                  </p:par>
                                  <p:par>
                                    <p:cTn id="634" presetID="10" presetClass="entr" presetSubtype="0" fill="hold" grpId="0" nodeType="withEffect">
                                      <p:stCondLst>
                                        <p:cond delay="0"/>
                                      </p:stCondLst>
                                      <p:childTnLst>
                                        <p:set>
                                          <p:cBhvr>
                                            <p:cTn id="635" dur="1" fill="hold">
                                              <p:stCondLst>
                                                <p:cond delay="0"/>
                                              </p:stCondLst>
                                            </p:cTn>
                                            <p:tgtEl>
                                              <p:spTgt spid="627"/>
                                            </p:tgtEl>
                                            <p:attrNameLst>
                                              <p:attrName>style.visibility</p:attrName>
                                            </p:attrNameLst>
                                          </p:cBhvr>
                                          <p:to>
                                            <p:strVal val="visible"/>
                                          </p:to>
                                        </p:set>
                                        <p:animEffect transition="in" filter="fade">
                                          <p:cBhvr>
                                            <p:cTn id="636" dur="500"/>
                                            <p:tgtEl>
                                              <p:spTgt spid="627"/>
                                            </p:tgtEl>
                                          </p:cBhvr>
                                        </p:animEffect>
                                      </p:childTnLst>
                                    </p:cTn>
                                  </p:par>
                                  <p:par>
                                    <p:cTn id="637" presetID="10" presetClass="entr" presetSubtype="0" fill="hold" grpId="0" nodeType="withEffect">
                                      <p:stCondLst>
                                        <p:cond delay="1000"/>
                                      </p:stCondLst>
                                      <p:childTnLst>
                                        <p:set>
                                          <p:cBhvr>
                                            <p:cTn id="638" dur="1" fill="hold">
                                              <p:stCondLst>
                                                <p:cond delay="0"/>
                                              </p:stCondLst>
                                            </p:cTn>
                                            <p:tgtEl>
                                              <p:spTgt spid="626"/>
                                            </p:tgtEl>
                                            <p:attrNameLst>
                                              <p:attrName>style.visibility</p:attrName>
                                            </p:attrNameLst>
                                          </p:cBhvr>
                                          <p:to>
                                            <p:strVal val="visible"/>
                                          </p:to>
                                        </p:set>
                                        <p:animEffect transition="in" filter="fade">
                                          <p:cBhvr>
                                            <p:cTn id="639" dur="500"/>
                                            <p:tgtEl>
                                              <p:spTgt spid="626"/>
                                            </p:tgtEl>
                                          </p:cBhvr>
                                        </p:animEffect>
                                      </p:childTnLst>
                                    </p:cTn>
                                  </p:par>
                                  <p:par>
                                    <p:cTn id="640" presetID="10" presetClass="entr" presetSubtype="0" fill="hold" grpId="0" nodeType="withEffect">
                                      <p:stCondLst>
                                        <p:cond delay="0"/>
                                      </p:stCondLst>
                                      <p:childTnLst>
                                        <p:set>
                                          <p:cBhvr>
                                            <p:cTn id="641" dur="1" fill="hold">
                                              <p:stCondLst>
                                                <p:cond delay="0"/>
                                              </p:stCondLst>
                                            </p:cTn>
                                            <p:tgtEl>
                                              <p:spTgt spid="625"/>
                                            </p:tgtEl>
                                            <p:attrNameLst>
                                              <p:attrName>style.visibility</p:attrName>
                                            </p:attrNameLst>
                                          </p:cBhvr>
                                          <p:to>
                                            <p:strVal val="visible"/>
                                          </p:to>
                                        </p:set>
                                        <p:animEffect transition="in" filter="fade">
                                          <p:cBhvr>
                                            <p:cTn id="642" dur="500"/>
                                            <p:tgtEl>
                                              <p:spTgt spid="625"/>
                                            </p:tgtEl>
                                          </p:cBhvr>
                                        </p:animEffect>
                                      </p:childTnLst>
                                    </p:cTn>
                                  </p:par>
                                  <p:par>
                                    <p:cTn id="643" presetID="10" presetClass="entr" presetSubtype="0" fill="hold" grpId="0" nodeType="withEffect">
                                      <p:stCondLst>
                                        <p:cond delay="500"/>
                                      </p:stCondLst>
                                      <p:childTnLst>
                                        <p:set>
                                          <p:cBhvr>
                                            <p:cTn id="644" dur="1" fill="hold">
                                              <p:stCondLst>
                                                <p:cond delay="0"/>
                                              </p:stCondLst>
                                            </p:cTn>
                                            <p:tgtEl>
                                              <p:spTgt spid="624"/>
                                            </p:tgtEl>
                                            <p:attrNameLst>
                                              <p:attrName>style.visibility</p:attrName>
                                            </p:attrNameLst>
                                          </p:cBhvr>
                                          <p:to>
                                            <p:strVal val="visible"/>
                                          </p:to>
                                        </p:set>
                                        <p:animEffect transition="in" filter="fade">
                                          <p:cBhvr>
                                            <p:cTn id="645" dur="500"/>
                                            <p:tgtEl>
                                              <p:spTgt spid="624"/>
                                            </p:tgtEl>
                                          </p:cBhvr>
                                        </p:animEffect>
                                      </p:childTnLst>
                                    </p:cTn>
                                  </p:par>
                                  <p:par>
                                    <p:cTn id="646" presetID="10" presetClass="entr" presetSubtype="0" fill="hold" grpId="0" nodeType="withEffect">
                                      <p:stCondLst>
                                        <p:cond delay="0"/>
                                      </p:stCondLst>
                                      <p:childTnLst>
                                        <p:set>
                                          <p:cBhvr>
                                            <p:cTn id="647" dur="1" fill="hold">
                                              <p:stCondLst>
                                                <p:cond delay="0"/>
                                              </p:stCondLst>
                                            </p:cTn>
                                            <p:tgtEl>
                                              <p:spTgt spid="623"/>
                                            </p:tgtEl>
                                            <p:attrNameLst>
                                              <p:attrName>style.visibility</p:attrName>
                                            </p:attrNameLst>
                                          </p:cBhvr>
                                          <p:to>
                                            <p:strVal val="visible"/>
                                          </p:to>
                                        </p:set>
                                        <p:animEffect transition="in" filter="fade">
                                          <p:cBhvr>
                                            <p:cTn id="648" dur="500"/>
                                            <p:tgtEl>
                                              <p:spTgt spid="623"/>
                                            </p:tgtEl>
                                          </p:cBhvr>
                                        </p:animEffect>
                                      </p:childTnLst>
                                    </p:cTn>
                                  </p:par>
                                  <p:par>
                                    <p:cTn id="649" presetID="10" presetClass="entr" presetSubtype="0" fill="hold" grpId="0" nodeType="withEffect">
                                      <p:stCondLst>
                                        <p:cond delay="1000"/>
                                      </p:stCondLst>
                                      <p:childTnLst>
                                        <p:set>
                                          <p:cBhvr>
                                            <p:cTn id="650" dur="1" fill="hold">
                                              <p:stCondLst>
                                                <p:cond delay="0"/>
                                              </p:stCondLst>
                                            </p:cTn>
                                            <p:tgtEl>
                                              <p:spTgt spid="622"/>
                                            </p:tgtEl>
                                            <p:attrNameLst>
                                              <p:attrName>style.visibility</p:attrName>
                                            </p:attrNameLst>
                                          </p:cBhvr>
                                          <p:to>
                                            <p:strVal val="visible"/>
                                          </p:to>
                                        </p:set>
                                        <p:animEffect transition="in" filter="fade">
                                          <p:cBhvr>
                                            <p:cTn id="651" dur="500"/>
                                            <p:tgtEl>
                                              <p:spTgt spid="622"/>
                                            </p:tgtEl>
                                          </p:cBhvr>
                                        </p:animEffect>
                                      </p:childTnLst>
                                    </p:cTn>
                                  </p:par>
                                  <p:par>
                                    <p:cTn id="652" presetID="10" presetClass="entr" presetSubtype="0" fill="hold" grpId="0" nodeType="withEffect">
                                      <p:stCondLst>
                                        <p:cond delay="500"/>
                                      </p:stCondLst>
                                      <p:childTnLst>
                                        <p:set>
                                          <p:cBhvr>
                                            <p:cTn id="653" dur="1" fill="hold">
                                              <p:stCondLst>
                                                <p:cond delay="0"/>
                                              </p:stCondLst>
                                            </p:cTn>
                                            <p:tgtEl>
                                              <p:spTgt spid="621"/>
                                            </p:tgtEl>
                                            <p:attrNameLst>
                                              <p:attrName>style.visibility</p:attrName>
                                            </p:attrNameLst>
                                          </p:cBhvr>
                                          <p:to>
                                            <p:strVal val="visible"/>
                                          </p:to>
                                        </p:set>
                                        <p:animEffect transition="in" filter="fade">
                                          <p:cBhvr>
                                            <p:cTn id="654" dur="500"/>
                                            <p:tgtEl>
                                              <p:spTgt spid="621"/>
                                            </p:tgtEl>
                                          </p:cBhvr>
                                        </p:animEffect>
                                      </p:childTnLst>
                                    </p:cTn>
                                  </p:par>
                                  <p:par>
                                    <p:cTn id="655" presetID="10" presetClass="entr" presetSubtype="0" fill="hold" grpId="0" nodeType="withEffect">
                                      <p:stCondLst>
                                        <p:cond delay="0"/>
                                      </p:stCondLst>
                                      <p:childTnLst>
                                        <p:set>
                                          <p:cBhvr>
                                            <p:cTn id="656" dur="1" fill="hold">
                                              <p:stCondLst>
                                                <p:cond delay="0"/>
                                              </p:stCondLst>
                                            </p:cTn>
                                            <p:tgtEl>
                                              <p:spTgt spid="620"/>
                                            </p:tgtEl>
                                            <p:attrNameLst>
                                              <p:attrName>style.visibility</p:attrName>
                                            </p:attrNameLst>
                                          </p:cBhvr>
                                          <p:to>
                                            <p:strVal val="visible"/>
                                          </p:to>
                                        </p:set>
                                        <p:animEffect transition="in" filter="fade">
                                          <p:cBhvr>
                                            <p:cTn id="657" dur="500"/>
                                            <p:tgtEl>
                                              <p:spTgt spid="620"/>
                                            </p:tgtEl>
                                          </p:cBhvr>
                                        </p:animEffect>
                                      </p:childTnLst>
                                    </p:cTn>
                                  </p:par>
                                  <p:par>
                                    <p:cTn id="658" presetID="10" presetClass="entr" presetSubtype="0" fill="hold" grpId="0" nodeType="withEffect">
                                      <p:stCondLst>
                                        <p:cond delay="1000"/>
                                      </p:stCondLst>
                                      <p:childTnLst>
                                        <p:set>
                                          <p:cBhvr>
                                            <p:cTn id="659" dur="1" fill="hold">
                                              <p:stCondLst>
                                                <p:cond delay="0"/>
                                              </p:stCondLst>
                                            </p:cTn>
                                            <p:tgtEl>
                                              <p:spTgt spid="619"/>
                                            </p:tgtEl>
                                            <p:attrNameLst>
                                              <p:attrName>style.visibility</p:attrName>
                                            </p:attrNameLst>
                                          </p:cBhvr>
                                          <p:to>
                                            <p:strVal val="visible"/>
                                          </p:to>
                                        </p:set>
                                        <p:animEffect transition="in" filter="fade">
                                          <p:cBhvr>
                                            <p:cTn id="660" dur="500"/>
                                            <p:tgtEl>
                                              <p:spTgt spid="619"/>
                                            </p:tgtEl>
                                          </p:cBhvr>
                                        </p:animEffect>
                                      </p:childTnLst>
                                    </p:cTn>
                                  </p:par>
                                  <p:par>
                                    <p:cTn id="661" presetID="10" presetClass="entr" presetSubtype="0" fill="hold" grpId="0" nodeType="withEffect">
                                      <p:stCondLst>
                                        <p:cond delay="0"/>
                                      </p:stCondLst>
                                      <p:childTnLst>
                                        <p:set>
                                          <p:cBhvr>
                                            <p:cTn id="662" dur="1" fill="hold">
                                              <p:stCondLst>
                                                <p:cond delay="0"/>
                                              </p:stCondLst>
                                            </p:cTn>
                                            <p:tgtEl>
                                              <p:spTgt spid="618"/>
                                            </p:tgtEl>
                                            <p:attrNameLst>
                                              <p:attrName>style.visibility</p:attrName>
                                            </p:attrNameLst>
                                          </p:cBhvr>
                                          <p:to>
                                            <p:strVal val="visible"/>
                                          </p:to>
                                        </p:set>
                                        <p:animEffect transition="in" filter="fade">
                                          <p:cBhvr>
                                            <p:cTn id="663" dur="500"/>
                                            <p:tgtEl>
                                              <p:spTgt spid="618"/>
                                            </p:tgtEl>
                                          </p:cBhvr>
                                        </p:animEffect>
                                      </p:childTnLst>
                                    </p:cTn>
                                  </p:par>
                                  <p:par>
                                    <p:cTn id="664" presetID="10" presetClass="entr" presetSubtype="0" fill="hold" grpId="0" nodeType="withEffect">
                                      <p:stCondLst>
                                        <p:cond delay="1000"/>
                                      </p:stCondLst>
                                      <p:childTnLst>
                                        <p:set>
                                          <p:cBhvr>
                                            <p:cTn id="665" dur="1" fill="hold">
                                              <p:stCondLst>
                                                <p:cond delay="0"/>
                                              </p:stCondLst>
                                            </p:cTn>
                                            <p:tgtEl>
                                              <p:spTgt spid="617"/>
                                            </p:tgtEl>
                                            <p:attrNameLst>
                                              <p:attrName>style.visibility</p:attrName>
                                            </p:attrNameLst>
                                          </p:cBhvr>
                                          <p:to>
                                            <p:strVal val="visible"/>
                                          </p:to>
                                        </p:set>
                                        <p:animEffect transition="in" filter="fade">
                                          <p:cBhvr>
                                            <p:cTn id="666" dur="500"/>
                                            <p:tgtEl>
                                              <p:spTgt spid="617"/>
                                            </p:tgtEl>
                                          </p:cBhvr>
                                        </p:animEffect>
                                      </p:childTnLst>
                                    </p:cTn>
                                  </p:par>
                                  <p:par>
                                    <p:cTn id="667" presetID="10" presetClass="entr" presetSubtype="0" fill="hold" grpId="0" nodeType="withEffect">
                                      <p:stCondLst>
                                        <p:cond delay="500"/>
                                      </p:stCondLst>
                                      <p:childTnLst>
                                        <p:set>
                                          <p:cBhvr>
                                            <p:cTn id="668" dur="1" fill="hold">
                                              <p:stCondLst>
                                                <p:cond delay="0"/>
                                              </p:stCondLst>
                                            </p:cTn>
                                            <p:tgtEl>
                                              <p:spTgt spid="616"/>
                                            </p:tgtEl>
                                            <p:attrNameLst>
                                              <p:attrName>style.visibility</p:attrName>
                                            </p:attrNameLst>
                                          </p:cBhvr>
                                          <p:to>
                                            <p:strVal val="visible"/>
                                          </p:to>
                                        </p:set>
                                        <p:animEffect transition="in" filter="fade">
                                          <p:cBhvr>
                                            <p:cTn id="669" dur="500"/>
                                            <p:tgtEl>
                                              <p:spTgt spid="616"/>
                                            </p:tgtEl>
                                          </p:cBhvr>
                                        </p:animEffect>
                                      </p:childTnLst>
                                    </p:cTn>
                                  </p:par>
                                  <p:par>
                                    <p:cTn id="670" presetID="10" presetClass="entr" presetSubtype="0" fill="hold" grpId="0" nodeType="withEffect">
                                      <p:stCondLst>
                                        <p:cond delay="1000"/>
                                      </p:stCondLst>
                                      <p:childTnLst>
                                        <p:set>
                                          <p:cBhvr>
                                            <p:cTn id="671" dur="1" fill="hold">
                                              <p:stCondLst>
                                                <p:cond delay="0"/>
                                              </p:stCondLst>
                                            </p:cTn>
                                            <p:tgtEl>
                                              <p:spTgt spid="615"/>
                                            </p:tgtEl>
                                            <p:attrNameLst>
                                              <p:attrName>style.visibility</p:attrName>
                                            </p:attrNameLst>
                                          </p:cBhvr>
                                          <p:to>
                                            <p:strVal val="visible"/>
                                          </p:to>
                                        </p:set>
                                        <p:animEffect transition="in" filter="fade">
                                          <p:cBhvr>
                                            <p:cTn id="672" dur="500"/>
                                            <p:tgtEl>
                                              <p:spTgt spid="615"/>
                                            </p:tgtEl>
                                          </p:cBhvr>
                                        </p:animEffect>
                                      </p:childTnLst>
                                    </p:cTn>
                                  </p:par>
                                  <p:par>
                                    <p:cTn id="673" presetID="10" presetClass="entr" presetSubtype="0" fill="hold" grpId="0" nodeType="withEffect">
                                      <p:stCondLst>
                                        <p:cond delay="0"/>
                                      </p:stCondLst>
                                      <p:childTnLst>
                                        <p:set>
                                          <p:cBhvr>
                                            <p:cTn id="674" dur="1" fill="hold">
                                              <p:stCondLst>
                                                <p:cond delay="0"/>
                                              </p:stCondLst>
                                            </p:cTn>
                                            <p:tgtEl>
                                              <p:spTgt spid="614"/>
                                            </p:tgtEl>
                                            <p:attrNameLst>
                                              <p:attrName>style.visibility</p:attrName>
                                            </p:attrNameLst>
                                          </p:cBhvr>
                                          <p:to>
                                            <p:strVal val="visible"/>
                                          </p:to>
                                        </p:set>
                                        <p:animEffect transition="in" filter="fade">
                                          <p:cBhvr>
                                            <p:cTn id="675" dur="500"/>
                                            <p:tgtEl>
                                              <p:spTgt spid="614"/>
                                            </p:tgtEl>
                                          </p:cBhvr>
                                        </p:animEffect>
                                      </p:childTnLst>
                                    </p:cTn>
                                  </p:par>
                                  <p:par>
                                    <p:cTn id="676" presetID="10" presetClass="entr" presetSubtype="0" fill="hold" grpId="0" nodeType="withEffect">
                                      <p:stCondLst>
                                        <p:cond delay="500"/>
                                      </p:stCondLst>
                                      <p:childTnLst>
                                        <p:set>
                                          <p:cBhvr>
                                            <p:cTn id="677" dur="1" fill="hold">
                                              <p:stCondLst>
                                                <p:cond delay="0"/>
                                              </p:stCondLst>
                                            </p:cTn>
                                            <p:tgtEl>
                                              <p:spTgt spid="613"/>
                                            </p:tgtEl>
                                            <p:attrNameLst>
                                              <p:attrName>style.visibility</p:attrName>
                                            </p:attrNameLst>
                                          </p:cBhvr>
                                          <p:to>
                                            <p:strVal val="visible"/>
                                          </p:to>
                                        </p:set>
                                        <p:animEffect transition="in" filter="fade">
                                          <p:cBhvr>
                                            <p:cTn id="678" dur="500"/>
                                            <p:tgtEl>
                                              <p:spTgt spid="613"/>
                                            </p:tgtEl>
                                          </p:cBhvr>
                                        </p:animEffect>
                                      </p:childTnLst>
                                    </p:cTn>
                                  </p:par>
                                  <p:par>
                                    <p:cTn id="679" presetID="10" presetClass="entr" presetSubtype="0" fill="hold" grpId="0" nodeType="withEffect">
                                      <p:stCondLst>
                                        <p:cond delay="0"/>
                                      </p:stCondLst>
                                      <p:childTnLst>
                                        <p:set>
                                          <p:cBhvr>
                                            <p:cTn id="680" dur="1" fill="hold">
                                              <p:stCondLst>
                                                <p:cond delay="0"/>
                                              </p:stCondLst>
                                            </p:cTn>
                                            <p:tgtEl>
                                              <p:spTgt spid="612"/>
                                            </p:tgtEl>
                                            <p:attrNameLst>
                                              <p:attrName>style.visibility</p:attrName>
                                            </p:attrNameLst>
                                          </p:cBhvr>
                                          <p:to>
                                            <p:strVal val="visible"/>
                                          </p:to>
                                        </p:set>
                                        <p:animEffect transition="in" filter="fade">
                                          <p:cBhvr>
                                            <p:cTn id="681" dur="500"/>
                                            <p:tgtEl>
                                              <p:spTgt spid="612"/>
                                            </p:tgtEl>
                                          </p:cBhvr>
                                        </p:animEffect>
                                      </p:childTnLst>
                                    </p:cTn>
                                  </p:par>
                                  <p:par>
                                    <p:cTn id="682" presetID="10" presetClass="entr" presetSubtype="0" fill="hold" grpId="0" nodeType="withEffect">
                                      <p:stCondLst>
                                        <p:cond delay="1000"/>
                                      </p:stCondLst>
                                      <p:childTnLst>
                                        <p:set>
                                          <p:cBhvr>
                                            <p:cTn id="683" dur="1" fill="hold">
                                              <p:stCondLst>
                                                <p:cond delay="0"/>
                                              </p:stCondLst>
                                            </p:cTn>
                                            <p:tgtEl>
                                              <p:spTgt spid="611"/>
                                            </p:tgtEl>
                                            <p:attrNameLst>
                                              <p:attrName>style.visibility</p:attrName>
                                            </p:attrNameLst>
                                          </p:cBhvr>
                                          <p:to>
                                            <p:strVal val="visible"/>
                                          </p:to>
                                        </p:set>
                                        <p:animEffect transition="in" filter="fade">
                                          <p:cBhvr>
                                            <p:cTn id="684" dur="500"/>
                                            <p:tgtEl>
                                              <p:spTgt spid="611"/>
                                            </p:tgtEl>
                                          </p:cBhvr>
                                        </p:animEffect>
                                      </p:childTnLst>
                                    </p:cTn>
                                  </p:par>
                                  <p:par>
                                    <p:cTn id="685" presetID="10" presetClass="entr" presetSubtype="0" fill="hold" grpId="0" nodeType="withEffect">
                                      <p:stCondLst>
                                        <p:cond delay="0"/>
                                      </p:stCondLst>
                                      <p:childTnLst>
                                        <p:set>
                                          <p:cBhvr>
                                            <p:cTn id="686" dur="1" fill="hold">
                                              <p:stCondLst>
                                                <p:cond delay="0"/>
                                              </p:stCondLst>
                                            </p:cTn>
                                            <p:tgtEl>
                                              <p:spTgt spid="610"/>
                                            </p:tgtEl>
                                            <p:attrNameLst>
                                              <p:attrName>style.visibility</p:attrName>
                                            </p:attrNameLst>
                                          </p:cBhvr>
                                          <p:to>
                                            <p:strVal val="visible"/>
                                          </p:to>
                                        </p:set>
                                        <p:animEffect transition="in" filter="fade">
                                          <p:cBhvr>
                                            <p:cTn id="687" dur="500"/>
                                            <p:tgtEl>
                                              <p:spTgt spid="610"/>
                                            </p:tgtEl>
                                          </p:cBhvr>
                                        </p:animEffect>
                                      </p:childTnLst>
                                    </p:cTn>
                                  </p:par>
                                  <p:par>
                                    <p:cTn id="688" presetID="10" presetClass="entr" presetSubtype="0" fill="hold" grpId="0" nodeType="withEffect">
                                      <p:stCondLst>
                                        <p:cond delay="500"/>
                                      </p:stCondLst>
                                      <p:childTnLst>
                                        <p:set>
                                          <p:cBhvr>
                                            <p:cTn id="689" dur="1" fill="hold">
                                              <p:stCondLst>
                                                <p:cond delay="0"/>
                                              </p:stCondLst>
                                            </p:cTn>
                                            <p:tgtEl>
                                              <p:spTgt spid="609"/>
                                            </p:tgtEl>
                                            <p:attrNameLst>
                                              <p:attrName>style.visibility</p:attrName>
                                            </p:attrNameLst>
                                          </p:cBhvr>
                                          <p:to>
                                            <p:strVal val="visible"/>
                                          </p:to>
                                        </p:set>
                                        <p:animEffect transition="in" filter="fade">
                                          <p:cBhvr>
                                            <p:cTn id="690" dur="500"/>
                                            <p:tgtEl>
                                              <p:spTgt spid="609"/>
                                            </p:tgtEl>
                                          </p:cBhvr>
                                        </p:animEffect>
                                      </p:childTnLst>
                                    </p:cTn>
                                  </p:par>
                                  <p:par>
                                    <p:cTn id="691" presetID="10" presetClass="entr" presetSubtype="0" fill="hold" grpId="0" nodeType="withEffect">
                                      <p:stCondLst>
                                        <p:cond delay="0"/>
                                      </p:stCondLst>
                                      <p:childTnLst>
                                        <p:set>
                                          <p:cBhvr>
                                            <p:cTn id="692" dur="1" fill="hold">
                                              <p:stCondLst>
                                                <p:cond delay="0"/>
                                              </p:stCondLst>
                                            </p:cTn>
                                            <p:tgtEl>
                                              <p:spTgt spid="608"/>
                                            </p:tgtEl>
                                            <p:attrNameLst>
                                              <p:attrName>style.visibility</p:attrName>
                                            </p:attrNameLst>
                                          </p:cBhvr>
                                          <p:to>
                                            <p:strVal val="visible"/>
                                          </p:to>
                                        </p:set>
                                        <p:animEffect transition="in" filter="fade">
                                          <p:cBhvr>
                                            <p:cTn id="693" dur="500"/>
                                            <p:tgtEl>
                                              <p:spTgt spid="608"/>
                                            </p:tgtEl>
                                          </p:cBhvr>
                                        </p:animEffect>
                                      </p:childTnLst>
                                    </p:cTn>
                                  </p:par>
                                  <p:par>
                                    <p:cTn id="694" presetID="10" presetClass="entr" presetSubtype="0" fill="hold" grpId="0" nodeType="withEffect">
                                      <p:stCondLst>
                                        <p:cond delay="1000"/>
                                      </p:stCondLst>
                                      <p:childTnLst>
                                        <p:set>
                                          <p:cBhvr>
                                            <p:cTn id="695" dur="1" fill="hold">
                                              <p:stCondLst>
                                                <p:cond delay="0"/>
                                              </p:stCondLst>
                                            </p:cTn>
                                            <p:tgtEl>
                                              <p:spTgt spid="607"/>
                                            </p:tgtEl>
                                            <p:attrNameLst>
                                              <p:attrName>style.visibility</p:attrName>
                                            </p:attrNameLst>
                                          </p:cBhvr>
                                          <p:to>
                                            <p:strVal val="visible"/>
                                          </p:to>
                                        </p:set>
                                        <p:animEffect transition="in" filter="fade">
                                          <p:cBhvr>
                                            <p:cTn id="696" dur="500"/>
                                            <p:tgtEl>
                                              <p:spTgt spid="607"/>
                                            </p:tgtEl>
                                          </p:cBhvr>
                                        </p:animEffect>
                                      </p:childTnLst>
                                    </p:cTn>
                                  </p:par>
                                  <p:par>
                                    <p:cTn id="697" presetID="10" presetClass="entr" presetSubtype="0" fill="hold" grpId="0" nodeType="withEffect">
                                      <p:stCondLst>
                                        <p:cond delay="0"/>
                                      </p:stCondLst>
                                      <p:childTnLst>
                                        <p:set>
                                          <p:cBhvr>
                                            <p:cTn id="698" dur="1" fill="hold">
                                              <p:stCondLst>
                                                <p:cond delay="0"/>
                                              </p:stCondLst>
                                            </p:cTn>
                                            <p:tgtEl>
                                              <p:spTgt spid="606"/>
                                            </p:tgtEl>
                                            <p:attrNameLst>
                                              <p:attrName>style.visibility</p:attrName>
                                            </p:attrNameLst>
                                          </p:cBhvr>
                                          <p:to>
                                            <p:strVal val="visible"/>
                                          </p:to>
                                        </p:set>
                                        <p:animEffect transition="in" filter="fade">
                                          <p:cBhvr>
                                            <p:cTn id="699" dur="500"/>
                                            <p:tgtEl>
                                              <p:spTgt spid="606"/>
                                            </p:tgtEl>
                                          </p:cBhvr>
                                        </p:animEffect>
                                      </p:childTnLst>
                                    </p:cTn>
                                  </p:par>
                                  <p:par>
                                    <p:cTn id="700" presetID="10" presetClass="entr" presetSubtype="0" fill="hold" grpId="0" nodeType="withEffect">
                                      <p:stCondLst>
                                        <p:cond delay="500"/>
                                      </p:stCondLst>
                                      <p:childTnLst>
                                        <p:set>
                                          <p:cBhvr>
                                            <p:cTn id="701" dur="1" fill="hold">
                                              <p:stCondLst>
                                                <p:cond delay="0"/>
                                              </p:stCondLst>
                                            </p:cTn>
                                            <p:tgtEl>
                                              <p:spTgt spid="605"/>
                                            </p:tgtEl>
                                            <p:attrNameLst>
                                              <p:attrName>style.visibility</p:attrName>
                                            </p:attrNameLst>
                                          </p:cBhvr>
                                          <p:to>
                                            <p:strVal val="visible"/>
                                          </p:to>
                                        </p:set>
                                        <p:animEffect transition="in" filter="fade">
                                          <p:cBhvr>
                                            <p:cTn id="702" dur="500"/>
                                            <p:tgtEl>
                                              <p:spTgt spid="605"/>
                                            </p:tgtEl>
                                          </p:cBhvr>
                                        </p:animEffect>
                                      </p:childTnLst>
                                    </p:cTn>
                                  </p:par>
                                  <p:par>
                                    <p:cTn id="703" presetID="10" presetClass="entr" presetSubtype="0" fill="hold" grpId="0" nodeType="withEffect">
                                      <p:stCondLst>
                                        <p:cond delay="1000"/>
                                      </p:stCondLst>
                                      <p:childTnLst>
                                        <p:set>
                                          <p:cBhvr>
                                            <p:cTn id="704" dur="1" fill="hold">
                                              <p:stCondLst>
                                                <p:cond delay="0"/>
                                              </p:stCondLst>
                                            </p:cTn>
                                            <p:tgtEl>
                                              <p:spTgt spid="604"/>
                                            </p:tgtEl>
                                            <p:attrNameLst>
                                              <p:attrName>style.visibility</p:attrName>
                                            </p:attrNameLst>
                                          </p:cBhvr>
                                          <p:to>
                                            <p:strVal val="visible"/>
                                          </p:to>
                                        </p:set>
                                        <p:animEffect transition="in" filter="fade">
                                          <p:cBhvr>
                                            <p:cTn id="705" dur="500"/>
                                            <p:tgtEl>
                                              <p:spTgt spid="604"/>
                                            </p:tgtEl>
                                          </p:cBhvr>
                                        </p:animEffect>
                                      </p:childTnLst>
                                    </p:cTn>
                                  </p:par>
                                  <p:par>
                                    <p:cTn id="706" presetID="10" presetClass="entr" presetSubtype="0" fill="hold" grpId="0" nodeType="withEffect">
                                      <p:stCondLst>
                                        <p:cond delay="1000"/>
                                      </p:stCondLst>
                                      <p:childTnLst>
                                        <p:set>
                                          <p:cBhvr>
                                            <p:cTn id="707" dur="1" fill="hold">
                                              <p:stCondLst>
                                                <p:cond delay="0"/>
                                              </p:stCondLst>
                                            </p:cTn>
                                            <p:tgtEl>
                                              <p:spTgt spid="602"/>
                                            </p:tgtEl>
                                            <p:attrNameLst>
                                              <p:attrName>style.visibility</p:attrName>
                                            </p:attrNameLst>
                                          </p:cBhvr>
                                          <p:to>
                                            <p:strVal val="visible"/>
                                          </p:to>
                                        </p:set>
                                        <p:animEffect transition="in" filter="fade">
                                          <p:cBhvr>
                                            <p:cTn id="708" dur="500"/>
                                            <p:tgtEl>
                                              <p:spTgt spid="602"/>
                                            </p:tgtEl>
                                          </p:cBhvr>
                                        </p:animEffect>
                                      </p:childTnLst>
                                    </p:cTn>
                                  </p:par>
                                  <p:par>
                                    <p:cTn id="709" presetID="10" presetClass="entr" presetSubtype="0" fill="hold" grpId="0" nodeType="withEffect">
                                      <p:stCondLst>
                                        <p:cond delay="0"/>
                                      </p:stCondLst>
                                      <p:childTnLst>
                                        <p:set>
                                          <p:cBhvr>
                                            <p:cTn id="710" dur="1" fill="hold">
                                              <p:stCondLst>
                                                <p:cond delay="0"/>
                                              </p:stCondLst>
                                            </p:cTn>
                                            <p:tgtEl>
                                              <p:spTgt spid="603"/>
                                            </p:tgtEl>
                                            <p:attrNameLst>
                                              <p:attrName>style.visibility</p:attrName>
                                            </p:attrNameLst>
                                          </p:cBhvr>
                                          <p:to>
                                            <p:strVal val="visible"/>
                                          </p:to>
                                        </p:set>
                                        <p:animEffect transition="in" filter="fade">
                                          <p:cBhvr>
                                            <p:cTn id="711" dur="500"/>
                                            <p:tgtEl>
                                              <p:spTgt spid="603"/>
                                            </p:tgtEl>
                                          </p:cBhvr>
                                        </p:animEffect>
                                      </p:childTnLst>
                                    </p:cTn>
                                  </p:par>
                                  <p:par>
                                    <p:cTn id="712" presetID="10" presetClass="entr" presetSubtype="0" fill="hold" grpId="0" nodeType="withEffect">
                                      <p:stCondLst>
                                        <p:cond delay="0"/>
                                      </p:stCondLst>
                                      <p:childTnLst>
                                        <p:set>
                                          <p:cBhvr>
                                            <p:cTn id="713" dur="1" fill="hold">
                                              <p:stCondLst>
                                                <p:cond delay="0"/>
                                              </p:stCondLst>
                                            </p:cTn>
                                            <p:tgtEl>
                                              <p:spTgt spid="601"/>
                                            </p:tgtEl>
                                            <p:attrNameLst>
                                              <p:attrName>style.visibility</p:attrName>
                                            </p:attrNameLst>
                                          </p:cBhvr>
                                          <p:to>
                                            <p:strVal val="visible"/>
                                          </p:to>
                                        </p:set>
                                        <p:animEffect transition="in" filter="fade">
                                          <p:cBhvr>
                                            <p:cTn id="714" dur="500"/>
                                            <p:tgtEl>
                                              <p:spTgt spid="601"/>
                                            </p:tgtEl>
                                          </p:cBhvr>
                                        </p:animEffect>
                                      </p:childTnLst>
                                    </p:cTn>
                                  </p:par>
                                  <p:par>
                                    <p:cTn id="715" presetID="10" presetClass="entr" presetSubtype="0" fill="hold" grpId="0" nodeType="withEffect">
                                      <p:stCondLst>
                                        <p:cond delay="1000"/>
                                      </p:stCondLst>
                                      <p:childTnLst>
                                        <p:set>
                                          <p:cBhvr>
                                            <p:cTn id="716" dur="1" fill="hold">
                                              <p:stCondLst>
                                                <p:cond delay="0"/>
                                              </p:stCondLst>
                                            </p:cTn>
                                            <p:tgtEl>
                                              <p:spTgt spid="600"/>
                                            </p:tgtEl>
                                            <p:attrNameLst>
                                              <p:attrName>style.visibility</p:attrName>
                                            </p:attrNameLst>
                                          </p:cBhvr>
                                          <p:to>
                                            <p:strVal val="visible"/>
                                          </p:to>
                                        </p:set>
                                        <p:animEffect transition="in" filter="fade">
                                          <p:cBhvr>
                                            <p:cTn id="717" dur="500"/>
                                            <p:tgtEl>
                                              <p:spTgt spid="600"/>
                                            </p:tgtEl>
                                          </p:cBhvr>
                                        </p:animEffect>
                                      </p:childTnLst>
                                    </p:cTn>
                                  </p:par>
                                  <p:par>
                                    <p:cTn id="718" presetID="10" presetClass="entr" presetSubtype="0" fill="hold" grpId="0" nodeType="withEffect">
                                      <p:stCondLst>
                                        <p:cond delay="0"/>
                                      </p:stCondLst>
                                      <p:childTnLst>
                                        <p:set>
                                          <p:cBhvr>
                                            <p:cTn id="719" dur="1" fill="hold">
                                              <p:stCondLst>
                                                <p:cond delay="0"/>
                                              </p:stCondLst>
                                            </p:cTn>
                                            <p:tgtEl>
                                              <p:spTgt spid="599"/>
                                            </p:tgtEl>
                                            <p:attrNameLst>
                                              <p:attrName>style.visibility</p:attrName>
                                            </p:attrNameLst>
                                          </p:cBhvr>
                                          <p:to>
                                            <p:strVal val="visible"/>
                                          </p:to>
                                        </p:set>
                                        <p:animEffect transition="in" filter="fade">
                                          <p:cBhvr>
                                            <p:cTn id="720" dur="500"/>
                                            <p:tgtEl>
                                              <p:spTgt spid="599"/>
                                            </p:tgtEl>
                                          </p:cBhvr>
                                        </p:animEffect>
                                      </p:childTnLst>
                                    </p:cTn>
                                  </p:par>
                                  <p:par>
                                    <p:cTn id="721" presetID="10" presetClass="entr" presetSubtype="0" fill="hold" grpId="0" nodeType="withEffect">
                                      <p:stCondLst>
                                        <p:cond delay="500"/>
                                      </p:stCondLst>
                                      <p:childTnLst>
                                        <p:set>
                                          <p:cBhvr>
                                            <p:cTn id="722" dur="1" fill="hold">
                                              <p:stCondLst>
                                                <p:cond delay="0"/>
                                              </p:stCondLst>
                                            </p:cTn>
                                            <p:tgtEl>
                                              <p:spTgt spid="647"/>
                                            </p:tgtEl>
                                            <p:attrNameLst>
                                              <p:attrName>style.visibility</p:attrName>
                                            </p:attrNameLst>
                                          </p:cBhvr>
                                          <p:to>
                                            <p:strVal val="visible"/>
                                          </p:to>
                                        </p:set>
                                        <p:animEffect transition="in" filter="fade">
                                          <p:cBhvr>
                                            <p:cTn id="723" dur="500"/>
                                            <p:tgtEl>
                                              <p:spTgt spid="647"/>
                                            </p:tgtEl>
                                          </p:cBhvr>
                                        </p:animEffect>
                                      </p:childTnLst>
                                    </p:cTn>
                                  </p:par>
                                  <p:par>
                                    <p:cTn id="724" presetID="10" presetClass="entr" presetSubtype="0" fill="hold" grpId="0" nodeType="withEffect">
                                      <p:stCondLst>
                                        <p:cond delay="1000"/>
                                      </p:stCondLst>
                                      <p:childTnLst>
                                        <p:set>
                                          <p:cBhvr>
                                            <p:cTn id="725" dur="1" fill="hold">
                                              <p:stCondLst>
                                                <p:cond delay="0"/>
                                              </p:stCondLst>
                                            </p:cTn>
                                            <p:tgtEl>
                                              <p:spTgt spid="648"/>
                                            </p:tgtEl>
                                            <p:attrNameLst>
                                              <p:attrName>style.visibility</p:attrName>
                                            </p:attrNameLst>
                                          </p:cBhvr>
                                          <p:to>
                                            <p:strVal val="visible"/>
                                          </p:to>
                                        </p:set>
                                        <p:animEffect transition="in" filter="fade">
                                          <p:cBhvr>
                                            <p:cTn id="726" dur="500"/>
                                            <p:tgtEl>
                                              <p:spTgt spid="648"/>
                                            </p:tgtEl>
                                          </p:cBhvr>
                                        </p:animEffect>
                                      </p:childTnLst>
                                    </p:cTn>
                                  </p:par>
                                  <p:par>
                                    <p:cTn id="727" presetID="10" presetClass="entr" presetSubtype="0" fill="hold" grpId="0" nodeType="withEffect">
                                      <p:stCondLst>
                                        <p:cond delay="0"/>
                                      </p:stCondLst>
                                      <p:childTnLst>
                                        <p:set>
                                          <p:cBhvr>
                                            <p:cTn id="728" dur="1" fill="hold">
                                              <p:stCondLst>
                                                <p:cond delay="0"/>
                                              </p:stCondLst>
                                            </p:cTn>
                                            <p:tgtEl>
                                              <p:spTgt spid="649"/>
                                            </p:tgtEl>
                                            <p:attrNameLst>
                                              <p:attrName>style.visibility</p:attrName>
                                            </p:attrNameLst>
                                          </p:cBhvr>
                                          <p:to>
                                            <p:strVal val="visible"/>
                                          </p:to>
                                        </p:set>
                                        <p:animEffect transition="in" filter="fade">
                                          <p:cBhvr>
                                            <p:cTn id="729" dur="500"/>
                                            <p:tgtEl>
                                              <p:spTgt spid="649"/>
                                            </p:tgtEl>
                                          </p:cBhvr>
                                        </p:animEffect>
                                      </p:childTnLst>
                                    </p:cTn>
                                  </p:par>
                                  <p:par>
                                    <p:cTn id="730" presetID="10" presetClass="entr" presetSubtype="0" fill="hold" grpId="0" nodeType="withEffect">
                                      <p:stCondLst>
                                        <p:cond delay="500"/>
                                      </p:stCondLst>
                                      <p:childTnLst>
                                        <p:set>
                                          <p:cBhvr>
                                            <p:cTn id="731" dur="1" fill="hold">
                                              <p:stCondLst>
                                                <p:cond delay="0"/>
                                              </p:stCondLst>
                                            </p:cTn>
                                            <p:tgtEl>
                                              <p:spTgt spid="650"/>
                                            </p:tgtEl>
                                            <p:attrNameLst>
                                              <p:attrName>style.visibility</p:attrName>
                                            </p:attrNameLst>
                                          </p:cBhvr>
                                          <p:to>
                                            <p:strVal val="visible"/>
                                          </p:to>
                                        </p:set>
                                        <p:animEffect transition="in" filter="fade">
                                          <p:cBhvr>
                                            <p:cTn id="732" dur="500"/>
                                            <p:tgtEl>
                                              <p:spTgt spid="650"/>
                                            </p:tgtEl>
                                          </p:cBhvr>
                                        </p:animEffect>
                                      </p:childTnLst>
                                    </p:cTn>
                                  </p:par>
                                  <p:par>
                                    <p:cTn id="733" presetID="10" presetClass="entr" presetSubtype="0" fill="hold" grpId="0" nodeType="withEffect">
                                      <p:stCondLst>
                                        <p:cond delay="1000"/>
                                      </p:stCondLst>
                                      <p:childTnLst>
                                        <p:set>
                                          <p:cBhvr>
                                            <p:cTn id="734" dur="1" fill="hold">
                                              <p:stCondLst>
                                                <p:cond delay="0"/>
                                              </p:stCondLst>
                                            </p:cTn>
                                            <p:tgtEl>
                                              <p:spTgt spid="651"/>
                                            </p:tgtEl>
                                            <p:attrNameLst>
                                              <p:attrName>style.visibility</p:attrName>
                                            </p:attrNameLst>
                                          </p:cBhvr>
                                          <p:to>
                                            <p:strVal val="visible"/>
                                          </p:to>
                                        </p:set>
                                        <p:animEffect transition="in" filter="fade">
                                          <p:cBhvr>
                                            <p:cTn id="735" dur="500"/>
                                            <p:tgtEl>
                                              <p:spTgt spid="651"/>
                                            </p:tgtEl>
                                          </p:cBhvr>
                                        </p:animEffect>
                                      </p:childTnLst>
                                    </p:cTn>
                                  </p:par>
                                  <p:par>
                                    <p:cTn id="736" presetID="10" presetClass="entr" presetSubtype="0" fill="hold" grpId="0" nodeType="withEffect">
                                      <p:stCondLst>
                                        <p:cond delay="500"/>
                                      </p:stCondLst>
                                      <p:childTnLst>
                                        <p:set>
                                          <p:cBhvr>
                                            <p:cTn id="737" dur="1" fill="hold">
                                              <p:stCondLst>
                                                <p:cond delay="0"/>
                                              </p:stCondLst>
                                            </p:cTn>
                                            <p:tgtEl>
                                              <p:spTgt spid="652"/>
                                            </p:tgtEl>
                                            <p:attrNameLst>
                                              <p:attrName>style.visibility</p:attrName>
                                            </p:attrNameLst>
                                          </p:cBhvr>
                                          <p:to>
                                            <p:strVal val="visible"/>
                                          </p:to>
                                        </p:set>
                                        <p:animEffect transition="in" filter="fade">
                                          <p:cBhvr>
                                            <p:cTn id="738" dur="500"/>
                                            <p:tgtEl>
                                              <p:spTgt spid="652"/>
                                            </p:tgtEl>
                                          </p:cBhvr>
                                        </p:animEffect>
                                      </p:childTnLst>
                                    </p:cTn>
                                  </p:par>
                                </p:childTnLst>
                              </p:cTn>
                            </p:par>
                            <p:par>
                              <p:cTn id="739" fill="hold">
                                <p:stCondLst>
                                  <p:cond delay="6500"/>
                                </p:stCondLst>
                                <p:childTnLst>
                                  <p:par>
                                    <p:cTn id="740" presetID="42" presetClass="entr" presetSubtype="0" fill="hold" grpId="0" nodeType="afterEffect">
                                      <p:stCondLst>
                                        <p:cond delay="250"/>
                                      </p:stCondLst>
                                      <p:childTnLst>
                                        <p:set>
                                          <p:cBhvr>
                                            <p:cTn id="741" dur="1" fill="hold">
                                              <p:stCondLst>
                                                <p:cond delay="0"/>
                                              </p:stCondLst>
                                            </p:cTn>
                                            <p:tgtEl>
                                              <p:spTgt spid="653"/>
                                            </p:tgtEl>
                                            <p:attrNameLst>
                                              <p:attrName>style.visibility</p:attrName>
                                            </p:attrNameLst>
                                          </p:cBhvr>
                                          <p:to>
                                            <p:strVal val="visible"/>
                                          </p:to>
                                        </p:set>
                                        <p:animEffect transition="in" filter="fade">
                                          <p:cBhvr>
                                            <p:cTn id="742" dur="500"/>
                                            <p:tgtEl>
                                              <p:spTgt spid="653"/>
                                            </p:tgtEl>
                                          </p:cBhvr>
                                        </p:animEffect>
                                        <p:anim calcmode="lin" valueType="num">
                                          <p:cBhvr>
                                            <p:cTn id="743" dur="500" fill="hold"/>
                                            <p:tgtEl>
                                              <p:spTgt spid="653"/>
                                            </p:tgtEl>
                                            <p:attrNameLst>
                                              <p:attrName>ppt_x</p:attrName>
                                            </p:attrNameLst>
                                          </p:cBhvr>
                                          <p:tavLst>
                                            <p:tav tm="0">
                                              <p:val>
                                                <p:strVal val="#ppt_x"/>
                                              </p:val>
                                            </p:tav>
                                            <p:tav tm="100000">
                                              <p:val>
                                                <p:strVal val="#ppt_x"/>
                                              </p:val>
                                            </p:tav>
                                          </p:tavLst>
                                        </p:anim>
                                        <p:anim calcmode="lin" valueType="num">
                                          <p:cBhvr>
                                            <p:cTn id="744" dur="500" fill="hold"/>
                                            <p:tgtEl>
                                              <p:spTgt spid="653"/>
                                            </p:tgtEl>
                                            <p:attrNameLst>
                                              <p:attrName>ppt_y</p:attrName>
                                            </p:attrNameLst>
                                          </p:cBhvr>
                                          <p:tavLst>
                                            <p:tav tm="0">
                                              <p:val>
                                                <p:strVal val="#ppt_y+.1"/>
                                              </p:val>
                                            </p:tav>
                                            <p:tav tm="100000">
                                              <p:val>
                                                <p:strVal val="#ppt_y"/>
                                              </p:val>
                                            </p:tav>
                                          </p:tavLst>
                                        </p:anim>
                                      </p:childTnLst>
                                    </p:cTn>
                                  </p:par>
                                  <p:par>
                                    <p:cTn id="745" presetID="2" presetClass="entr" presetSubtype="2" fill="hold" nodeType="withEffect" p14:presetBounceEnd="40000">
                                      <p:stCondLst>
                                        <p:cond delay="750"/>
                                      </p:stCondLst>
                                      <p:childTnLst>
                                        <p:set>
                                          <p:cBhvr>
                                            <p:cTn id="746" dur="1" fill="hold">
                                              <p:stCondLst>
                                                <p:cond delay="0"/>
                                              </p:stCondLst>
                                            </p:cTn>
                                            <p:tgtEl>
                                              <p:spTgt spid="655"/>
                                            </p:tgtEl>
                                            <p:attrNameLst>
                                              <p:attrName>style.visibility</p:attrName>
                                            </p:attrNameLst>
                                          </p:cBhvr>
                                          <p:to>
                                            <p:strVal val="visible"/>
                                          </p:to>
                                        </p:set>
                                        <p:anim calcmode="lin" valueType="num" p14:bounceEnd="40000">
                                          <p:cBhvr additive="base">
                                            <p:cTn id="747" dur="250" fill="hold"/>
                                            <p:tgtEl>
                                              <p:spTgt spid="655"/>
                                            </p:tgtEl>
                                            <p:attrNameLst>
                                              <p:attrName>ppt_x</p:attrName>
                                            </p:attrNameLst>
                                          </p:cBhvr>
                                          <p:tavLst>
                                            <p:tav tm="0">
                                              <p:val>
                                                <p:strVal val="1+#ppt_w/2"/>
                                              </p:val>
                                            </p:tav>
                                            <p:tav tm="100000">
                                              <p:val>
                                                <p:strVal val="#ppt_x"/>
                                              </p:val>
                                            </p:tav>
                                          </p:tavLst>
                                        </p:anim>
                                        <p:anim calcmode="lin" valueType="num" p14:bounceEnd="40000">
                                          <p:cBhvr additive="base">
                                            <p:cTn id="748" dur="250" fill="hold"/>
                                            <p:tgtEl>
                                              <p:spTgt spid="655"/>
                                            </p:tgtEl>
                                            <p:attrNameLst>
                                              <p:attrName>ppt_y</p:attrName>
                                            </p:attrNameLst>
                                          </p:cBhvr>
                                          <p:tavLst>
                                            <p:tav tm="0">
                                              <p:val>
                                                <p:strVal val="#ppt_y"/>
                                              </p:val>
                                            </p:tav>
                                            <p:tav tm="100000">
                                              <p:val>
                                                <p:strVal val="#ppt_y"/>
                                              </p:val>
                                            </p:tav>
                                          </p:tavLst>
                                        </p:anim>
                                      </p:childTnLst>
                                    </p:cTn>
                                  </p:par>
                                  <p:par>
                                    <p:cTn id="749" presetID="2" presetClass="entr" presetSubtype="8" fill="hold" nodeType="withEffect" p14:presetBounceEnd="40000">
                                      <p:stCondLst>
                                        <p:cond delay="750"/>
                                      </p:stCondLst>
                                      <p:childTnLst>
                                        <p:set>
                                          <p:cBhvr>
                                            <p:cTn id="750" dur="1" fill="hold">
                                              <p:stCondLst>
                                                <p:cond delay="0"/>
                                              </p:stCondLst>
                                            </p:cTn>
                                            <p:tgtEl>
                                              <p:spTgt spid="654"/>
                                            </p:tgtEl>
                                            <p:attrNameLst>
                                              <p:attrName>style.visibility</p:attrName>
                                            </p:attrNameLst>
                                          </p:cBhvr>
                                          <p:to>
                                            <p:strVal val="visible"/>
                                          </p:to>
                                        </p:set>
                                        <p:anim calcmode="lin" valueType="num" p14:bounceEnd="40000">
                                          <p:cBhvr additive="base">
                                            <p:cTn id="751" dur="250" fill="hold"/>
                                            <p:tgtEl>
                                              <p:spTgt spid="654"/>
                                            </p:tgtEl>
                                            <p:attrNameLst>
                                              <p:attrName>ppt_x</p:attrName>
                                            </p:attrNameLst>
                                          </p:cBhvr>
                                          <p:tavLst>
                                            <p:tav tm="0">
                                              <p:val>
                                                <p:strVal val="0-#ppt_w/2"/>
                                              </p:val>
                                            </p:tav>
                                            <p:tav tm="100000">
                                              <p:val>
                                                <p:strVal val="#ppt_x"/>
                                              </p:val>
                                            </p:tav>
                                          </p:tavLst>
                                        </p:anim>
                                        <p:anim calcmode="lin" valueType="num" p14:bounceEnd="40000">
                                          <p:cBhvr additive="base">
                                            <p:cTn id="752" dur="250" fill="hold"/>
                                            <p:tgtEl>
                                              <p:spTgt spid="6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753" repeatCount="indefinite" fill="hold" display="0">
                      <p:stCondLst>
                        <p:cond delay="indefinite"/>
                      </p:stCondLst>
                      <p:endCondLst>
                        <p:cond evt="onStopAudio" delay="0">
                          <p:tgtEl>
                            <p:sldTgt/>
                          </p:tgtEl>
                        </p:cond>
                      </p:endCondLst>
                    </p:cTn>
                    <p:tgtEl>
                      <p:spTgt spid="2"/>
                    </p:tgtEl>
                  </p:cMediaNode>
                </p:audio>
              </p:childTnLst>
            </p:cTn>
          </p:par>
        </p:tnLst>
        <p:bldLst>
          <p:bldP spid="562" grpId="0" animBg="1"/>
          <p:bldP spid="563" grpId="0" animBg="1"/>
          <p:bldP spid="564" grpId="0" animBg="1"/>
          <p:bldP spid="565" grpId="0" animBg="1"/>
          <p:bldP spid="566" grpId="0" animBg="1"/>
          <p:bldP spid="567" grpId="0" animBg="1"/>
          <p:bldP spid="568" grpId="0" animBg="1"/>
          <p:bldP spid="569" grpId="0" animBg="1"/>
          <p:bldP spid="570" grpId="0" animBg="1"/>
          <p:bldP spid="571" grpId="0" animBg="1"/>
          <p:bldP spid="572" grpId="0" animBg="1"/>
          <p:bldP spid="573" grpId="0" animBg="1"/>
          <p:bldP spid="574" grpId="0" animBg="1"/>
          <p:bldP spid="575" grpId="0" animBg="1"/>
          <p:bldP spid="576" grpId="0" animBg="1"/>
          <p:bldP spid="578" grpId="0"/>
          <p:bldP spid="599" grpId="0" animBg="1"/>
          <p:bldP spid="600" grpId="0" animBg="1"/>
          <p:bldP spid="601" grpId="0" animBg="1"/>
          <p:bldP spid="602" grpId="0" animBg="1"/>
          <p:bldP spid="603" grpId="0" animBg="1"/>
          <p:bldP spid="604" grpId="0" animBg="1"/>
          <p:bldP spid="605" grpId="0" animBg="1"/>
          <p:bldP spid="606" grpId="0" animBg="1"/>
          <p:bldP spid="607" grpId="0" animBg="1"/>
          <p:bldP spid="608" grpId="0" animBg="1"/>
          <p:bldP spid="609" grpId="0" animBg="1"/>
          <p:bldP spid="610" grpId="0" animBg="1"/>
          <p:bldP spid="611" grpId="0" animBg="1"/>
          <p:bldP spid="612" grpId="0" animBg="1"/>
          <p:bldP spid="613" grpId="0" animBg="1"/>
          <p:bldP spid="614" grpId="0" animBg="1"/>
          <p:bldP spid="615" grpId="0" animBg="1"/>
          <p:bldP spid="616" grpId="0" animBg="1"/>
          <p:bldP spid="617" grpId="0" animBg="1"/>
          <p:bldP spid="618" grpId="0" animBg="1"/>
          <p:bldP spid="619" grpId="0" animBg="1"/>
          <p:bldP spid="620" grpId="0" animBg="1"/>
          <p:bldP spid="621" grpId="0" animBg="1"/>
          <p:bldP spid="622" grpId="0" animBg="1"/>
          <p:bldP spid="623" grpId="0" animBg="1"/>
          <p:bldP spid="624" grpId="0" animBg="1"/>
          <p:bldP spid="625" grpId="0" animBg="1"/>
          <p:bldP spid="626" grpId="0" animBg="1"/>
          <p:bldP spid="627" grpId="0" animBg="1"/>
          <p:bldP spid="628" grpId="0" animBg="1"/>
          <p:bldP spid="629" grpId="0" animBg="1"/>
          <p:bldP spid="630" grpId="0" animBg="1"/>
          <p:bldP spid="631" grpId="0" animBg="1"/>
          <p:bldP spid="632" grpId="0" animBg="1"/>
          <p:bldP spid="633" grpId="0" animBg="1"/>
          <p:bldP spid="634" grpId="0" animBg="1"/>
          <p:bldP spid="635" grpId="0" animBg="1"/>
          <p:bldP spid="636" grpId="0" animBg="1"/>
          <p:bldP spid="637" grpId="0" animBg="1"/>
          <p:bldP spid="638" grpId="0" animBg="1"/>
          <p:bldP spid="639" grpId="0" animBg="1"/>
          <p:bldP spid="640" grpId="0" animBg="1"/>
          <p:bldP spid="641" grpId="0" animBg="1"/>
          <p:bldP spid="642" grpId="0" animBg="1"/>
          <p:bldP spid="643" grpId="0" animBg="1"/>
          <p:bldP spid="644" grpId="0" animBg="1"/>
          <p:bldP spid="645" grpId="0" animBg="1"/>
          <p:bldP spid="646" grpId="0" animBg="1"/>
          <p:bldP spid="647" grpId="0" animBg="1"/>
          <p:bldP spid="648" grpId="0" animBg="1"/>
          <p:bldP spid="649" grpId="0" animBg="1"/>
          <p:bldP spid="650" grpId="0" animBg="1"/>
          <p:bldP spid="651" grpId="0" animBg="1"/>
          <p:bldP spid="652" grpId="0" animBg="1"/>
          <p:bldP spid="6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1" fill="hold" nodeType="withEffect">
                                      <p:stCondLst>
                                        <p:cond delay="0"/>
                                      </p:stCondLst>
                                      <p:childTnLst>
                                        <p:set>
                                          <p:cBhvr>
                                            <p:cTn id="8" dur="1" fill="hold">
                                              <p:stCondLst>
                                                <p:cond delay="0"/>
                                              </p:stCondLst>
                                            </p:cTn>
                                            <p:tgtEl>
                                              <p:spTgt spid="2054"/>
                                            </p:tgtEl>
                                            <p:attrNameLst>
                                              <p:attrName>style.visibility</p:attrName>
                                            </p:attrNameLst>
                                          </p:cBhvr>
                                          <p:to>
                                            <p:strVal val="visible"/>
                                          </p:to>
                                        </p:set>
                                        <p:anim calcmode="lin" valueType="num">
                                          <p:cBhvr additive="base">
                                            <p:cTn id="9" dur="500" fill="hold"/>
                                            <p:tgtEl>
                                              <p:spTgt spid="2054"/>
                                            </p:tgtEl>
                                            <p:attrNameLst>
                                              <p:attrName>ppt_x</p:attrName>
                                            </p:attrNameLst>
                                          </p:cBhvr>
                                          <p:tavLst>
                                            <p:tav tm="0">
                                              <p:val>
                                                <p:strVal val="#ppt_x"/>
                                              </p:val>
                                            </p:tav>
                                            <p:tav tm="100000">
                                              <p:val>
                                                <p:strVal val="#ppt_x"/>
                                              </p:val>
                                            </p:tav>
                                          </p:tavLst>
                                        </p:anim>
                                        <p:anim calcmode="lin" valueType="num">
                                          <p:cBhvr additive="base">
                                            <p:cTn id="10" dur="500" fill="hold"/>
                                            <p:tgtEl>
                                              <p:spTgt spid="2054"/>
                                            </p:tgtEl>
                                            <p:attrNameLst>
                                              <p:attrName>ppt_y</p:attrName>
                                            </p:attrNameLst>
                                          </p:cBhvr>
                                          <p:tavLst>
                                            <p:tav tm="0">
                                              <p:val>
                                                <p:strVal val="0-#ppt_h/2"/>
                                              </p:val>
                                            </p:tav>
                                            <p:tav tm="100000">
                                              <p:val>
                                                <p:strVal val="#ppt_y"/>
                                              </p:val>
                                            </p:tav>
                                          </p:tavLst>
                                        </p:anim>
                                      </p:childTnLst>
                                    </p:cTn>
                                  </p:par>
                                  <p:par>
                                    <p:cTn id="11" presetID="2" presetClass="entr" presetSubtype="1" fill="hold" nodeType="withEffect">
                                      <p:stCondLst>
                                        <p:cond delay="0"/>
                                      </p:stCondLst>
                                      <p:childTnLst>
                                        <p:set>
                                          <p:cBhvr>
                                            <p:cTn id="12" dur="1" fill="hold">
                                              <p:stCondLst>
                                                <p:cond delay="0"/>
                                              </p:stCondLst>
                                            </p:cTn>
                                            <p:tgtEl>
                                              <p:spTgt spid="2055"/>
                                            </p:tgtEl>
                                            <p:attrNameLst>
                                              <p:attrName>style.visibility</p:attrName>
                                            </p:attrNameLst>
                                          </p:cBhvr>
                                          <p:to>
                                            <p:strVal val="visible"/>
                                          </p:to>
                                        </p:set>
                                        <p:anim calcmode="lin" valueType="num">
                                          <p:cBhvr additive="base">
                                            <p:cTn id="13" dur="500" fill="hold"/>
                                            <p:tgtEl>
                                              <p:spTgt spid="2055"/>
                                            </p:tgtEl>
                                            <p:attrNameLst>
                                              <p:attrName>ppt_x</p:attrName>
                                            </p:attrNameLst>
                                          </p:cBhvr>
                                          <p:tavLst>
                                            <p:tav tm="0">
                                              <p:val>
                                                <p:strVal val="#ppt_x"/>
                                              </p:val>
                                            </p:tav>
                                            <p:tav tm="100000">
                                              <p:val>
                                                <p:strVal val="#ppt_x"/>
                                              </p:val>
                                            </p:tav>
                                          </p:tavLst>
                                        </p:anim>
                                        <p:anim calcmode="lin" valueType="num">
                                          <p:cBhvr additive="base">
                                            <p:cTn id="14" dur="500" fill="hold"/>
                                            <p:tgtEl>
                                              <p:spTgt spid="2055"/>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2056"/>
                                            </p:tgtEl>
                                            <p:attrNameLst>
                                              <p:attrName>style.visibility</p:attrName>
                                            </p:attrNameLst>
                                          </p:cBhvr>
                                          <p:to>
                                            <p:strVal val="visible"/>
                                          </p:to>
                                        </p:set>
                                        <p:anim calcmode="lin" valueType="num">
                                          <p:cBhvr additive="base">
                                            <p:cTn id="17" dur="500" fill="hold"/>
                                            <p:tgtEl>
                                              <p:spTgt spid="2056"/>
                                            </p:tgtEl>
                                            <p:attrNameLst>
                                              <p:attrName>ppt_x</p:attrName>
                                            </p:attrNameLst>
                                          </p:cBhvr>
                                          <p:tavLst>
                                            <p:tav tm="0">
                                              <p:val>
                                                <p:strVal val="#ppt_x"/>
                                              </p:val>
                                            </p:tav>
                                            <p:tav tm="100000">
                                              <p:val>
                                                <p:strVal val="#ppt_x"/>
                                              </p:val>
                                            </p:tav>
                                          </p:tavLst>
                                        </p:anim>
                                        <p:anim calcmode="lin" valueType="num">
                                          <p:cBhvr additive="base">
                                            <p:cTn id="18" dur="500" fill="hold"/>
                                            <p:tgtEl>
                                              <p:spTgt spid="2056"/>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2057"/>
                                            </p:tgtEl>
                                            <p:attrNameLst>
                                              <p:attrName>style.visibility</p:attrName>
                                            </p:attrNameLst>
                                          </p:cBhvr>
                                          <p:to>
                                            <p:strVal val="visible"/>
                                          </p:to>
                                        </p:set>
                                        <p:anim calcmode="lin" valueType="num">
                                          <p:cBhvr additive="base">
                                            <p:cTn id="21" dur="500" fill="hold"/>
                                            <p:tgtEl>
                                              <p:spTgt spid="2057"/>
                                            </p:tgtEl>
                                            <p:attrNameLst>
                                              <p:attrName>ppt_x</p:attrName>
                                            </p:attrNameLst>
                                          </p:cBhvr>
                                          <p:tavLst>
                                            <p:tav tm="0">
                                              <p:val>
                                                <p:strVal val="#ppt_x"/>
                                              </p:val>
                                            </p:tav>
                                            <p:tav tm="100000">
                                              <p:val>
                                                <p:strVal val="#ppt_x"/>
                                              </p:val>
                                            </p:tav>
                                          </p:tavLst>
                                        </p:anim>
                                        <p:anim calcmode="lin" valueType="num">
                                          <p:cBhvr additive="base">
                                            <p:cTn id="22" dur="500" fill="hold"/>
                                            <p:tgtEl>
                                              <p:spTgt spid="2057"/>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2058"/>
                                            </p:tgtEl>
                                            <p:attrNameLst>
                                              <p:attrName>style.visibility</p:attrName>
                                            </p:attrNameLst>
                                          </p:cBhvr>
                                          <p:to>
                                            <p:strVal val="visible"/>
                                          </p:to>
                                        </p:set>
                                        <p:anim calcmode="lin" valueType="num">
                                          <p:cBhvr additive="base">
                                            <p:cTn id="25" dur="500" fill="hold"/>
                                            <p:tgtEl>
                                              <p:spTgt spid="2058"/>
                                            </p:tgtEl>
                                            <p:attrNameLst>
                                              <p:attrName>ppt_x</p:attrName>
                                            </p:attrNameLst>
                                          </p:cBhvr>
                                          <p:tavLst>
                                            <p:tav tm="0">
                                              <p:val>
                                                <p:strVal val="#ppt_x"/>
                                              </p:val>
                                            </p:tav>
                                            <p:tav tm="100000">
                                              <p:val>
                                                <p:strVal val="#ppt_x"/>
                                              </p:val>
                                            </p:tav>
                                          </p:tavLst>
                                        </p:anim>
                                        <p:anim calcmode="lin" valueType="num">
                                          <p:cBhvr additive="base">
                                            <p:cTn id="26" dur="500" fill="hold"/>
                                            <p:tgtEl>
                                              <p:spTgt spid="2058"/>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2059"/>
                                            </p:tgtEl>
                                            <p:attrNameLst>
                                              <p:attrName>style.visibility</p:attrName>
                                            </p:attrNameLst>
                                          </p:cBhvr>
                                          <p:to>
                                            <p:strVal val="visible"/>
                                          </p:to>
                                        </p:set>
                                        <p:anim calcmode="lin" valueType="num">
                                          <p:cBhvr additive="base">
                                            <p:cTn id="29" dur="500" fill="hold"/>
                                            <p:tgtEl>
                                              <p:spTgt spid="2059"/>
                                            </p:tgtEl>
                                            <p:attrNameLst>
                                              <p:attrName>ppt_x</p:attrName>
                                            </p:attrNameLst>
                                          </p:cBhvr>
                                          <p:tavLst>
                                            <p:tav tm="0">
                                              <p:val>
                                                <p:strVal val="#ppt_x"/>
                                              </p:val>
                                            </p:tav>
                                            <p:tav tm="100000">
                                              <p:val>
                                                <p:strVal val="#ppt_x"/>
                                              </p:val>
                                            </p:tav>
                                          </p:tavLst>
                                        </p:anim>
                                        <p:anim calcmode="lin" valueType="num">
                                          <p:cBhvr additive="base">
                                            <p:cTn id="30" dur="500" fill="hold"/>
                                            <p:tgtEl>
                                              <p:spTgt spid="2059"/>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2060"/>
                                            </p:tgtEl>
                                            <p:attrNameLst>
                                              <p:attrName>style.visibility</p:attrName>
                                            </p:attrNameLst>
                                          </p:cBhvr>
                                          <p:to>
                                            <p:strVal val="visible"/>
                                          </p:to>
                                        </p:set>
                                        <p:anim calcmode="lin" valueType="num">
                                          <p:cBhvr additive="base">
                                            <p:cTn id="33" dur="500" fill="hold"/>
                                            <p:tgtEl>
                                              <p:spTgt spid="2060"/>
                                            </p:tgtEl>
                                            <p:attrNameLst>
                                              <p:attrName>ppt_x</p:attrName>
                                            </p:attrNameLst>
                                          </p:cBhvr>
                                          <p:tavLst>
                                            <p:tav tm="0">
                                              <p:val>
                                                <p:strVal val="#ppt_x"/>
                                              </p:val>
                                            </p:tav>
                                            <p:tav tm="100000">
                                              <p:val>
                                                <p:strVal val="#ppt_x"/>
                                              </p:val>
                                            </p:tav>
                                          </p:tavLst>
                                        </p:anim>
                                        <p:anim calcmode="lin" valueType="num">
                                          <p:cBhvr additive="base">
                                            <p:cTn id="34" dur="500" fill="hold"/>
                                            <p:tgtEl>
                                              <p:spTgt spid="2060"/>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0"/>
                                      </p:stCondLst>
                                      <p:childTnLst>
                                        <p:set>
                                          <p:cBhvr>
                                            <p:cTn id="36" dur="1" fill="hold">
                                              <p:stCondLst>
                                                <p:cond delay="0"/>
                                              </p:stCondLst>
                                            </p:cTn>
                                            <p:tgtEl>
                                              <p:spTgt spid="2061"/>
                                            </p:tgtEl>
                                            <p:attrNameLst>
                                              <p:attrName>style.visibility</p:attrName>
                                            </p:attrNameLst>
                                          </p:cBhvr>
                                          <p:to>
                                            <p:strVal val="visible"/>
                                          </p:to>
                                        </p:set>
                                        <p:anim calcmode="lin" valueType="num">
                                          <p:cBhvr additive="base">
                                            <p:cTn id="37" dur="500" fill="hold"/>
                                            <p:tgtEl>
                                              <p:spTgt spid="2061"/>
                                            </p:tgtEl>
                                            <p:attrNameLst>
                                              <p:attrName>ppt_x</p:attrName>
                                            </p:attrNameLst>
                                          </p:cBhvr>
                                          <p:tavLst>
                                            <p:tav tm="0">
                                              <p:val>
                                                <p:strVal val="#ppt_x"/>
                                              </p:val>
                                            </p:tav>
                                            <p:tav tm="100000">
                                              <p:val>
                                                <p:strVal val="#ppt_x"/>
                                              </p:val>
                                            </p:tav>
                                          </p:tavLst>
                                        </p:anim>
                                        <p:anim calcmode="lin" valueType="num">
                                          <p:cBhvr additive="base">
                                            <p:cTn id="38" dur="500" fill="hold"/>
                                            <p:tgtEl>
                                              <p:spTgt spid="2061"/>
                                            </p:tgtEl>
                                            <p:attrNameLst>
                                              <p:attrName>ppt_y</p:attrName>
                                            </p:attrNameLst>
                                          </p:cBhvr>
                                          <p:tavLst>
                                            <p:tav tm="0">
                                              <p:val>
                                                <p:strVal val="0-#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062"/>
                                            </p:tgtEl>
                                            <p:attrNameLst>
                                              <p:attrName>style.visibility</p:attrName>
                                            </p:attrNameLst>
                                          </p:cBhvr>
                                          <p:to>
                                            <p:strVal val="visible"/>
                                          </p:to>
                                        </p:set>
                                        <p:anim calcmode="lin" valueType="num">
                                          <p:cBhvr additive="base">
                                            <p:cTn id="41" dur="500" fill="hold"/>
                                            <p:tgtEl>
                                              <p:spTgt spid="2062"/>
                                            </p:tgtEl>
                                            <p:attrNameLst>
                                              <p:attrName>ppt_x</p:attrName>
                                            </p:attrNameLst>
                                          </p:cBhvr>
                                          <p:tavLst>
                                            <p:tav tm="0">
                                              <p:val>
                                                <p:strVal val="#ppt_x"/>
                                              </p:val>
                                            </p:tav>
                                            <p:tav tm="100000">
                                              <p:val>
                                                <p:strVal val="#ppt_x"/>
                                              </p:val>
                                            </p:tav>
                                          </p:tavLst>
                                        </p:anim>
                                        <p:anim calcmode="lin" valueType="num">
                                          <p:cBhvr additive="base">
                                            <p:cTn id="42" dur="500" fill="hold"/>
                                            <p:tgtEl>
                                              <p:spTgt spid="2062"/>
                                            </p:tgtEl>
                                            <p:attrNameLst>
                                              <p:attrName>ppt_y</p:attrName>
                                            </p:attrNameLst>
                                          </p:cBhvr>
                                          <p:tavLst>
                                            <p:tav tm="0">
                                              <p:val>
                                                <p:strVal val="1+#ppt_h/2"/>
                                              </p:val>
                                            </p:tav>
                                            <p:tav tm="100000">
                                              <p:val>
                                                <p:strVal val="#ppt_y"/>
                                              </p:val>
                                            </p:tav>
                                          </p:tavLst>
                                        </p:anim>
                                      </p:childTnLst>
                                    </p:cTn>
                                  </p:par>
                                  <p:par>
                                    <p:cTn id="43" presetID="2" presetClass="entr" presetSubtype="1" fill="hold" nodeType="withEffect">
                                      <p:stCondLst>
                                        <p:cond delay="0"/>
                                      </p:stCondLst>
                                      <p:childTnLst>
                                        <p:set>
                                          <p:cBhvr>
                                            <p:cTn id="44" dur="1" fill="hold">
                                              <p:stCondLst>
                                                <p:cond delay="0"/>
                                              </p:stCondLst>
                                            </p:cTn>
                                            <p:tgtEl>
                                              <p:spTgt spid="2063"/>
                                            </p:tgtEl>
                                            <p:attrNameLst>
                                              <p:attrName>style.visibility</p:attrName>
                                            </p:attrNameLst>
                                          </p:cBhvr>
                                          <p:to>
                                            <p:strVal val="visible"/>
                                          </p:to>
                                        </p:set>
                                        <p:anim calcmode="lin" valueType="num">
                                          <p:cBhvr additive="base">
                                            <p:cTn id="45" dur="500" fill="hold"/>
                                            <p:tgtEl>
                                              <p:spTgt spid="2063"/>
                                            </p:tgtEl>
                                            <p:attrNameLst>
                                              <p:attrName>ppt_x</p:attrName>
                                            </p:attrNameLst>
                                          </p:cBhvr>
                                          <p:tavLst>
                                            <p:tav tm="0">
                                              <p:val>
                                                <p:strVal val="#ppt_x"/>
                                              </p:val>
                                            </p:tav>
                                            <p:tav tm="100000">
                                              <p:val>
                                                <p:strVal val="#ppt_x"/>
                                              </p:val>
                                            </p:tav>
                                          </p:tavLst>
                                        </p:anim>
                                        <p:anim calcmode="lin" valueType="num">
                                          <p:cBhvr additive="base">
                                            <p:cTn id="46" dur="500" fill="hold"/>
                                            <p:tgtEl>
                                              <p:spTgt spid="2063"/>
                                            </p:tgtEl>
                                            <p:attrNameLst>
                                              <p:attrName>ppt_y</p:attrName>
                                            </p:attrNameLst>
                                          </p:cBhvr>
                                          <p:tavLst>
                                            <p:tav tm="0">
                                              <p:val>
                                                <p:strVal val="0-#ppt_h/2"/>
                                              </p:val>
                                            </p:tav>
                                            <p:tav tm="100000">
                                              <p:val>
                                                <p:strVal val="#ppt_y"/>
                                              </p:val>
                                            </p:tav>
                                          </p:tavLst>
                                        </p:anim>
                                      </p:childTnLst>
                                    </p:cTn>
                                  </p:par>
                                  <p:par>
                                    <p:cTn id="47" presetID="2" presetClass="entr" presetSubtype="1" fill="hold" nodeType="withEffect">
                                      <p:stCondLst>
                                        <p:cond delay="0"/>
                                      </p:stCondLst>
                                      <p:childTnLst>
                                        <p:set>
                                          <p:cBhvr>
                                            <p:cTn id="48" dur="1" fill="hold">
                                              <p:stCondLst>
                                                <p:cond delay="0"/>
                                              </p:stCondLst>
                                            </p:cTn>
                                            <p:tgtEl>
                                              <p:spTgt spid="2064"/>
                                            </p:tgtEl>
                                            <p:attrNameLst>
                                              <p:attrName>style.visibility</p:attrName>
                                            </p:attrNameLst>
                                          </p:cBhvr>
                                          <p:to>
                                            <p:strVal val="visible"/>
                                          </p:to>
                                        </p:set>
                                        <p:anim calcmode="lin" valueType="num">
                                          <p:cBhvr additive="base">
                                            <p:cTn id="49" dur="500" fill="hold"/>
                                            <p:tgtEl>
                                              <p:spTgt spid="2064"/>
                                            </p:tgtEl>
                                            <p:attrNameLst>
                                              <p:attrName>ppt_x</p:attrName>
                                            </p:attrNameLst>
                                          </p:cBhvr>
                                          <p:tavLst>
                                            <p:tav tm="0">
                                              <p:val>
                                                <p:strVal val="#ppt_x"/>
                                              </p:val>
                                            </p:tav>
                                            <p:tav tm="100000">
                                              <p:val>
                                                <p:strVal val="#ppt_x"/>
                                              </p:val>
                                            </p:tav>
                                          </p:tavLst>
                                        </p:anim>
                                        <p:anim calcmode="lin" valueType="num">
                                          <p:cBhvr additive="base">
                                            <p:cTn id="50" dur="500" fill="hold"/>
                                            <p:tgtEl>
                                              <p:spTgt spid="2064"/>
                                            </p:tgtEl>
                                            <p:attrNameLst>
                                              <p:attrName>ppt_y</p:attrName>
                                            </p:attrNameLst>
                                          </p:cBhvr>
                                          <p:tavLst>
                                            <p:tav tm="0">
                                              <p:val>
                                                <p:strVal val="0-#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065"/>
                                            </p:tgtEl>
                                            <p:attrNameLst>
                                              <p:attrName>style.visibility</p:attrName>
                                            </p:attrNameLst>
                                          </p:cBhvr>
                                          <p:to>
                                            <p:strVal val="visible"/>
                                          </p:to>
                                        </p:set>
                                        <p:anim calcmode="lin" valueType="num">
                                          <p:cBhvr additive="base">
                                            <p:cTn id="53" dur="500" fill="hold"/>
                                            <p:tgtEl>
                                              <p:spTgt spid="2065"/>
                                            </p:tgtEl>
                                            <p:attrNameLst>
                                              <p:attrName>ppt_x</p:attrName>
                                            </p:attrNameLst>
                                          </p:cBhvr>
                                          <p:tavLst>
                                            <p:tav tm="0">
                                              <p:val>
                                                <p:strVal val="#ppt_x"/>
                                              </p:val>
                                            </p:tav>
                                            <p:tav tm="100000">
                                              <p:val>
                                                <p:strVal val="#ppt_x"/>
                                              </p:val>
                                            </p:tav>
                                          </p:tavLst>
                                        </p:anim>
                                        <p:anim calcmode="lin" valueType="num">
                                          <p:cBhvr additive="base">
                                            <p:cTn id="54" dur="500" fill="hold"/>
                                            <p:tgtEl>
                                              <p:spTgt spid="2065"/>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066"/>
                                            </p:tgtEl>
                                            <p:attrNameLst>
                                              <p:attrName>style.visibility</p:attrName>
                                            </p:attrNameLst>
                                          </p:cBhvr>
                                          <p:to>
                                            <p:strVal val="visible"/>
                                          </p:to>
                                        </p:set>
                                        <p:anim calcmode="lin" valueType="num">
                                          <p:cBhvr additive="base">
                                            <p:cTn id="57" dur="500" fill="hold"/>
                                            <p:tgtEl>
                                              <p:spTgt spid="2066"/>
                                            </p:tgtEl>
                                            <p:attrNameLst>
                                              <p:attrName>ppt_x</p:attrName>
                                            </p:attrNameLst>
                                          </p:cBhvr>
                                          <p:tavLst>
                                            <p:tav tm="0">
                                              <p:val>
                                                <p:strVal val="#ppt_x"/>
                                              </p:val>
                                            </p:tav>
                                            <p:tav tm="100000">
                                              <p:val>
                                                <p:strVal val="#ppt_x"/>
                                              </p:val>
                                            </p:tav>
                                          </p:tavLst>
                                        </p:anim>
                                        <p:anim calcmode="lin" valueType="num">
                                          <p:cBhvr additive="base">
                                            <p:cTn id="58" dur="500" fill="hold"/>
                                            <p:tgtEl>
                                              <p:spTgt spid="2066"/>
                                            </p:tgtEl>
                                            <p:attrNameLst>
                                              <p:attrName>ppt_y</p:attrName>
                                            </p:attrNameLst>
                                          </p:cBhvr>
                                          <p:tavLst>
                                            <p:tav tm="0">
                                              <p:val>
                                                <p:strVal val="1+#ppt_h/2"/>
                                              </p:val>
                                            </p:tav>
                                            <p:tav tm="100000">
                                              <p:val>
                                                <p:strVal val="#ppt_y"/>
                                              </p:val>
                                            </p:tav>
                                          </p:tavLst>
                                        </p:anim>
                                      </p:childTnLst>
                                    </p:cTn>
                                  </p:par>
                                  <p:par>
                                    <p:cTn id="59" presetID="2" presetClass="entr" presetSubtype="1" fill="hold" nodeType="withEffect">
                                      <p:stCondLst>
                                        <p:cond delay="0"/>
                                      </p:stCondLst>
                                      <p:childTnLst>
                                        <p:set>
                                          <p:cBhvr>
                                            <p:cTn id="60" dur="1" fill="hold">
                                              <p:stCondLst>
                                                <p:cond delay="0"/>
                                              </p:stCondLst>
                                            </p:cTn>
                                            <p:tgtEl>
                                              <p:spTgt spid="2067"/>
                                            </p:tgtEl>
                                            <p:attrNameLst>
                                              <p:attrName>style.visibility</p:attrName>
                                            </p:attrNameLst>
                                          </p:cBhvr>
                                          <p:to>
                                            <p:strVal val="visible"/>
                                          </p:to>
                                        </p:set>
                                        <p:anim calcmode="lin" valueType="num">
                                          <p:cBhvr additive="base">
                                            <p:cTn id="61" dur="500" fill="hold"/>
                                            <p:tgtEl>
                                              <p:spTgt spid="2067"/>
                                            </p:tgtEl>
                                            <p:attrNameLst>
                                              <p:attrName>ppt_x</p:attrName>
                                            </p:attrNameLst>
                                          </p:cBhvr>
                                          <p:tavLst>
                                            <p:tav tm="0">
                                              <p:val>
                                                <p:strVal val="#ppt_x"/>
                                              </p:val>
                                            </p:tav>
                                            <p:tav tm="100000">
                                              <p:val>
                                                <p:strVal val="#ppt_x"/>
                                              </p:val>
                                            </p:tav>
                                          </p:tavLst>
                                        </p:anim>
                                        <p:anim calcmode="lin" valueType="num">
                                          <p:cBhvr additive="base">
                                            <p:cTn id="62" dur="500" fill="hold"/>
                                            <p:tgtEl>
                                              <p:spTgt spid="2067"/>
                                            </p:tgtEl>
                                            <p:attrNameLst>
                                              <p:attrName>ppt_y</p:attrName>
                                            </p:attrNameLst>
                                          </p:cBhvr>
                                          <p:tavLst>
                                            <p:tav tm="0">
                                              <p:val>
                                                <p:strVal val="0-#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068"/>
                                            </p:tgtEl>
                                            <p:attrNameLst>
                                              <p:attrName>style.visibility</p:attrName>
                                            </p:attrNameLst>
                                          </p:cBhvr>
                                          <p:to>
                                            <p:strVal val="visible"/>
                                          </p:to>
                                        </p:set>
                                        <p:anim calcmode="lin" valueType="num">
                                          <p:cBhvr additive="base">
                                            <p:cTn id="65" dur="500" fill="hold"/>
                                            <p:tgtEl>
                                              <p:spTgt spid="2068"/>
                                            </p:tgtEl>
                                            <p:attrNameLst>
                                              <p:attrName>ppt_x</p:attrName>
                                            </p:attrNameLst>
                                          </p:cBhvr>
                                          <p:tavLst>
                                            <p:tav tm="0">
                                              <p:val>
                                                <p:strVal val="#ppt_x"/>
                                              </p:val>
                                            </p:tav>
                                            <p:tav tm="100000">
                                              <p:val>
                                                <p:strVal val="#ppt_x"/>
                                              </p:val>
                                            </p:tav>
                                          </p:tavLst>
                                        </p:anim>
                                        <p:anim calcmode="lin" valueType="num">
                                          <p:cBhvr additive="base">
                                            <p:cTn id="66" dur="500" fill="hold"/>
                                            <p:tgtEl>
                                              <p:spTgt spid="2068"/>
                                            </p:tgtEl>
                                            <p:attrNameLst>
                                              <p:attrName>ppt_y</p:attrName>
                                            </p:attrNameLst>
                                          </p:cBhvr>
                                          <p:tavLst>
                                            <p:tav tm="0">
                                              <p:val>
                                                <p:strVal val="1+#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2069"/>
                                            </p:tgtEl>
                                            <p:attrNameLst>
                                              <p:attrName>style.visibility</p:attrName>
                                            </p:attrNameLst>
                                          </p:cBhvr>
                                          <p:to>
                                            <p:strVal val="visible"/>
                                          </p:to>
                                        </p:set>
                                        <p:anim calcmode="lin" valueType="num">
                                          <p:cBhvr additive="base">
                                            <p:cTn id="69" dur="500" fill="hold"/>
                                            <p:tgtEl>
                                              <p:spTgt spid="2069"/>
                                            </p:tgtEl>
                                            <p:attrNameLst>
                                              <p:attrName>ppt_x</p:attrName>
                                            </p:attrNameLst>
                                          </p:cBhvr>
                                          <p:tavLst>
                                            <p:tav tm="0">
                                              <p:val>
                                                <p:strVal val="#ppt_x"/>
                                              </p:val>
                                            </p:tav>
                                            <p:tav tm="100000">
                                              <p:val>
                                                <p:strVal val="#ppt_x"/>
                                              </p:val>
                                            </p:tav>
                                          </p:tavLst>
                                        </p:anim>
                                        <p:anim calcmode="lin" valueType="num">
                                          <p:cBhvr additive="base">
                                            <p:cTn id="70" dur="500" fill="hold"/>
                                            <p:tgtEl>
                                              <p:spTgt spid="2069"/>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2070"/>
                                            </p:tgtEl>
                                            <p:attrNameLst>
                                              <p:attrName>style.visibility</p:attrName>
                                            </p:attrNameLst>
                                          </p:cBhvr>
                                          <p:to>
                                            <p:strVal val="visible"/>
                                          </p:to>
                                        </p:set>
                                        <p:anim calcmode="lin" valueType="num">
                                          <p:cBhvr additive="base">
                                            <p:cTn id="73" dur="500" fill="hold"/>
                                            <p:tgtEl>
                                              <p:spTgt spid="2070"/>
                                            </p:tgtEl>
                                            <p:attrNameLst>
                                              <p:attrName>ppt_x</p:attrName>
                                            </p:attrNameLst>
                                          </p:cBhvr>
                                          <p:tavLst>
                                            <p:tav tm="0">
                                              <p:val>
                                                <p:strVal val="#ppt_x"/>
                                              </p:val>
                                            </p:tav>
                                            <p:tav tm="100000">
                                              <p:val>
                                                <p:strVal val="#ppt_x"/>
                                              </p:val>
                                            </p:tav>
                                          </p:tavLst>
                                        </p:anim>
                                        <p:anim calcmode="lin" valueType="num">
                                          <p:cBhvr additive="base">
                                            <p:cTn id="74" dur="500" fill="hold"/>
                                            <p:tgtEl>
                                              <p:spTgt spid="2070"/>
                                            </p:tgtEl>
                                            <p:attrNameLst>
                                              <p:attrName>ppt_y</p:attrName>
                                            </p:attrNameLst>
                                          </p:cBhvr>
                                          <p:tavLst>
                                            <p:tav tm="0">
                                              <p:val>
                                                <p:strVal val="0-#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2071"/>
                                            </p:tgtEl>
                                            <p:attrNameLst>
                                              <p:attrName>style.visibility</p:attrName>
                                            </p:attrNameLst>
                                          </p:cBhvr>
                                          <p:to>
                                            <p:strVal val="visible"/>
                                          </p:to>
                                        </p:set>
                                        <p:anim calcmode="lin" valueType="num">
                                          <p:cBhvr additive="base">
                                            <p:cTn id="77" dur="500" fill="hold"/>
                                            <p:tgtEl>
                                              <p:spTgt spid="2071"/>
                                            </p:tgtEl>
                                            <p:attrNameLst>
                                              <p:attrName>ppt_x</p:attrName>
                                            </p:attrNameLst>
                                          </p:cBhvr>
                                          <p:tavLst>
                                            <p:tav tm="0">
                                              <p:val>
                                                <p:strVal val="#ppt_x"/>
                                              </p:val>
                                            </p:tav>
                                            <p:tav tm="100000">
                                              <p:val>
                                                <p:strVal val="#ppt_x"/>
                                              </p:val>
                                            </p:tav>
                                          </p:tavLst>
                                        </p:anim>
                                        <p:anim calcmode="lin" valueType="num">
                                          <p:cBhvr additive="base">
                                            <p:cTn id="78" dur="500" fill="hold"/>
                                            <p:tgtEl>
                                              <p:spTgt spid="2071"/>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2072"/>
                                            </p:tgtEl>
                                            <p:attrNameLst>
                                              <p:attrName>style.visibility</p:attrName>
                                            </p:attrNameLst>
                                          </p:cBhvr>
                                          <p:to>
                                            <p:strVal val="visible"/>
                                          </p:to>
                                        </p:set>
                                        <p:anim calcmode="lin" valueType="num">
                                          <p:cBhvr additive="base">
                                            <p:cTn id="81" dur="500" fill="hold"/>
                                            <p:tgtEl>
                                              <p:spTgt spid="2072"/>
                                            </p:tgtEl>
                                            <p:attrNameLst>
                                              <p:attrName>ppt_x</p:attrName>
                                            </p:attrNameLst>
                                          </p:cBhvr>
                                          <p:tavLst>
                                            <p:tav tm="0">
                                              <p:val>
                                                <p:strVal val="#ppt_x"/>
                                              </p:val>
                                            </p:tav>
                                            <p:tav tm="100000">
                                              <p:val>
                                                <p:strVal val="#ppt_x"/>
                                              </p:val>
                                            </p:tav>
                                          </p:tavLst>
                                        </p:anim>
                                        <p:anim calcmode="lin" valueType="num">
                                          <p:cBhvr additive="base">
                                            <p:cTn id="82" dur="500" fill="hold"/>
                                            <p:tgtEl>
                                              <p:spTgt spid="2072"/>
                                            </p:tgtEl>
                                            <p:attrNameLst>
                                              <p:attrName>ppt_y</p:attrName>
                                            </p:attrNameLst>
                                          </p:cBhvr>
                                          <p:tavLst>
                                            <p:tav tm="0">
                                              <p:val>
                                                <p:strVal val="1+#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2073"/>
                                            </p:tgtEl>
                                            <p:attrNameLst>
                                              <p:attrName>style.visibility</p:attrName>
                                            </p:attrNameLst>
                                          </p:cBhvr>
                                          <p:to>
                                            <p:strVal val="visible"/>
                                          </p:to>
                                        </p:set>
                                        <p:anim calcmode="lin" valueType="num">
                                          <p:cBhvr additive="base">
                                            <p:cTn id="85" dur="500" fill="hold"/>
                                            <p:tgtEl>
                                              <p:spTgt spid="2073"/>
                                            </p:tgtEl>
                                            <p:attrNameLst>
                                              <p:attrName>ppt_x</p:attrName>
                                            </p:attrNameLst>
                                          </p:cBhvr>
                                          <p:tavLst>
                                            <p:tav tm="0">
                                              <p:val>
                                                <p:strVal val="#ppt_x"/>
                                              </p:val>
                                            </p:tav>
                                            <p:tav tm="100000">
                                              <p:val>
                                                <p:strVal val="#ppt_x"/>
                                              </p:val>
                                            </p:tav>
                                          </p:tavLst>
                                        </p:anim>
                                        <p:anim calcmode="lin" valueType="num">
                                          <p:cBhvr additive="base">
                                            <p:cTn id="86" dur="500" fill="hold"/>
                                            <p:tgtEl>
                                              <p:spTgt spid="2073"/>
                                            </p:tgtEl>
                                            <p:attrNameLst>
                                              <p:attrName>ppt_y</p:attrName>
                                            </p:attrNameLst>
                                          </p:cBhvr>
                                          <p:tavLst>
                                            <p:tav tm="0">
                                              <p:val>
                                                <p:strVal val="0-#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074"/>
                                            </p:tgtEl>
                                            <p:attrNameLst>
                                              <p:attrName>style.visibility</p:attrName>
                                            </p:attrNameLst>
                                          </p:cBhvr>
                                          <p:to>
                                            <p:strVal val="visible"/>
                                          </p:to>
                                        </p:set>
                                        <p:anim calcmode="lin" valueType="num">
                                          <p:cBhvr additive="base">
                                            <p:cTn id="89" dur="500" fill="hold"/>
                                            <p:tgtEl>
                                              <p:spTgt spid="2074"/>
                                            </p:tgtEl>
                                            <p:attrNameLst>
                                              <p:attrName>ppt_x</p:attrName>
                                            </p:attrNameLst>
                                          </p:cBhvr>
                                          <p:tavLst>
                                            <p:tav tm="0">
                                              <p:val>
                                                <p:strVal val="#ppt_x"/>
                                              </p:val>
                                            </p:tav>
                                            <p:tav tm="100000">
                                              <p:val>
                                                <p:strVal val="#ppt_x"/>
                                              </p:val>
                                            </p:tav>
                                          </p:tavLst>
                                        </p:anim>
                                        <p:anim calcmode="lin" valueType="num">
                                          <p:cBhvr additive="base">
                                            <p:cTn id="90" dur="500" fill="hold"/>
                                            <p:tgtEl>
                                              <p:spTgt spid="2074"/>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2075"/>
                                            </p:tgtEl>
                                            <p:attrNameLst>
                                              <p:attrName>style.visibility</p:attrName>
                                            </p:attrNameLst>
                                          </p:cBhvr>
                                          <p:to>
                                            <p:strVal val="visible"/>
                                          </p:to>
                                        </p:set>
                                        <p:anim calcmode="lin" valueType="num">
                                          <p:cBhvr additive="base">
                                            <p:cTn id="93" dur="500" fill="hold"/>
                                            <p:tgtEl>
                                              <p:spTgt spid="2075"/>
                                            </p:tgtEl>
                                            <p:attrNameLst>
                                              <p:attrName>ppt_x</p:attrName>
                                            </p:attrNameLst>
                                          </p:cBhvr>
                                          <p:tavLst>
                                            <p:tav tm="0">
                                              <p:val>
                                                <p:strVal val="#ppt_x"/>
                                              </p:val>
                                            </p:tav>
                                            <p:tav tm="100000">
                                              <p:val>
                                                <p:strVal val="#ppt_x"/>
                                              </p:val>
                                            </p:tav>
                                          </p:tavLst>
                                        </p:anim>
                                        <p:anim calcmode="lin" valueType="num">
                                          <p:cBhvr additive="base">
                                            <p:cTn id="94" dur="500" fill="hold"/>
                                            <p:tgtEl>
                                              <p:spTgt spid="2075"/>
                                            </p:tgtEl>
                                            <p:attrNameLst>
                                              <p:attrName>ppt_y</p:attrName>
                                            </p:attrNameLst>
                                          </p:cBhvr>
                                          <p:tavLst>
                                            <p:tav tm="0">
                                              <p:val>
                                                <p:strVal val="1+#ppt_h/2"/>
                                              </p:val>
                                            </p:tav>
                                            <p:tav tm="100000">
                                              <p:val>
                                                <p:strVal val="#ppt_y"/>
                                              </p:val>
                                            </p:tav>
                                          </p:tavLst>
                                        </p:anim>
                                      </p:childTnLst>
                                    </p:cTn>
                                  </p:par>
                                  <p:par>
                                    <p:cTn id="95" presetID="2" presetClass="entr" presetSubtype="1" fill="hold" nodeType="withEffect">
                                      <p:stCondLst>
                                        <p:cond delay="0"/>
                                      </p:stCondLst>
                                      <p:childTnLst>
                                        <p:set>
                                          <p:cBhvr>
                                            <p:cTn id="96" dur="1" fill="hold">
                                              <p:stCondLst>
                                                <p:cond delay="0"/>
                                              </p:stCondLst>
                                            </p:cTn>
                                            <p:tgtEl>
                                              <p:spTgt spid="2076"/>
                                            </p:tgtEl>
                                            <p:attrNameLst>
                                              <p:attrName>style.visibility</p:attrName>
                                            </p:attrNameLst>
                                          </p:cBhvr>
                                          <p:to>
                                            <p:strVal val="visible"/>
                                          </p:to>
                                        </p:set>
                                        <p:anim calcmode="lin" valueType="num">
                                          <p:cBhvr additive="base">
                                            <p:cTn id="97" dur="500" fill="hold"/>
                                            <p:tgtEl>
                                              <p:spTgt spid="2076"/>
                                            </p:tgtEl>
                                            <p:attrNameLst>
                                              <p:attrName>ppt_x</p:attrName>
                                            </p:attrNameLst>
                                          </p:cBhvr>
                                          <p:tavLst>
                                            <p:tav tm="0">
                                              <p:val>
                                                <p:strVal val="#ppt_x"/>
                                              </p:val>
                                            </p:tav>
                                            <p:tav tm="100000">
                                              <p:val>
                                                <p:strVal val="#ppt_x"/>
                                              </p:val>
                                            </p:tav>
                                          </p:tavLst>
                                        </p:anim>
                                        <p:anim calcmode="lin" valueType="num">
                                          <p:cBhvr additive="base">
                                            <p:cTn id="98" dur="500" fill="hold"/>
                                            <p:tgtEl>
                                              <p:spTgt spid="2076"/>
                                            </p:tgtEl>
                                            <p:attrNameLst>
                                              <p:attrName>ppt_y</p:attrName>
                                            </p:attrNameLst>
                                          </p:cBhvr>
                                          <p:tavLst>
                                            <p:tav tm="0">
                                              <p:val>
                                                <p:strVal val="0-#ppt_h/2"/>
                                              </p:val>
                                            </p:tav>
                                            <p:tav tm="100000">
                                              <p:val>
                                                <p:strVal val="#ppt_y"/>
                                              </p:val>
                                            </p:tav>
                                          </p:tavLst>
                                        </p:anim>
                                      </p:childTnLst>
                                    </p:cTn>
                                  </p:par>
                                  <p:par>
                                    <p:cTn id="99" presetID="2" presetClass="entr" presetSubtype="1" fill="hold" nodeType="withEffect">
                                      <p:stCondLst>
                                        <p:cond delay="0"/>
                                      </p:stCondLst>
                                      <p:childTnLst>
                                        <p:set>
                                          <p:cBhvr>
                                            <p:cTn id="100" dur="1" fill="hold">
                                              <p:stCondLst>
                                                <p:cond delay="0"/>
                                              </p:stCondLst>
                                            </p:cTn>
                                            <p:tgtEl>
                                              <p:spTgt spid="2077"/>
                                            </p:tgtEl>
                                            <p:attrNameLst>
                                              <p:attrName>style.visibility</p:attrName>
                                            </p:attrNameLst>
                                          </p:cBhvr>
                                          <p:to>
                                            <p:strVal val="visible"/>
                                          </p:to>
                                        </p:set>
                                        <p:anim calcmode="lin" valueType="num">
                                          <p:cBhvr additive="base">
                                            <p:cTn id="101" dur="500" fill="hold"/>
                                            <p:tgtEl>
                                              <p:spTgt spid="2077"/>
                                            </p:tgtEl>
                                            <p:attrNameLst>
                                              <p:attrName>ppt_x</p:attrName>
                                            </p:attrNameLst>
                                          </p:cBhvr>
                                          <p:tavLst>
                                            <p:tav tm="0">
                                              <p:val>
                                                <p:strVal val="#ppt_x"/>
                                              </p:val>
                                            </p:tav>
                                            <p:tav tm="100000">
                                              <p:val>
                                                <p:strVal val="#ppt_x"/>
                                              </p:val>
                                            </p:tav>
                                          </p:tavLst>
                                        </p:anim>
                                        <p:anim calcmode="lin" valueType="num">
                                          <p:cBhvr additive="base">
                                            <p:cTn id="102" dur="500" fill="hold"/>
                                            <p:tgtEl>
                                              <p:spTgt spid="2077"/>
                                            </p:tgtEl>
                                            <p:attrNameLst>
                                              <p:attrName>ppt_y</p:attrName>
                                            </p:attrNameLst>
                                          </p:cBhvr>
                                          <p:tavLst>
                                            <p:tav tm="0">
                                              <p:val>
                                                <p:strVal val="0-#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2078"/>
                                            </p:tgtEl>
                                            <p:attrNameLst>
                                              <p:attrName>style.visibility</p:attrName>
                                            </p:attrNameLst>
                                          </p:cBhvr>
                                          <p:to>
                                            <p:strVal val="visible"/>
                                          </p:to>
                                        </p:set>
                                        <p:anim calcmode="lin" valueType="num">
                                          <p:cBhvr additive="base">
                                            <p:cTn id="105" dur="500" fill="hold"/>
                                            <p:tgtEl>
                                              <p:spTgt spid="2078"/>
                                            </p:tgtEl>
                                            <p:attrNameLst>
                                              <p:attrName>ppt_x</p:attrName>
                                            </p:attrNameLst>
                                          </p:cBhvr>
                                          <p:tavLst>
                                            <p:tav tm="0">
                                              <p:val>
                                                <p:strVal val="#ppt_x"/>
                                              </p:val>
                                            </p:tav>
                                            <p:tav tm="100000">
                                              <p:val>
                                                <p:strVal val="#ppt_x"/>
                                              </p:val>
                                            </p:tav>
                                          </p:tavLst>
                                        </p:anim>
                                        <p:anim calcmode="lin" valueType="num">
                                          <p:cBhvr additive="base">
                                            <p:cTn id="106" dur="500" fill="hold"/>
                                            <p:tgtEl>
                                              <p:spTgt spid="2078"/>
                                            </p:tgtEl>
                                            <p:attrNameLst>
                                              <p:attrName>ppt_y</p:attrName>
                                            </p:attrNameLst>
                                          </p:cBhvr>
                                          <p:tavLst>
                                            <p:tav tm="0">
                                              <p:val>
                                                <p:strVal val="1+#ppt_h/2"/>
                                              </p:val>
                                            </p:tav>
                                            <p:tav tm="100000">
                                              <p:val>
                                                <p:strVal val="#ppt_y"/>
                                              </p:val>
                                            </p:tav>
                                          </p:tavLst>
                                        </p:anim>
                                      </p:childTnLst>
                                    </p:cTn>
                                  </p:par>
                                  <p:par>
                                    <p:cTn id="107" presetID="2" presetClass="entr" presetSubtype="1" fill="hold" nodeType="withEffect">
                                      <p:stCondLst>
                                        <p:cond delay="0"/>
                                      </p:stCondLst>
                                      <p:childTnLst>
                                        <p:set>
                                          <p:cBhvr>
                                            <p:cTn id="108" dur="1" fill="hold">
                                              <p:stCondLst>
                                                <p:cond delay="0"/>
                                              </p:stCondLst>
                                            </p:cTn>
                                            <p:tgtEl>
                                              <p:spTgt spid="2079"/>
                                            </p:tgtEl>
                                            <p:attrNameLst>
                                              <p:attrName>style.visibility</p:attrName>
                                            </p:attrNameLst>
                                          </p:cBhvr>
                                          <p:to>
                                            <p:strVal val="visible"/>
                                          </p:to>
                                        </p:set>
                                        <p:anim calcmode="lin" valueType="num">
                                          <p:cBhvr additive="base">
                                            <p:cTn id="109" dur="500" fill="hold"/>
                                            <p:tgtEl>
                                              <p:spTgt spid="2079"/>
                                            </p:tgtEl>
                                            <p:attrNameLst>
                                              <p:attrName>ppt_x</p:attrName>
                                            </p:attrNameLst>
                                          </p:cBhvr>
                                          <p:tavLst>
                                            <p:tav tm="0">
                                              <p:val>
                                                <p:strVal val="#ppt_x"/>
                                              </p:val>
                                            </p:tav>
                                            <p:tav tm="100000">
                                              <p:val>
                                                <p:strVal val="#ppt_x"/>
                                              </p:val>
                                            </p:tav>
                                          </p:tavLst>
                                        </p:anim>
                                        <p:anim calcmode="lin" valueType="num">
                                          <p:cBhvr additive="base">
                                            <p:cTn id="110" dur="500" fill="hold"/>
                                            <p:tgtEl>
                                              <p:spTgt spid="2079"/>
                                            </p:tgtEl>
                                            <p:attrNameLst>
                                              <p:attrName>ppt_y</p:attrName>
                                            </p:attrNameLst>
                                          </p:cBhvr>
                                          <p:tavLst>
                                            <p:tav tm="0">
                                              <p:val>
                                                <p:strVal val="0-#ppt_h/2"/>
                                              </p:val>
                                            </p:tav>
                                            <p:tav tm="100000">
                                              <p:val>
                                                <p:strVal val="#ppt_y"/>
                                              </p:val>
                                            </p:tav>
                                          </p:tavLst>
                                        </p:anim>
                                      </p:childTnLst>
                                    </p:cTn>
                                  </p:par>
                                  <p:par>
                                    <p:cTn id="111" presetID="2" presetClass="entr" presetSubtype="1" fill="hold" nodeType="withEffect">
                                      <p:stCondLst>
                                        <p:cond delay="0"/>
                                      </p:stCondLst>
                                      <p:childTnLst>
                                        <p:set>
                                          <p:cBhvr>
                                            <p:cTn id="112" dur="1" fill="hold">
                                              <p:stCondLst>
                                                <p:cond delay="0"/>
                                              </p:stCondLst>
                                            </p:cTn>
                                            <p:tgtEl>
                                              <p:spTgt spid="2080"/>
                                            </p:tgtEl>
                                            <p:attrNameLst>
                                              <p:attrName>style.visibility</p:attrName>
                                            </p:attrNameLst>
                                          </p:cBhvr>
                                          <p:to>
                                            <p:strVal val="visible"/>
                                          </p:to>
                                        </p:set>
                                        <p:anim calcmode="lin" valueType="num">
                                          <p:cBhvr additive="base">
                                            <p:cTn id="113" dur="500" fill="hold"/>
                                            <p:tgtEl>
                                              <p:spTgt spid="2080"/>
                                            </p:tgtEl>
                                            <p:attrNameLst>
                                              <p:attrName>ppt_x</p:attrName>
                                            </p:attrNameLst>
                                          </p:cBhvr>
                                          <p:tavLst>
                                            <p:tav tm="0">
                                              <p:val>
                                                <p:strVal val="#ppt_x"/>
                                              </p:val>
                                            </p:tav>
                                            <p:tav tm="100000">
                                              <p:val>
                                                <p:strVal val="#ppt_x"/>
                                              </p:val>
                                            </p:tav>
                                          </p:tavLst>
                                        </p:anim>
                                        <p:anim calcmode="lin" valueType="num">
                                          <p:cBhvr additive="base">
                                            <p:cTn id="114" dur="500" fill="hold"/>
                                            <p:tgtEl>
                                              <p:spTgt spid="2080"/>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0"/>
                                      </p:stCondLst>
                                      <p:childTnLst>
                                        <p:set>
                                          <p:cBhvr>
                                            <p:cTn id="116" dur="1" fill="hold">
                                              <p:stCondLst>
                                                <p:cond delay="0"/>
                                              </p:stCondLst>
                                            </p:cTn>
                                            <p:tgtEl>
                                              <p:spTgt spid="2081"/>
                                            </p:tgtEl>
                                            <p:attrNameLst>
                                              <p:attrName>style.visibility</p:attrName>
                                            </p:attrNameLst>
                                          </p:cBhvr>
                                          <p:to>
                                            <p:strVal val="visible"/>
                                          </p:to>
                                        </p:set>
                                        <p:anim calcmode="lin" valueType="num">
                                          <p:cBhvr additive="base">
                                            <p:cTn id="117" dur="500" fill="hold"/>
                                            <p:tgtEl>
                                              <p:spTgt spid="2081"/>
                                            </p:tgtEl>
                                            <p:attrNameLst>
                                              <p:attrName>ppt_x</p:attrName>
                                            </p:attrNameLst>
                                          </p:cBhvr>
                                          <p:tavLst>
                                            <p:tav tm="0">
                                              <p:val>
                                                <p:strVal val="#ppt_x"/>
                                              </p:val>
                                            </p:tav>
                                            <p:tav tm="100000">
                                              <p:val>
                                                <p:strVal val="#ppt_x"/>
                                              </p:val>
                                            </p:tav>
                                          </p:tavLst>
                                        </p:anim>
                                        <p:anim calcmode="lin" valueType="num">
                                          <p:cBhvr additive="base">
                                            <p:cTn id="118" dur="500" fill="hold"/>
                                            <p:tgtEl>
                                              <p:spTgt spid="2081"/>
                                            </p:tgtEl>
                                            <p:attrNameLst>
                                              <p:attrName>ppt_y</p:attrName>
                                            </p:attrNameLst>
                                          </p:cBhvr>
                                          <p:tavLst>
                                            <p:tav tm="0">
                                              <p:val>
                                                <p:strVal val="0-#ppt_h/2"/>
                                              </p:val>
                                            </p:tav>
                                            <p:tav tm="100000">
                                              <p:val>
                                                <p:strVal val="#ppt_y"/>
                                              </p:val>
                                            </p:tav>
                                          </p:tavLst>
                                        </p:anim>
                                      </p:childTnLst>
                                    </p:cTn>
                                  </p:par>
                                  <p:par>
                                    <p:cTn id="119" presetID="2" presetClass="entr" presetSubtype="4" fill="hold" nodeType="withEffect">
                                      <p:stCondLst>
                                        <p:cond delay="0"/>
                                      </p:stCondLst>
                                      <p:childTnLst>
                                        <p:set>
                                          <p:cBhvr>
                                            <p:cTn id="120" dur="1" fill="hold">
                                              <p:stCondLst>
                                                <p:cond delay="0"/>
                                              </p:stCondLst>
                                            </p:cTn>
                                            <p:tgtEl>
                                              <p:spTgt spid="2082"/>
                                            </p:tgtEl>
                                            <p:attrNameLst>
                                              <p:attrName>style.visibility</p:attrName>
                                            </p:attrNameLst>
                                          </p:cBhvr>
                                          <p:to>
                                            <p:strVal val="visible"/>
                                          </p:to>
                                        </p:set>
                                        <p:anim calcmode="lin" valueType="num">
                                          <p:cBhvr additive="base">
                                            <p:cTn id="121" dur="500" fill="hold"/>
                                            <p:tgtEl>
                                              <p:spTgt spid="2082"/>
                                            </p:tgtEl>
                                            <p:attrNameLst>
                                              <p:attrName>ppt_x</p:attrName>
                                            </p:attrNameLst>
                                          </p:cBhvr>
                                          <p:tavLst>
                                            <p:tav tm="0">
                                              <p:val>
                                                <p:strVal val="#ppt_x"/>
                                              </p:val>
                                            </p:tav>
                                            <p:tav tm="100000">
                                              <p:val>
                                                <p:strVal val="#ppt_x"/>
                                              </p:val>
                                            </p:tav>
                                          </p:tavLst>
                                        </p:anim>
                                        <p:anim calcmode="lin" valueType="num">
                                          <p:cBhvr additive="base">
                                            <p:cTn id="122" dur="500" fill="hold"/>
                                            <p:tgtEl>
                                              <p:spTgt spid="2082"/>
                                            </p:tgtEl>
                                            <p:attrNameLst>
                                              <p:attrName>ppt_y</p:attrName>
                                            </p:attrNameLst>
                                          </p:cBhvr>
                                          <p:tavLst>
                                            <p:tav tm="0">
                                              <p:val>
                                                <p:strVal val="1+#ppt_h/2"/>
                                              </p:val>
                                            </p:tav>
                                            <p:tav tm="100000">
                                              <p:val>
                                                <p:strVal val="#ppt_y"/>
                                              </p:val>
                                            </p:tav>
                                          </p:tavLst>
                                        </p:anim>
                                      </p:childTnLst>
                                    </p:cTn>
                                  </p:par>
                                  <p:par>
                                    <p:cTn id="123" presetID="2" presetClass="entr" presetSubtype="1" fill="hold" nodeType="withEffect">
                                      <p:stCondLst>
                                        <p:cond delay="0"/>
                                      </p:stCondLst>
                                      <p:childTnLst>
                                        <p:set>
                                          <p:cBhvr>
                                            <p:cTn id="124" dur="1" fill="hold">
                                              <p:stCondLst>
                                                <p:cond delay="0"/>
                                              </p:stCondLst>
                                            </p:cTn>
                                            <p:tgtEl>
                                              <p:spTgt spid="2083"/>
                                            </p:tgtEl>
                                            <p:attrNameLst>
                                              <p:attrName>style.visibility</p:attrName>
                                            </p:attrNameLst>
                                          </p:cBhvr>
                                          <p:to>
                                            <p:strVal val="visible"/>
                                          </p:to>
                                        </p:set>
                                        <p:anim calcmode="lin" valueType="num">
                                          <p:cBhvr additive="base">
                                            <p:cTn id="125" dur="500" fill="hold"/>
                                            <p:tgtEl>
                                              <p:spTgt spid="2083"/>
                                            </p:tgtEl>
                                            <p:attrNameLst>
                                              <p:attrName>ppt_x</p:attrName>
                                            </p:attrNameLst>
                                          </p:cBhvr>
                                          <p:tavLst>
                                            <p:tav tm="0">
                                              <p:val>
                                                <p:strVal val="#ppt_x"/>
                                              </p:val>
                                            </p:tav>
                                            <p:tav tm="100000">
                                              <p:val>
                                                <p:strVal val="#ppt_x"/>
                                              </p:val>
                                            </p:tav>
                                          </p:tavLst>
                                        </p:anim>
                                        <p:anim calcmode="lin" valueType="num">
                                          <p:cBhvr additive="base">
                                            <p:cTn id="126" dur="500" fill="hold"/>
                                            <p:tgtEl>
                                              <p:spTgt spid="2083"/>
                                            </p:tgtEl>
                                            <p:attrNameLst>
                                              <p:attrName>ppt_y</p:attrName>
                                            </p:attrNameLst>
                                          </p:cBhvr>
                                          <p:tavLst>
                                            <p:tav tm="0">
                                              <p:val>
                                                <p:strVal val="0-#ppt_h/2"/>
                                              </p:val>
                                            </p:tav>
                                            <p:tav tm="100000">
                                              <p:val>
                                                <p:strVal val="#ppt_y"/>
                                              </p:val>
                                            </p:tav>
                                          </p:tavLst>
                                        </p:anim>
                                      </p:childTnLst>
                                    </p:cTn>
                                  </p:par>
                                  <p:par>
                                    <p:cTn id="127" presetID="2" presetClass="entr" presetSubtype="1" fill="hold" nodeType="withEffect">
                                      <p:stCondLst>
                                        <p:cond delay="0"/>
                                      </p:stCondLst>
                                      <p:childTnLst>
                                        <p:set>
                                          <p:cBhvr>
                                            <p:cTn id="128" dur="1" fill="hold">
                                              <p:stCondLst>
                                                <p:cond delay="0"/>
                                              </p:stCondLst>
                                            </p:cTn>
                                            <p:tgtEl>
                                              <p:spTgt spid="2084"/>
                                            </p:tgtEl>
                                            <p:attrNameLst>
                                              <p:attrName>style.visibility</p:attrName>
                                            </p:attrNameLst>
                                          </p:cBhvr>
                                          <p:to>
                                            <p:strVal val="visible"/>
                                          </p:to>
                                        </p:set>
                                        <p:anim calcmode="lin" valueType="num">
                                          <p:cBhvr additive="base">
                                            <p:cTn id="129" dur="500" fill="hold"/>
                                            <p:tgtEl>
                                              <p:spTgt spid="2084"/>
                                            </p:tgtEl>
                                            <p:attrNameLst>
                                              <p:attrName>ppt_x</p:attrName>
                                            </p:attrNameLst>
                                          </p:cBhvr>
                                          <p:tavLst>
                                            <p:tav tm="0">
                                              <p:val>
                                                <p:strVal val="#ppt_x"/>
                                              </p:val>
                                            </p:tav>
                                            <p:tav tm="100000">
                                              <p:val>
                                                <p:strVal val="#ppt_x"/>
                                              </p:val>
                                            </p:tav>
                                          </p:tavLst>
                                        </p:anim>
                                        <p:anim calcmode="lin" valueType="num">
                                          <p:cBhvr additive="base">
                                            <p:cTn id="130" dur="500" fill="hold"/>
                                            <p:tgtEl>
                                              <p:spTgt spid="2084"/>
                                            </p:tgtEl>
                                            <p:attrNameLst>
                                              <p:attrName>ppt_y</p:attrName>
                                            </p:attrNameLst>
                                          </p:cBhvr>
                                          <p:tavLst>
                                            <p:tav tm="0">
                                              <p:val>
                                                <p:strVal val="0-#ppt_h/2"/>
                                              </p:val>
                                            </p:tav>
                                            <p:tav tm="100000">
                                              <p:val>
                                                <p:strVal val="#ppt_y"/>
                                              </p:val>
                                            </p:tav>
                                          </p:tavLst>
                                        </p:anim>
                                      </p:childTnLst>
                                    </p:cTn>
                                  </p:par>
                                  <p:par>
                                    <p:cTn id="131" presetID="2" presetClass="entr" presetSubtype="1" fill="hold" nodeType="withEffect">
                                      <p:stCondLst>
                                        <p:cond delay="0"/>
                                      </p:stCondLst>
                                      <p:childTnLst>
                                        <p:set>
                                          <p:cBhvr>
                                            <p:cTn id="132" dur="1" fill="hold">
                                              <p:stCondLst>
                                                <p:cond delay="0"/>
                                              </p:stCondLst>
                                            </p:cTn>
                                            <p:tgtEl>
                                              <p:spTgt spid="2085"/>
                                            </p:tgtEl>
                                            <p:attrNameLst>
                                              <p:attrName>style.visibility</p:attrName>
                                            </p:attrNameLst>
                                          </p:cBhvr>
                                          <p:to>
                                            <p:strVal val="visible"/>
                                          </p:to>
                                        </p:set>
                                        <p:anim calcmode="lin" valueType="num">
                                          <p:cBhvr additive="base">
                                            <p:cTn id="133" dur="500" fill="hold"/>
                                            <p:tgtEl>
                                              <p:spTgt spid="2085"/>
                                            </p:tgtEl>
                                            <p:attrNameLst>
                                              <p:attrName>ppt_x</p:attrName>
                                            </p:attrNameLst>
                                          </p:cBhvr>
                                          <p:tavLst>
                                            <p:tav tm="0">
                                              <p:val>
                                                <p:strVal val="#ppt_x"/>
                                              </p:val>
                                            </p:tav>
                                            <p:tav tm="100000">
                                              <p:val>
                                                <p:strVal val="#ppt_x"/>
                                              </p:val>
                                            </p:tav>
                                          </p:tavLst>
                                        </p:anim>
                                        <p:anim calcmode="lin" valueType="num">
                                          <p:cBhvr additive="base">
                                            <p:cTn id="134" dur="500" fill="hold"/>
                                            <p:tgtEl>
                                              <p:spTgt spid="2085"/>
                                            </p:tgtEl>
                                            <p:attrNameLst>
                                              <p:attrName>ppt_y</p:attrName>
                                            </p:attrNameLst>
                                          </p:cBhvr>
                                          <p:tavLst>
                                            <p:tav tm="0">
                                              <p:val>
                                                <p:strVal val="0-#ppt_h/2"/>
                                              </p:val>
                                            </p:tav>
                                            <p:tav tm="100000">
                                              <p:val>
                                                <p:strVal val="#ppt_y"/>
                                              </p:val>
                                            </p:tav>
                                          </p:tavLst>
                                        </p:anim>
                                      </p:childTnLst>
                                    </p:cTn>
                                  </p:par>
                                  <p:par>
                                    <p:cTn id="135" presetID="2" presetClass="entr" presetSubtype="1" fill="hold" nodeType="withEffect">
                                      <p:stCondLst>
                                        <p:cond delay="0"/>
                                      </p:stCondLst>
                                      <p:childTnLst>
                                        <p:set>
                                          <p:cBhvr>
                                            <p:cTn id="136" dur="1" fill="hold">
                                              <p:stCondLst>
                                                <p:cond delay="0"/>
                                              </p:stCondLst>
                                            </p:cTn>
                                            <p:tgtEl>
                                              <p:spTgt spid="2086"/>
                                            </p:tgtEl>
                                            <p:attrNameLst>
                                              <p:attrName>style.visibility</p:attrName>
                                            </p:attrNameLst>
                                          </p:cBhvr>
                                          <p:to>
                                            <p:strVal val="visible"/>
                                          </p:to>
                                        </p:set>
                                        <p:anim calcmode="lin" valueType="num">
                                          <p:cBhvr additive="base">
                                            <p:cTn id="137" dur="500" fill="hold"/>
                                            <p:tgtEl>
                                              <p:spTgt spid="2086"/>
                                            </p:tgtEl>
                                            <p:attrNameLst>
                                              <p:attrName>ppt_x</p:attrName>
                                            </p:attrNameLst>
                                          </p:cBhvr>
                                          <p:tavLst>
                                            <p:tav tm="0">
                                              <p:val>
                                                <p:strVal val="#ppt_x"/>
                                              </p:val>
                                            </p:tav>
                                            <p:tav tm="100000">
                                              <p:val>
                                                <p:strVal val="#ppt_x"/>
                                              </p:val>
                                            </p:tav>
                                          </p:tavLst>
                                        </p:anim>
                                        <p:anim calcmode="lin" valueType="num">
                                          <p:cBhvr additive="base">
                                            <p:cTn id="138" dur="500" fill="hold"/>
                                            <p:tgtEl>
                                              <p:spTgt spid="2086"/>
                                            </p:tgtEl>
                                            <p:attrNameLst>
                                              <p:attrName>ppt_y</p:attrName>
                                            </p:attrNameLst>
                                          </p:cBhvr>
                                          <p:tavLst>
                                            <p:tav tm="0">
                                              <p:val>
                                                <p:strVal val="0-#ppt_h/2"/>
                                              </p:val>
                                            </p:tav>
                                            <p:tav tm="100000">
                                              <p:val>
                                                <p:strVal val="#ppt_y"/>
                                              </p:val>
                                            </p:tav>
                                          </p:tavLst>
                                        </p:anim>
                                      </p:childTnLst>
                                    </p:cTn>
                                  </p:par>
                                  <p:par>
                                    <p:cTn id="139" presetID="2" presetClass="entr" presetSubtype="1" fill="hold" nodeType="withEffect">
                                      <p:stCondLst>
                                        <p:cond delay="0"/>
                                      </p:stCondLst>
                                      <p:childTnLst>
                                        <p:set>
                                          <p:cBhvr>
                                            <p:cTn id="140" dur="1" fill="hold">
                                              <p:stCondLst>
                                                <p:cond delay="0"/>
                                              </p:stCondLst>
                                            </p:cTn>
                                            <p:tgtEl>
                                              <p:spTgt spid="2087"/>
                                            </p:tgtEl>
                                            <p:attrNameLst>
                                              <p:attrName>style.visibility</p:attrName>
                                            </p:attrNameLst>
                                          </p:cBhvr>
                                          <p:to>
                                            <p:strVal val="visible"/>
                                          </p:to>
                                        </p:set>
                                        <p:anim calcmode="lin" valueType="num">
                                          <p:cBhvr additive="base">
                                            <p:cTn id="141" dur="500" fill="hold"/>
                                            <p:tgtEl>
                                              <p:spTgt spid="2087"/>
                                            </p:tgtEl>
                                            <p:attrNameLst>
                                              <p:attrName>ppt_x</p:attrName>
                                            </p:attrNameLst>
                                          </p:cBhvr>
                                          <p:tavLst>
                                            <p:tav tm="0">
                                              <p:val>
                                                <p:strVal val="#ppt_x"/>
                                              </p:val>
                                            </p:tav>
                                            <p:tav tm="100000">
                                              <p:val>
                                                <p:strVal val="#ppt_x"/>
                                              </p:val>
                                            </p:tav>
                                          </p:tavLst>
                                        </p:anim>
                                        <p:anim calcmode="lin" valueType="num">
                                          <p:cBhvr additive="base">
                                            <p:cTn id="142" dur="500" fill="hold"/>
                                            <p:tgtEl>
                                              <p:spTgt spid="2087"/>
                                            </p:tgtEl>
                                            <p:attrNameLst>
                                              <p:attrName>ppt_y</p:attrName>
                                            </p:attrNameLst>
                                          </p:cBhvr>
                                          <p:tavLst>
                                            <p:tav tm="0">
                                              <p:val>
                                                <p:strVal val="0-#ppt_h/2"/>
                                              </p:val>
                                            </p:tav>
                                            <p:tav tm="100000">
                                              <p:val>
                                                <p:strVal val="#ppt_y"/>
                                              </p:val>
                                            </p:tav>
                                          </p:tavLst>
                                        </p:anim>
                                      </p:childTnLst>
                                    </p:cTn>
                                  </p:par>
                                  <p:par>
                                    <p:cTn id="143" presetID="2" presetClass="entr" presetSubtype="1" fill="hold" nodeType="withEffect">
                                      <p:stCondLst>
                                        <p:cond delay="0"/>
                                      </p:stCondLst>
                                      <p:childTnLst>
                                        <p:set>
                                          <p:cBhvr>
                                            <p:cTn id="144" dur="1" fill="hold">
                                              <p:stCondLst>
                                                <p:cond delay="0"/>
                                              </p:stCondLst>
                                            </p:cTn>
                                            <p:tgtEl>
                                              <p:spTgt spid="2088"/>
                                            </p:tgtEl>
                                            <p:attrNameLst>
                                              <p:attrName>style.visibility</p:attrName>
                                            </p:attrNameLst>
                                          </p:cBhvr>
                                          <p:to>
                                            <p:strVal val="visible"/>
                                          </p:to>
                                        </p:set>
                                        <p:anim calcmode="lin" valueType="num">
                                          <p:cBhvr additive="base">
                                            <p:cTn id="145" dur="500" fill="hold"/>
                                            <p:tgtEl>
                                              <p:spTgt spid="2088"/>
                                            </p:tgtEl>
                                            <p:attrNameLst>
                                              <p:attrName>ppt_x</p:attrName>
                                            </p:attrNameLst>
                                          </p:cBhvr>
                                          <p:tavLst>
                                            <p:tav tm="0">
                                              <p:val>
                                                <p:strVal val="#ppt_x"/>
                                              </p:val>
                                            </p:tav>
                                            <p:tav tm="100000">
                                              <p:val>
                                                <p:strVal val="#ppt_x"/>
                                              </p:val>
                                            </p:tav>
                                          </p:tavLst>
                                        </p:anim>
                                        <p:anim calcmode="lin" valueType="num">
                                          <p:cBhvr additive="base">
                                            <p:cTn id="146" dur="500" fill="hold"/>
                                            <p:tgtEl>
                                              <p:spTgt spid="2088"/>
                                            </p:tgtEl>
                                            <p:attrNameLst>
                                              <p:attrName>ppt_y</p:attrName>
                                            </p:attrNameLst>
                                          </p:cBhvr>
                                          <p:tavLst>
                                            <p:tav tm="0">
                                              <p:val>
                                                <p:strVal val="0-#ppt_h/2"/>
                                              </p:val>
                                            </p:tav>
                                            <p:tav tm="100000">
                                              <p:val>
                                                <p:strVal val="#ppt_y"/>
                                              </p:val>
                                            </p:tav>
                                          </p:tavLst>
                                        </p:anim>
                                      </p:childTnLst>
                                    </p:cTn>
                                  </p:par>
                                  <p:par>
                                    <p:cTn id="147" presetID="2" presetClass="entr" presetSubtype="1" fill="hold" nodeType="withEffect">
                                      <p:stCondLst>
                                        <p:cond delay="0"/>
                                      </p:stCondLst>
                                      <p:childTnLst>
                                        <p:set>
                                          <p:cBhvr>
                                            <p:cTn id="148" dur="1" fill="hold">
                                              <p:stCondLst>
                                                <p:cond delay="0"/>
                                              </p:stCondLst>
                                            </p:cTn>
                                            <p:tgtEl>
                                              <p:spTgt spid="2089"/>
                                            </p:tgtEl>
                                            <p:attrNameLst>
                                              <p:attrName>style.visibility</p:attrName>
                                            </p:attrNameLst>
                                          </p:cBhvr>
                                          <p:to>
                                            <p:strVal val="visible"/>
                                          </p:to>
                                        </p:set>
                                        <p:anim calcmode="lin" valueType="num">
                                          <p:cBhvr additive="base">
                                            <p:cTn id="149" dur="500" fill="hold"/>
                                            <p:tgtEl>
                                              <p:spTgt spid="2089"/>
                                            </p:tgtEl>
                                            <p:attrNameLst>
                                              <p:attrName>ppt_x</p:attrName>
                                            </p:attrNameLst>
                                          </p:cBhvr>
                                          <p:tavLst>
                                            <p:tav tm="0">
                                              <p:val>
                                                <p:strVal val="#ppt_x"/>
                                              </p:val>
                                            </p:tav>
                                            <p:tav tm="100000">
                                              <p:val>
                                                <p:strVal val="#ppt_x"/>
                                              </p:val>
                                            </p:tav>
                                          </p:tavLst>
                                        </p:anim>
                                        <p:anim calcmode="lin" valueType="num">
                                          <p:cBhvr additive="base">
                                            <p:cTn id="150" dur="500" fill="hold"/>
                                            <p:tgtEl>
                                              <p:spTgt spid="2089"/>
                                            </p:tgtEl>
                                            <p:attrNameLst>
                                              <p:attrName>ppt_y</p:attrName>
                                            </p:attrNameLst>
                                          </p:cBhvr>
                                          <p:tavLst>
                                            <p:tav tm="0">
                                              <p:val>
                                                <p:strVal val="0-#ppt_h/2"/>
                                              </p:val>
                                            </p:tav>
                                            <p:tav tm="100000">
                                              <p:val>
                                                <p:strVal val="#ppt_y"/>
                                              </p:val>
                                            </p:tav>
                                          </p:tavLst>
                                        </p:anim>
                                      </p:childTnLst>
                                    </p:cTn>
                                  </p:par>
                                  <p:par>
                                    <p:cTn id="151" presetID="2" presetClass="entr" presetSubtype="4" fill="hold" nodeType="withEffect">
                                      <p:stCondLst>
                                        <p:cond delay="0"/>
                                      </p:stCondLst>
                                      <p:childTnLst>
                                        <p:set>
                                          <p:cBhvr>
                                            <p:cTn id="152" dur="1" fill="hold">
                                              <p:stCondLst>
                                                <p:cond delay="0"/>
                                              </p:stCondLst>
                                            </p:cTn>
                                            <p:tgtEl>
                                              <p:spTgt spid="2090"/>
                                            </p:tgtEl>
                                            <p:attrNameLst>
                                              <p:attrName>style.visibility</p:attrName>
                                            </p:attrNameLst>
                                          </p:cBhvr>
                                          <p:to>
                                            <p:strVal val="visible"/>
                                          </p:to>
                                        </p:set>
                                        <p:anim calcmode="lin" valueType="num">
                                          <p:cBhvr additive="base">
                                            <p:cTn id="153" dur="500" fill="hold"/>
                                            <p:tgtEl>
                                              <p:spTgt spid="2090"/>
                                            </p:tgtEl>
                                            <p:attrNameLst>
                                              <p:attrName>ppt_x</p:attrName>
                                            </p:attrNameLst>
                                          </p:cBhvr>
                                          <p:tavLst>
                                            <p:tav tm="0">
                                              <p:val>
                                                <p:strVal val="#ppt_x"/>
                                              </p:val>
                                            </p:tav>
                                            <p:tav tm="100000">
                                              <p:val>
                                                <p:strVal val="#ppt_x"/>
                                              </p:val>
                                            </p:tav>
                                          </p:tavLst>
                                        </p:anim>
                                        <p:anim calcmode="lin" valueType="num">
                                          <p:cBhvr additive="base">
                                            <p:cTn id="154" dur="500" fill="hold"/>
                                            <p:tgtEl>
                                              <p:spTgt spid="2090"/>
                                            </p:tgtEl>
                                            <p:attrNameLst>
                                              <p:attrName>ppt_y</p:attrName>
                                            </p:attrNameLst>
                                          </p:cBhvr>
                                          <p:tavLst>
                                            <p:tav tm="0">
                                              <p:val>
                                                <p:strVal val="1+#ppt_h/2"/>
                                              </p:val>
                                            </p:tav>
                                            <p:tav tm="100000">
                                              <p:val>
                                                <p:strVal val="#ppt_y"/>
                                              </p:val>
                                            </p:tav>
                                          </p:tavLst>
                                        </p:anim>
                                      </p:childTnLst>
                                    </p:cTn>
                                  </p:par>
                                  <p:par>
                                    <p:cTn id="155" presetID="2" presetClass="entr" presetSubtype="1" fill="hold" nodeType="withEffect">
                                      <p:stCondLst>
                                        <p:cond delay="0"/>
                                      </p:stCondLst>
                                      <p:childTnLst>
                                        <p:set>
                                          <p:cBhvr>
                                            <p:cTn id="156" dur="1" fill="hold">
                                              <p:stCondLst>
                                                <p:cond delay="0"/>
                                              </p:stCondLst>
                                            </p:cTn>
                                            <p:tgtEl>
                                              <p:spTgt spid="2091"/>
                                            </p:tgtEl>
                                            <p:attrNameLst>
                                              <p:attrName>style.visibility</p:attrName>
                                            </p:attrNameLst>
                                          </p:cBhvr>
                                          <p:to>
                                            <p:strVal val="visible"/>
                                          </p:to>
                                        </p:set>
                                        <p:anim calcmode="lin" valueType="num">
                                          <p:cBhvr additive="base">
                                            <p:cTn id="157" dur="500" fill="hold"/>
                                            <p:tgtEl>
                                              <p:spTgt spid="2091"/>
                                            </p:tgtEl>
                                            <p:attrNameLst>
                                              <p:attrName>ppt_x</p:attrName>
                                            </p:attrNameLst>
                                          </p:cBhvr>
                                          <p:tavLst>
                                            <p:tav tm="0">
                                              <p:val>
                                                <p:strVal val="#ppt_x"/>
                                              </p:val>
                                            </p:tav>
                                            <p:tav tm="100000">
                                              <p:val>
                                                <p:strVal val="#ppt_x"/>
                                              </p:val>
                                            </p:tav>
                                          </p:tavLst>
                                        </p:anim>
                                        <p:anim calcmode="lin" valueType="num">
                                          <p:cBhvr additive="base">
                                            <p:cTn id="158" dur="500" fill="hold"/>
                                            <p:tgtEl>
                                              <p:spTgt spid="2091"/>
                                            </p:tgtEl>
                                            <p:attrNameLst>
                                              <p:attrName>ppt_y</p:attrName>
                                            </p:attrNameLst>
                                          </p:cBhvr>
                                          <p:tavLst>
                                            <p:tav tm="0">
                                              <p:val>
                                                <p:strVal val="0-#ppt_h/2"/>
                                              </p:val>
                                            </p:tav>
                                            <p:tav tm="100000">
                                              <p:val>
                                                <p:strVal val="#ppt_y"/>
                                              </p:val>
                                            </p:tav>
                                          </p:tavLst>
                                        </p:anim>
                                      </p:childTnLst>
                                    </p:cTn>
                                  </p:par>
                                  <p:par>
                                    <p:cTn id="159" presetID="2" presetClass="entr" presetSubtype="1" fill="hold" nodeType="withEffect">
                                      <p:stCondLst>
                                        <p:cond delay="0"/>
                                      </p:stCondLst>
                                      <p:childTnLst>
                                        <p:set>
                                          <p:cBhvr>
                                            <p:cTn id="160" dur="1" fill="hold">
                                              <p:stCondLst>
                                                <p:cond delay="0"/>
                                              </p:stCondLst>
                                            </p:cTn>
                                            <p:tgtEl>
                                              <p:spTgt spid="2092"/>
                                            </p:tgtEl>
                                            <p:attrNameLst>
                                              <p:attrName>style.visibility</p:attrName>
                                            </p:attrNameLst>
                                          </p:cBhvr>
                                          <p:to>
                                            <p:strVal val="visible"/>
                                          </p:to>
                                        </p:set>
                                        <p:anim calcmode="lin" valueType="num">
                                          <p:cBhvr additive="base">
                                            <p:cTn id="161" dur="500" fill="hold"/>
                                            <p:tgtEl>
                                              <p:spTgt spid="2092"/>
                                            </p:tgtEl>
                                            <p:attrNameLst>
                                              <p:attrName>ppt_x</p:attrName>
                                            </p:attrNameLst>
                                          </p:cBhvr>
                                          <p:tavLst>
                                            <p:tav tm="0">
                                              <p:val>
                                                <p:strVal val="#ppt_x"/>
                                              </p:val>
                                            </p:tav>
                                            <p:tav tm="100000">
                                              <p:val>
                                                <p:strVal val="#ppt_x"/>
                                              </p:val>
                                            </p:tav>
                                          </p:tavLst>
                                        </p:anim>
                                        <p:anim calcmode="lin" valueType="num">
                                          <p:cBhvr additive="base">
                                            <p:cTn id="162" dur="500" fill="hold"/>
                                            <p:tgtEl>
                                              <p:spTgt spid="2092"/>
                                            </p:tgtEl>
                                            <p:attrNameLst>
                                              <p:attrName>ppt_y</p:attrName>
                                            </p:attrNameLst>
                                          </p:cBhvr>
                                          <p:tavLst>
                                            <p:tav tm="0">
                                              <p:val>
                                                <p:strVal val="0-#ppt_h/2"/>
                                              </p:val>
                                            </p:tav>
                                            <p:tav tm="100000">
                                              <p:val>
                                                <p:strVal val="#ppt_y"/>
                                              </p:val>
                                            </p:tav>
                                          </p:tavLst>
                                        </p:anim>
                                      </p:childTnLst>
                                    </p:cTn>
                                  </p:par>
                                  <p:par>
                                    <p:cTn id="163" presetID="2" presetClass="entr" presetSubtype="4" fill="hold" nodeType="withEffect">
                                      <p:stCondLst>
                                        <p:cond delay="0"/>
                                      </p:stCondLst>
                                      <p:childTnLst>
                                        <p:set>
                                          <p:cBhvr>
                                            <p:cTn id="164" dur="1" fill="hold">
                                              <p:stCondLst>
                                                <p:cond delay="0"/>
                                              </p:stCondLst>
                                            </p:cTn>
                                            <p:tgtEl>
                                              <p:spTgt spid="2093"/>
                                            </p:tgtEl>
                                            <p:attrNameLst>
                                              <p:attrName>style.visibility</p:attrName>
                                            </p:attrNameLst>
                                          </p:cBhvr>
                                          <p:to>
                                            <p:strVal val="visible"/>
                                          </p:to>
                                        </p:set>
                                        <p:anim calcmode="lin" valueType="num">
                                          <p:cBhvr additive="base">
                                            <p:cTn id="165" dur="500" fill="hold"/>
                                            <p:tgtEl>
                                              <p:spTgt spid="2093"/>
                                            </p:tgtEl>
                                            <p:attrNameLst>
                                              <p:attrName>ppt_x</p:attrName>
                                            </p:attrNameLst>
                                          </p:cBhvr>
                                          <p:tavLst>
                                            <p:tav tm="0">
                                              <p:val>
                                                <p:strVal val="#ppt_x"/>
                                              </p:val>
                                            </p:tav>
                                            <p:tav tm="100000">
                                              <p:val>
                                                <p:strVal val="#ppt_x"/>
                                              </p:val>
                                            </p:tav>
                                          </p:tavLst>
                                        </p:anim>
                                        <p:anim calcmode="lin" valueType="num">
                                          <p:cBhvr additive="base">
                                            <p:cTn id="166" dur="500" fill="hold"/>
                                            <p:tgtEl>
                                              <p:spTgt spid="2093"/>
                                            </p:tgtEl>
                                            <p:attrNameLst>
                                              <p:attrName>ppt_y</p:attrName>
                                            </p:attrNameLst>
                                          </p:cBhvr>
                                          <p:tavLst>
                                            <p:tav tm="0">
                                              <p:val>
                                                <p:strVal val="1+#ppt_h/2"/>
                                              </p:val>
                                            </p:tav>
                                            <p:tav tm="100000">
                                              <p:val>
                                                <p:strVal val="#ppt_y"/>
                                              </p:val>
                                            </p:tav>
                                          </p:tavLst>
                                        </p:anim>
                                      </p:childTnLst>
                                    </p:cTn>
                                  </p:par>
                                  <p:par>
                                    <p:cTn id="167" presetID="2" presetClass="entr" presetSubtype="4" fill="hold" nodeType="withEffect">
                                      <p:stCondLst>
                                        <p:cond delay="0"/>
                                      </p:stCondLst>
                                      <p:childTnLst>
                                        <p:set>
                                          <p:cBhvr>
                                            <p:cTn id="168" dur="1" fill="hold">
                                              <p:stCondLst>
                                                <p:cond delay="0"/>
                                              </p:stCondLst>
                                            </p:cTn>
                                            <p:tgtEl>
                                              <p:spTgt spid="2094"/>
                                            </p:tgtEl>
                                            <p:attrNameLst>
                                              <p:attrName>style.visibility</p:attrName>
                                            </p:attrNameLst>
                                          </p:cBhvr>
                                          <p:to>
                                            <p:strVal val="visible"/>
                                          </p:to>
                                        </p:set>
                                        <p:anim calcmode="lin" valueType="num">
                                          <p:cBhvr additive="base">
                                            <p:cTn id="169" dur="500" fill="hold"/>
                                            <p:tgtEl>
                                              <p:spTgt spid="2094"/>
                                            </p:tgtEl>
                                            <p:attrNameLst>
                                              <p:attrName>ppt_x</p:attrName>
                                            </p:attrNameLst>
                                          </p:cBhvr>
                                          <p:tavLst>
                                            <p:tav tm="0">
                                              <p:val>
                                                <p:strVal val="#ppt_x"/>
                                              </p:val>
                                            </p:tav>
                                            <p:tav tm="100000">
                                              <p:val>
                                                <p:strVal val="#ppt_x"/>
                                              </p:val>
                                            </p:tav>
                                          </p:tavLst>
                                        </p:anim>
                                        <p:anim calcmode="lin" valueType="num">
                                          <p:cBhvr additive="base">
                                            <p:cTn id="170" dur="500" fill="hold"/>
                                            <p:tgtEl>
                                              <p:spTgt spid="2094"/>
                                            </p:tgtEl>
                                            <p:attrNameLst>
                                              <p:attrName>ppt_y</p:attrName>
                                            </p:attrNameLst>
                                          </p:cBhvr>
                                          <p:tavLst>
                                            <p:tav tm="0">
                                              <p:val>
                                                <p:strVal val="1+#ppt_h/2"/>
                                              </p:val>
                                            </p:tav>
                                            <p:tav tm="100000">
                                              <p:val>
                                                <p:strVal val="#ppt_y"/>
                                              </p:val>
                                            </p:tav>
                                          </p:tavLst>
                                        </p:anim>
                                      </p:childTnLst>
                                    </p:cTn>
                                  </p:par>
                                  <p:par>
                                    <p:cTn id="171" presetID="2" presetClass="entr" presetSubtype="4" fill="hold" nodeType="withEffect">
                                      <p:stCondLst>
                                        <p:cond delay="0"/>
                                      </p:stCondLst>
                                      <p:childTnLst>
                                        <p:set>
                                          <p:cBhvr>
                                            <p:cTn id="172" dur="1" fill="hold">
                                              <p:stCondLst>
                                                <p:cond delay="0"/>
                                              </p:stCondLst>
                                            </p:cTn>
                                            <p:tgtEl>
                                              <p:spTgt spid="2095"/>
                                            </p:tgtEl>
                                            <p:attrNameLst>
                                              <p:attrName>style.visibility</p:attrName>
                                            </p:attrNameLst>
                                          </p:cBhvr>
                                          <p:to>
                                            <p:strVal val="visible"/>
                                          </p:to>
                                        </p:set>
                                        <p:anim calcmode="lin" valueType="num">
                                          <p:cBhvr additive="base">
                                            <p:cTn id="173" dur="500" fill="hold"/>
                                            <p:tgtEl>
                                              <p:spTgt spid="2095"/>
                                            </p:tgtEl>
                                            <p:attrNameLst>
                                              <p:attrName>ppt_x</p:attrName>
                                            </p:attrNameLst>
                                          </p:cBhvr>
                                          <p:tavLst>
                                            <p:tav tm="0">
                                              <p:val>
                                                <p:strVal val="#ppt_x"/>
                                              </p:val>
                                            </p:tav>
                                            <p:tav tm="100000">
                                              <p:val>
                                                <p:strVal val="#ppt_x"/>
                                              </p:val>
                                            </p:tav>
                                          </p:tavLst>
                                        </p:anim>
                                        <p:anim calcmode="lin" valueType="num">
                                          <p:cBhvr additive="base">
                                            <p:cTn id="174" dur="500" fill="hold"/>
                                            <p:tgtEl>
                                              <p:spTgt spid="2095"/>
                                            </p:tgtEl>
                                            <p:attrNameLst>
                                              <p:attrName>ppt_y</p:attrName>
                                            </p:attrNameLst>
                                          </p:cBhvr>
                                          <p:tavLst>
                                            <p:tav tm="0">
                                              <p:val>
                                                <p:strVal val="1+#ppt_h/2"/>
                                              </p:val>
                                            </p:tav>
                                            <p:tav tm="100000">
                                              <p:val>
                                                <p:strVal val="#ppt_y"/>
                                              </p:val>
                                            </p:tav>
                                          </p:tavLst>
                                        </p:anim>
                                      </p:childTnLst>
                                    </p:cTn>
                                  </p:par>
                                  <p:par>
                                    <p:cTn id="175" presetID="2" presetClass="entr" presetSubtype="1" fill="hold" nodeType="withEffect">
                                      <p:stCondLst>
                                        <p:cond delay="0"/>
                                      </p:stCondLst>
                                      <p:childTnLst>
                                        <p:set>
                                          <p:cBhvr>
                                            <p:cTn id="176" dur="1" fill="hold">
                                              <p:stCondLst>
                                                <p:cond delay="0"/>
                                              </p:stCondLst>
                                            </p:cTn>
                                            <p:tgtEl>
                                              <p:spTgt spid="2096"/>
                                            </p:tgtEl>
                                            <p:attrNameLst>
                                              <p:attrName>style.visibility</p:attrName>
                                            </p:attrNameLst>
                                          </p:cBhvr>
                                          <p:to>
                                            <p:strVal val="visible"/>
                                          </p:to>
                                        </p:set>
                                        <p:anim calcmode="lin" valueType="num">
                                          <p:cBhvr additive="base">
                                            <p:cTn id="177" dur="500" fill="hold"/>
                                            <p:tgtEl>
                                              <p:spTgt spid="2096"/>
                                            </p:tgtEl>
                                            <p:attrNameLst>
                                              <p:attrName>ppt_x</p:attrName>
                                            </p:attrNameLst>
                                          </p:cBhvr>
                                          <p:tavLst>
                                            <p:tav tm="0">
                                              <p:val>
                                                <p:strVal val="#ppt_x"/>
                                              </p:val>
                                            </p:tav>
                                            <p:tav tm="100000">
                                              <p:val>
                                                <p:strVal val="#ppt_x"/>
                                              </p:val>
                                            </p:tav>
                                          </p:tavLst>
                                        </p:anim>
                                        <p:anim calcmode="lin" valueType="num">
                                          <p:cBhvr additive="base">
                                            <p:cTn id="178" dur="500" fill="hold"/>
                                            <p:tgtEl>
                                              <p:spTgt spid="2096"/>
                                            </p:tgtEl>
                                            <p:attrNameLst>
                                              <p:attrName>ppt_y</p:attrName>
                                            </p:attrNameLst>
                                          </p:cBhvr>
                                          <p:tavLst>
                                            <p:tav tm="0">
                                              <p:val>
                                                <p:strVal val="0-#ppt_h/2"/>
                                              </p:val>
                                            </p:tav>
                                            <p:tav tm="100000">
                                              <p:val>
                                                <p:strVal val="#ppt_y"/>
                                              </p:val>
                                            </p:tav>
                                          </p:tavLst>
                                        </p:anim>
                                      </p:childTnLst>
                                    </p:cTn>
                                  </p:par>
                                  <p:par>
                                    <p:cTn id="179" presetID="2" presetClass="entr" presetSubtype="1" fill="hold" nodeType="withEffect">
                                      <p:stCondLst>
                                        <p:cond delay="0"/>
                                      </p:stCondLst>
                                      <p:childTnLst>
                                        <p:set>
                                          <p:cBhvr>
                                            <p:cTn id="180" dur="1" fill="hold">
                                              <p:stCondLst>
                                                <p:cond delay="0"/>
                                              </p:stCondLst>
                                            </p:cTn>
                                            <p:tgtEl>
                                              <p:spTgt spid="2097"/>
                                            </p:tgtEl>
                                            <p:attrNameLst>
                                              <p:attrName>style.visibility</p:attrName>
                                            </p:attrNameLst>
                                          </p:cBhvr>
                                          <p:to>
                                            <p:strVal val="visible"/>
                                          </p:to>
                                        </p:set>
                                        <p:anim calcmode="lin" valueType="num">
                                          <p:cBhvr additive="base">
                                            <p:cTn id="181" dur="500" fill="hold"/>
                                            <p:tgtEl>
                                              <p:spTgt spid="2097"/>
                                            </p:tgtEl>
                                            <p:attrNameLst>
                                              <p:attrName>ppt_x</p:attrName>
                                            </p:attrNameLst>
                                          </p:cBhvr>
                                          <p:tavLst>
                                            <p:tav tm="0">
                                              <p:val>
                                                <p:strVal val="#ppt_x"/>
                                              </p:val>
                                            </p:tav>
                                            <p:tav tm="100000">
                                              <p:val>
                                                <p:strVal val="#ppt_x"/>
                                              </p:val>
                                            </p:tav>
                                          </p:tavLst>
                                        </p:anim>
                                        <p:anim calcmode="lin" valueType="num">
                                          <p:cBhvr additive="base">
                                            <p:cTn id="182" dur="500" fill="hold"/>
                                            <p:tgtEl>
                                              <p:spTgt spid="2097"/>
                                            </p:tgtEl>
                                            <p:attrNameLst>
                                              <p:attrName>ppt_y</p:attrName>
                                            </p:attrNameLst>
                                          </p:cBhvr>
                                          <p:tavLst>
                                            <p:tav tm="0">
                                              <p:val>
                                                <p:strVal val="0-#ppt_h/2"/>
                                              </p:val>
                                            </p:tav>
                                            <p:tav tm="100000">
                                              <p:val>
                                                <p:strVal val="#ppt_y"/>
                                              </p:val>
                                            </p:tav>
                                          </p:tavLst>
                                        </p:anim>
                                      </p:childTnLst>
                                    </p:cTn>
                                  </p:par>
                                  <p:par>
                                    <p:cTn id="183" presetID="2" presetClass="entr" presetSubtype="1" fill="hold" nodeType="withEffect">
                                      <p:stCondLst>
                                        <p:cond delay="0"/>
                                      </p:stCondLst>
                                      <p:childTnLst>
                                        <p:set>
                                          <p:cBhvr>
                                            <p:cTn id="184" dur="1" fill="hold">
                                              <p:stCondLst>
                                                <p:cond delay="0"/>
                                              </p:stCondLst>
                                            </p:cTn>
                                            <p:tgtEl>
                                              <p:spTgt spid="2098"/>
                                            </p:tgtEl>
                                            <p:attrNameLst>
                                              <p:attrName>style.visibility</p:attrName>
                                            </p:attrNameLst>
                                          </p:cBhvr>
                                          <p:to>
                                            <p:strVal val="visible"/>
                                          </p:to>
                                        </p:set>
                                        <p:anim calcmode="lin" valueType="num">
                                          <p:cBhvr additive="base">
                                            <p:cTn id="185" dur="500" fill="hold"/>
                                            <p:tgtEl>
                                              <p:spTgt spid="2098"/>
                                            </p:tgtEl>
                                            <p:attrNameLst>
                                              <p:attrName>ppt_x</p:attrName>
                                            </p:attrNameLst>
                                          </p:cBhvr>
                                          <p:tavLst>
                                            <p:tav tm="0">
                                              <p:val>
                                                <p:strVal val="#ppt_x"/>
                                              </p:val>
                                            </p:tav>
                                            <p:tav tm="100000">
                                              <p:val>
                                                <p:strVal val="#ppt_x"/>
                                              </p:val>
                                            </p:tav>
                                          </p:tavLst>
                                        </p:anim>
                                        <p:anim calcmode="lin" valueType="num">
                                          <p:cBhvr additive="base">
                                            <p:cTn id="186" dur="500" fill="hold"/>
                                            <p:tgtEl>
                                              <p:spTgt spid="2098"/>
                                            </p:tgtEl>
                                            <p:attrNameLst>
                                              <p:attrName>ppt_y</p:attrName>
                                            </p:attrNameLst>
                                          </p:cBhvr>
                                          <p:tavLst>
                                            <p:tav tm="0">
                                              <p:val>
                                                <p:strVal val="0-#ppt_h/2"/>
                                              </p:val>
                                            </p:tav>
                                            <p:tav tm="100000">
                                              <p:val>
                                                <p:strVal val="#ppt_y"/>
                                              </p:val>
                                            </p:tav>
                                          </p:tavLst>
                                        </p:anim>
                                      </p:childTnLst>
                                    </p:cTn>
                                  </p:par>
                                  <p:par>
                                    <p:cTn id="187" presetID="2" presetClass="entr" presetSubtype="1" fill="hold" nodeType="withEffect">
                                      <p:stCondLst>
                                        <p:cond delay="0"/>
                                      </p:stCondLst>
                                      <p:childTnLst>
                                        <p:set>
                                          <p:cBhvr>
                                            <p:cTn id="188" dur="1" fill="hold">
                                              <p:stCondLst>
                                                <p:cond delay="0"/>
                                              </p:stCondLst>
                                            </p:cTn>
                                            <p:tgtEl>
                                              <p:spTgt spid="2099"/>
                                            </p:tgtEl>
                                            <p:attrNameLst>
                                              <p:attrName>style.visibility</p:attrName>
                                            </p:attrNameLst>
                                          </p:cBhvr>
                                          <p:to>
                                            <p:strVal val="visible"/>
                                          </p:to>
                                        </p:set>
                                        <p:anim calcmode="lin" valueType="num">
                                          <p:cBhvr additive="base">
                                            <p:cTn id="189" dur="500" fill="hold"/>
                                            <p:tgtEl>
                                              <p:spTgt spid="2099"/>
                                            </p:tgtEl>
                                            <p:attrNameLst>
                                              <p:attrName>ppt_x</p:attrName>
                                            </p:attrNameLst>
                                          </p:cBhvr>
                                          <p:tavLst>
                                            <p:tav tm="0">
                                              <p:val>
                                                <p:strVal val="#ppt_x"/>
                                              </p:val>
                                            </p:tav>
                                            <p:tav tm="100000">
                                              <p:val>
                                                <p:strVal val="#ppt_x"/>
                                              </p:val>
                                            </p:tav>
                                          </p:tavLst>
                                        </p:anim>
                                        <p:anim calcmode="lin" valueType="num">
                                          <p:cBhvr additive="base">
                                            <p:cTn id="190" dur="500" fill="hold"/>
                                            <p:tgtEl>
                                              <p:spTgt spid="2099"/>
                                            </p:tgtEl>
                                            <p:attrNameLst>
                                              <p:attrName>ppt_y</p:attrName>
                                            </p:attrNameLst>
                                          </p:cBhvr>
                                          <p:tavLst>
                                            <p:tav tm="0">
                                              <p:val>
                                                <p:strVal val="0-#ppt_h/2"/>
                                              </p:val>
                                            </p:tav>
                                            <p:tav tm="100000">
                                              <p:val>
                                                <p:strVal val="#ppt_y"/>
                                              </p:val>
                                            </p:tav>
                                          </p:tavLst>
                                        </p:anim>
                                      </p:childTnLst>
                                    </p:cTn>
                                  </p:par>
                                  <p:par>
                                    <p:cTn id="191" presetID="2" presetClass="entr" presetSubtype="1" fill="hold" nodeType="withEffect">
                                      <p:stCondLst>
                                        <p:cond delay="0"/>
                                      </p:stCondLst>
                                      <p:childTnLst>
                                        <p:set>
                                          <p:cBhvr>
                                            <p:cTn id="192" dur="1" fill="hold">
                                              <p:stCondLst>
                                                <p:cond delay="0"/>
                                              </p:stCondLst>
                                            </p:cTn>
                                            <p:tgtEl>
                                              <p:spTgt spid="2100"/>
                                            </p:tgtEl>
                                            <p:attrNameLst>
                                              <p:attrName>style.visibility</p:attrName>
                                            </p:attrNameLst>
                                          </p:cBhvr>
                                          <p:to>
                                            <p:strVal val="visible"/>
                                          </p:to>
                                        </p:set>
                                        <p:anim calcmode="lin" valueType="num">
                                          <p:cBhvr additive="base">
                                            <p:cTn id="193" dur="500" fill="hold"/>
                                            <p:tgtEl>
                                              <p:spTgt spid="2100"/>
                                            </p:tgtEl>
                                            <p:attrNameLst>
                                              <p:attrName>ppt_x</p:attrName>
                                            </p:attrNameLst>
                                          </p:cBhvr>
                                          <p:tavLst>
                                            <p:tav tm="0">
                                              <p:val>
                                                <p:strVal val="#ppt_x"/>
                                              </p:val>
                                            </p:tav>
                                            <p:tav tm="100000">
                                              <p:val>
                                                <p:strVal val="#ppt_x"/>
                                              </p:val>
                                            </p:tav>
                                          </p:tavLst>
                                        </p:anim>
                                        <p:anim calcmode="lin" valueType="num">
                                          <p:cBhvr additive="base">
                                            <p:cTn id="194" dur="500" fill="hold"/>
                                            <p:tgtEl>
                                              <p:spTgt spid="2100"/>
                                            </p:tgtEl>
                                            <p:attrNameLst>
                                              <p:attrName>ppt_y</p:attrName>
                                            </p:attrNameLst>
                                          </p:cBhvr>
                                          <p:tavLst>
                                            <p:tav tm="0">
                                              <p:val>
                                                <p:strVal val="0-#ppt_h/2"/>
                                              </p:val>
                                            </p:tav>
                                            <p:tav tm="100000">
                                              <p:val>
                                                <p:strVal val="#ppt_y"/>
                                              </p:val>
                                            </p:tav>
                                          </p:tavLst>
                                        </p:anim>
                                      </p:childTnLst>
                                    </p:cTn>
                                  </p:par>
                                  <p:par>
                                    <p:cTn id="195" presetID="2" presetClass="entr" presetSubtype="1" fill="hold" nodeType="withEffect">
                                      <p:stCondLst>
                                        <p:cond delay="0"/>
                                      </p:stCondLst>
                                      <p:childTnLst>
                                        <p:set>
                                          <p:cBhvr>
                                            <p:cTn id="196" dur="1" fill="hold">
                                              <p:stCondLst>
                                                <p:cond delay="0"/>
                                              </p:stCondLst>
                                            </p:cTn>
                                            <p:tgtEl>
                                              <p:spTgt spid="2101"/>
                                            </p:tgtEl>
                                            <p:attrNameLst>
                                              <p:attrName>style.visibility</p:attrName>
                                            </p:attrNameLst>
                                          </p:cBhvr>
                                          <p:to>
                                            <p:strVal val="visible"/>
                                          </p:to>
                                        </p:set>
                                        <p:anim calcmode="lin" valueType="num">
                                          <p:cBhvr additive="base">
                                            <p:cTn id="197" dur="500" fill="hold"/>
                                            <p:tgtEl>
                                              <p:spTgt spid="2101"/>
                                            </p:tgtEl>
                                            <p:attrNameLst>
                                              <p:attrName>ppt_x</p:attrName>
                                            </p:attrNameLst>
                                          </p:cBhvr>
                                          <p:tavLst>
                                            <p:tav tm="0">
                                              <p:val>
                                                <p:strVal val="#ppt_x"/>
                                              </p:val>
                                            </p:tav>
                                            <p:tav tm="100000">
                                              <p:val>
                                                <p:strVal val="#ppt_x"/>
                                              </p:val>
                                            </p:tav>
                                          </p:tavLst>
                                        </p:anim>
                                        <p:anim calcmode="lin" valueType="num">
                                          <p:cBhvr additive="base">
                                            <p:cTn id="198" dur="500" fill="hold"/>
                                            <p:tgtEl>
                                              <p:spTgt spid="2101"/>
                                            </p:tgtEl>
                                            <p:attrNameLst>
                                              <p:attrName>ppt_y</p:attrName>
                                            </p:attrNameLst>
                                          </p:cBhvr>
                                          <p:tavLst>
                                            <p:tav tm="0">
                                              <p:val>
                                                <p:strVal val="0-#ppt_h/2"/>
                                              </p:val>
                                            </p:tav>
                                            <p:tav tm="100000">
                                              <p:val>
                                                <p:strVal val="#ppt_y"/>
                                              </p:val>
                                            </p:tav>
                                          </p:tavLst>
                                        </p:anim>
                                      </p:childTnLst>
                                    </p:cTn>
                                  </p:par>
                                  <p:par>
                                    <p:cTn id="199" presetID="2" presetClass="entr" presetSubtype="4" fill="hold" nodeType="withEffect">
                                      <p:stCondLst>
                                        <p:cond delay="0"/>
                                      </p:stCondLst>
                                      <p:childTnLst>
                                        <p:set>
                                          <p:cBhvr>
                                            <p:cTn id="200" dur="1" fill="hold">
                                              <p:stCondLst>
                                                <p:cond delay="0"/>
                                              </p:stCondLst>
                                            </p:cTn>
                                            <p:tgtEl>
                                              <p:spTgt spid="2102"/>
                                            </p:tgtEl>
                                            <p:attrNameLst>
                                              <p:attrName>style.visibility</p:attrName>
                                            </p:attrNameLst>
                                          </p:cBhvr>
                                          <p:to>
                                            <p:strVal val="visible"/>
                                          </p:to>
                                        </p:set>
                                        <p:anim calcmode="lin" valueType="num">
                                          <p:cBhvr additive="base">
                                            <p:cTn id="201" dur="500" fill="hold"/>
                                            <p:tgtEl>
                                              <p:spTgt spid="2102"/>
                                            </p:tgtEl>
                                            <p:attrNameLst>
                                              <p:attrName>ppt_x</p:attrName>
                                            </p:attrNameLst>
                                          </p:cBhvr>
                                          <p:tavLst>
                                            <p:tav tm="0">
                                              <p:val>
                                                <p:strVal val="#ppt_x"/>
                                              </p:val>
                                            </p:tav>
                                            <p:tav tm="100000">
                                              <p:val>
                                                <p:strVal val="#ppt_x"/>
                                              </p:val>
                                            </p:tav>
                                          </p:tavLst>
                                        </p:anim>
                                        <p:anim calcmode="lin" valueType="num">
                                          <p:cBhvr additive="base">
                                            <p:cTn id="202" dur="500" fill="hold"/>
                                            <p:tgtEl>
                                              <p:spTgt spid="2102"/>
                                            </p:tgtEl>
                                            <p:attrNameLst>
                                              <p:attrName>ppt_y</p:attrName>
                                            </p:attrNameLst>
                                          </p:cBhvr>
                                          <p:tavLst>
                                            <p:tav tm="0">
                                              <p:val>
                                                <p:strVal val="1+#ppt_h/2"/>
                                              </p:val>
                                            </p:tav>
                                            <p:tav tm="100000">
                                              <p:val>
                                                <p:strVal val="#ppt_y"/>
                                              </p:val>
                                            </p:tav>
                                          </p:tavLst>
                                        </p:anim>
                                      </p:childTnLst>
                                    </p:cTn>
                                  </p:par>
                                  <p:par>
                                    <p:cTn id="203" presetID="2" presetClass="entr" presetSubtype="4" fill="hold" nodeType="withEffect">
                                      <p:stCondLst>
                                        <p:cond delay="0"/>
                                      </p:stCondLst>
                                      <p:childTnLst>
                                        <p:set>
                                          <p:cBhvr>
                                            <p:cTn id="204" dur="1" fill="hold">
                                              <p:stCondLst>
                                                <p:cond delay="0"/>
                                              </p:stCondLst>
                                            </p:cTn>
                                            <p:tgtEl>
                                              <p:spTgt spid="2103"/>
                                            </p:tgtEl>
                                            <p:attrNameLst>
                                              <p:attrName>style.visibility</p:attrName>
                                            </p:attrNameLst>
                                          </p:cBhvr>
                                          <p:to>
                                            <p:strVal val="visible"/>
                                          </p:to>
                                        </p:set>
                                        <p:anim calcmode="lin" valueType="num">
                                          <p:cBhvr additive="base">
                                            <p:cTn id="205" dur="500" fill="hold"/>
                                            <p:tgtEl>
                                              <p:spTgt spid="2103"/>
                                            </p:tgtEl>
                                            <p:attrNameLst>
                                              <p:attrName>ppt_x</p:attrName>
                                            </p:attrNameLst>
                                          </p:cBhvr>
                                          <p:tavLst>
                                            <p:tav tm="0">
                                              <p:val>
                                                <p:strVal val="#ppt_x"/>
                                              </p:val>
                                            </p:tav>
                                            <p:tav tm="100000">
                                              <p:val>
                                                <p:strVal val="#ppt_x"/>
                                              </p:val>
                                            </p:tav>
                                          </p:tavLst>
                                        </p:anim>
                                        <p:anim calcmode="lin" valueType="num">
                                          <p:cBhvr additive="base">
                                            <p:cTn id="206" dur="500" fill="hold"/>
                                            <p:tgtEl>
                                              <p:spTgt spid="2103"/>
                                            </p:tgtEl>
                                            <p:attrNameLst>
                                              <p:attrName>ppt_y</p:attrName>
                                            </p:attrNameLst>
                                          </p:cBhvr>
                                          <p:tavLst>
                                            <p:tav tm="0">
                                              <p:val>
                                                <p:strVal val="1+#ppt_h/2"/>
                                              </p:val>
                                            </p:tav>
                                            <p:tav tm="100000">
                                              <p:val>
                                                <p:strVal val="#ppt_y"/>
                                              </p:val>
                                            </p:tav>
                                          </p:tavLst>
                                        </p:anim>
                                      </p:childTnLst>
                                    </p:cTn>
                                  </p:par>
                                  <p:par>
                                    <p:cTn id="207" presetID="2" presetClass="entr" presetSubtype="4" fill="hold" nodeType="withEffect">
                                      <p:stCondLst>
                                        <p:cond delay="0"/>
                                      </p:stCondLst>
                                      <p:childTnLst>
                                        <p:set>
                                          <p:cBhvr>
                                            <p:cTn id="208" dur="1" fill="hold">
                                              <p:stCondLst>
                                                <p:cond delay="0"/>
                                              </p:stCondLst>
                                            </p:cTn>
                                            <p:tgtEl>
                                              <p:spTgt spid="2104"/>
                                            </p:tgtEl>
                                            <p:attrNameLst>
                                              <p:attrName>style.visibility</p:attrName>
                                            </p:attrNameLst>
                                          </p:cBhvr>
                                          <p:to>
                                            <p:strVal val="visible"/>
                                          </p:to>
                                        </p:set>
                                        <p:anim calcmode="lin" valueType="num">
                                          <p:cBhvr additive="base">
                                            <p:cTn id="209" dur="500" fill="hold"/>
                                            <p:tgtEl>
                                              <p:spTgt spid="2104"/>
                                            </p:tgtEl>
                                            <p:attrNameLst>
                                              <p:attrName>ppt_x</p:attrName>
                                            </p:attrNameLst>
                                          </p:cBhvr>
                                          <p:tavLst>
                                            <p:tav tm="0">
                                              <p:val>
                                                <p:strVal val="#ppt_x"/>
                                              </p:val>
                                            </p:tav>
                                            <p:tav tm="100000">
                                              <p:val>
                                                <p:strVal val="#ppt_x"/>
                                              </p:val>
                                            </p:tav>
                                          </p:tavLst>
                                        </p:anim>
                                        <p:anim calcmode="lin" valueType="num">
                                          <p:cBhvr additive="base">
                                            <p:cTn id="210" dur="500" fill="hold"/>
                                            <p:tgtEl>
                                              <p:spTgt spid="2104"/>
                                            </p:tgtEl>
                                            <p:attrNameLst>
                                              <p:attrName>ppt_y</p:attrName>
                                            </p:attrNameLst>
                                          </p:cBhvr>
                                          <p:tavLst>
                                            <p:tav tm="0">
                                              <p:val>
                                                <p:strVal val="1+#ppt_h/2"/>
                                              </p:val>
                                            </p:tav>
                                            <p:tav tm="100000">
                                              <p:val>
                                                <p:strVal val="#ppt_y"/>
                                              </p:val>
                                            </p:tav>
                                          </p:tavLst>
                                        </p:anim>
                                      </p:childTnLst>
                                    </p:cTn>
                                  </p:par>
                                  <p:par>
                                    <p:cTn id="211" presetID="2" presetClass="entr" presetSubtype="4" fill="hold" nodeType="withEffect">
                                      <p:stCondLst>
                                        <p:cond delay="0"/>
                                      </p:stCondLst>
                                      <p:childTnLst>
                                        <p:set>
                                          <p:cBhvr>
                                            <p:cTn id="212" dur="1" fill="hold">
                                              <p:stCondLst>
                                                <p:cond delay="0"/>
                                              </p:stCondLst>
                                            </p:cTn>
                                            <p:tgtEl>
                                              <p:spTgt spid="2105"/>
                                            </p:tgtEl>
                                            <p:attrNameLst>
                                              <p:attrName>style.visibility</p:attrName>
                                            </p:attrNameLst>
                                          </p:cBhvr>
                                          <p:to>
                                            <p:strVal val="visible"/>
                                          </p:to>
                                        </p:set>
                                        <p:anim calcmode="lin" valueType="num">
                                          <p:cBhvr additive="base">
                                            <p:cTn id="213" dur="500" fill="hold"/>
                                            <p:tgtEl>
                                              <p:spTgt spid="2105"/>
                                            </p:tgtEl>
                                            <p:attrNameLst>
                                              <p:attrName>ppt_x</p:attrName>
                                            </p:attrNameLst>
                                          </p:cBhvr>
                                          <p:tavLst>
                                            <p:tav tm="0">
                                              <p:val>
                                                <p:strVal val="#ppt_x"/>
                                              </p:val>
                                            </p:tav>
                                            <p:tav tm="100000">
                                              <p:val>
                                                <p:strVal val="#ppt_x"/>
                                              </p:val>
                                            </p:tav>
                                          </p:tavLst>
                                        </p:anim>
                                        <p:anim calcmode="lin" valueType="num">
                                          <p:cBhvr additive="base">
                                            <p:cTn id="214" dur="500" fill="hold"/>
                                            <p:tgtEl>
                                              <p:spTgt spid="2105"/>
                                            </p:tgtEl>
                                            <p:attrNameLst>
                                              <p:attrName>ppt_y</p:attrName>
                                            </p:attrNameLst>
                                          </p:cBhvr>
                                          <p:tavLst>
                                            <p:tav tm="0">
                                              <p:val>
                                                <p:strVal val="1+#ppt_h/2"/>
                                              </p:val>
                                            </p:tav>
                                            <p:tav tm="100000">
                                              <p:val>
                                                <p:strVal val="#ppt_y"/>
                                              </p:val>
                                            </p:tav>
                                          </p:tavLst>
                                        </p:anim>
                                      </p:childTnLst>
                                    </p:cTn>
                                  </p:par>
                                  <p:par>
                                    <p:cTn id="215" presetID="2" presetClass="entr" presetSubtype="1" fill="hold" nodeType="withEffect">
                                      <p:stCondLst>
                                        <p:cond delay="0"/>
                                      </p:stCondLst>
                                      <p:childTnLst>
                                        <p:set>
                                          <p:cBhvr>
                                            <p:cTn id="216" dur="1" fill="hold">
                                              <p:stCondLst>
                                                <p:cond delay="0"/>
                                              </p:stCondLst>
                                            </p:cTn>
                                            <p:tgtEl>
                                              <p:spTgt spid="2106"/>
                                            </p:tgtEl>
                                            <p:attrNameLst>
                                              <p:attrName>style.visibility</p:attrName>
                                            </p:attrNameLst>
                                          </p:cBhvr>
                                          <p:to>
                                            <p:strVal val="visible"/>
                                          </p:to>
                                        </p:set>
                                        <p:anim calcmode="lin" valueType="num">
                                          <p:cBhvr additive="base">
                                            <p:cTn id="217" dur="500" fill="hold"/>
                                            <p:tgtEl>
                                              <p:spTgt spid="2106"/>
                                            </p:tgtEl>
                                            <p:attrNameLst>
                                              <p:attrName>ppt_x</p:attrName>
                                            </p:attrNameLst>
                                          </p:cBhvr>
                                          <p:tavLst>
                                            <p:tav tm="0">
                                              <p:val>
                                                <p:strVal val="#ppt_x"/>
                                              </p:val>
                                            </p:tav>
                                            <p:tav tm="100000">
                                              <p:val>
                                                <p:strVal val="#ppt_x"/>
                                              </p:val>
                                            </p:tav>
                                          </p:tavLst>
                                        </p:anim>
                                        <p:anim calcmode="lin" valueType="num">
                                          <p:cBhvr additive="base">
                                            <p:cTn id="218" dur="500" fill="hold"/>
                                            <p:tgtEl>
                                              <p:spTgt spid="2106"/>
                                            </p:tgtEl>
                                            <p:attrNameLst>
                                              <p:attrName>ppt_y</p:attrName>
                                            </p:attrNameLst>
                                          </p:cBhvr>
                                          <p:tavLst>
                                            <p:tav tm="0">
                                              <p:val>
                                                <p:strVal val="0-#ppt_h/2"/>
                                              </p:val>
                                            </p:tav>
                                            <p:tav tm="100000">
                                              <p:val>
                                                <p:strVal val="#ppt_y"/>
                                              </p:val>
                                            </p:tav>
                                          </p:tavLst>
                                        </p:anim>
                                      </p:childTnLst>
                                    </p:cTn>
                                  </p:par>
                                  <p:par>
                                    <p:cTn id="219" presetID="2" presetClass="entr" presetSubtype="1" fill="hold" nodeType="withEffect">
                                      <p:stCondLst>
                                        <p:cond delay="0"/>
                                      </p:stCondLst>
                                      <p:childTnLst>
                                        <p:set>
                                          <p:cBhvr>
                                            <p:cTn id="220" dur="1" fill="hold">
                                              <p:stCondLst>
                                                <p:cond delay="0"/>
                                              </p:stCondLst>
                                            </p:cTn>
                                            <p:tgtEl>
                                              <p:spTgt spid="2107"/>
                                            </p:tgtEl>
                                            <p:attrNameLst>
                                              <p:attrName>style.visibility</p:attrName>
                                            </p:attrNameLst>
                                          </p:cBhvr>
                                          <p:to>
                                            <p:strVal val="visible"/>
                                          </p:to>
                                        </p:set>
                                        <p:anim calcmode="lin" valueType="num">
                                          <p:cBhvr additive="base">
                                            <p:cTn id="221" dur="500" fill="hold"/>
                                            <p:tgtEl>
                                              <p:spTgt spid="2107"/>
                                            </p:tgtEl>
                                            <p:attrNameLst>
                                              <p:attrName>ppt_x</p:attrName>
                                            </p:attrNameLst>
                                          </p:cBhvr>
                                          <p:tavLst>
                                            <p:tav tm="0">
                                              <p:val>
                                                <p:strVal val="#ppt_x"/>
                                              </p:val>
                                            </p:tav>
                                            <p:tav tm="100000">
                                              <p:val>
                                                <p:strVal val="#ppt_x"/>
                                              </p:val>
                                            </p:tav>
                                          </p:tavLst>
                                        </p:anim>
                                        <p:anim calcmode="lin" valueType="num">
                                          <p:cBhvr additive="base">
                                            <p:cTn id="222" dur="500" fill="hold"/>
                                            <p:tgtEl>
                                              <p:spTgt spid="2107"/>
                                            </p:tgtEl>
                                            <p:attrNameLst>
                                              <p:attrName>ppt_y</p:attrName>
                                            </p:attrNameLst>
                                          </p:cBhvr>
                                          <p:tavLst>
                                            <p:tav tm="0">
                                              <p:val>
                                                <p:strVal val="0-#ppt_h/2"/>
                                              </p:val>
                                            </p:tav>
                                            <p:tav tm="100000">
                                              <p:val>
                                                <p:strVal val="#ppt_y"/>
                                              </p:val>
                                            </p:tav>
                                          </p:tavLst>
                                        </p:anim>
                                      </p:childTnLst>
                                    </p:cTn>
                                  </p:par>
                                  <p:par>
                                    <p:cTn id="223" presetID="2" presetClass="entr" presetSubtype="1" fill="hold" nodeType="withEffect">
                                      <p:stCondLst>
                                        <p:cond delay="0"/>
                                      </p:stCondLst>
                                      <p:childTnLst>
                                        <p:set>
                                          <p:cBhvr>
                                            <p:cTn id="224" dur="1" fill="hold">
                                              <p:stCondLst>
                                                <p:cond delay="0"/>
                                              </p:stCondLst>
                                            </p:cTn>
                                            <p:tgtEl>
                                              <p:spTgt spid="2108"/>
                                            </p:tgtEl>
                                            <p:attrNameLst>
                                              <p:attrName>style.visibility</p:attrName>
                                            </p:attrNameLst>
                                          </p:cBhvr>
                                          <p:to>
                                            <p:strVal val="visible"/>
                                          </p:to>
                                        </p:set>
                                        <p:anim calcmode="lin" valueType="num">
                                          <p:cBhvr additive="base">
                                            <p:cTn id="225" dur="500" fill="hold"/>
                                            <p:tgtEl>
                                              <p:spTgt spid="2108"/>
                                            </p:tgtEl>
                                            <p:attrNameLst>
                                              <p:attrName>ppt_x</p:attrName>
                                            </p:attrNameLst>
                                          </p:cBhvr>
                                          <p:tavLst>
                                            <p:tav tm="0">
                                              <p:val>
                                                <p:strVal val="#ppt_x"/>
                                              </p:val>
                                            </p:tav>
                                            <p:tav tm="100000">
                                              <p:val>
                                                <p:strVal val="#ppt_x"/>
                                              </p:val>
                                            </p:tav>
                                          </p:tavLst>
                                        </p:anim>
                                        <p:anim calcmode="lin" valueType="num">
                                          <p:cBhvr additive="base">
                                            <p:cTn id="226" dur="500" fill="hold"/>
                                            <p:tgtEl>
                                              <p:spTgt spid="2108"/>
                                            </p:tgtEl>
                                            <p:attrNameLst>
                                              <p:attrName>ppt_y</p:attrName>
                                            </p:attrNameLst>
                                          </p:cBhvr>
                                          <p:tavLst>
                                            <p:tav tm="0">
                                              <p:val>
                                                <p:strVal val="0-#ppt_h/2"/>
                                              </p:val>
                                            </p:tav>
                                            <p:tav tm="100000">
                                              <p:val>
                                                <p:strVal val="#ppt_y"/>
                                              </p:val>
                                            </p:tav>
                                          </p:tavLst>
                                        </p:anim>
                                      </p:childTnLst>
                                    </p:cTn>
                                  </p:par>
                                  <p:par>
                                    <p:cTn id="227" presetID="2" presetClass="entr" presetSubtype="1" fill="hold" nodeType="withEffect">
                                      <p:stCondLst>
                                        <p:cond delay="0"/>
                                      </p:stCondLst>
                                      <p:childTnLst>
                                        <p:set>
                                          <p:cBhvr>
                                            <p:cTn id="228" dur="1" fill="hold">
                                              <p:stCondLst>
                                                <p:cond delay="0"/>
                                              </p:stCondLst>
                                            </p:cTn>
                                            <p:tgtEl>
                                              <p:spTgt spid="2110"/>
                                            </p:tgtEl>
                                            <p:attrNameLst>
                                              <p:attrName>style.visibility</p:attrName>
                                            </p:attrNameLst>
                                          </p:cBhvr>
                                          <p:to>
                                            <p:strVal val="visible"/>
                                          </p:to>
                                        </p:set>
                                        <p:anim calcmode="lin" valueType="num">
                                          <p:cBhvr additive="base">
                                            <p:cTn id="229" dur="500" fill="hold"/>
                                            <p:tgtEl>
                                              <p:spTgt spid="2110"/>
                                            </p:tgtEl>
                                            <p:attrNameLst>
                                              <p:attrName>ppt_x</p:attrName>
                                            </p:attrNameLst>
                                          </p:cBhvr>
                                          <p:tavLst>
                                            <p:tav tm="0">
                                              <p:val>
                                                <p:strVal val="#ppt_x"/>
                                              </p:val>
                                            </p:tav>
                                            <p:tav tm="100000">
                                              <p:val>
                                                <p:strVal val="#ppt_x"/>
                                              </p:val>
                                            </p:tav>
                                          </p:tavLst>
                                        </p:anim>
                                        <p:anim calcmode="lin" valueType="num">
                                          <p:cBhvr additive="base">
                                            <p:cTn id="230" dur="500" fill="hold"/>
                                            <p:tgtEl>
                                              <p:spTgt spid="2110"/>
                                            </p:tgtEl>
                                            <p:attrNameLst>
                                              <p:attrName>ppt_y</p:attrName>
                                            </p:attrNameLst>
                                          </p:cBhvr>
                                          <p:tavLst>
                                            <p:tav tm="0">
                                              <p:val>
                                                <p:strVal val="0-#ppt_h/2"/>
                                              </p:val>
                                            </p:tav>
                                            <p:tav tm="100000">
                                              <p:val>
                                                <p:strVal val="#ppt_y"/>
                                              </p:val>
                                            </p:tav>
                                          </p:tavLst>
                                        </p:anim>
                                      </p:childTnLst>
                                    </p:cTn>
                                  </p:par>
                                  <p:par>
                                    <p:cTn id="231" presetID="2" presetClass="entr" presetSubtype="1" fill="hold" nodeType="withEffect">
                                      <p:stCondLst>
                                        <p:cond delay="0"/>
                                      </p:stCondLst>
                                      <p:childTnLst>
                                        <p:set>
                                          <p:cBhvr>
                                            <p:cTn id="232" dur="1" fill="hold">
                                              <p:stCondLst>
                                                <p:cond delay="0"/>
                                              </p:stCondLst>
                                            </p:cTn>
                                            <p:tgtEl>
                                              <p:spTgt spid="2112"/>
                                            </p:tgtEl>
                                            <p:attrNameLst>
                                              <p:attrName>style.visibility</p:attrName>
                                            </p:attrNameLst>
                                          </p:cBhvr>
                                          <p:to>
                                            <p:strVal val="visible"/>
                                          </p:to>
                                        </p:set>
                                        <p:anim calcmode="lin" valueType="num">
                                          <p:cBhvr additive="base">
                                            <p:cTn id="233" dur="500" fill="hold"/>
                                            <p:tgtEl>
                                              <p:spTgt spid="2112"/>
                                            </p:tgtEl>
                                            <p:attrNameLst>
                                              <p:attrName>ppt_x</p:attrName>
                                            </p:attrNameLst>
                                          </p:cBhvr>
                                          <p:tavLst>
                                            <p:tav tm="0">
                                              <p:val>
                                                <p:strVal val="#ppt_x"/>
                                              </p:val>
                                            </p:tav>
                                            <p:tav tm="100000">
                                              <p:val>
                                                <p:strVal val="#ppt_x"/>
                                              </p:val>
                                            </p:tav>
                                          </p:tavLst>
                                        </p:anim>
                                        <p:anim calcmode="lin" valueType="num">
                                          <p:cBhvr additive="base">
                                            <p:cTn id="234" dur="500" fill="hold"/>
                                            <p:tgtEl>
                                              <p:spTgt spid="2112"/>
                                            </p:tgtEl>
                                            <p:attrNameLst>
                                              <p:attrName>ppt_y</p:attrName>
                                            </p:attrNameLst>
                                          </p:cBhvr>
                                          <p:tavLst>
                                            <p:tav tm="0">
                                              <p:val>
                                                <p:strVal val="0-#ppt_h/2"/>
                                              </p:val>
                                            </p:tav>
                                            <p:tav tm="100000">
                                              <p:val>
                                                <p:strVal val="#ppt_y"/>
                                              </p:val>
                                            </p:tav>
                                          </p:tavLst>
                                        </p:anim>
                                      </p:childTnLst>
                                    </p:cTn>
                                  </p:par>
                                  <p:par>
                                    <p:cTn id="235" presetID="2" presetClass="entr" presetSubtype="1" fill="hold" nodeType="withEffect">
                                      <p:stCondLst>
                                        <p:cond delay="0"/>
                                      </p:stCondLst>
                                      <p:childTnLst>
                                        <p:set>
                                          <p:cBhvr>
                                            <p:cTn id="236" dur="1" fill="hold">
                                              <p:stCondLst>
                                                <p:cond delay="0"/>
                                              </p:stCondLst>
                                            </p:cTn>
                                            <p:tgtEl>
                                              <p:spTgt spid="2113"/>
                                            </p:tgtEl>
                                            <p:attrNameLst>
                                              <p:attrName>style.visibility</p:attrName>
                                            </p:attrNameLst>
                                          </p:cBhvr>
                                          <p:to>
                                            <p:strVal val="visible"/>
                                          </p:to>
                                        </p:set>
                                        <p:anim calcmode="lin" valueType="num">
                                          <p:cBhvr additive="base">
                                            <p:cTn id="237" dur="500" fill="hold"/>
                                            <p:tgtEl>
                                              <p:spTgt spid="2113"/>
                                            </p:tgtEl>
                                            <p:attrNameLst>
                                              <p:attrName>ppt_x</p:attrName>
                                            </p:attrNameLst>
                                          </p:cBhvr>
                                          <p:tavLst>
                                            <p:tav tm="0">
                                              <p:val>
                                                <p:strVal val="#ppt_x"/>
                                              </p:val>
                                            </p:tav>
                                            <p:tav tm="100000">
                                              <p:val>
                                                <p:strVal val="#ppt_x"/>
                                              </p:val>
                                            </p:tav>
                                          </p:tavLst>
                                        </p:anim>
                                        <p:anim calcmode="lin" valueType="num">
                                          <p:cBhvr additive="base">
                                            <p:cTn id="238" dur="500" fill="hold"/>
                                            <p:tgtEl>
                                              <p:spTgt spid="2113"/>
                                            </p:tgtEl>
                                            <p:attrNameLst>
                                              <p:attrName>ppt_y</p:attrName>
                                            </p:attrNameLst>
                                          </p:cBhvr>
                                          <p:tavLst>
                                            <p:tav tm="0">
                                              <p:val>
                                                <p:strVal val="0-#ppt_h/2"/>
                                              </p:val>
                                            </p:tav>
                                            <p:tav tm="100000">
                                              <p:val>
                                                <p:strVal val="#ppt_y"/>
                                              </p:val>
                                            </p:tav>
                                          </p:tavLst>
                                        </p:anim>
                                      </p:childTnLst>
                                    </p:cTn>
                                  </p:par>
                                  <p:par>
                                    <p:cTn id="239" presetID="2" presetClass="entr" presetSubtype="4" fill="hold" nodeType="withEffect">
                                      <p:stCondLst>
                                        <p:cond delay="0"/>
                                      </p:stCondLst>
                                      <p:childTnLst>
                                        <p:set>
                                          <p:cBhvr>
                                            <p:cTn id="240" dur="1" fill="hold">
                                              <p:stCondLst>
                                                <p:cond delay="0"/>
                                              </p:stCondLst>
                                            </p:cTn>
                                            <p:tgtEl>
                                              <p:spTgt spid="2114"/>
                                            </p:tgtEl>
                                            <p:attrNameLst>
                                              <p:attrName>style.visibility</p:attrName>
                                            </p:attrNameLst>
                                          </p:cBhvr>
                                          <p:to>
                                            <p:strVal val="visible"/>
                                          </p:to>
                                        </p:set>
                                        <p:anim calcmode="lin" valueType="num">
                                          <p:cBhvr additive="base">
                                            <p:cTn id="241" dur="500" fill="hold"/>
                                            <p:tgtEl>
                                              <p:spTgt spid="2114"/>
                                            </p:tgtEl>
                                            <p:attrNameLst>
                                              <p:attrName>ppt_x</p:attrName>
                                            </p:attrNameLst>
                                          </p:cBhvr>
                                          <p:tavLst>
                                            <p:tav tm="0">
                                              <p:val>
                                                <p:strVal val="#ppt_x"/>
                                              </p:val>
                                            </p:tav>
                                            <p:tav tm="100000">
                                              <p:val>
                                                <p:strVal val="#ppt_x"/>
                                              </p:val>
                                            </p:tav>
                                          </p:tavLst>
                                        </p:anim>
                                        <p:anim calcmode="lin" valueType="num">
                                          <p:cBhvr additive="base">
                                            <p:cTn id="242" dur="500" fill="hold"/>
                                            <p:tgtEl>
                                              <p:spTgt spid="2114"/>
                                            </p:tgtEl>
                                            <p:attrNameLst>
                                              <p:attrName>ppt_y</p:attrName>
                                            </p:attrNameLst>
                                          </p:cBhvr>
                                          <p:tavLst>
                                            <p:tav tm="0">
                                              <p:val>
                                                <p:strVal val="1+#ppt_h/2"/>
                                              </p:val>
                                            </p:tav>
                                            <p:tav tm="100000">
                                              <p:val>
                                                <p:strVal val="#ppt_y"/>
                                              </p:val>
                                            </p:tav>
                                          </p:tavLst>
                                        </p:anim>
                                      </p:childTnLst>
                                    </p:cTn>
                                  </p:par>
                                  <p:par>
                                    <p:cTn id="243" presetID="2" presetClass="entr" presetSubtype="1" fill="hold" nodeType="withEffect">
                                      <p:stCondLst>
                                        <p:cond delay="0"/>
                                      </p:stCondLst>
                                      <p:childTnLst>
                                        <p:set>
                                          <p:cBhvr>
                                            <p:cTn id="244" dur="1" fill="hold">
                                              <p:stCondLst>
                                                <p:cond delay="0"/>
                                              </p:stCondLst>
                                            </p:cTn>
                                            <p:tgtEl>
                                              <p:spTgt spid="2115"/>
                                            </p:tgtEl>
                                            <p:attrNameLst>
                                              <p:attrName>style.visibility</p:attrName>
                                            </p:attrNameLst>
                                          </p:cBhvr>
                                          <p:to>
                                            <p:strVal val="visible"/>
                                          </p:to>
                                        </p:set>
                                        <p:anim calcmode="lin" valueType="num">
                                          <p:cBhvr additive="base">
                                            <p:cTn id="245" dur="500" fill="hold"/>
                                            <p:tgtEl>
                                              <p:spTgt spid="2115"/>
                                            </p:tgtEl>
                                            <p:attrNameLst>
                                              <p:attrName>ppt_x</p:attrName>
                                            </p:attrNameLst>
                                          </p:cBhvr>
                                          <p:tavLst>
                                            <p:tav tm="0">
                                              <p:val>
                                                <p:strVal val="#ppt_x"/>
                                              </p:val>
                                            </p:tav>
                                            <p:tav tm="100000">
                                              <p:val>
                                                <p:strVal val="#ppt_x"/>
                                              </p:val>
                                            </p:tav>
                                          </p:tavLst>
                                        </p:anim>
                                        <p:anim calcmode="lin" valueType="num">
                                          <p:cBhvr additive="base">
                                            <p:cTn id="246" dur="500" fill="hold"/>
                                            <p:tgtEl>
                                              <p:spTgt spid="2115"/>
                                            </p:tgtEl>
                                            <p:attrNameLst>
                                              <p:attrName>ppt_y</p:attrName>
                                            </p:attrNameLst>
                                          </p:cBhvr>
                                          <p:tavLst>
                                            <p:tav tm="0">
                                              <p:val>
                                                <p:strVal val="0-#ppt_h/2"/>
                                              </p:val>
                                            </p:tav>
                                            <p:tav tm="100000">
                                              <p:val>
                                                <p:strVal val="#ppt_y"/>
                                              </p:val>
                                            </p:tav>
                                          </p:tavLst>
                                        </p:anim>
                                      </p:childTnLst>
                                    </p:cTn>
                                  </p:par>
                                  <p:par>
                                    <p:cTn id="247" presetID="2" presetClass="entr" presetSubtype="1" fill="hold" nodeType="withEffect">
                                      <p:stCondLst>
                                        <p:cond delay="0"/>
                                      </p:stCondLst>
                                      <p:childTnLst>
                                        <p:set>
                                          <p:cBhvr>
                                            <p:cTn id="248" dur="1" fill="hold">
                                              <p:stCondLst>
                                                <p:cond delay="0"/>
                                              </p:stCondLst>
                                            </p:cTn>
                                            <p:tgtEl>
                                              <p:spTgt spid="2118"/>
                                            </p:tgtEl>
                                            <p:attrNameLst>
                                              <p:attrName>style.visibility</p:attrName>
                                            </p:attrNameLst>
                                          </p:cBhvr>
                                          <p:to>
                                            <p:strVal val="visible"/>
                                          </p:to>
                                        </p:set>
                                        <p:anim calcmode="lin" valueType="num">
                                          <p:cBhvr additive="base">
                                            <p:cTn id="249" dur="500" fill="hold"/>
                                            <p:tgtEl>
                                              <p:spTgt spid="2118"/>
                                            </p:tgtEl>
                                            <p:attrNameLst>
                                              <p:attrName>ppt_x</p:attrName>
                                            </p:attrNameLst>
                                          </p:cBhvr>
                                          <p:tavLst>
                                            <p:tav tm="0">
                                              <p:val>
                                                <p:strVal val="#ppt_x"/>
                                              </p:val>
                                            </p:tav>
                                            <p:tav tm="100000">
                                              <p:val>
                                                <p:strVal val="#ppt_x"/>
                                              </p:val>
                                            </p:tav>
                                          </p:tavLst>
                                        </p:anim>
                                        <p:anim calcmode="lin" valueType="num">
                                          <p:cBhvr additive="base">
                                            <p:cTn id="250" dur="500" fill="hold"/>
                                            <p:tgtEl>
                                              <p:spTgt spid="2118"/>
                                            </p:tgtEl>
                                            <p:attrNameLst>
                                              <p:attrName>ppt_y</p:attrName>
                                            </p:attrNameLst>
                                          </p:cBhvr>
                                          <p:tavLst>
                                            <p:tav tm="0">
                                              <p:val>
                                                <p:strVal val="0-#ppt_h/2"/>
                                              </p:val>
                                            </p:tav>
                                            <p:tav tm="100000">
                                              <p:val>
                                                <p:strVal val="#ppt_y"/>
                                              </p:val>
                                            </p:tav>
                                          </p:tavLst>
                                        </p:anim>
                                      </p:childTnLst>
                                    </p:cTn>
                                  </p:par>
                                  <p:par>
                                    <p:cTn id="251" presetID="2" presetClass="entr" presetSubtype="1" fill="hold" nodeType="withEffect">
                                      <p:stCondLst>
                                        <p:cond delay="0"/>
                                      </p:stCondLst>
                                      <p:childTnLst>
                                        <p:set>
                                          <p:cBhvr>
                                            <p:cTn id="252" dur="1" fill="hold">
                                              <p:stCondLst>
                                                <p:cond delay="0"/>
                                              </p:stCondLst>
                                            </p:cTn>
                                            <p:tgtEl>
                                              <p:spTgt spid="2119"/>
                                            </p:tgtEl>
                                            <p:attrNameLst>
                                              <p:attrName>style.visibility</p:attrName>
                                            </p:attrNameLst>
                                          </p:cBhvr>
                                          <p:to>
                                            <p:strVal val="visible"/>
                                          </p:to>
                                        </p:set>
                                        <p:anim calcmode="lin" valueType="num">
                                          <p:cBhvr additive="base">
                                            <p:cTn id="253" dur="500" fill="hold"/>
                                            <p:tgtEl>
                                              <p:spTgt spid="2119"/>
                                            </p:tgtEl>
                                            <p:attrNameLst>
                                              <p:attrName>ppt_x</p:attrName>
                                            </p:attrNameLst>
                                          </p:cBhvr>
                                          <p:tavLst>
                                            <p:tav tm="0">
                                              <p:val>
                                                <p:strVal val="#ppt_x"/>
                                              </p:val>
                                            </p:tav>
                                            <p:tav tm="100000">
                                              <p:val>
                                                <p:strVal val="#ppt_x"/>
                                              </p:val>
                                            </p:tav>
                                          </p:tavLst>
                                        </p:anim>
                                        <p:anim calcmode="lin" valueType="num">
                                          <p:cBhvr additive="base">
                                            <p:cTn id="254" dur="500" fill="hold"/>
                                            <p:tgtEl>
                                              <p:spTgt spid="2119"/>
                                            </p:tgtEl>
                                            <p:attrNameLst>
                                              <p:attrName>ppt_y</p:attrName>
                                            </p:attrNameLst>
                                          </p:cBhvr>
                                          <p:tavLst>
                                            <p:tav tm="0">
                                              <p:val>
                                                <p:strVal val="0-#ppt_h/2"/>
                                              </p:val>
                                            </p:tav>
                                            <p:tav tm="100000">
                                              <p:val>
                                                <p:strVal val="#ppt_y"/>
                                              </p:val>
                                            </p:tav>
                                          </p:tavLst>
                                        </p:anim>
                                      </p:childTnLst>
                                    </p:cTn>
                                  </p:par>
                                  <p:par>
                                    <p:cTn id="255" presetID="2" presetClass="entr" presetSubtype="4" fill="hold" nodeType="withEffect">
                                      <p:stCondLst>
                                        <p:cond delay="0"/>
                                      </p:stCondLst>
                                      <p:childTnLst>
                                        <p:set>
                                          <p:cBhvr>
                                            <p:cTn id="256" dur="1" fill="hold">
                                              <p:stCondLst>
                                                <p:cond delay="0"/>
                                              </p:stCondLst>
                                            </p:cTn>
                                            <p:tgtEl>
                                              <p:spTgt spid="2120"/>
                                            </p:tgtEl>
                                            <p:attrNameLst>
                                              <p:attrName>style.visibility</p:attrName>
                                            </p:attrNameLst>
                                          </p:cBhvr>
                                          <p:to>
                                            <p:strVal val="visible"/>
                                          </p:to>
                                        </p:set>
                                        <p:anim calcmode="lin" valueType="num">
                                          <p:cBhvr additive="base">
                                            <p:cTn id="257" dur="500" fill="hold"/>
                                            <p:tgtEl>
                                              <p:spTgt spid="2120"/>
                                            </p:tgtEl>
                                            <p:attrNameLst>
                                              <p:attrName>ppt_x</p:attrName>
                                            </p:attrNameLst>
                                          </p:cBhvr>
                                          <p:tavLst>
                                            <p:tav tm="0">
                                              <p:val>
                                                <p:strVal val="#ppt_x"/>
                                              </p:val>
                                            </p:tav>
                                            <p:tav tm="100000">
                                              <p:val>
                                                <p:strVal val="#ppt_x"/>
                                              </p:val>
                                            </p:tav>
                                          </p:tavLst>
                                        </p:anim>
                                        <p:anim calcmode="lin" valueType="num">
                                          <p:cBhvr additive="base">
                                            <p:cTn id="258" dur="500" fill="hold"/>
                                            <p:tgtEl>
                                              <p:spTgt spid="2120"/>
                                            </p:tgtEl>
                                            <p:attrNameLst>
                                              <p:attrName>ppt_y</p:attrName>
                                            </p:attrNameLst>
                                          </p:cBhvr>
                                          <p:tavLst>
                                            <p:tav tm="0">
                                              <p:val>
                                                <p:strVal val="1+#ppt_h/2"/>
                                              </p:val>
                                            </p:tav>
                                            <p:tav tm="100000">
                                              <p:val>
                                                <p:strVal val="#ppt_y"/>
                                              </p:val>
                                            </p:tav>
                                          </p:tavLst>
                                        </p:anim>
                                      </p:childTnLst>
                                    </p:cTn>
                                  </p:par>
                                  <p:par>
                                    <p:cTn id="259" presetID="2" presetClass="entr" presetSubtype="4" fill="hold" nodeType="withEffect">
                                      <p:stCondLst>
                                        <p:cond delay="0"/>
                                      </p:stCondLst>
                                      <p:childTnLst>
                                        <p:set>
                                          <p:cBhvr>
                                            <p:cTn id="260" dur="1" fill="hold">
                                              <p:stCondLst>
                                                <p:cond delay="0"/>
                                              </p:stCondLst>
                                            </p:cTn>
                                            <p:tgtEl>
                                              <p:spTgt spid="2121"/>
                                            </p:tgtEl>
                                            <p:attrNameLst>
                                              <p:attrName>style.visibility</p:attrName>
                                            </p:attrNameLst>
                                          </p:cBhvr>
                                          <p:to>
                                            <p:strVal val="visible"/>
                                          </p:to>
                                        </p:set>
                                        <p:anim calcmode="lin" valueType="num">
                                          <p:cBhvr additive="base">
                                            <p:cTn id="261" dur="500" fill="hold"/>
                                            <p:tgtEl>
                                              <p:spTgt spid="2121"/>
                                            </p:tgtEl>
                                            <p:attrNameLst>
                                              <p:attrName>ppt_x</p:attrName>
                                            </p:attrNameLst>
                                          </p:cBhvr>
                                          <p:tavLst>
                                            <p:tav tm="0">
                                              <p:val>
                                                <p:strVal val="#ppt_x"/>
                                              </p:val>
                                            </p:tav>
                                            <p:tav tm="100000">
                                              <p:val>
                                                <p:strVal val="#ppt_x"/>
                                              </p:val>
                                            </p:tav>
                                          </p:tavLst>
                                        </p:anim>
                                        <p:anim calcmode="lin" valueType="num">
                                          <p:cBhvr additive="base">
                                            <p:cTn id="262" dur="500" fill="hold"/>
                                            <p:tgtEl>
                                              <p:spTgt spid="2121"/>
                                            </p:tgtEl>
                                            <p:attrNameLst>
                                              <p:attrName>ppt_y</p:attrName>
                                            </p:attrNameLst>
                                          </p:cBhvr>
                                          <p:tavLst>
                                            <p:tav tm="0">
                                              <p:val>
                                                <p:strVal val="1+#ppt_h/2"/>
                                              </p:val>
                                            </p:tav>
                                            <p:tav tm="100000">
                                              <p:val>
                                                <p:strVal val="#ppt_y"/>
                                              </p:val>
                                            </p:tav>
                                          </p:tavLst>
                                        </p:anim>
                                      </p:childTnLst>
                                    </p:cTn>
                                  </p:par>
                                  <p:par>
                                    <p:cTn id="263" presetID="2" presetClass="entr" presetSubtype="1" fill="hold" nodeType="withEffect">
                                      <p:stCondLst>
                                        <p:cond delay="0"/>
                                      </p:stCondLst>
                                      <p:childTnLst>
                                        <p:set>
                                          <p:cBhvr>
                                            <p:cTn id="264" dur="1" fill="hold">
                                              <p:stCondLst>
                                                <p:cond delay="0"/>
                                              </p:stCondLst>
                                            </p:cTn>
                                            <p:tgtEl>
                                              <p:spTgt spid="2122"/>
                                            </p:tgtEl>
                                            <p:attrNameLst>
                                              <p:attrName>style.visibility</p:attrName>
                                            </p:attrNameLst>
                                          </p:cBhvr>
                                          <p:to>
                                            <p:strVal val="visible"/>
                                          </p:to>
                                        </p:set>
                                        <p:anim calcmode="lin" valueType="num">
                                          <p:cBhvr additive="base">
                                            <p:cTn id="265" dur="500" fill="hold"/>
                                            <p:tgtEl>
                                              <p:spTgt spid="2122"/>
                                            </p:tgtEl>
                                            <p:attrNameLst>
                                              <p:attrName>ppt_x</p:attrName>
                                            </p:attrNameLst>
                                          </p:cBhvr>
                                          <p:tavLst>
                                            <p:tav tm="0">
                                              <p:val>
                                                <p:strVal val="#ppt_x"/>
                                              </p:val>
                                            </p:tav>
                                            <p:tav tm="100000">
                                              <p:val>
                                                <p:strVal val="#ppt_x"/>
                                              </p:val>
                                            </p:tav>
                                          </p:tavLst>
                                        </p:anim>
                                        <p:anim calcmode="lin" valueType="num">
                                          <p:cBhvr additive="base">
                                            <p:cTn id="266" dur="500" fill="hold"/>
                                            <p:tgtEl>
                                              <p:spTgt spid="2122"/>
                                            </p:tgtEl>
                                            <p:attrNameLst>
                                              <p:attrName>ppt_y</p:attrName>
                                            </p:attrNameLst>
                                          </p:cBhvr>
                                          <p:tavLst>
                                            <p:tav tm="0">
                                              <p:val>
                                                <p:strVal val="0-#ppt_h/2"/>
                                              </p:val>
                                            </p:tav>
                                            <p:tav tm="100000">
                                              <p:val>
                                                <p:strVal val="#ppt_y"/>
                                              </p:val>
                                            </p:tav>
                                          </p:tavLst>
                                        </p:anim>
                                      </p:childTnLst>
                                    </p:cTn>
                                  </p:par>
                                  <p:par>
                                    <p:cTn id="267" presetID="2" presetClass="entr" presetSubtype="1" fill="hold" nodeType="withEffect">
                                      <p:stCondLst>
                                        <p:cond delay="0"/>
                                      </p:stCondLst>
                                      <p:childTnLst>
                                        <p:set>
                                          <p:cBhvr>
                                            <p:cTn id="268" dur="1" fill="hold">
                                              <p:stCondLst>
                                                <p:cond delay="0"/>
                                              </p:stCondLst>
                                            </p:cTn>
                                            <p:tgtEl>
                                              <p:spTgt spid="2125"/>
                                            </p:tgtEl>
                                            <p:attrNameLst>
                                              <p:attrName>style.visibility</p:attrName>
                                            </p:attrNameLst>
                                          </p:cBhvr>
                                          <p:to>
                                            <p:strVal val="visible"/>
                                          </p:to>
                                        </p:set>
                                        <p:anim calcmode="lin" valueType="num">
                                          <p:cBhvr additive="base">
                                            <p:cTn id="269" dur="500" fill="hold"/>
                                            <p:tgtEl>
                                              <p:spTgt spid="2125"/>
                                            </p:tgtEl>
                                            <p:attrNameLst>
                                              <p:attrName>ppt_x</p:attrName>
                                            </p:attrNameLst>
                                          </p:cBhvr>
                                          <p:tavLst>
                                            <p:tav tm="0">
                                              <p:val>
                                                <p:strVal val="#ppt_x"/>
                                              </p:val>
                                            </p:tav>
                                            <p:tav tm="100000">
                                              <p:val>
                                                <p:strVal val="#ppt_x"/>
                                              </p:val>
                                            </p:tav>
                                          </p:tavLst>
                                        </p:anim>
                                        <p:anim calcmode="lin" valueType="num">
                                          <p:cBhvr additive="base">
                                            <p:cTn id="270" dur="500" fill="hold"/>
                                            <p:tgtEl>
                                              <p:spTgt spid="2125"/>
                                            </p:tgtEl>
                                            <p:attrNameLst>
                                              <p:attrName>ppt_y</p:attrName>
                                            </p:attrNameLst>
                                          </p:cBhvr>
                                          <p:tavLst>
                                            <p:tav tm="0">
                                              <p:val>
                                                <p:strVal val="0-#ppt_h/2"/>
                                              </p:val>
                                            </p:tav>
                                            <p:tav tm="100000">
                                              <p:val>
                                                <p:strVal val="#ppt_y"/>
                                              </p:val>
                                            </p:tav>
                                          </p:tavLst>
                                        </p:anim>
                                      </p:childTnLst>
                                    </p:cTn>
                                  </p:par>
                                  <p:par>
                                    <p:cTn id="271" presetID="2" presetClass="entr" presetSubtype="1" fill="hold" nodeType="withEffect">
                                      <p:stCondLst>
                                        <p:cond delay="0"/>
                                      </p:stCondLst>
                                      <p:childTnLst>
                                        <p:set>
                                          <p:cBhvr>
                                            <p:cTn id="272" dur="1" fill="hold">
                                              <p:stCondLst>
                                                <p:cond delay="0"/>
                                              </p:stCondLst>
                                            </p:cTn>
                                            <p:tgtEl>
                                              <p:spTgt spid="2126"/>
                                            </p:tgtEl>
                                            <p:attrNameLst>
                                              <p:attrName>style.visibility</p:attrName>
                                            </p:attrNameLst>
                                          </p:cBhvr>
                                          <p:to>
                                            <p:strVal val="visible"/>
                                          </p:to>
                                        </p:set>
                                        <p:anim calcmode="lin" valueType="num">
                                          <p:cBhvr additive="base">
                                            <p:cTn id="273" dur="500" fill="hold"/>
                                            <p:tgtEl>
                                              <p:spTgt spid="2126"/>
                                            </p:tgtEl>
                                            <p:attrNameLst>
                                              <p:attrName>ppt_x</p:attrName>
                                            </p:attrNameLst>
                                          </p:cBhvr>
                                          <p:tavLst>
                                            <p:tav tm="0">
                                              <p:val>
                                                <p:strVal val="#ppt_x"/>
                                              </p:val>
                                            </p:tav>
                                            <p:tav tm="100000">
                                              <p:val>
                                                <p:strVal val="#ppt_x"/>
                                              </p:val>
                                            </p:tav>
                                          </p:tavLst>
                                        </p:anim>
                                        <p:anim calcmode="lin" valueType="num">
                                          <p:cBhvr additive="base">
                                            <p:cTn id="274" dur="500" fill="hold"/>
                                            <p:tgtEl>
                                              <p:spTgt spid="2126"/>
                                            </p:tgtEl>
                                            <p:attrNameLst>
                                              <p:attrName>ppt_y</p:attrName>
                                            </p:attrNameLst>
                                          </p:cBhvr>
                                          <p:tavLst>
                                            <p:tav tm="0">
                                              <p:val>
                                                <p:strVal val="0-#ppt_h/2"/>
                                              </p:val>
                                            </p:tav>
                                            <p:tav tm="100000">
                                              <p:val>
                                                <p:strVal val="#ppt_y"/>
                                              </p:val>
                                            </p:tav>
                                          </p:tavLst>
                                        </p:anim>
                                      </p:childTnLst>
                                    </p:cTn>
                                  </p:par>
                                  <p:par>
                                    <p:cTn id="275" presetID="2" presetClass="entr" presetSubtype="1" fill="hold" nodeType="withEffect">
                                      <p:stCondLst>
                                        <p:cond delay="0"/>
                                      </p:stCondLst>
                                      <p:childTnLst>
                                        <p:set>
                                          <p:cBhvr>
                                            <p:cTn id="276" dur="1" fill="hold">
                                              <p:stCondLst>
                                                <p:cond delay="0"/>
                                              </p:stCondLst>
                                            </p:cTn>
                                            <p:tgtEl>
                                              <p:spTgt spid="2127"/>
                                            </p:tgtEl>
                                            <p:attrNameLst>
                                              <p:attrName>style.visibility</p:attrName>
                                            </p:attrNameLst>
                                          </p:cBhvr>
                                          <p:to>
                                            <p:strVal val="visible"/>
                                          </p:to>
                                        </p:set>
                                        <p:anim calcmode="lin" valueType="num">
                                          <p:cBhvr additive="base">
                                            <p:cTn id="277" dur="500" fill="hold"/>
                                            <p:tgtEl>
                                              <p:spTgt spid="2127"/>
                                            </p:tgtEl>
                                            <p:attrNameLst>
                                              <p:attrName>ppt_x</p:attrName>
                                            </p:attrNameLst>
                                          </p:cBhvr>
                                          <p:tavLst>
                                            <p:tav tm="0">
                                              <p:val>
                                                <p:strVal val="#ppt_x"/>
                                              </p:val>
                                            </p:tav>
                                            <p:tav tm="100000">
                                              <p:val>
                                                <p:strVal val="#ppt_x"/>
                                              </p:val>
                                            </p:tav>
                                          </p:tavLst>
                                        </p:anim>
                                        <p:anim calcmode="lin" valueType="num">
                                          <p:cBhvr additive="base">
                                            <p:cTn id="278" dur="500" fill="hold"/>
                                            <p:tgtEl>
                                              <p:spTgt spid="2127"/>
                                            </p:tgtEl>
                                            <p:attrNameLst>
                                              <p:attrName>ppt_y</p:attrName>
                                            </p:attrNameLst>
                                          </p:cBhvr>
                                          <p:tavLst>
                                            <p:tav tm="0">
                                              <p:val>
                                                <p:strVal val="0-#ppt_h/2"/>
                                              </p:val>
                                            </p:tav>
                                            <p:tav tm="100000">
                                              <p:val>
                                                <p:strVal val="#ppt_y"/>
                                              </p:val>
                                            </p:tav>
                                          </p:tavLst>
                                        </p:anim>
                                      </p:childTnLst>
                                    </p:cTn>
                                  </p:par>
                                  <p:par>
                                    <p:cTn id="279" presetID="2" presetClass="entr" presetSubtype="1" fill="hold" nodeType="withEffect">
                                      <p:stCondLst>
                                        <p:cond delay="0"/>
                                      </p:stCondLst>
                                      <p:childTnLst>
                                        <p:set>
                                          <p:cBhvr>
                                            <p:cTn id="280" dur="1" fill="hold">
                                              <p:stCondLst>
                                                <p:cond delay="0"/>
                                              </p:stCondLst>
                                            </p:cTn>
                                            <p:tgtEl>
                                              <p:spTgt spid="2128"/>
                                            </p:tgtEl>
                                            <p:attrNameLst>
                                              <p:attrName>style.visibility</p:attrName>
                                            </p:attrNameLst>
                                          </p:cBhvr>
                                          <p:to>
                                            <p:strVal val="visible"/>
                                          </p:to>
                                        </p:set>
                                        <p:anim calcmode="lin" valueType="num">
                                          <p:cBhvr additive="base">
                                            <p:cTn id="281" dur="500" fill="hold"/>
                                            <p:tgtEl>
                                              <p:spTgt spid="2128"/>
                                            </p:tgtEl>
                                            <p:attrNameLst>
                                              <p:attrName>ppt_x</p:attrName>
                                            </p:attrNameLst>
                                          </p:cBhvr>
                                          <p:tavLst>
                                            <p:tav tm="0">
                                              <p:val>
                                                <p:strVal val="#ppt_x"/>
                                              </p:val>
                                            </p:tav>
                                            <p:tav tm="100000">
                                              <p:val>
                                                <p:strVal val="#ppt_x"/>
                                              </p:val>
                                            </p:tav>
                                          </p:tavLst>
                                        </p:anim>
                                        <p:anim calcmode="lin" valueType="num">
                                          <p:cBhvr additive="base">
                                            <p:cTn id="282" dur="500" fill="hold"/>
                                            <p:tgtEl>
                                              <p:spTgt spid="2128"/>
                                            </p:tgtEl>
                                            <p:attrNameLst>
                                              <p:attrName>ppt_y</p:attrName>
                                            </p:attrNameLst>
                                          </p:cBhvr>
                                          <p:tavLst>
                                            <p:tav tm="0">
                                              <p:val>
                                                <p:strVal val="0-#ppt_h/2"/>
                                              </p:val>
                                            </p:tav>
                                            <p:tav tm="100000">
                                              <p:val>
                                                <p:strVal val="#ppt_y"/>
                                              </p:val>
                                            </p:tav>
                                          </p:tavLst>
                                        </p:anim>
                                      </p:childTnLst>
                                    </p:cTn>
                                  </p:par>
                                  <p:par>
                                    <p:cTn id="283" presetID="2" presetClass="entr" presetSubtype="1" fill="hold" nodeType="withEffect">
                                      <p:stCondLst>
                                        <p:cond delay="0"/>
                                      </p:stCondLst>
                                      <p:childTnLst>
                                        <p:set>
                                          <p:cBhvr>
                                            <p:cTn id="284" dur="1" fill="hold">
                                              <p:stCondLst>
                                                <p:cond delay="0"/>
                                              </p:stCondLst>
                                            </p:cTn>
                                            <p:tgtEl>
                                              <p:spTgt spid="2129"/>
                                            </p:tgtEl>
                                            <p:attrNameLst>
                                              <p:attrName>style.visibility</p:attrName>
                                            </p:attrNameLst>
                                          </p:cBhvr>
                                          <p:to>
                                            <p:strVal val="visible"/>
                                          </p:to>
                                        </p:set>
                                        <p:anim calcmode="lin" valueType="num">
                                          <p:cBhvr additive="base">
                                            <p:cTn id="285" dur="500" fill="hold"/>
                                            <p:tgtEl>
                                              <p:spTgt spid="2129"/>
                                            </p:tgtEl>
                                            <p:attrNameLst>
                                              <p:attrName>ppt_x</p:attrName>
                                            </p:attrNameLst>
                                          </p:cBhvr>
                                          <p:tavLst>
                                            <p:tav tm="0">
                                              <p:val>
                                                <p:strVal val="#ppt_x"/>
                                              </p:val>
                                            </p:tav>
                                            <p:tav tm="100000">
                                              <p:val>
                                                <p:strVal val="#ppt_x"/>
                                              </p:val>
                                            </p:tav>
                                          </p:tavLst>
                                        </p:anim>
                                        <p:anim calcmode="lin" valueType="num">
                                          <p:cBhvr additive="base">
                                            <p:cTn id="286" dur="500" fill="hold"/>
                                            <p:tgtEl>
                                              <p:spTgt spid="2129"/>
                                            </p:tgtEl>
                                            <p:attrNameLst>
                                              <p:attrName>ppt_y</p:attrName>
                                            </p:attrNameLst>
                                          </p:cBhvr>
                                          <p:tavLst>
                                            <p:tav tm="0">
                                              <p:val>
                                                <p:strVal val="0-#ppt_h/2"/>
                                              </p:val>
                                            </p:tav>
                                            <p:tav tm="100000">
                                              <p:val>
                                                <p:strVal val="#ppt_y"/>
                                              </p:val>
                                            </p:tav>
                                          </p:tavLst>
                                        </p:anim>
                                      </p:childTnLst>
                                    </p:cTn>
                                  </p:par>
                                  <p:par>
                                    <p:cTn id="287" presetID="2" presetClass="entr" presetSubtype="1" fill="hold" nodeType="withEffect">
                                      <p:stCondLst>
                                        <p:cond delay="0"/>
                                      </p:stCondLst>
                                      <p:childTnLst>
                                        <p:set>
                                          <p:cBhvr>
                                            <p:cTn id="288" dur="1" fill="hold">
                                              <p:stCondLst>
                                                <p:cond delay="0"/>
                                              </p:stCondLst>
                                            </p:cTn>
                                            <p:tgtEl>
                                              <p:spTgt spid="2130"/>
                                            </p:tgtEl>
                                            <p:attrNameLst>
                                              <p:attrName>style.visibility</p:attrName>
                                            </p:attrNameLst>
                                          </p:cBhvr>
                                          <p:to>
                                            <p:strVal val="visible"/>
                                          </p:to>
                                        </p:set>
                                        <p:anim calcmode="lin" valueType="num">
                                          <p:cBhvr additive="base">
                                            <p:cTn id="289" dur="500" fill="hold"/>
                                            <p:tgtEl>
                                              <p:spTgt spid="2130"/>
                                            </p:tgtEl>
                                            <p:attrNameLst>
                                              <p:attrName>ppt_x</p:attrName>
                                            </p:attrNameLst>
                                          </p:cBhvr>
                                          <p:tavLst>
                                            <p:tav tm="0">
                                              <p:val>
                                                <p:strVal val="#ppt_x"/>
                                              </p:val>
                                            </p:tav>
                                            <p:tav tm="100000">
                                              <p:val>
                                                <p:strVal val="#ppt_x"/>
                                              </p:val>
                                            </p:tav>
                                          </p:tavLst>
                                        </p:anim>
                                        <p:anim calcmode="lin" valueType="num">
                                          <p:cBhvr additive="base">
                                            <p:cTn id="290" dur="500" fill="hold"/>
                                            <p:tgtEl>
                                              <p:spTgt spid="2130"/>
                                            </p:tgtEl>
                                            <p:attrNameLst>
                                              <p:attrName>ppt_y</p:attrName>
                                            </p:attrNameLst>
                                          </p:cBhvr>
                                          <p:tavLst>
                                            <p:tav tm="0">
                                              <p:val>
                                                <p:strVal val="0-#ppt_h/2"/>
                                              </p:val>
                                            </p:tav>
                                            <p:tav tm="100000">
                                              <p:val>
                                                <p:strVal val="#ppt_y"/>
                                              </p:val>
                                            </p:tav>
                                          </p:tavLst>
                                        </p:anim>
                                      </p:childTnLst>
                                    </p:cTn>
                                  </p:par>
                                  <p:par>
                                    <p:cTn id="291" presetID="2" presetClass="entr" presetSubtype="4" fill="hold" nodeType="withEffect">
                                      <p:stCondLst>
                                        <p:cond delay="0"/>
                                      </p:stCondLst>
                                      <p:childTnLst>
                                        <p:set>
                                          <p:cBhvr>
                                            <p:cTn id="292" dur="1" fill="hold">
                                              <p:stCondLst>
                                                <p:cond delay="0"/>
                                              </p:stCondLst>
                                            </p:cTn>
                                            <p:tgtEl>
                                              <p:spTgt spid="2131"/>
                                            </p:tgtEl>
                                            <p:attrNameLst>
                                              <p:attrName>style.visibility</p:attrName>
                                            </p:attrNameLst>
                                          </p:cBhvr>
                                          <p:to>
                                            <p:strVal val="visible"/>
                                          </p:to>
                                        </p:set>
                                        <p:anim calcmode="lin" valueType="num">
                                          <p:cBhvr additive="base">
                                            <p:cTn id="293" dur="500" fill="hold"/>
                                            <p:tgtEl>
                                              <p:spTgt spid="2131"/>
                                            </p:tgtEl>
                                            <p:attrNameLst>
                                              <p:attrName>ppt_x</p:attrName>
                                            </p:attrNameLst>
                                          </p:cBhvr>
                                          <p:tavLst>
                                            <p:tav tm="0">
                                              <p:val>
                                                <p:strVal val="#ppt_x"/>
                                              </p:val>
                                            </p:tav>
                                            <p:tav tm="100000">
                                              <p:val>
                                                <p:strVal val="#ppt_x"/>
                                              </p:val>
                                            </p:tav>
                                          </p:tavLst>
                                        </p:anim>
                                        <p:anim calcmode="lin" valueType="num">
                                          <p:cBhvr additive="base">
                                            <p:cTn id="294" dur="500" fill="hold"/>
                                            <p:tgtEl>
                                              <p:spTgt spid="2131"/>
                                            </p:tgtEl>
                                            <p:attrNameLst>
                                              <p:attrName>ppt_y</p:attrName>
                                            </p:attrNameLst>
                                          </p:cBhvr>
                                          <p:tavLst>
                                            <p:tav tm="0">
                                              <p:val>
                                                <p:strVal val="1+#ppt_h/2"/>
                                              </p:val>
                                            </p:tav>
                                            <p:tav tm="100000">
                                              <p:val>
                                                <p:strVal val="#ppt_y"/>
                                              </p:val>
                                            </p:tav>
                                          </p:tavLst>
                                        </p:anim>
                                      </p:childTnLst>
                                    </p:cTn>
                                  </p:par>
                                  <p:par>
                                    <p:cTn id="295" presetID="2" presetClass="entr" presetSubtype="4" fill="hold" nodeType="withEffect">
                                      <p:stCondLst>
                                        <p:cond delay="0"/>
                                      </p:stCondLst>
                                      <p:childTnLst>
                                        <p:set>
                                          <p:cBhvr>
                                            <p:cTn id="296" dur="1" fill="hold">
                                              <p:stCondLst>
                                                <p:cond delay="0"/>
                                              </p:stCondLst>
                                            </p:cTn>
                                            <p:tgtEl>
                                              <p:spTgt spid="2132"/>
                                            </p:tgtEl>
                                            <p:attrNameLst>
                                              <p:attrName>style.visibility</p:attrName>
                                            </p:attrNameLst>
                                          </p:cBhvr>
                                          <p:to>
                                            <p:strVal val="visible"/>
                                          </p:to>
                                        </p:set>
                                        <p:anim calcmode="lin" valueType="num">
                                          <p:cBhvr additive="base">
                                            <p:cTn id="297" dur="500" fill="hold"/>
                                            <p:tgtEl>
                                              <p:spTgt spid="2132"/>
                                            </p:tgtEl>
                                            <p:attrNameLst>
                                              <p:attrName>ppt_x</p:attrName>
                                            </p:attrNameLst>
                                          </p:cBhvr>
                                          <p:tavLst>
                                            <p:tav tm="0">
                                              <p:val>
                                                <p:strVal val="#ppt_x"/>
                                              </p:val>
                                            </p:tav>
                                            <p:tav tm="100000">
                                              <p:val>
                                                <p:strVal val="#ppt_x"/>
                                              </p:val>
                                            </p:tav>
                                          </p:tavLst>
                                        </p:anim>
                                        <p:anim calcmode="lin" valueType="num">
                                          <p:cBhvr additive="base">
                                            <p:cTn id="298" dur="500" fill="hold"/>
                                            <p:tgtEl>
                                              <p:spTgt spid="2132"/>
                                            </p:tgtEl>
                                            <p:attrNameLst>
                                              <p:attrName>ppt_y</p:attrName>
                                            </p:attrNameLst>
                                          </p:cBhvr>
                                          <p:tavLst>
                                            <p:tav tm="0">
                                              <p:val>
                                                <p:strVal val="1+#ppt_h/2"/>
                                              </p:val>
                                            </p:tav>
                                            <p:tav tm="100000">
                                              <p:val>
                                                <p:strVal val="#ppt_y"/>
                                              </p:val>
                                            </p:tav>
                                          </p:tavLst>
                                        </p:anim>
                                      </p:childTnLst>
                                    </p:cTn>
                                  </p:par>
                                  <p:par>
                                    <p:cTn id="299" presetID="2" presetClass="entr" presetSubtype="1" fill="hold" nodeType="withEffect">
                                      <p:stCondLst>
                                        <p:cond delay="0"/>
                                      </p:stCondLst>
                                      <p:childTnLst>
                                        <p:set>
                                          <p:cBhvr>
                                            <p:cTn id="300" dur="1" fill="hold">
                                              <p:stCondLst>
                                                <p:cond delay="0"/>
                                              </p:stCondLst>
                                            </p:cTn>
                                            <p:tgtEl>
                                              <p:spTgt spid="2133"/>
                                            </p:tgtEl>
                                            <p:attrNameLst>
                                              <p:attrName>style.visibility</p:attrName>
                                            </p:attrNameLst>
                                          </p:cBhvr>
                                          <p:to>
                                            <p:strVal val="visible"/>
                                          </p:to>
                                        </p:set>
                                        <p:anim calcmode="lin" valueType="num">
                                          <p:cBhvr additive="base">
                                            <p:cTn id="301" dur="500" fill="hold"/>
                                            <p:tgtEl>
                                              <p:spTgt spid="2133"/>
                                            </p:tgtEl>
                                            <p:attrNameLst>
                                              <p:attrName>ppt_x</p:attrName>
                                            </p:attrNameLst>
                                          </p:cBhvr>
                                          <p:tavLst>
                                            <p:tav tm="0">
                                              <p:val>
                                                <p:strVal val="#ppt_x"/>
                                              </p:val>
                                            </p:tav>
                                            <p:tav tm="100000">
                                              <p:val>
                                                <p:strVal val="#ppt_x"/>
                                              </p:val>
                                            </p:tav>
                                          </p:tavLst>
                                        </p:anim>
                                        <p:anim calcmode="lin" valueType="num">
                                          <p:cBhvr additive="base">
                                            <p:cTn id="302" dur="500" fill="hold"/>
                                            <p:tgtEl>
                                              <p:spTgt spid="2133"/>
                                            </p:tgtEl>
                                            <p:attrNameLst>
                                              <p:attrName>ppt_y</p:attrName>
                                            </p:attrNameLst>
                                          </p:cBhvr>
                                          <p:tavLst>
                                            <p:tav tm="0">
                                              <p:val>
                                                <p:strVal val="0-#ppt_h/2"/>
                                              </p:val>
                                            </p:tav>
                                            <p:tav tm="100000">
                                              <p:val>
                                                <p:strVal val="#ppt_y"/>
                                              </p:val>
                                            </p:tav>
                                          </p:tavLst>
                                        </p:anim>
                                      </p:childTnLst>
                                    </p:cTn>
                                  </p:par>
                                  <p:par>
                                    <p:cTn id="303" presetID="2" presetClass="entr" presetSubtype="1" fill="hold" nodeType="withEffect">
                                      <p:stCondLst>
                                        <p:cond delay="0"/>
                                      </p:stCondLst>
                                      <p:childTnLst>
                                        <p:set>
                                          <p:cBhvr>
                                            <p:cTn id="304" dur="1" fill="hold">
                                              <p:stCondLst>
                                                <p:cond delay="0"/>
                                              </p:stCondLst>
                                            </p:cTn>
                                            <p:tgtEl>
                                              <p:spTgt spid="2134"/>
                                            </p:tgtEl>
                                            <p:attrNameLst>
                                              <p:attrName>style.visibility</p:attrName>
                                            </p:attrNameLst>
                                          </p:cBhvr>
                                          <p:to>
                                            <p:strVal val="visible"/>
                                          </p:to>
                                        </p:set>
                                        <p:anim calcmode="lin" valueType="num">
                                          <p:cBhvr additive="base">
                                            <p:cTn id="305" dur="500" fill="hold"/>
                                            <p:tgtEl>
                                              <p:spTgt spid="2134"/>
                                            </p:tgtEl>
                                            <p:attrNameLst>
                                              <p:attrName>ppt_x</p:attrName>
                                            </p:attrNameLst>
                                          </p:cBhvr>
                                          <p:tavLst>
                                            <p:tav tm="0">
                                              <p:val>
                                                <p:strVal val="#ppt_x"/>
                                              </p:val>
                                            </p:tav>
                                            <p:tav tm="100000">
                                              <p:val>
                                                <p:strVal val="#ppt_x"/>
                                              </p:val>
                                            </p:tav>
                                          </p:tavLst>
                                        </p:anim>
                                        <p:anim calcmode="lin" valueType="num">
                                          <p:cBhvr additive="base">
                                            <p:cTn id="306" dur="500" fill="hold"/>
                                            <p:tgtEl>
                                              <p:spTgt spid="2134"/>
                                            </p:tgtEl>
                                            <p:attrNameLst>
                                              <p:attrName>ppt_y</p:attrName>
                                            </p:attrNameLst>
                                          </p:cBhvr>
                                          <p:tavLst>
                                            <p:tav tm="0">
                                              <p:val>
                                                <p:strVal val="0-#ppt_h/2"/>
                                              </p:val>
                                            </p:tav>
                                            <p:tav tm="100000">
                                              <p:val>
                                                <p:strVal val="#ppt_y"/>
                                              </p:val>
                                            </p:tav>
                                          </p:tavLst>
                                        </p:anim>
                                      </p:childTnLst>
                                    </p:cTn>
                                  </p:par>
                                  <p:par>
                                    <p:cTn id="307" presetID="2" presetClass="entr" presetSubtype="1" fill="hold" nodeType="withEffect">
                                      <p:stCondLst>
                                        <p:cond delay="0"/>
                                      </p:stCondLst>
                                      <p:childTnLst>
                                        <p:set>
                                          <p:cBhvr>
                                            <p:cTn id="308" dur="1" fill="hold">
                                              <p:stCondLst>
                                                <p:cond delay="0"/>
                                              </p:stCondLst>
                                            </p:cTn>
                                            <p:tgtEl>
                                              <p:spTgt spid="2135"/>
                                            </p:tgtEl>
                                            <p:attrNameLst>
                                              <p:attrName>style.visibility</p:attrName>
                                            </p:attrNameLst>
                                          </p:cBhvr>
                                          <p:to>
                                            <p:strVal val="visible"/>
                                          </p:to>
                                        </p:set>
                                        <p:anim calcmode="lin" valueType="num">
                                          <p:cBhvr additive="base">
                                            <p:cTn id="309" dur="500" fill="hold"/>
                                            <p:tgtEl>
                                              <p:spTgt spid="2135"/>
                                            </p:tgtEl>
                                            <p:attrNameLst>
                                              <p:attrName>ppt_x</p:attrName>
                                            </p:attrNameLst>
                                          </p:cBhvr>
                                          <p:tavLst>
                                            <p:tav tm="0">
                                              <p:val>
                                                <p:strVal val="#ppt_x"/>
                                              </p:val>
                                            </p:tav>
                                            <p:tav tm="100000">
                                              <p:val>
                                                <p:strVal val="#ppt_x"/>
                                              </p:val>
                                            </p:tav>
                                          </p:tavLst>
                                        </p:anim>
                                        <p:anim calcmode="lin" valueType="num">
                                          <p:cBhvr additive="base">
                                            <p:cTn id="310" dur="500" fill="hold"/>
                                            <p:tgtEl>
                                              <p:spTgt spid="2135"/>
                                            </p:tgtEl>
                                            <p:attrNameLst>
                                              <p:attrName>ppt_y</p:attrName>
                                            </p:attrNameLst>
                                          </p:cBhvr>
                                          <p:tavLst>
                                            <p:tav tm="0">
                                              <p:val>
                                                <p:strVal val="0-#ppt_h/2"/>
                                              </p:val>
                                            </p:tav>
                                            <p:tav tm="100000">
                                              <p:val>
                                                <p:strVal val="#ppt_y"/>
                                              </p:val>
                                            </p:tav>
                                          </p:tavLst>
                                        </p:anim>
                                      </p:childTnLst>
                                    </p:cTn>
                                  </p:par>
                                  <p:par>
                                    <p:cTn id="311" presetID="2" presetClass="entr" presetSubtype="4" fill="hold" nodeType="withEffect">
                                      <p:stCondLst>
                                        <p:cond delay="0"/>
                                      </p:stCondLst>
                                      <p:childTnLst>
                                        <p:set>
                                          <p:cBhvr>
                                            <p:cTn id="312" dur="1" fill="hold">
                                              <p:stCondLst>
                                                <p:cond delay="0"/>
                                              </p:stCondLst>
                                            </p:cTn>
                                            <p:tgtEl>
                                              <p:spTgt spid="2136"/>
                                            </p:tgtEl>
                                            <p:attrNameLst>
                                              <p:attrName>style.visibility</p:attrName>
                                            </p:attrNameLst>
                                          </p:cBhvr>
                                          <p:to>
                                            <p:strVal val="visible"/>
                                          </p:to>
                                        </p:set>
                                        <p:anim calcmode="lin" valueType="num">
                                          <p:cBhvr additive="base">
                                            <p:cTn id="313" dur="500" fill="hold"/>
                                            <p:tgtEl>
                                              <p:spTgt spid="2136"/>
                                            </p:tgtEl>
                                            <p:attrNameLst>
                                              <p:attrName>ppt_x</p:attrName>
                                            </p:attrNameLst>
                                          </p:cBhvr>
                                          <p:tavLst>
                                            <p:tav tm="0">
                                              <p:val>
                                                <p:strVal val="#ppt_x"/>
                                              </p:val>
                                            </p:tav>
                                            <p:tav tm="100000">
                                              <p:val>
                                                <p:strVal val="#ppt_x"/>
                                              </p:val>
                                            </p:tav>
                                          </p:tavLst>
                                        </p:anim>
                                        <p:anim calcmode="lin" valueType="num">
                                          <p:cBhvr additive="base">
                                            <p:cTn id="314" dur="500" fill="hold"/>
                                            <p:tgtEl>
                                              <p:spTgt spid="2136"/>
                                            </p:tgtEl>
                                            <p:attrNameLst>
                                              <p:attrName>ppt_y</p:attrName>
                                            </p:attrNameLst>
                                          </p:cBhvr>
                                          <p:tavLst>
                                            <p:tav tm="0">
                                              <p:val>
                                                <p:strVal val="1+#ppt_h/2"/>
                                              </p:val>
                                            </p:tav>
                                            <p:tav tm="100000">
                                              <p:val>
                                                <p:strVal val="#ppt_y"/>
                                              </p:val>
                                            </p:tav>
                                          </p:tavLst>
                                        </p:anim>
                                      </p:childTnLst>
                                    </p:cTn>
                                  </p:par>
                                  <p:par>
                                    <p:cTn id="315" presetID="2" presetClass="entr" presetSubtype="1" fill="hold" nodeType="withEffect">
                                      <p:stCondLst>
                                        <p:cond delay="0"/>
                                      </p:stCondLst>
                                      <p:childTnLst>
                                        <p:set>
                                          <p:cBhvr>
                                            <p:cTn id="316" dur="1" fill="hold">
                                              <p:stCondLst>
                                                <p:cond delay="0"/>
                                              </p:stCondLst>
                                            </p:cTn>
                                            <p:tgtEl>
                                              <p:spTgt spid="2137"/>
                                            </p:tgtEl>
                                            <p:attrNameLst>
                                              <p:attrName>style.visibility</p:attrName>
                                            </p:attrNameLst>
                                          </p:cBhvr>
                                          <p:to>
                                            <p:strVal val="visible"/>
                                          </p:to>
                                        </p:set>
                                        <p:anim calcmode="lin" valueType="num">
                                          <p:cBhvr additive="base">
                                            <p:cTn id="317" dur="500" fill="hold"/>
                                            <p:tgtEl>
                                              <p:spTgt spid="2137"/>
                                            </p:tgtEl>
                                            <p:attrNameLst>
                                              <p:attrName>ppt_x</p:attrName>
                                            </p:attrNameLst>
                                          </p:cBhvr>
                                          <p:tavLst>
                                            <p:tav tm="0">
                                              <p:val>
                                                <p:strVal val="#ppt_x"/>
                                              </p:val>
                                            </p:tav>
                                            <p:tav tm="100000">
                                              <p:val>
                                                <p:strVal val="#ppt_x"/>
                                              </p:val>
                                            </p:tav>
                                          </p:tavLst>
                                        </p:anim>
                                        <p:anim calcmode="lin" valueType="num">
                                          <p:cBhvr additive="base">
                                            <p:cTn id="318" dur="500" fill="hold"/>
                                            <p:tgtEl>
                                              <p:spTgt spid="2137"/>
                                            </p:tgtEl>
                                            <p:attrNameLst>
                                              <p:attrName>ppt_y</p:attrName>
                                            </p:attrNameLst>
                                          </p:cBhvr>
                                          <p:tavLst>
                                            <p:tav tm="0">
                                              <p:val>
                                                <p:strVal val="0-#ppt_h/2"/>
                                              </p:val>
                                            </p:tav>
                                            <p:tav tm="100000">
                                              <p:val>
                                                <p:strVal val="#ppt_y"/>
                                              </p:val>
                                            </p:tav>
                                          </p:tavLst>
                                        </p:anim>
                                      </p:childTnLst>
                                    </p:cTn>
                                  </p:par>
                                  <p:par>
                                    <p:cTn id="319" presetID="2" presetClass="entr" presetSubtype="1" fill="hold" nodeType="withEffect">
                                      <p:stCondLst>
                                        <p:cond delay="0"/>
                                      </p:stCondLst>
                                      <p:childTnLst>
                                        <p:set>
                                          <p:cBhvr>
                                            <p:cTn id="320" dur="1" fill="hold">
                                              <p:stCondLst>
                                                <p:cond delay="0"/>
                                              </p:stCondLst>
                                            </p:cTn>
                                            <p:tgtEl>
                                              <p:spTgt spid="2138"/>
                                            </p:tgtEl>
                                            <p:attrNameLst>
                                              <p:attrName>style.visibility</p:attrName>
                                            </p:attrNameLst>
                                          </p:cBhvr>
                                          <p:to>
                                            <p:strVal val="visible"/>
                                          </p:to>
                                        </p:set>
                                        <p:anim calcmode="lin" valueType="num">
                                          <p:cBhvr additive="base">
                                            <p:cTn id="321" dur="500" fill="hold"/>
                                            <p:tgtEl>
                                              <p:spTgt spid="2138"/>
                                            </p:tgtEl>
                                            <p:attrNameLst>
                                              <p:attrName>ppt_x</p:attrName>
                                            </p:attrNameLst>
                                          </p:cBhvr>
                                          <p:tavLst>
                                            <p:tav tm="0">
                                              <p:val>
                                                <p:strVal val="#ppt_x"/>
                                              </p:val>
                                            </p:tav>
                                            <p:tav tm="100000">
                                              <p:val>
                                                <p:strVal val="#ppt_x"/>
                                              </p:val>
                                            </p:tav>
                                          </p:tavLst>
                                        </p:anim>
                                        <p:anim calcmode="lin" valueType="num">
                                          <p:cBhvr additive="base">
                                            <p:cTn id="322" dur="500" fill="hold"/>
                                            <p:tgtEl>
                                              <p:spTgt spid="2138"/>
                                            </p:tgtEl>
                                            <p:attrNameLst>
                                              <p:attrName>ppt_y</p:attrName>
                                            </p:attrNameLst>
                                          </p:cBhvr>
                                          <p:tavLst>
                                            <p:tav tm="0">
                                              <p:val>
                                                <p:strVal val="0-#ppt_h/2"/>
                                              </p:val>
                                            </p:tav>
                                            <p:tav tm="100000">
                                              <p:val>
                                                <p:strVal val="#ppt_y"/>
                                              </p:val>
                                            </p:tav>
                                          </p:tavLst>
                                        </p:anim>
                                      </p:childTnLst>
                                    </p:cTn>
                                  </p:par>
                                  <p:par>
                                    <p:cTn id="323" presetID="2" presetClass="entr" presetSubtype="4" fill="hold" nodeType="withEffect">
                                      <p:stCondLst>
                                        <p:cond delay="0"/>
                                      </p:stCondLst>
                                      <p:childTnLst>
                                        <p:set>
                                          <p:cBhvr>
                                            <p:cTn id="324" dur="1" fill="hold">
                                              <p:stCondLst>
                                                <p:cond delay="0"/>
                                              </p:stCondLst>
                                            </p:cTn>
                                            <p:tgtEl>
                                              <p:spTgt spid="2139"/>
                                            </p:tgtEl>
                                            <p:attrNameLst>
                                              <p:attrName>style.visibility</p:attrName>
                                            </p:attrNameLst>
                                          </p:cBhvr>
                                          <p:to>
                                            <p:strVal val="visible"/>
                                          </p:to>
                                        </p:set>
                                        <p:anim calcmode="lin" valueType="num">
                                          <p:cBhvr additive="base">
                                            <p:cTn id="325" dur="500" fill="hold"/>
                                            <p:tgtEl>
                                              <p:spTgt spid="2139"/>
                                            </p:tgtEl>
                                            <p:attrNameLst>
                                              <p:attrName>ppt_x</p:attrName>
                                            </p:attrNameLst>
                                          </p:cBhvr>
                                          <p:tavLst>
                                            <p:tav tm="0">
                                              <p:val>
                                                <p:strVal val="#ppt_x"/>
                                              </p:val>
                                            </p:tav>
                                            <p:tav tm="100000">
                                              <p:val>
                                                <p:strVal val="#ppt_x"/>
                                              </p:val>
                                            </p:tav>
                                          </p:tavLst>
                                        </p:anim>
                                        <p:anim calcmode="lin" valueType="num">
                                          <p:cBhvr additive="base">
                                            <p:cTn id="326" dur="500" fill="hold"/>
                                            <p:tgtEl>
                                              <p:spTgt spid="2139"/>
                                            </p:tgtEl>
                                            <p:attrNameLst>
                                              <p:attrName>ppt_y</p:attrName>
                                            </p:attrNameLst>
                                          </p:cBhvr>
                                          <p:tavLst>
                                            <p:tav tm="0">
                                              <p:val>
                                                <p:strVal val="1+#ppt_h/2"/>
                                              </p:val>
                                            </p:tav>
                                            <p:tav tm="100000">
                                              <p:val>
                                                <p:strVal val="#ppt_y"/>
                                              </p:val>
                                            </p:tav>
                                          </p:tavLst>
                                        </p:anim>
                                      </p:childTnLst>
                                    </p:cTn>
                                  </p:par>
                                  <p:par>
                                    <p:cTn id="327" presetID="2" presetClass="entr" presetSubtype="1" fill="hold" nodeType="withEffect">
                                      <p:stCondLst>
                                        <p:cond delay="0"/>
                                      </p:stCondLst>
                                      <p:childTnLst>
                                        <p:set>
                                          <p:cBhvr>
                                            <p:cTn id="328" dur="1" fill="hold">
                                              <p:stCondLst>
                                                <p:cond delay="0"/>
                                              </p:stCondLst>
                                            </p:cTn>
                                            <p:tgtEl>
                                              <p:spTgt spid="2140"/>
                                            </p:tgtEl>
                                            <p:attrNameLst>
                                              <p:attrName>style.visibility</p:attrName>
                                            </p:attrNameLst>
                                          </p:cBhvr>
                                          <p:to>
                                            <p:strVal val="visible"/>
                                          </p:to>
                                        </p:set>
                                        <p:anim calcmode="lin" valueType="num">
                                          <p:cBhvr additive="base">
                                            <p:cTn id="329" dur="500" fill="hold"/>
                                            <p:tgtEl>
                                              <p:spTgt spid="2140"/>
                                            </p:tgtEl>
                                            <p:attrNameLst>
                                              <p:attrName>ppt_x</p:attrName>
                                            </p:attrNameLst>
                                          </p:cBhvr>
                                          <p:tavLst>
                                            <p:tav tm="0">
                                              <p:val>
                                                <p:strVal val="#ppt_x"/>
                                              </p:val>
                                            </p:tav>
                                            <p:tav tm="100000">
                                              <p:val>
                                                <p:strVal val="#ppt_x"/>
                                              </p:val>
                                            </p:tav>
                                          </p:tavLst>
                                        </p:anim>
                                        <p:anim calcmode="lin" valueType="num">
                                          <p:cBhvr additive="base">
                                            <p:cTn id="330" dur="500" fill="hold"/>
                                            <p:tgtEl>
                                              <p:spTgt spid="2140"/>
                                            </p:tgtEl>
                                            <p:attrNameLst>
                                              <p:attrName>ppt_y</p:attrName>
                                            </p:attrNameLst>
                                          </p:cBhvr>
                                          <p:tavLst>
                                            <p:tav tm="0">
                                              <p:val>
                                                <p:strVal val="0-#ppt_h/2"/>
                                              </p:val>
                                            </p:tav>
                                            <p:tav tm="100000">
                                              <p:val>
                                                <p:strVal val="#ppt_y"/>
                                              </p:val>
                                            </p:tav>
                                          </p:tavLst>
                                        </p:anim>
                                      </p:childTnLst>
                                    </p:cTn>
                                  </p:par>
                                  <p:par>
                                    <p:cTn id="331" presetID="2" presetClass="entr" presetSubtype="1" fill="hold" nodeType="withEffect">
                                      <p:stCondLst>
                                        <p:cond delay="0"/>
                                      </p:stCondLst>
                                      <p:childTnLst>
                                        <p:set>
                                          <p:cBhvr>
                                            <p:cTn id="332" dur="1" fill="hold">
                                              <p:stCondLst>
                                                <p:cond delay="0"/>
                                              </p:stCondLst>
                                            </p:cTn>
                                            <p:tgtEl>
                                              <p:spTgt spid="2141"/>
                                            </p:tgtEl>
                                            <p:attrNameLst>
                                              <p:attrName>style.visibility</p:attrName>
                                            </p:attrNameLst>
                                          </p:cBhvr>
                                          <p:to>
                                            <p:strVal val="visible"/>
                                          </p:to>
                                        </p:set>
                                        <p:anim calcmode="lin" valueType="num">
                                          <p:cBhvr additive="base">
                                            <p:cTn id="333" dur="500" fill="hold"/>
                                            <p:tgtEl>
                                              <p:spTgt spid="2141"/>
                                            </p:tgtEl>
                                            <p:attrNameLst>
                                              <p:attrName>ppt_x</p:attrName>
                                            </p:attrNameLst>
                                          </p:cBhvr>
                                          <p:tavLst>
                                            <p:tav tm="0">
                                              <p:val>
                                                <p:strVal val="#ppt_x"/>
                                              </p:val>
                                            </p:tav>
                                            <p:tav tm="100000">
                                              <p:val>
                                                <p:strVal val="#ppt_x"/>
                                              </p:val>
                                            </p:tav>
                                          </p:tavLst>
                                        </p:anim>
                                        <p:anim calcmode="lin" valueType="num">
                                          <p:cBhvr additive="base">
                                            <p:cTn id="334" dur="500" fill="hold"/>
                                            <p:tgtEl>
                                              <p:spTgt spid="2141"/>
                                            </p:tgtEl>
                                            <p:attrNameLst>
                                              <p:attrName>ppt_y</p:attrName>
                                            </p:attrNameLst>
                                          </p:cBhvr>
                                          <p:tavLst>
                                            <p:tav tm="0">
                                              <p:val>
                                                <p:strVal val="0-#ppt_h/2"/>
                                              </p:val>
                                            </p:tav>
                                            <p:tav tm="100000">
                                              <p:val>
                                                <p:strVal val="#ppt_y"/>
                                              </p:val>
                                            </p:tav>
                                          </p:tavLst>
                                        </p:anim>
                                      </p:childTnLst>
                                    </p:cTn>
                                  </p:par>
                                  <p:par>
                                    <p:cTn id="335" presetID="2" presetClass="entr" presetSubtype="1" fill="hold" nodeType="withEffect">
                                      <p:stCondLst>
                                        <p:cond delay="0"/>
                                      </p:stCondLst>
                                      <p:childTnLst>
                                        <p:set>
                                          <p:cBhvr>
                                            <p:cTn id="336" dur="1" fill="hold">
                                              <p:stCondLst>
                                                <p:cond delay="0"/>
                                              </p:stCondLst>
                                            </p:cTn>
                                            <p:tgtEl>
                                              <p:spTgt spid="2142"/>
                                            </p:tgtEl>
                                            <p:attrNameLst>
                                              <p:attrName>style.visibility</p:attrName>
                                            </p:attrNameLst>
                                          </p:cBhvr>
                                          <p:to>
                                            <p:strVal val="visible"/>
                                          </p:to>
                                        </p:set>
                                        <p:anim calcmode="lin" valueType="num">
                                          <p:cBhvr additive="base">
                                            <p:cTn id="337" dur="500" fill="hold"/>
                                            <p:tgtEl>
                                              <p:spTgt spid="2142"/>
                                            </p:tgtEl>
                                            <p:attrNameLst>
                                              <p:attrName>ppt_x</p:attrName>
                                            </p:attrNameLst>
                                          </p:cBhvr>
                                          <p:tavLst>
                                            <p:tav tm="0">
                                              <p:val>
                                                <p:strVal val="#ppt_x"/>
                                              </p:val>
                                            </p:tav>
                                            <p:tav tm="100000">
                                              <p:val>
                                                <p:strVal val="#ppt_x"/>
                                              </p:val>
                                            </p:tav>
                                          </p:tavLst>
                                        </p:anim>
                                        <p:anim calcmode="lin" valueType="num">
                                          <p:cBhvr additive="base">
                                            <p:cTn id="338" dur="500" fill="hold"/>
                                            <p:tgtEl>
                                              <p:spTgt spid="2142"/>
                                            </p:tgtEl>
                                            <p:attrNameLst>
                                              <p:attrName>ppt_y</p:attrName>
                                            </p:attrNameLst>
                                          </p:cBhvr>
                                          <p:tavLst>
                                            <p:tav tm="0">
                                              <p:val>
                                                <p:strVal val="0-#ppt_h/2"/>
                                              </p:val>
                                            </p:tav>
                                            <p:tav tm="100000">
                                              <p:val>
                                                <p:strVal val="#ppt_y"/>
                                              </p:val>
                                            </p:tav>
                                          </p:tavLst>
                                        </p:anim>
                                      </p:childTnLst>
                                    </p:cTn>
                                  </p:par>
                                  <p:par>
                                    <p:cTn id="339" presetID="2" presetClass="entr" presetSubtype="1" fill="hold" nodeType="withEffect">
                                      <p:stCondLst>
                                        <p:cond delay="0"/>
                                      </p:stCondLst>
                                      <p:childTnLst>
                                        <p:set>
                                          <p:cBhvr>
                                            <p:cTn id="340" dur="1" fill="hold">
                                              <p:stCondLst>
                                                <p:cond delay="0"/>
                                              </p:stCondLst>
                                            </p:cTn>
                                            <p:tgtEl>
                                              <p:spTgt spid="2143"/>
                                            </p:tgtEl>
                                            <p:attrNameLst>
                                              <p:attrName>style.visibility</p:attrName>
                                            </p:attrNameLst>
                                          </p:cBhvr>
                                          <p:to>
                                            <p:strVal val="visible"/>
                                          </p:to>
                                        </p:set>
                                        <p:anim calcmode="lin" valueType="num">
                                          <p:cBhvr additive="base">
                                            <p:cTn id="341" dur="500" fill="hold"/>
                                            <p:tgtEl>
                                              <p:spTgt spid="2143"/>
                                            </p:tgtEl>
                                            <p:attrNameLst>
                                              <p:attrName>ppt_x</p:attrName>
                                            </p:attrNameLst>
                                          </p:cBhvr>
                                          <p:tavLst>
                                            <p:tav tm="0">
                                              <p:val>
                                                <p:strVal val="#ppt_x"/>
                                              </p:val>
                                            </p:tav>
                                            <p:tav tm="100000">
                                              <p:val>
                                                <p:strVal val="#ppt_x"/>
                                              </p:val>
                                            </p:tav>
                                          </p:tavLst>
                                        </p:anim>
                                        <p:anim calcmode="lin" valueType="num">
                                          <p:cBhvr additive="base">
                                            <p:cTn id="342" dur="500" fill="hold"/>
                                            <p:tgtEl>
                                              <p:spTgt spid="2143"/>
                                            </p:tgtEl>
                                            <p:attrNameLst>
                                              <p:attrName>ppt_y</p:attrName>
                                            </p:attrNameLst>
                                          </p:cBhvr>
                                          <p:tavLst>
                                            <p:tav tm="0">
                                              <p:val>
                                                <p:strVal val="0-#ppt_h/2"/>
                                              </p:val>
                                            </p:tav>
                                            <p:tav tm="100000">
                                              <p:val>
                                                <p:strVal val="#ppt_y"/>
                                              </p:val>
                                            </p:tav>
                                          </p:tavLst>
                                        </p:anim>
                                      </p:childTnLst>
                                    </p:cTn>
                                  </p:par>
                                  <p:par>
                                    <p:cTn id="343" presetID="2" presetClass="entr" presetSubtype="1" fill="hold" nodeType="withEffect">
                                      <p:stCondLst>
                                        <p:cond delay="0"/>
                                      </p:stCondLst>
                                      <p:childTnLst>
                                        <p:set>
                                          <p:cBhvr>
                                            <p:cTn id="344" dur="1" fill="hold">
                                              <p:stCondLst>
                                                <p:cond delay="0"/>
                                              </p:stCondLst>
                                            </p:cTn>
                                            <p:tgtEl>
                                              <p:spTgt spid="2144"/>
                                            </p:tgtEl>
                                            <p:attrNameLst>
                                              <p:attrName>style.visibility</p:attrName>
                                            </p:attrNameLst>
                                          </p:cBhvr>
                                          <p:to>
                                            <p:strVal val="visible"/>
                                          </p:to>
                                        </p:set>
                                        <p:anim calcmode="lin" valueType="num">
                                          <p:cBhvr additive="base">
                                            <p:cTn id="345" dur="500" fill="hold"/>
                                            <p:tgtEl>
                                              <p:spTgt spid="2144"/>
                                            </p:tgtEl>
                                            <p:attrNameLst>
                                              <p:attrName>ppt_x</p:attrName>
                                            </p:attrNameLst>
                                          </p:cBhvr>
                                          <p:tavLst>
                                            <p:tav tm="0">
                                              <p:val>
                                                <p:strVal val="#ppt_x"/>
                                              </p:val>
                                            </p:tav>
                                            <p:tav tm="100000">
                                              <p:val>
                                                <p:strVal val="#ppt_x"/>
                                              </p:val>
                                            </p:tav>
                                          </p:tavLst>
                                        </p:anim>
                                        <p:anim calcmode="lin" valueType="num">
                                          <p:cBhvr additive="base">
                                            <p:cTn id="346" dur="500" fill="hold"/>
                                            <p:tgtEl>
                                              <p:spTgt spid="2144"/>
                                            </p:tgtEl>
                                            <p:attrNameLst>
                                              <p:attrName>ppt_y</p:attrName>
                                            </p:attrNameLst>
                                          </p:cBhvr>
                                          <p:tavLst>
                                            <p:tav tm="0">
                                              <p:val>
                                                <p:strVal val="0-#ppt_h/2"/>
                                              </p:val>
                                            </p:tav>
                                            <p:tav tm="100000">
                                              <p:val>
                                                <p:strVal val="#ppt_y"/>
                                              </p:val>
                                            </p:tav>
                                          </p:tavLst>
                                        </p:anim>
                                      </p:childTnLst>
                                    </p:cTn>
                                  </p:par>
                                  <p:par>
                                    <p:cTn id="347" presetID="2" presetClass="entr" presetSubtype="4" fill="hold" nodeType="withEffect">
                                      <p:stCondLst>
                                        <p:cond delay="0"/>
                                      </p:stCondLst>
                                      <p:childTnLst>
                                        <p:set>
                                          <p:cBhvr>
                                            <p:cTn id="348" dur="1" fill="hold">
                                              <p:stCondLst>
                                                <p:cond delay="0"/>
                                              </p:stCondLst>
                                            </p:cTn>
                                            <p:tgtEl>
                                              <p:spTgt spid="2145"/>
                                            </p:tgtEl>
                                            <p:attrNameLst>
                                              <p:attrName>style.visibility</p:attrName>
                                            </p:attrNameLst>
                                          </p:cBhvr>
                                          <p:to>
                                            <p:strVal val="visible"/>
                                          </p:to>
                                        </p:set>
                                        <p:anim calcmode="lin" valueType="num">
                                          <p:cBhvr additive="base">
                                            <p:cTn id="349" dur="500" fill="hold"/>
                                            <p:tgtEl>
                                              <p:spTgt spid="2145"/>
                                            </p:tgtEl>
                                            <p:attrNameLst>
                                              <p:attrName>ppt_x</p:attrName>
                                            </p:attrNameLst>
                                          </p:cBhvr>
                                          <p:tavLst>
                                            <p:tav tm="0">
                                              <p:val>
                                                <p:strVal val="#ppt_x"/>
                                              </p:val>
                                            </p:tav>
                                            <p:tav tm="100000">
                                              <p:val>
                                                <p:strVal val="#ppt_x"/>
                                              </p:val>
                                            </p:tav>
                                          </p:tavLst>
                                        </p:anim>
                                        <p:anim calcmode="lin" valueType="num">
                                          <p:cBhvr additive="base">
                                            <p:cTn id="350" dur="500" fill="hold"/>
                                            <p:tgtEl>
                                              <p:spTgt spid="2145"/>
                                            </p:tgtEl>
                                            <p:attrNameLst>
                                              <p:attrName>ppt_y</p:attrName>
                                            </p:attrNameLst>
                                          </p:cBhvr>
                                          <p:tavLst>
                                            <p:tav tm="0">
                                              <p:val>
                                                <p:strVal val="1+#ppt_h/2"/>
                                              </p:val>
                                            </p:tav>
                                            <p:tav tm="100000">
                                              <p:val>
                                                <p:strVal val="#ppt_y"/>
                                              </p:val>
                                            </p:tav>
                                          </p:tavLst>
                                        </p:anim>
                                      </p:childTnLst>
                                    </p:cTn>
                                  </p:par>
                                  <p:par>
                                    <p:cTn id="351" presetID="2" presetClass="entr" presetSubtype="1" fill="hold" nodeType="withEffect">
                                      <p:stCondLst>
                                        <p:cond delay="0"/>
                                      </p:stCondLst>
                                      <p:childTnLst>
                                        <p:set>
                                          <p:cBhvr>
                                            <p:cTn id="352" dur="1" fill="hold">
                                              <p:stCondLst>
                                                <p:cond delay="0"/>
                                              </p:stCondLst>
                                            </p:cTn>
                                            <p:tgtEl>
                                              <p:spTgt spid="2146"/>
                                            </p:tgtEl>
                                            <p:attrNameLst>
                                              <p:attrName>style.visibility</p:attrName>
                                            </p:attrNameLst>
                                          </p:cBhvr>
                                          <p:to>
                                            <p:strVal val="visible"/>
                                          </p:to>
                                        </p:set>
                                        <p:anim calcmode="lin" valueType="num">
                                          <p:cBhvr additive="base">
                                            <p:cTn id="353" dur="500" fill="hold"/>
                                            <p:tgtEl>
                                              <p:spTgt spid="2146"/>
                                            </p:tgtEl>
                                            <p:attrNameLst>
                                              <p:attrName>ppt_x</p:attrName>
                                            </p:attrNameLst>
                                          </p:cBhvr>
                                          <p:tavLst>
                                            <p:tav tm="0">
                                              <p:val>
                                                <p:strVal val="#ppt_x"/>
                                              </p:val>
                                            </p:tav>
                                            <p:tav tm="100000">
                                              <p:val>
                                                <p:strVal val="#ppt_x"/>
                                              </p:val>
                                            </p:tav>
                                          </p:tavLst>
                                        </p:anim>
                                        <p:anim calcmode="lin" valueType="num">
                                          <p:cBhvr additive="base">
                                            <p:cTn id="354" dur="500" fill="hold"/>
                                            <p:tgtEl>
                                              <p:spTgt spid="2146"/>
                                            </p:tgtEl>
                                            <p:attrNameLst>
                                              <p:attrName>ppt_y</p:attrName>
                                            </p:attrNameLst>
                                          </p:cBhvr>
                                          <p:tavLst>
                                            <p:tav tm="0">
                                              <p:val>
                                                <p:strVal val="0-#ppt_h/2"/>
                                              </p:val>
                                            </p:tav>
                                            <p:tav tm="100000">
                                              <p:val>
                                                <p:strVal val="#ppt_y"/>
                                              </p:val>
                                            </p:tav>
                                          </p:tavLst>
                                        </p:anim>
                                      </p:childTnLst>
                                    </p:cTn>
                                  </p:par>
                                  <p:par>
                                    <p:cTn id="355" presetID="2" presetClass="entr" presetSubtype="1" fill="hold" nodeType="withEffect">
                                      <p:stCondLst>
                                        <p:cond delay="0"/>
                                      </p:stCondLst>
                                      <p:childTnLst>
                                        <p:set>
                                          <p:cBhvr>
                                            <p:cTn id="356" dur="1" fill="hold">
                                              <p:stCondLst>
                                                <p:cond delay="0"/>
                                              </p:stCondLst>
                                            </p:cTn>
                                            <p:tgtEl>
                                              <p:spTgt spid="2147"/>
                                            </p:tgtEl>
                                            <p:attrNameLst>
                                              <p:attrName>style.visibility</p:attrName>
                                            </p:attrNameLst>
                                          </p:cBhvr>
                                          <p:to>
                                            <p:strVal val="visible"/>
                                          </p:to>
                                        </p:set>
                                        <p:anim calcmode="lin" valueType="num">
                                          <p:cBhvr additive="base">
                                            <p:cTn id="357" dur="500" fill="hold"/>
                                            <p:tgtEl>
                                              <p:spTgt spid="2147"/>
                                            </p:tgtEl>
                                            <p:attrNameLst>
                                              <p:attrName>ppt_x</p:attrName>
                                            </p:attrNameLst>
                                          </p:cBhvr>
                                          <p:tavLst>
                                            <p:tav tm="0">
                                              <p:val>
                                                <p:strVal val="#ppt_x"/>
                                              </p:val>
                                            </p:tav>
                                            <p:tav tm="100000">
                                              <p:val>
                                                <p:strVal val="#ppt_x"/>
                                              </p:val>
                                            </p:tav>
                                          </p:tavLst>
                                        </p:anim>
                                        <p:anim calcmode="lin" valueType="num">
                                          <p:cBhvr additive="base">
                                            <p:cTn id="358" dur="500" fill="hold"/>
                                            <p:tgtEl>
                                              <p:spTgt spid="2147"/>
                                            </p:tgtEl>
                                            <p:attrNameLst>
                                              <p:attrName>ppt_y</p:attrName>
                                            </p:attrNameLst>
                                          </p:cBhvr>
                                          <p:tavLst>
                                            <p:tav tm="0">
                                              <p:val>
                                                <p:strVal val="0-#ppt_h/2"/>
                                              </p:val>
                                            </p:tav>
                                            <p:tav tm="100000">
                                              <p:val>
                                                <p:strVal val="#ppt_y"/>
                                              </p:val>
                                            </p:tav>
                                          </p:tavLst>
                                        </p:anim>
                                      </p:childTnLst>
                                    </p:cTn>
                                  </p:par>
                                  <p:par>
                                    <p:cTn id="359" presetID="2" presetClass="entr" presetSubtype="4" fill="hold" nodeType="withEffect">
                                      <p:stCondLst>
                                        <p:cond delay="0"/>
                                      </p:stCondLst>
                                      <p:childTnLst>
                                        <p:set>
                                          <p:cBhvr>
                                            <p:cTn id="360" dur="1" fill="hold">
                                              <p:stCondLst>
                                                <p:cond delay="0"/>
                                              </p:stCondLst>
                                            </p:cTn>
                                            <p:tgtEl>
                                              <p:spTgt spid="2148"/>
                                            </p:tgtEl>
                                            <p:attrNameLst>
                                              <p:attrName>style.visibility</p:attrName>
                                            </p:attrNameLst>
                                          </p:cBhvr>
                                          <p:to>
                                            <p:strVal val="visible"/>
                                          </p:to>
                                        </p:set>
                                        <p:anim calcmode="lin" valueType="num">
                                          <p:cBhvr additive="base">
                                            <p:cTn id="361" dur="500" fill="hold"/>
                                            <p:tgtEl>
                                              <p:spTgt spid="2148"/>
                                            </p:tgtEl>
                                            <p:attrNameLst>
                                              <p:attrName>ppt_x</p:attrName>
                                            </p:attrNameLst>
                                          </p:cBhvr>
                                          <p:tavLst>
                                            <p:tav tm="0">
                                              <p:val>
                                                <p:strVal val="#ppt_x"/>
                                              </p:val>
                                            </p:tav>
                                            <p:tav tm="100000">
                                              <p:val>
                                                <p:strVal val="#ppt_x"/>
                                              </p:val>
                                            </p:tav>
                                          </p:tavLst>
                                        </p:anim>
                                        <p:anim calcmode="lin" valueType="num">
                                          <p:cBhvr additive="base">
                                            <p:cTn id="362" dur="500" fill="hold"/>
                                            <p:tgtEl>
                                              <p:spTgt spid="2148"/>
                                            </p:tgtEl>
                                            <p:attrNameLst>
                                              <p:attrName>ppt_y</p:attrName>
                                            </p:attrNameLst>
                                          </p:cBhvr>
                                          <p:tavLst>
                                            <p:tav tm="0">
                                              <p:val>
                                                <p:strVal val="1+#ppt_h/2"/>
                                              </p:val>
                                            </p:tav>
                                            <p:tav tm="100000">
                                              <p:val>
                                                <p:strVal val="#ppt_y"/>
                                              </p:val>
                                            </p:tav>
                                          </p:tavLst>
                                        </p:anim>
                                      </p:childTnLst>
                                    </p:cTn>
                                  </p:par>
                                  <p:par>
                                    <p:cTn id="363" presetID="2" presetClass="entr" presetSubtype="1" fill="hold" nodeType="withEffect">
                                      <p:stCondLst>
                                        <p:cond delay="0"/>
                                      </p:stCondLst>
                                      <p:childTnLst>
                                        <p:set>
                                          <p:cBhvr>
                                            <p:cTn id="364" dur="1" fill="hold">
                                              <p:stCondLst>
                                                <p:cond delay="0"/>
                                              </p:stCondLst>
                                            </p:cTn>
                                            <p:tgtEl>
                                              <p:spTgt spid="2149"/>
                                            </p:tgtEl>
                                            <p:attrNameLst>
                                              <p:attrName>style.visibility</p:attrName>
                                            </p:attrNameLst>
                                          </p:cBhvr>
                                          <p:to>
                                            <p:strVal val="visible"/>
                                          </p:to>
                                        </p:set>
                                        <p:anim calcmode="lin" valueType="num">
                                          <p:cBhvr additive="base">
                                            <p:cTn id="365" dur="500" fill="hold"/>
                                            <p:tgtEl>
                                              <p:spTgt spid="2149"/>
                                            </p:tgtEl>
                                            <p:attrNameLst>
                                              <p:attrName>ppt_x</p:attrName>
                                            </p:attrNameLst>
                                          </p:cBhvr>
                                          <p:tavLst>
                                            <p:tav tm="0">
                                              <p:val>
                                                <p:strVal val="#ppt_x"/>
                                              </p:val>
                                            </p:tav>
                                            <p:tav tm="100000">
                                              <p:val>
                                                <p:strVal val="#ppt_x"/>
                                              </p:val>
                                            </p:tav>
                                          </p:tavLst>
                                        </p:anim>
                                        <p:anim calcmode="lin" valueType="num">
                                          <p:cBhvr additive="base">
                                            <p:cTn id="366" dur="500" fill="hold"/>
                                            <p:tgtEl>
                                              <p:spTgt spid="2149"/>
                                            </p:tgtEl>
                                            <p:attrNameLst>
                                              <p:attrName>ppt_y</p:attrName>
                                            </p:attrNameLst>
                                          </p:cBhvr>
                                          <p:tavLst>
                                            <p:tav tm="0">
                                              <p:val>
                                                <p:strVal val="0-#ppt_h/2"/>
                                              </p:val>
                                            </p:tav>
                                            <p:tav tm="100000">
                                              <p:val>
                                                <p:strVal val="#ppt_y"/>
                                              </p:val>
                                            </p:tav>
                                          </p:tavLst>
                                        </p:anim>
                                      </p:childTnLst>
                                    </p:cTn>
                                  </p:par>
                                  <p:par>
                                    <p:cTn id="367" presetID="2" presetClass="entr" presetSubtype="1" fill="hold" nodeType="withEffect">
                                      <p:stCondLst>
                                        <p:cond delay="0"/>
                                      </p:stCondLst>
                                      <p:childTnLst>
                                        <p:set>
                                          <p:cBhvr>
                                            <p:cTn id="368" dur="1" fill="hold">
                                              <p:stCondLst>
                                                <p:cond delay="0"/>
                                              </p:stCondLst>
                                            </p:cTn>
                                            <p:tgtEl>
                                              <p:spTgt spid="2150"/>
                                            </p:tgtEl>
                                            <p:attrNameLst>
                                              <p:attrName>style.visibility</p:attrName>
                                            </p:attrNameLst>
                                          </p:cBhvr>
                                          <p:to>
                                            <p:strVal val="visible"/>
                                          </p:to>
                                        </p:set>
                                        <p:anim calcmode="lin" valueType="num">
                                          <p:cBhvr additive="base">
                                            <p:cTn id="369" dur="500" fill="hold"/>
                                            <p:tgtEl>
                                              <p:spTgt spid="2150"/>
                                            </p:tgtEl>
                                            <p:attrNameLst>
                                              <p:attrName>ppt_x</p:attrName>
                                            </p:attrNameLst>
                                          </p:cBhvr>
                                          <p:tavLst>
                                            <p:tav tm="0">
                                              <p:val>
                                                <p:strVal val="#ppt_x"/>
                                              </p:val>
                                            </p:tav>
                                            <p:tav tm="100000">
                                              <p:val>
                                                <p:strVal val="#ppt_x"/>
                                              </p:val>
                                            </p:tav>
                                          </p:tavLst>
                                        </p:anim>
                                        <p:anim calcmode="lin" valueType="num">
                                          <p:cBhvr additive="base">
                                            <p:cTn id="370" dur="500" fill="hold"/>
                                            <p:tgtEl>
                                              <p:spTgt spid="2150"/>
                                            </p:tgtEl>
                                            <p:attrNameLst>
                                              <p:attrName>ppt_y</p:attrName>
                                            </p:attrNameLst>
                                          </p:cBhvr>
                                          <p:tavLst>
                                            <p:tav tm="0">
                                              <p:val>
                                                <p:strVal val="0-#ppt_h/2"/>
                                              </p:val>
                                            </p:tav>
                                            <p:tav tm="100000">
                                              <p:val>
                                                <p:strVal val="#ppt_y"/>
                                              </p:val>
                                            </p:tav>
                                          </p:tavLst>
                                        </p:anim>
                                      </p:childTnLst>
                                    </p:cTn>
                                  </p:par>
                                  <p:par>
                                    <p:cTn id="371" presetID="2" presetClass="entr" presetSubtype="4" fill="hold" nodeType="withEffect">
                                      <p:stCondLst>
                                        <p:cond delay="0"/>
                                      </p:stCondLst>
                                      <p:childTnLst>
                                        <p:set>
                                          <p:cBhvr>
                                            <p:cTn id="372" dur="1" fill="hold">
                                              <p:stCondLst>
                                                <p:cond delay="0"/>
                                              </p:stCondLst>
                                            </p:cTn>
                                            <p:tgtEl>
                                              <p:spTgt spid="2151"/>
                                            </p:tgtEl>
                                            <p:attrNameLst>
                                              <p:attrName>style.visibility</p:attrName>
                                            </p:attrNameLst>
                                          </p:cBhvr>
                                          <p:to>
                                            <p:strVal val="visible"/>
                                          </p:to>
                                        </p:set>
                                        <p:anim calcmode="lin" valueType="num">
                                          <p:cBhvr additive="base">
                                            <p:cTn id="373" dur="500" fill="hold"/>
                                            <p:tgtEl>
                                              <p:spTgt spid="2151"/>
                                            </p:tgtEl>
                                            <p:attrNameLst>
                                              <p:attrName>ppt_x</p:attrName>
                                            </p:attrNameLst>
                                          </p:cBhvr>
                                          <p:tavLst>
                                            <p:tav tm="0">
                                              <p:val>
                                                <p:strVal val="#ppt_x"/>
                                              </p:val>
                                            </p:tav>
                                            <p:tav tm="100000">
                                              <p:val>
                                                <p:strVal val="#ppt_x"/>
                                              </p:val>
                                            </p:tav>
                                          </p:tavLst>
                                        </p:anim>
                                        <p:anim calcmode="lin" valueType="num">
                                          <p:cBhvr additive="base">
                                            <p:cTn id="374" dur="500" fill="hold"/>
                                            <p:tgtEl>
                                              <p:spTgt spid="2151"/>
                                            </p:tgtEl>
                                            <p:attrNameLst>
                                              <p:attrName>ppt_y</p:attrName>
                                            </p:attrNameLst>
                                          </p:cBhvr>
                                          <p:tavLst>
                                            <p:tav tm="0">
                                              <p:val>
                                                <p:strVal val="1+#ppt_h/2"/>
                                              </p:val>
                                            </p:tav>
                                            <p:tav tm="100000">
                                              <p:val>
                                                <p:strVal val="#ppt_y"/>
                                              </p:val>
                                            </p:tav>
                                          </p:tavLst>
                                        </p:anim>
                                      </p:childTnLst>
                                    </p:cTn>
                                  </p:par>
                                  <p:par>
                                    <p:cTn id="375" presetID="2" presetClass="entr" presetSubtype="1" fill="hold" nodeType="withEffect">
                                      <p:stCondLst>
                                        <p:cond delay="0"/>
                                      </p:stCondLst>
                                      <p:childTnLst>
                                        <p:set>
                                          <p:cBhvr>
                                            <p:cTn id="376" dur="1" fill="hold">
                                              <p:stCondLst>
                                                <p:cond delay="0"/>
                                              </p:stCondLst>
                                            </p:cTn>
                                            <p:tgtEl>
                                              <p:spTgt spid="2152"/>
                                            </p:tgtEl>
                                            <p:attrNameLst>
                                              <p:attrName>style.visibility</p:attrName>
                                            </p:attrNameLst>
                                          </p:cBhvr>
                                          <p:to>
                                            <p:strVal val="visible"/>
                                          </p:to>
                                        </p:set>
                                        <p:anim calcmode="lin" valueType="num">
                                          <p:cBhvr additive="base">
                                            <p:cTn id="377" dur="500" fill="hold"/>
                                            <p:tgtEl>
                                              <p:spTgt spid="2152"/>
                                            </p:tgtEl>
                                            <p:attrNameLst>
                                              <p:attrName>ppt_x</p:attrName>
                                            </p:attrNameLst>
                                          </p:cBhvr>
                                          <p:tavLst>
                                            <p:tav tm="0">
                                              <p:val>
                                                <p:strVal val="#ppt_x"/>
                                              </p:val>
                                            </p:tav>
                                            <p:tav tm="100000">
                                              <p:val>
                                                <p:strVal val="#ppt_x"/>
                                              </p:val>
                                            </p:tav>
                                          </p:tavLst>
                                        </p:anim>
                                        <p:anim calcmode="lin" valueType="num">
                                          <p:cBhvr additive="base">
                                            <p:cTn id="378" dur="500" fill="hold"/>
                                            <p:tgtEl>
                                              <p:spTgt spid="2152"/>
                                            </p:tgtEl>
                                            <p:attrNameLst>
                                              <p:attrName>ppt_y</p:attrName>
                                            </p:attrNameLst>
                                          </p:cBhvr>
                                          <p:tavLst>
                                            <p:tav tm="0">
                                              <p:val>
                                                <p:strVal val="0-#ppt_h/2"/>
                                              </p:val>
                                            </p:tav>
                                            <p:tav tm="100000">
                                              <p:val>
                                                <p:strVal val="#ppt_y"/>
                                              </p:val>
                                            </p:tav>
                                          </p:tavLst>
                                        </p:anim>
                                      </p:childTnLst>
                                    </p:cTn>
                                  </p:par>
                                  <p:par>
                                    <p:cTn id="379" presetID="2" presetClass="entr" presetSubtype="4" fill="hold" nodeType="withEffect">
                                      <p:stCondLst>
                                        <p:cond delay="0"/>
                                      </p:stCondLst>
                                      <p:childTnLst>
                                        <p:set>
                                          <p:cBhvr>
                                            <p:cTn id="380" dur="1" fill="hold">
                                              <p:stCondLst>
                                                <p:cond delay="0"/>
                                              </p:stCondLst>
                                            </p:cTn>
                                            <p:tgtEl>
                                              <p:spTgt spid="2153"/>
                                            </p:tgtEl>
                                            <p:attrNameLst>
                                              <p:attrName>style.visibility</p:attrName>
                                            </p:attrNameLst>
                                          </p:cBhvr>
                                          <p:to>
                                            <p:strVal val="visible"/>
                                          </p:to>
                                        </p:set>
                                        <p:anim calcmode="lin" valueType="num">
                                          <p:cBhvr additive="base">
                                            <p:cTn id="381" dur="500" fill="hold"/>
                                            <p:tgtEl>
                                              <p:spTgt spid="2153"/>
                                            </p:tgtEl>
                                            <p:attrNameLst>
                                              <p:attrName>ppt_x</p:attrName>
                                            </p:attrNameLst>
                                          </p:cBhvr>
                                          <p:tavLst>
                                            <p:tav tm="0">
                                              <p:val>
                                                <p:strVal val="#ppt_x"/>
                                              </p:val>
                                            </p:tav>
                                            <p:tav tm="100000">
                                              <p:val>
                                                <p:strVal val="#ppt_x"/>
                                              </p:val>
                                            </p:tav>
                                          </p:tavLst>
                                        </p:anim>
                                        <p:anim calcmode="lin" valueType="num">
                                          <p:cBhvr additive="base">
                                            <p:cTn id="382" dur="500" fill="hold"/>
                                            <p:tgtEl>
                                              <p:spTgt spid="2153"/>
                                            </p:tgtEl>
                                            <p:attrNameLst>
                                              <p:attrName>ppt_y</p:attrName>
                                            </p:attrNameLst>
                                          </p:cBhvr>
                                          <p:tavLst>
                                            <p:tav tm="0">
                                              <p:val>
                                                <p:strVal val="1+#ppt_h/2"/>
                                              </p:val>
                                            </p:tav>
                                            <p:tav tm="100000">
                                              <p:val>
                                                <p:strVal val="#ppt_y"/>
                                              </p:val>
                                            </p:tav>
                                          </p:tavLst>
                                        </p:anim>
                                      </p:childTnLst>
                                    </p:cTn>
                                  </p:par>
                                  <p:par>
                                    <p:cTn id="383" presetID="2" presetClass="entr" presetSubtype="4" fill="hold" nodeType="withEffect">
                                      <p:stCondLst>
                                        <p:cond delay="0"/>
                                      </p:stCondLst>
                                      <p:childTnLst>
                                        <p:set>
                                          <p:cBhvr>
                                            <p:cTn id="384" dur="1" fill="hold">
                                              <p:stCondLst>
                                                <p:cond delay="0"/>
                                              </p:stCondLst>
                                            </p:cTn>
                                            <p:tgtEl>
                                              <p:spTgt spid="2154"/>
                                            </p:tgtEl>
                                            <p:attrNameLst>
                                              <p:attrName>style.visibility</p:attrName>
                                            </p:attrNameLst>
                                          </p:cBhvr>
                                          <p:to>
                                            <p:strVal val="visible"/>
                                          </p:to>
                                        </p:set>
                                        <p:anim calcmode="lin" valueType="num">
                                          <p:cBhvr additive="base">
                                            <p:cTn id="385" dur="500" fill="hold"/>
                                            <p:tgtEl>
                                              <p:spTgt spid="2154"/>
                                            </p:tgtEl>
                                            <p:attrNameLst>
                                              <p:attrName>ppt_x</p:attrName>
                                            </p:attrNameLst>
                                          </p:cBhvr>
                                          <p:tavLst>
                                            <p:tav tm="0">
                                              <p:val>
                                                <p:strVal val="#ppt_x"/>
                                              </p:val>
                                            </p:tav>
                                            <p:tav tm="100000">
                                              <p:val>
                                                <p:strVal val="#ppt_x"/>
                                              </p:val>
                                            </p:tav>
                                          </p:tavLst>
                                        </p:anim>
                                        <p:anim calcmode="lin" valueType="num">
                                          <p:cBhvr additive="base">
                                            <p:cTn id="386" dur="500" fill="hold"/>
                                            <p:tgtEl>
                                              <p:spTgt spid="2154"/>
                                            </p:tgtEl>
                                            <p:attrNameLst>
                                              <p:attrName>ppt_y</p:attrName>
                                            </p:attrNameLst>
                                          </p:cBhvr>
                                          <p:tavLst>
                                            <p:tav tm="0">
                                              <p:val>
                                                <p:strVal val="1+#ppt_h/2"/>
                                              </p:val>
                                            </p:tav>
                                            <p:tav tm="100000">
                                              <p:val>
                                                <p:strVal val="#ppt_y"/>
                                              </p:val>
                                            </p:tav>
                                          </p:tavLst>
                                        </p:anim>
                                      </p:childTnLst>
                                    </p:cTn>
                                  </p:par>
                                  <p:par>
                                    <p:cTn id="387" presetID="2" presetClass="entr" presetSubtype="1" fill="hold" nodeType="withEffect">
                                      <p:stCondLst>
                                        <p:cond delay="0"/>
                                      </p:stCondLst>
                                      <p:childTnLst>
                                        <p:set>
                                          <p:cBhvr>
                                            <p:cTn id="388" dur="1" fill="hold">
                                              <p:stCondLst>
                                                <p:cond delay="0"/>
                                              </p:stCondLst>
                                            </p:cTn>
                                            <p:tgtEl>
                                              <p:spTgt spid="2155"/>
                                            </p:tgtEl>
                                            <p:attrNameLst>
                                              <p:attrName>style.visibility</p:attrName>
                                            </p:attrNameLst>
                                          </p:cBhvr>
                                          <p:to>
                                            <p:strVal val="visible"/>
                                          </p:to>
                                        </p:set>
                                        <p:anim calcmode="lin" valueType="num">
                                          <p:cBhvr additive="base">
                                            <p:cTn id="389" dur="500" fill="hold"/>
                                            <p:tgtEl>
                                              <p:spTgt spid="2155"/>
                                            </p:tgtEl>
                                            <p:attrNameLst>
                                              <p:attrName>ppt_x</p:attrName>
                                            </p:attrNameLst>
                                          </p:cBhvr>
                                          <p:tavLst>
                                            <p:tav tm="0">
                                              <p:val>
                                                <p:strVal val="#ppt_x"/>
                                              </p:val>
                                            </p:tav>
                                            <p:tav tm="100000">
                                              <p:val>
                                                <p:strVal val="#ppt_x"/>
                                              </p:val>
                                            </p:tav>
                                          </p:tavLst>
                                        </p:anim>
                                        <p:anim calcmode="lin" valueType="num">
                                          <p:cBhvr additive="base">
                                            <p:cTn id="390" dur="500" fill="hold"/>
                                            <p:tgtEl>
                                              <p:spTgt spid="2155"/>
                                            </p:tgtEl>
                                            <p:attrNameLst>
                                              <p:attrName>ppt_y</p:attrName>
                                            </p:attrNameLst>
                                          </p:cBhvr>
                                          <p:tavLst>
                                            <p:tav tm="0">
                                              <p:val>
                                                <p:strVal val="0-#ppt_h/2"/>
                                              </p:val>
                                            </p:tav>
                                            <p:tav tm="100000">
                                              <p:val>
                                                <p:strVal val="#ppt_y"/>
                                              </p:val>
                                            </p:tav>
                                          </p:tavLst>
                                        </p:anim>
                                      </p:childTnLst>
                                    </p:cTn>
                                  </p:par>
                                  <p:par>
                                    <p:cTn id="391" presetID="2" presetClass="entr" presetSubtype="1" fill="hold" nodeType="withEffect">
                                      <p:stCondLst>
                                        <p:cond delay="0"/>
                                      </p:stCondLst>
                                      <p:childTnLst>
                                        <p:set>
                                          <p:cBhvr>
                                            <p:cTn id="392" dur="1" fill="hold">
                                              <p:stCondLst>
                                                <p:cond delay="0"/>
                                              </p:stCondLst>
                                            </p:cTn>
                                            <p:tgtEl>
                                              <p:spTgt spid="2156"/>
                                            </p:tgtEl>
                                            <p:attrNameLst>
                                              <p:attrName>style.visibility</p:attrName>
                                            </p:attrNameLst>
                                          </p:cBhvr>
                                          <p:to>
                                            <p:strVal val="visible"/>
                                          </p:to>
                                        </p:set>
                                        <p:anim calcmode="lin" valueType="num">
                                          <p:cBhvr additive="base">
                                            <p:cTn id="393" dur="500" fill="hold"/>
                                            <p:tgtEl>
                                              <p:spTgt spid="2156"/>
                                            </p:tgtEl>
                                            <p:attrNameLst>
                                              <p:attrName>ppt_x</p:attrName>
                                            </p:attrNameLst>
                                          </p:cBhvr>
                                          <p:tavLst>
                                            <p:tav tm="0">
                                              <p:val>
                                                <p:strVal val="#ppt_x"/>
                                              </p:val>
                                            </p:tav>
                                            <p:tav tm="100000">
                                              <p:val>
                                                <p:strVal val="#ppt_x"/>
                                              </p:val>
                                            </p:tav>
                                          </p:tavLst>
                                        </p:anim>
                                        <p:anim calcmode="lin" valueType="num">
                                          <p:cBhvr additive="base">
                                            <p:cTn id="394" dur="500" fill="hold"/>
                                            <p:tgtEl>
                                              <p:spTgt spid="2156"/>
                                            </p:tgtEl>
                                            <p:attrNameLst>
                                              <p:attrName>ppt_y</p:attrName>
                                            </p:attrNameLst>
                                          </p:cBhvr>
                                          <p:tavLst>
                                            <p:tav tm="0">
                                              <p:val>
                                                <p:strVal val="0-#ppt_h/2"/>
                                              </p:val>
                                            </p:tav>
                                            <p:tav tm="100000">
                                              <p:val>
                                                <p:strVal val="#ppt_y"/>
                                              </p:val>
                                            </p:tav>
                                          </p:tavLst>
                                        </p:anim>
                                      </p:childTnLst>
                                    </p:cTn>
                                  </p:par>
                                  <p:par>
                                    <p:cTn id="395" presetID="2" presetClass="entr" presetSubtype="1" fill="hold" nodeType="withEffect">
                                      <p:stCondLst>
                                        <p:cond delay="0"/>
                                      </p:stCondLst>
                                      <p:childTnLst>
                                        <p:set>
                                          <p:cBhvr>
                                            <p:cTn id="396" dur="1" fill="hold">
                                              <p:stCondLst>
                                                <p:cond delay="0"/>
                                              </p:stCondLst>
                                            </p:cTn>
                                            <p:tgtEl>
                                              <p:spTgt spid="2157"/>
                                            </p:tgtEl>
                                            <p:attrNameLst>
                                              <p:attrName>style.visibility</p:attrName>
                                            </p:attrNameLst>
                                          </p:cBhvr>
                                          <p:to>
                                            <p:strVal val="visible"/>
                                          </p:to>
                                        </p:set>
                                        <p:anim calcmode="lin" valueType="num">
                                          <p:cBhvr additive="base">
                                            <p:cTn id="397" dur="500" fill="hold"/>
                                            <p:tgtEl>
                                              <p:spTgt spid="2157"/>
                                            </p:tgtEl>
                                            <p:attrNameLst>
                                              <p:attrName>ppt_x</p:attrName>
                                            </p:attrNameLst>
                                          </p:cBhvr>
                                          <p:tavLst>
                                            <p:tav tm="0">
                                              <p:val>
                                                <p:strVal val="#ppt_x"/>
                                              </p:val>
                                            </p:tav>
                                            <p:tav tm="100000">
                                              <p:val>
                                                <p:strVal val="#ppt_x"/>
                                              </p:val>
                                            </p:tav>
                                          </p:tavLst>
                                        </p:anim>
                                        <p:anim calcmode="lin" valueType="num">
                                          <p:cBhvr additive="base">
                                            <p:cTn id="398" dur="500" fill="hold"/>
                                            <p:tgtEl>
                                              <p:spTgt spid="2157"/>
                                            </p:tgtEl>
                                            <p:attrNameLst>
                                              <p:attrName>ppt_y</p:attrName>
                                            </p:attrNameLst>
                                          </p:cBhvr>
                                          <p:tavLst>
                                            <p:tav tm="0">
                                              <p:val>
                                                <p:strVal val="0-#ppt_h/2"/>
                                              </p:val>
                                            </p:tav>
                                            <p:tav tm="100000">
                                              <p:val>
                                                <p:strVal val="#ppt_y"/>
                                              </p:val>
                                            </p:tav>
                                          </p:tavLst>
                                        </p:anim>
                                      </p:childTnLst>
                                    </p:cTn>
                                  </p:par>
                                  <p:par>
                                    <p:cTn id="399" presetID="2" presetClass="entr" presetSubtype="4" fill="hold" nodeType="withEffect">
                                      <p:stCondLst>
                                        <p:cond delay="0"/>
                                      </p:stCondLst>
                                      <p:childTnLst>
                                        <p:set>
                                          <p:cBhvr>
                                            <p:cTn id="400" dur="1" fill="hold">
                                              <p:stCondLst>
                                                <p:cond delay="0"/>
                                              </p:stCondLst>
                                            </p:cTn>
                                            <p:tgtEl>
                                              <p:spTgt spid="2158"/>
                                            </p:tgtEl>
                                            <p:attrNameLst>
                                              <p:attrName>style.visibility</p:attrName>
                                            </p:attrNameLst>
                                          </p:cBhvr>
                                          <p:to>
                                            <p:strVal val="visible"/>
                                          </p:to>
                                        </p:set>
                                        <p:anim calcmode="lin" valueType="num">
                                          <p:cBhvr additive="base">
                                            <p:cTn id="401" dur="500" fill="hold"/>
                                            <p:tgtEl>
                                              <p:spTgt spid="2158"/>
                                            </p:tgtEl>
                                            <p:attrNameLst>
                                              <p:attrName>ppt_x</p:attrName>
                                            </p:attrNameLst>
                                          </p:cBhvr>
                                          <p:tavLst>
                                            <p:tav tm="0">
                                              <p:val>
                                                <p:strVal val="#ppt_x"/>
                                              </p:val>
                                            </p:tav>
                                            <p:tav tm="100000">
                                              <p:val>
                                                <p:strVal val="#ppt_x"/>
                                              </p:val>
                                            </p:tav>
                                          </p:tavLst>
                                        </p:anim>
                                        <p:anim calcmode="lin" valueType="num">
                                          <p:cBhvr additive="base">
                                            <p:cTn id="402" dur="500" fill="hold"/>
                                            <p:tgtEl>
                                              <p:spTgt spid="2158"/>
                                            </p:tgtEl>
                                            <p:attrNameLst>
                                              <p:attrName>ppt_y</p:attrName>
                                            </p:attrNameLst>
                                          </p:cBhvr>
                                          <p:tavLst>
                                            <p:tav tm="0">
                                              <p:val>
                                                <p:strVal val="1+#ppt_h/2"/>
                                              </p:val>
                                            </p:tav>
                                            <p:tav tm="100000">
                                              <p:val>
                                                <p:strVal val="#ppt_y"/>
                                              </p:val>
                                            </p:tav>
                                          </p:tavLst>
                                        </p:anim>
                                      </p:childTnLst>
                                    </p:cTn>
                                  </p:par>
                                  <p:par>
                                    <p:cTn id="403" presetID="2" presetClass="entr" presetSubtype="4" fill="hold" nodeType="withEffect">
                                      <p:stCondLst>
                                        <p:cond delay="0"/>
                                      </p:stCondLst>
                                      <p:childTnLst>
                                        <p:set>
                                          <p:cBhvr>
                                            <p:cTn id="404" dur="1" fill="hold">
                                              <p:stCondLst>
                                                <p:cond delay="0"/>
                                              </p:stCondLst>
                                            </p:cTn>
                                            <p:tgtEl>
                                              <p:spTgt spid="2159"/>
                                            </p:tgtEl>
                                            <p:attrNameLst>
                                              <p:attrName>style.visibility</p:attrName>
                                            </p:attrNameLst>
                                          </p:cBhvr>
                                          <p:to>
                                            <p:strVal val="visible"/>
                                          </p:to>
                                        </p:set>
                                        <p:anim calcmode="lin" valueType="num">
                                          <p:cBhvr additive="base">
                                            <p:cTn id="405" dur="500" fill="hold"/>
                                            <p:tgtEl>
                                              <p:spTgt spid="2159"/>
                                            </p:tgtEl>
                                            <p:attrNameLst>
                                              <p:attrName>ppt_x</p:attrName>
                                            </p:attrNameLst>
                                          </p:cBhvr>
                                          <p:tavLst>
                                            <p:tav tm="0">
                                              <p:val>
                                                <p:strVal val="#ppt_x"/>
                                              </p:val>
                                            </p:tav>
                                            <p:tav tm="100000">
                                              <p:val>
                                                <p:strVal val="#ppt_x"/>
                                              </p:val>
                                            </p:tav>
                                          </p:tavLst>
                                        </p:anim>
                                        <p:anim calcmode="lin" valueType="num">
                                          <p:cBhvr additive="base">
                                            <p:cTn id="406" dur="500" fill="hold"/>
                                            <p:tgtEl>
                                              <p:spTgt spid="2159"/>
                                            </p:tgtEl>
                                            <p:attrNameLst>
                                              <p:attrName>ppt_y</p:attrName>
                                            </p:attrNameLst>
                                          </p:cBhvr>
                                          <p:tavLst>
                                            <p:tav tm="0">
                                              <p:val>
                                                <p:strVal val="1+#ppt_h/2"/>
                                              </p:val>
                                            </p:tav>
                                            <p:tav tm="100000">
                                              <p:val>
                                                <p:strVal val="#ppt_y"/>
                                              </p:val>
                                            </p:tav>
                                          </p:tavLst>
                                        </p:anim>
                                      </p:childTnLst>
                                    </p:cTn>
                                  </p:par>
                                  <p:par>
                                    <p:cTn id="407" presetID="2" presetClass="entr" presetSubtype="1" fill="hold" nodeType="withEffect">
                                      <p:stCondLst>
                                        <p:cond delay="0"/>
                                      </p:stCondLst>
                                      <p:childTnLst>
                                        <p:set>
                                          <p:cBhvr>
                                            <p:cTn id="408" dur="1" fill="hold">
                                              <p:stCondLst>
                                                <p:cond delay="0"/>
                                              </p:stCondLst>
                                            </p:cTn>
                                            <p:tgtEl>
                                              <p:spTgt spid="2160"/>
                                            </p:tgtEl>
                                            <p:attrNameLst>
                                              <p:attrName>style.visibility</p:attrName>
                                            </p:attrNameLst>
                                          </p:cBhvr>
                                          <p:to>
                                            <p:strVal val="visible"/>
                                          </p:to>
                                        </p:set>
                                        <p:anim calcmode="lin" valueType="num">
                                          <p:cBhvr additive="base">
                                            <p:cTn id="409" dur="500" fill="hold"/>
                                            <p:tgtEl>
                                              <p:spTgt spid="2160"/>
                                            </p:tgtEl>
                                            <p:attrNameLst>
                                              <p:attrName>ppt_x</p:attrName>
                                            </p:attrNameLst>
                                          </p:cBhvr>
                                          <p:tavLst>
                                            <p:tav tm="0">
                                              <p:val>
                                                <p:strVal val="#ppt_x"/>
                                              </p:val>
                                            </p:tav>
                                            <p:tav tm="100000">
                                              <p:val>
                                                <p:strVal val="#ppt_x"/>
                                              </p:val>
                                            </p:tav>
                                          </p:tavLst>
                                        </p:anim>
                                        <p:anim calcmode="lin" valueType="num">
                                          <p:cBhvr additive="base">
                                            <p:cTn id="410" dur="500" fill="hold"/>
                                            <p:tgtEl>
                                              <p:spTgt spid="2160"/>
                                            </p:tgtEl>
                                            <p:attrNameLst>
                                              <p:attrName>ppt_y</p:attrName>
                                            </p:attrNameLst>
                                          </p:cBhvr>
                                          <p:tavLst>
                                            <p:tav tm="0">
                                              <p:val>
                                                <p:strVal val="0-#ppt_h/2"/>
                                              </p:val>
                                            </p:tav>
                                            <p:tav tm="100000">
                                              <p:val>
                                                <p:strVal val="#ppt_y"/>
                                              </p:val>
                                            </p:tav>
                                          </p:tavLst>
                                        </p:anim>
                                      </p:childTnLst>
                                    </p:cTn>
                                  </p:par>
                                  <p:par>
                                    <p:cTn id="411" presetID="2" presetClass="entr" presetSubtype="1" fill="hold" nodeType="withEffect">
                                      <p:stCondLst>
                                        <p:cond delay="0"/>
                                      </p:stCondLst>
                                      <p:childTnLst>
                                        <p:set>
                                          <p:cBhvr>
                                            <p:cTn id="412" dur="1" fill="hold">
                                              <p:stCondLst>
                                                <p:cond delay="0"/>
                                              </p:stCondLst>
                                            </p:cTn>
                                            <p:tgtEl>
                                              <p:spTgt spid="2161"/>
                                            </p:tgtEl>
                                            <p:attrNameLst>
                                              <p:attrName>style.visibility</p:attrName>
                                            </p:attrNameLst>
                                          </p:cBhvr>
                                          <p:to>
                                            <p:strVal val="visible"/>
                                          </p:to>
                                        </p:set>
                                        <p:anim calcmode="lin" valueType="num">
                                          <p:cBhvr additive="base">
                                            <p:cTn id="413" dur="500" fill="hold"/>
                                            <p:tgtEl>
                                              <p:spTgt spid="2161"/>
                                            </p:tgtEl>
                                            <p:attrNameLst>
                                              <p:attrName>ppt_x</p:attrName>
                                            </p:attrNameLst>
                                          </p:cBhvr>
                                          <p:tavLst>
                                            <p:tav tm="0">
                                              <p:val>
                                                <p:strVal val="#ppt_x"/>
                                              </p:val>
                                            </p:tav>
                                            <p:tav tm="100000">
                                              <p:val>
                                                <p:strVal val="#ppt_x"/>
                                              </p:val>
                                            </p:tav>
                                          </p:tavLst>
                                        </p:anim>
                                        <p:anim calcmode="lin" valueType="num">
                                          <p:cBhvr additive="base">
                                            <p:cTn id="414" dur="500" fill="hold"/>
                                            <p:tgtEl>
                                              <p:spTgt spid="2161"/>
                                            </p:tgtEl>
                                            <p:attrNameLst>
                                              <p:attrName>ppt_y</p:attrName>
                                            </p:attrNameLst>
                                          </p:cBhvr>
                                          <p:tavLst>
                                            <p:tav tm="0">
                                              <p:val>
                                                <p:strVal val="0-#ppt_h/2"/>
                                              </p:val>
                                            </p:tav>
                                            <p:tav tm="100000">
                                              <p:val>
                                                <p:strVal val="#ppt_y"/>
                                              </p:val>
                                            </p:tav>
                                          </p:tavLst>
                                        </p:anim>
                                      </p:childTnLst>
                                    </p:cTn>
                                  </p:par>
                                  <p:par>
                                    <p:cTn id="415" presetID="2" presetClass="entr" presetSubtype="1" fill="hold" nodeType="withEffect">
                                      <p:stCondLst>
                                        <p:cond delay="0"/>
                                      </p:stCondLst>
                                      <p:childTnLst>
                                        <p:set>
                                          <p:cBhvr>
                                            <p:cTn id="416" dur="1" fill="hold">
                                              <p:stCondLst>
                                                <p:cond delay="0"/>
                                              </p:stCondLst>
                                            </p:cTn>
                                            <p:tgtEl>
                                              <p:spTgt spid="2162"/>
                                            </p:tgtEl>
                                            <p:attrNameLst>
                                              <p:attrName>style.visibility</p:attrName>
                                            </p:attrNameLst>
                                          </p:cBhvr>
                                          <p:to>
                                            <p:strVal val="visible"/>
                                          </p:to>
                                        </p:set>
                                        <p:anim calcmode="lin" valueType="num">
                                          <p:cBhvr additive="base">
                                            <p:cTn id="417" dur="500" fill="hold"/>
                                            <p:tgtEl>
                                              <p:spTgt spid="2162"/>
                                            </p:tgtEl>
                                            <p:attrNameLst>
                                              <p:attrName>ppt_x</p:attrName>
                                            </p:attrNameLst>
                                          </p:cBhvr>
                                          <p:tavLst>
                                            <p:tav tm="0">
                                              <p:val>
                                                <p:strVal val="#ppt_x"/>
                                              </p:val>
                                            </p:tav>
                                            <p:tav tm="100000">
                                              <p:val>
                                                <p:strVal val="#ppt_x"/>
                                              </p:val>
                                            </p:tav>
                                          </p:tavLst>
                                        </p:anim>
                                        <p:anim calcmode="lin" valueType="num">
                                          <p:cBhvr additive="base">
                                            <p:cTn id="418" dur="500" fill="hold"/>
                                            <p:tgtEl>
                                              <p:spTgt spid="2162"/>
                                            </p:tgtEl>
                                            <p:attrNameLst>
                                              <p:attrName>ppt_y</p:attrName>
                                            </p:attrNameLst>
                                          </p:cBhvr>
                                          <p:tavLst>
                                            <p:tav tm="0">
                                              <p:val>
                                                <p:strVal val="0-#ppt_h/2"/>
                                              </p:val>
                                            </p:tav>
                                            <p:tav tm="100000">
                                              <p:val>
                                                <p:strVal val="#ppt_y"/>
                                              </p:val>
                                            </p:tav>
                                          </p:tavLst>
                                        </p:anim>
                                      </p:childTnLst>
                                    </p:cTn>
                                  </p:par>
                                  <p:par>
                                    <p:cTn id="419" presetID="2" presetClass="entr" presetSubtype="1" fill="hold" nodeType="withEffect">
                                      <p:stCondLst>
                                        <p:cond delay="0"/>
                                      </p:stCondLst>
                                      <p:childTnLst>
                                        <p:set>
                                          <p:cBhvr>
                                            <p:cTn id="420" dur="1" fill="hold">
                                              <p:stCondLst>
                                                <p:cond delay="0"/>
                                              </p:stCondLst>
                                            </p:cTn>
                                            <p:tgtEl>
                                              <p:spTgt spid="2163"/>
                                            </p:tgtEl>
                                            <p:attrNameLst>
                                              <p:attrName>style.visibility</p:attrName>
                                            </p:attrNameLst>
                                          </p:cBhvr>
                                          <p:to>
                                            <p:strVal val="visible"/>
                                          </p:to>
                                        </p:set>
                                        <p:anim calcmode="lin" valueType="num">
                                          <p:cBhvr additive="base">
                                            <p:cTn id="421" dur="500" fill="hold"/>
                                            <p:tgtEl>
                                              <p:spTgt spid="2163"/>
                                            </p:tgtEl>
                                            <p:attrNameLst>
                                              <p:attrName>ppt_x</p:attrName>
                                            </p:attrNameLst>
                                          </p:cBhvr>
                                          <p:tavLst>
                                            <p:tav tm="0">
                                              <p:val>
                                                <p:strVal val="#ppt_x"/>
                                              </p:val>
                                            </p:tav>
                                            <p:tav tm="100000">
                                              <p:val>
                                                <p:strVal val="#ppt_x"/>
                                              </p:val>
                                            </p:tav>
                                          </p:tavLst>
                                        </p:anim>
                                        <p:anim calcmode="lin" valueType="num">
                                          <p:cBhvr additive="base">
                                            <p:cTn id="422" dur="500" fill="hold"/>
                                            <p:tgtEl>
                                              <p:spTgt spid="2163"/>
                                            </p:tgtEl>
                                            <p:attrNameLst>
                                              <p:attrName>ppt_y</p:attrName>
                                            </p:attrNameLst>
                                          </p:cBhvr>
                                          <p:tavLst>
                                            <p:tav tm="0">
                                              <p:val>
                                                <p:strVal val="0-#ppt_h/2"/>
                                              </p:val>
                                            </p:tav>
                                            <p:tav tm="100000">
                                              <p:val>
                                                <p:strVal val="#ppt_y"/>
                                              </p:val>
                                            </p:tav>
                                          </p:tavLst>
                                        </p:anim>
                                      </p:childTnLst>
                                    </p:cTn>
                                  </p:par>
                                  <p:par>
                                    <p:cTn id="423" presetID="2" presetClass="entr" presetSubtype="4" fill="hold" nodeType="withEffect">
                                      <p:stCondLst>
                                        <p:cond delay="0"/>
                                      </p:stCondLst>
                                      <p:childTnLst>
                                        <p:set>
                                          <p:cBhvr>
                                            <p:cTn id="424" dur="1" fill="hold">
                                              <p:stCondLst>
                                                <p:cond delay="0"/>
                                              </p:stCondLst>
                                            </p:cTn>
                                            <p:tgtEl>
                                              <p:spTgt spid="2164"/>
                                            </p:tgtEl>
                                            <p:attrNameLst>
                                              <p:attrName>style.visibility</p:attrName>
                                            </p:attrNameLst>
                                          </p:cBhvr>
                                          <p:to>
                                            <p:strVal val="visible"/>
                                          </p:to>
                                        </p:set>
                                        <p:anim calcmode="lin" valueType="num">
                                          <p:cBhvr additive="base">
                                            <p:cTn id="425" dur="500" fill="hold"/>
                                            <p:tgtEl>
                                              <p:spTgt spid="2164"/>
                                            </p:tgtEl>
                                            <p:attrNameLst>
                                              <p:attrName>ppt_x</p:attrName>
                                            </p:attrNameLst>
                                          </p:cBhvr>
                                          <p:tavLst>
                                            <p:tav tm="0">
                                              <p:val>
                                                <p:strVal val="#ppt_x"/>
                                              </p:val>
                                            </p:tav>
                                            <p:tav tm="100000">
                                              <p:val>
                                                <p:strVal val="#ppt_x"/>
                                              </p:val>
                                            </p:tav>
                                          </p:tavLst>
                                        </p:anim>
                                        <p:anim calcmode="lin" valueType="num">
                                          <p:cBhvr additive="base">
                                            <p:cTn id="426" dur="500" fill="hold"/>
                                            <p:tgtEl>
                                              <p:spTgt spid="2164"/>
                                            </p:tgtEl>
                                            <p:attrNameLst>
                                              <p:attrName>ppt_y</p:attrName>
                                            </p:attrNameLst>
                                          </p:cBhvr>
                                          <p:tavLst>
                                            <p:tav tm="0">
                                              <p:val>
                                                <p:strVal val="1+#ppt_h/2"/>
                                              </p:val>
                                            </p:tav>
                                            <p:tav tm="100000">
                                              <p:val>
                                                <p:strVal val="#ppt_y"/>
                                              </p:val>
                                            </p:tav>
                                          </p:tavLst>
                                        </p:anim>
                                      </p:childTnLst>
                                    </p:cTn>
                                  </p:par>
                                  <p:par>
                                    <p:cTn id="427" presetID="2" presetClass="entr" presetSubtype="1" fill="hold" nodeType="withEffect">
                                      <p:stCondLst>
                                        <p:cond delay="0"/>
                                      </p:stCondLst>
                                      <p:childTnLst>
                                        <p:set>
                                          <p:cBhvr>
                                            <p:cTn id="428" dur="1" fill="hold">
                                              <p:stCondLst>
                                                <p:cond delay="0"/>
                                              </p:stCondLst>
                                            </p:cTn>
                                            <p:tgtEl>
                                              <p:spTgt spid="2165"/>
                                            </p:tgtEl>
                                            <p:attrNameLst>
                                              <p:attrName>style.visibility</p:attrName>
                                            </p:attrNameLst>
                                          </p:cBhvr>
                                          <p:to>
                                            <p:strVal val="visible"/>
                                          </p:to>
                                        </p:set>
                                        <p:anim calcmode="lin" valueType="num">
                                          <p:cBhvr additive="base">
                                            <p:cTn id="429" dur="500" fill="hold"/>
                                            <p:tgtEl>
                                              <p:spTgt spid="2165"/>
                                            </p:tgtEl>
                                            <p:attrNameLst>
                                              <p:attrName>ppt_x</p:attrName>
                                            </p:attrNameLst>
                                          </p:cBhvr>
                                          <p:tavLst>
                                            <p:tav tm="0">
                                              <p:val>
                                                <p:strVal val="#ppt_x"/>
                                              </p:val>
                                            </p:tav>
                                            <p:tav tm="100000">
                                              <p:val>
                                                <p:strVal val="#ppt_x"/>
                                              </p:val>
                                            </p:tav>
                                          </p:tavLst>
                                        </p:anim>
                                        <p:anim calcmode="lin" valueType="num">
                                          <p:cBhvr additive="base">
                                            <p:cTn id="430" dur="500" fill="hold"/>
                                            <p:tgtEl>
                                              <p:spTgt spid="2165"/>
                                            </p:tgtEl>
                                            <p:attrNameLst>
                                              <p:attrName>ppt_y</p:attrName>
                                            </p:attrNameLst>
                                          </p:cBhvr>
                                          <p:tavLst>
                                            <p:tav tm="0">
                                              <p:val>
                                                <p:strVal val="0-#ppt_h/2"/>
                                              </p:val>
                                            </p:tav>
                                            <p:tav tm="100000">
                                              <p:val>
                                                <p:strVal val="#ppt_y"/>
                                              </p:val>
                                            </p:tav>
                                          </p:tavLst>
                                        </p:anim>
                                      </p:childTnLst>
                                    </p:cTn>
                                  </p:par>
                                  <p:par>
                                    <p:cTn id="431" presetID="2" presetClass="entr" presetSubtype="1" fill="hold" nodeType="withEffect">
                                      <p:stCondLst>
                                        <p:cond delay="0"/>
                                      </p:stCondLst>
                                      <p:childTnLst>
                                        <p:set>
                                          <p:cBhvr>
                                            <p:cTn id="432" dur="1" fill="hold">
                                              <p:stCondLst>
                                                <p:cond delay="0"/>
                                              </p:stCondLst>
                                            </p:cTn>
                                            <p:tgtEl>
                                              <p:spTgt spid="2166"/>
                                            </p:tgtEl>
                                            <p:attrNameLst>
                                              <p:attrName>style.visibility</p:attrName>
                                            </p:attrNameLst>
                                          </p:cBhvr>
                                          <p:to>
                                            <p:strVal val="visible"/>
                                          </p:to>
                                        </p:set>
                                        <p:anim calcmode="lin" valueType="num">
                                          <p:cBhvr additive="base">
                                            <p:cTn id="433" dur="500" fill="hold"/>
                                            <p:tgtEl>
                                              <p:spTgt spid="2166"/>
                                            </p:tgtEl>
                                            <p:attrNameLst>
                                              <p:attrName>ppt_x</p:attrName>
                                            </p:attrNameLst>
                                          </p:cBhvr>
                                          <p:tavLst>
                                            <p:tav tm="0">
                                              <p:val>
                                                <p:strVal val="#ppt_x"/>
                                              </p:val>
                                            </p:tav>
                                            <p:tav tm="100000">
                                              <p:val>
                                                <p:strVal val="#ppt_x"/>
                                              </p:val>
                                            </p:tav>
                                          </p:tavLst>
                                        </p:anim>
                                        <p:anim calcmode="lin" valueType="num">
                                          <p:cBhvr additive="base">
                                            <p:cTn id="434" dur="500" fill="hold"/>
                                            <p:tgtEl>
                                              <p:spTgt spid="2166"/>
                                            </p:tgtEl>
                                            <p:attrNameLst>
                                              <p:attrName>ppt_y</p:attrName>
                                            </p:attrNameLst>
                                          </p:cBhvr>
                                          <p:tavLst>
                                            <p:tav tm="0">
                                              <p:val>
                                                <p:strVal val="0-#ppt_h/2"/>
                                              </p:val>
                                            </p:tav>
                                            <p:tav tm="100000">
                                              <p:val>
                                                <p:strVal val="#ppt_y"/>
                                              </p:val>
                                            </p:tav>
                                          </p:tavLst>
                                        </p:anim>
                                      </p:childTnLst>
                                    </p:cTn>
                                  </p:par>
                                  <p:par>
                                    <p:cTn id="435" presetID="2" presetClass="entr" presetSubtype="1" fill="hold" nodeType="withEffect">
                                      <p:stCondLst>
                                        <p:cond delay="0"/>
                                      </p:stCondLst>
                                      <p:childTnLst>
                                        <p:set>
                                          <p:cBhvr>
                                            <p:cTn id="436" dur="1" fill="hold">
                                              <p:stCondLst>
                                                <p:cond delay="0"/>
                                              </p:stCondLst>
                                            </p:cTn>
                                            <p:tgtEl>
                                              <p:spTgt spid="2167"/>
                                            </p:tgtEl>
                                            <p:attrNameLst>
                                              <p:attrName>style.visibility</p:attrName>
                                            </p:attrNameLst>
                                          </p:cBhvr>
                                          <p:to>
                                            <p:strVal val="visible"/>
                                          </p:to>
                                        </p:set>
                                        <p:anim calcmode="lin" valueType="num">
                                          <p:cBhvr additive="base">
                                            <p:cTn id="437" dur="500" fill="hold"/>
                                            <p:tgtEl>
                                              <p:spTgt spid="2167"/>
                                            </p:tgtEl>
                                            <p:attrNameLst>
                                              <p:attrName>ppt_x</p:attrName>
                                            </p:attrNameLst>
                                          </p:cBhvr>
                                          <p:tavLst>
                                            <p:tav tm="0">
                                              <p:val>
                                                <p:strVal val="#ppt_x"/>
                                              </p:val>
                                            </p:tav>
                                            <p:tav tm="100000">
                                              <p:val>
                                                <p:strVal val="#ppt_x"/>
                                              </p:val>
                                            </p:tav>
                                          </p:tavLst>
                                        </p:anim>
                                        <p:anim calcmode="lin" valueType="num">
                                          <p:cBhvr additive="base">
                                            <p:cTn id="438" dur="500" fill="hold"/>
                                            <p:tgtEl>
                                              <p:spTgt spid="2167"/>
                                            </p:tgtEl>
                                            <p:attrNameLst>
                                              <p:attrName>ppt_y</p:attrName>
                                            </p:attrNameLst>
                                          </p:cBhvr>
                                          <p:tavLst>
                                            <p:tav tm="0">
                                              <p:val>
                                                <p:strVal val="0-#ppt_h/2"/>
                                              </p:val>
                                            </p:tav>
                                            <p:tav tm="100000">
                                              <p:val>
                                                <p:strVal val="#ppt_y"/>
                                              </p:val>
                                            </p:tav>
                                          </p:tavLst>
                                        </p:anim>
                                      </p:childTnLst>
                                    </p:cTn>
                                  </p:par>
                                  <p:par>
                                    <p:cTn id="439" presetID="2" presetClass="entr" presetSubtype="1" fill="hold" nodeType="withEffect">
                                      <p:stCondLst>
                                        <p:cond delay="0"/>
                                      </p:stCondLst>
                                      <p:childTnLst>
                                        <p:set>
                                          <p:cBhvr>
                                            <p:cTn id="440" dur="1" fill="hold">
                                              <p:stCondLst>
                                                <p:cond delay="0"/>
                                              </p:stCondLst>
                                            </p:cTn>
                                            <p:tgtEl>
                                              <p:spTgt spid="557"/>
                                            </p:tgtEl>
                                            <p:attrNameLst>
                                              <p:attrName>style.visibility</p:attrName>
                                            </p:attrNameLst>
                                          </p:cBhvr>
                                          <p:to>
                                            <p:strVal val="visible"/>
                                          </p:to>
                                        </p:set>
                                        <p:anim calcmode="lin" valueType="num">
                                          <p:cBhvr additive="base">
                                            <p:cTn id="441" dur="500" fill="hold"/>
                                            <p:tgtEl>
                                              <p:spTgt spid="557"/>
                                            </p:tgtEl>
                                            <p:attrNameLst>
                                              <p:attrName>ppt_x</p:attrName>
                                            </p:attrNameLst>
                                          </p:cBhvr>
                                          <p:tavLst>
                                            <p:tav tm="0">
                                              <p:val>
                                                <p:strVal val="#ppt_x"/>
                                              </p:val>
                                            </p:tav>
                                            <p:tav tm="100000">
                                              <p:val>
                                                <p:strVal val="#ppt_x"/>
                                              </p:val>
                                            </p:tav>
                                          </p:tavLst>
                                        </p:anim>
                                        <p:anim calcmode="lin" valueType="num">
                                          <p:cBhvr additive="base">
                                            <p:cTn id="442" dur="500" fill="hold"/>
                                            <p:tgtEl>
                                              <p:spTgt spid="557"/>
                                            </p:tgtEl>
                                            <p:attrNameLst>
                                              <p:attrName>ppt_y</p:attrName>
                                            </p:attrNameLst>
                                          </p:cBhvr>
                                          <p:tavLst>
                                            <p:tav tm="0">
                                              <p:val>
                                                <p:strVal val="0-#ppt_h/2"/>
                                              </p:val>
                                            </p:tav>
                                            <p:tav tm="100000">
                                              <p:val>
                                                <p:strVal val="#ppt_y"/>
                                              </p:val>
                                            </p:tav>
                                          </p:tavLst>
                                        </p:anim>
                                      </p:childTnLst>
                                    </p:cTn>
                                  </p:par>
                                </p:childTnLst>
                              </p:cTn>
                            </p:par>
                          </p:childTnLst>
                        </p:cTn>
                      </p:par>
                      <p:par>
                        <p:cTn id="443" fill="hold">
                          <p:stCondLst>
                            <p:cond delay="indefinite"/>
                          </p:stCondLst>
                          <p:childTnLst>
                            <p:par>
                              <p:cTn id="444" fill="hold">
                                <p:stCondLst>
                                  <p:cond delay="0"/>
                                </p:stCondLst>
                                <p:childTnLst>
                                  <p:par>
                                    <p:cTn id="445" presetID="53" presetClass="entr" presetSubtype="16" fill="hold" nodeType="clickEffect">
                                      <p:stCondLst>
                                        <p:cond delay="0"/>
                                      </p:stCondLst>
                                      <p:childTnLst>
                                        <p:set>
                                          <p:cBhvr>
                                            <p:cTn id="446" dur="1" fill="hold">
                                              <p:stCondLst>
                                                <p:cond delay="0"/>
                                              </p:stCondLst>
                                            </p:cTn>
                                            <p:tgtEl>
                                              <p:spTgt spid="577"/>
                                            </p:tgtEl>
                                            <p:attrNameLst>
                                              <p:attrName>style.visibility</p:attrName>
                                            </p:attrNameLst>
                                          </p:cBhvr>
                                          <p:to>
                                            <p:strVal val="visible"/>
                                          </p:to>
                                        </p:set>
                                        <p:anim calcmode="lin" valueType="num">
                                          <p:cBhvr>
                                            <p:cTn id="447" dur="250" fill="hold"/>
                                            <p:tgtEl>
                                              <p:spTgt spid="577"/>
                                            </p:tgtEl>
                                            <p:attrNameLst>
                                              <p:attrName>ppt_w</p:attrName>
                                            </p:attrNameLst>
                                          </p:cBhvr>
                                          <p:tavLst>
                                            <p:tav tm="0">
                                              <p:val>
                                                <p:fltVal val="0"/>
                                              </p:val>
                                            </p:tav>
                                            <p:tav tm="100000">
                                              <p:val>
                                                <p:strVal val="#ppt_w"/>
                                              </p:val>
                                            </p:tav>
                                          </p:tavLst>
                                        </p:anim>
                                        <p:anim calcmode="lin" valueType="num">
                                          <p:cBhvr>
                                            <p:cTn id="448" dur="250" fill="hold"/>
                                            <p:tgtEl>
                                              <p:spTgt spid="577"/>
                                            </p:tgtEl>
                                            <p:attrNameLst>
                                              <p:attrName>ppt_h</p:attrName>
                                            </p:attrNameLst>
                                          </p:cBhvr>
                                          <p:tavLst>
                                            <p:tav tm="0">
                                              <p:val>
                                                <p:fltVal val="0"/>
                                              </p:val>
                                            </p:tav>
                                            <p:tav tm="100000">
                                              <p:val>
                                                <p:strVal val="#ppt_h"/>
                                              </p:val>
                                            </p:tav>
                                          </p:tavLst>
                                        </p:anim>
                                        <p:animEffect transition="in" filter="fade">
                                          <p:cBhvr>
                                            <p:cTn id="449" dur="250"/>
                                            <p:tgtEl>
                                              <p:spTgt spid="577"/>
                                            </p:tgtEl>
                                          </p:cBhvr>
                                        </p:animEffect>
                                      </p:childTnLst>
                                    </p:cTn>
                                  </p:par>
                                  <p:par>
                                    <p:cTn id="450" presetID="53" presetClass="entr" presetSubtype="16" fill="hold" nodeType="withEffect">
                                      <p:stCondLst>
                                        <p:cond delay="0"/>
                                      </p:stCondLst>
                                      <p:childTnLst>
                                        <p:set>
                                          <p:cBhvr>
                                            <p:cTn id="451" dur="1" fill="hold">
                                              <p:stCondLst>
                                                <p:cond delay="0"/>
                                              </p:stCondLst>
                                            </p:cTn>
                                            <p:tgtEl>
                                              <p:spTgt spid="579"/>
                                            </p:tgtEl>
                                            <p:attrNameLst>
                                              <p:attrName>style.visibility</p:attrName>
                                            </p:attrNameLst>
                                          </p:cBhvr>
                                          <p:to>
                                            <p:strVal val="visible"/>
                                          </p:to>
                                        </p:set>
                                        <p:anim calcmode="lin" valueType="num">
                                          <p:cBhvr>
                                            <p:cTn id="452" dur="250" fill="hold"/>
                                            <p:tgtEl>
                                              <p:spTgt spid="579"/>
                                            </p:tgtEl>
                                            <p:attrNameLst>
                                              <p:attrName>ppt_w</p:attrName>
                                            </p:attrNameLst>
                                          </p:cBhvr>
                                          <p:tavLst>
                                            <p:tav tm="0">
                                              <p:val>
                                                <p:fltVal val="0"/>
                                              </p:val>
                                            </p:tav>
                                            <p:tav tm="100000">
                                              <p:val>
                                                <p:strVal val="#ppt_w"/>
                                              </p:val>
                                            </p:tav>
                                          </p:tavLst>
                                        </p:anim>
                                        <p:anim calcmode="lin" valueType="num">
                                          <p:cBhvr>
                                            <p:cTn id="453" dur="250" fill="hold"/>
                                            <p:tgtEl>
                                              <p:spTgt spid="579"/>
                                            </p:tgtEl>
                                            <p:attrNameLst>
                                              <p:attrName>ppt_h</p:attrName>
                                            </p:attrNameLst>
                                          </p:cBhvr>
                                          <p:tavLst>
                                            <p:tav tm="0">
                                              <p:val>
                                                <p:fltVal val="0"/>
                                              </p:val>
                                            </p:tav>
                                            <p:tav tm="100000">
                                              <p:val>
                                                <p:strVal val="#ppt_h"/>
                                              </p:val>
                                            </p:tav>
                                          </p:tavLst>
                                        </p:anim>
                                        <p:animEffect transition="in" filter="fade">
                                          <p:cBhvr>
                                            <p:cTn id="454" dur="250"/>
                                            <p:tgtEl>
                                              <p:spTgt spid="579"/>
                                            </p:tgtEl>
                                          </p:cBhvr>
                                        </p:animEffect>
                                      </p:childTnLst>
                                    </p:cTn>
                                  </p:par>
                                  <p:par>
                                    <p:cTn id="455" presetID="26" presetClass="emph" presetSubtype="0" repeatCount="2000" fill="hold" nodeType="withEffect">
                                      <p:stCondLst>
                                        <p:cond delay="250"/>
                                      </p:stCondLst>
                                      <p:childTnLst>
                                        <p:animEffect transition="out" filter="fade">
                                          <p:cBhvr>
                                            <p:cTn id="456" dur="250" tmFilter="0, 0; .2, .5; .8, .5; 1, 0"/>
                                            <p:tgtEl>
                                              <p:spTgt spid="577"/>
                                            </p:tgtEl>
                                          </p:cBhvr>
                                        </p:animEffect>
                                        <p:animScale>
                                          <p:cBhvr>
                                            <p:cTn id="457" dur="125" autoRev="1" fill="hold"/>
                                            <p:tgtEl>
                                              <p:spTgt spid="577"/>
                                            </p:tgtEl>
                                          </p:cBhvr>
                                          <p:by x="105000" y="105000"/>
                                        </p:animScale>
                                      </p:childTnLst>
                                    </p:cTn>
                                  </p:par>
                                  <p:par>
                                    <p:cTn id="458" presetID="26" presetClass="emph" presetSubtype="0" repeatCount="2000" fill="hold" nodeType="withEffect">
                                      <p:stCondLst>
                                        <p:cond delay="250"/>
                                      </p:stCondLst>
                                      <p:childTnLst>
                                        <p:animEffect transition="out" filter="fade">
                                          <p:cBhvr>
                                            <p:cTn id="459" dur="250" tmFilter="0, 0; .2, .5; .8, .5; 1, 0"/>
                                            <p:tgtEl>
                                              <p:spTgt spid="579"/>
                                            </p:tgtEl>
                                          </p:cBhvr>
                                        </p:animEffect>
                                        <p:animScale>
                                          <p:cBhvr>
                                            <p:cTn id="460" dur="125" autoRev="1" fill="hold"/>
                                            <p:tgtEl>
                                              <p:spTgt spid="579"/>
                                            </p:tgtEl>
                                          </p:cBhvr>
                                          <p:by x="105000" y="105000"/>
                                        </p:animScale>
                                      </p:childTnLst>
                                    </p:cTn>
                                  </p:par>
                                  <p:par>
                                    <p:cTn id="461" presetID="42" presetClass="path" presetSubtype="0" accel="50000" decel="50000" fill="hold" nodeType="withEffect">
                                      <p:stCondLst>
                                        <p:cond delay="750"/>
                                      </p:stCondLst>
                                      <p:childTnLst>
                                        <p:animMotion origin="layout" path="M -6.25E-7 2.22222E-6 L -0.23008 2.22222E-6 " pathEditMode="relative" rAng="0" ptsTypes="AA">
                                          <p:cBhvr>
                                            <p:cTn id="462" dur="750" fill="hold"/>
                                            <p:tgtEl>
                                              <p:spTgt spid="577"/>
                                            </p:tgtEl>
                                            <p:attrNameLst>
                                              <p:attrName>ppt_x</p:attrName>
                                              <p:attrName>ppt_y</p:attrName>
                                            </p:attrNameLst>
                                          </p:cBhvr>
                                          <p:rCtr x="-11510" y="0"/>
                                        </p:animMotion>
                                      </p:childTnLst>
                                    </p:cTn>
                                  </p:par>
                                  <p:par>
                                    <p:cTn id="463" presetID="42" presetClass="path" presetSubtype="0" accel="50000" decel="50000" fill="hold" nodeType="withEffect">
                                      <p:stCondLst>
                                        <p:cond delay="750"/>
                                      </p:stCondLst>
                                      <p:childTnLst>
                                        <p:animMotion origin="layout" path="M -6.25E-7 2.22222E-6 L 0.23503 2.22222E-6 " pathEditMode="relative" rAng="0" ptsTypes="AA">
                                          <p:cBhvr>
                                            <p:cTn id="464" dur="750" fill="hold"/>
                                            <p:tgtEl>
                                              <p:spTgt spid="579"/>
                                            </p:tgtEl>
                                            <p:attrNameLst>
                                              <p:attrName>ppt_x</p:attrName>
                                              <p:attrName>ppt_y</p:attrName>
                                            </p:attrNameLst>
                                          </p:cBhvr>
                                          <p:rCtr x="11745" y="0"/>
                                        </p:animMotion>
                                      </p:childTnLst>
                                    </p:cTn>
                                  </p:par>
                                  <p:par>
                                    <p:cTn id="465" presetID="16" presetClass="entr" presetSubtype="37" fill="hold" grpId="0" nodeType="withEffect">
                                      <p:stCondLst>
                                        <p:cond delay="800"/>
                                      </p:stCondLst>
                                      <p:childTnLst>
                                        <p:set>
                                          <p:cBhvr>
                                            <p:cTn id="466" dur="1" fill="hold">
                                              <p:stCondLst>
                                                <p:cond delay="0"/>
                                              </p:stCondLst>
                                            </p:cTn>
                                            <p:tgtEl>
                                              <p:spTgt spid="578"/>
                                            </p:tgtEl>
                                            <p:attrNameLst>
                                              <p:attrName>style.visibility</p:attrName>
                                            </p:attrNameLst>
                                          </p:cBhvr>
                                          <p:to>
                                            <p:strVal val="visible"/>
                                          </p:to>
                                        </p:set>
                                        <p:animEffect transition="in" filter="barn(outVertical)">
                                          <p:cBhvr>
                                            <p:cTn id="467" dur="750"/>
                                            <p:tgtEl>
                                              <p:spTgt spid="578"/>
                                            </p:tgtEl>
                                          </p:cBhvr>
                                        </p:animEffect>
                                      </p:childTnLst>
                                    </p:cTn>
                                  </p:par>
                                  <p:par>
                                    <p:cTn id="468" presetID="10" presetClass="exit" presetSubtype="0" fill="hold" nodeType="withEffect">
                                      <p:stCondLst>
                                        <p:cond delay="1500"/>
                                      </p:stCondLst>
                                      <p:childTnLst>
                                        <p:animEffect transition="out" filter="fade">
                                          <p:cBhvr>
                                            <p:cTn id="469" dur="500"/>
                                            <p:tgtEl>
                                              <p:spTgt spid="579"/>
                                            </p:tgtEl>
                                          </p:cBhvr>
                                        </p:animEffect>
                                        <p:set>
                                          <p:cBhvr>
                                            <p:cTn id="470" dur="1" fill="hold">
                                              <p:stCondLst>
                                                <p:cond delay="499"/>
                                              </p:stCondLst>
                                            </p:cTn>
                                            <p:tgtEl>
                                              <p:spTgt spid="579"/>
                                            </p:tgtEl>
                                            <p:attrNameLst>
                                              <p:attrName>style.visibility</p:attrName>
                                            </p:attrNameLst>
                                          </p:cBhvr>
                                          <p:to>
                                            <p:strVal val="hidden"/>
                                          </p:to>
                                        </p:set>
                                      </p:childTnLst>
                                    </p:cTn>
                                  </p:par>
                                  <p:par>
                                    <p:cTn id="471" presetID="10" presetClass="exit" presetSubtype="0" fill="hold" nodeType="withEffect">
                                      <p:stCondLst>
                                        <p:cond delay="1500"/>
                                      </p:stCondLst>
                                      <p:childTnLst>
                                        <p:animEffect transition="out" filter="fade">
                                          <p:cBhvr>
                                            <p:cTn id="472" dur="500"/>
                                            <p:tgtEl>
                                              <p:spTgt spid="577"/>
                                            </p:tgtEl>
                                          </p:cBhvr>
                                        </p:animEffect>
                                        <p:set>
                                          <p:cBhvr>
                                            <p:cTn id="473" dur="1" fill="hold">
                                              <p:stCondLst>
                                                <p:cond delay="499"/>
                                              </p:stCondLst>
                                            </p:cTn>
                                            <p:tgtEl>
                                              <p:spTgt spid="577"/>
                                            </p:tgtEl>
                                            <p:attrNameLst>
                                              <p:attrName>style.visibility</p:attrName>
                                            </p:attrNameLst>
                                          </p:cBhvr>
                                          <p:to>
                                            <p:strVal val="hidden"/>
                                          </p:to>
                                        </p:set>
                                      </p:childTnLst>
                                    </p:cTn>
                                  </p:par>
                                  <p:par>
                                    <p:cTn id="474" presetID="10" presetClass="entr" presetSubtype="0" fill="hold" nodeType="withEffect">
                                      <p:stCondLst>
                                        <p:cond delay="1600"/>
                                      </p:stCondLst>
                                      <p:childTnLst>
                                        <p:set>
                                          <p:cBhvr>
                                            <p:cTn id="475" dur="1" fill="hold">
                                              <p:stCondLst>
                                                <p:cond delay="0"/>
                                              </p:stCondLst>
                                            </p:cTn>
                                            <p:tgtEl>
                                              <p:spTgt spid="580"/>
                                            </p:tgtEl>
                                            <p:attrNameLst>
                                              <p:attrName>style.visibility</p:attrName>
                                            </p:attrNameLst>
                                          </p:cBhvr>
                                          <p:to>
                                            <p:strVal val="visible"/>
                                          </p:to>
                                        </p:set>
                                        <p:animEffect transition="in" filter="fade">
                                          <p:cBhvr>
                                            <p:cTn id="476" dur="500"/>
                                            <p:tgtEl>
                                              <p:spTgt spid="580"/>
                                            </p:tgtEl>
                                          </p:cBhvr>
                                        </p:animEffect>
                                      </p:childTnLst>
                                    </p:cTn>
                                  </p:par>
                                  <p:par>
                                    <p:cTn id="477" presetID="10" presetClass="entr" presetSubtype="0" fill="hold" nodeType="withEffect">
                                      <p:stCondLst>
                                        <p:cond delay="1600"/>
                                      </p:stCondLst>
                                      <p:childTnLst>
                                        <p:set>
                                          <p:cBhvr>
                                            <p:cTn id="478" dur="1" fill="hold">
                                              <p:stCondLst>
                                                <p:cond delay="0"/>
                                              </p:stCondLst>
                                            </p:cTn>
                                            <p:tgtEl>
                                              <p:spTgt spid="581"/>
                                            </p:tgtEl>
                                            <p:attrNameLst>
                                              <p:attrName>style.visibility</p:attrName>
                                            </p:attrNameLst>
                                          </p:cBhvr>
                                          <p:to>
                                            <p:strVal val="visible"/>
                                          </p:to>
                                        </p:set>
                                        <p:animEffect transition="in" filter="fade">
                                          <p:cBhvr>
                                            <p:cTn id="479" dur="500"/>
                                            <p:tgtEl>
                                              <p:spTgt spid="581"/>
                                            </p:tgtEl>
                                          </p:cBhvr>
                                        </p:animEffect>
                                      </p:childTnLst>
                                    </p:cTn>
                                  </p:par>
                                  <p:par>
                                    <p:cTn id="480" presetID="22" presetClass="entr" presetSubtype="4" fill="hold" grpId="0" nodeType="withEffect">
                                      <p:stCondLst>
                                        <p:cond delay="2000"/>
                                      </p:stCondLst>
                                      <p:childTnLst>
                                        <p:set>
                                          <p:cBhvr>
                                            <p:cTn id="481" dur="1" fill="hold">
                                              <p:stCondLst>
                                                <p:cond delay="0"/>
                                              </p:stCondLst>
                                            </p:cTn>
                                            <p:tgtEl>
                                              <p:spTgt spid="563"/>
                                            </p:tgtEl>
                                            <p:attrNameLst>
                                              <p:attrName>style.visibility</p:attrName>
                                            </p:attrNameLst>
                                          </p:cBhvr>
                                          <p:to>
                                            <p:strVal val="visible"/>
                                          </p:to>
                                        </p:set>
                                        <p:animEffect transition="in" filter="wipe(down)">
                                          <p:cBhvr>
                                            <p:cTn id="482" dur="250"/>
                                            <p:tgtEl>
                                              <p:spTgt spid="563"/>
                                            </p:tgtEl>
                                          </p:cBhvr>
                                        </p:animEffect>
                                      </p:childTnLst>
                                    </p:cTn>
                                  </p:par>
                                  <p:par>
                                    <p:cTn id="483" presetID="22" presetClass="entr" presetSubtype="8" fill="hold" grpId="0" nodeType="withEffect">
                                      <p:stCondLst>
                                        <p:cond delay="2250"/>
                                      </p:stCondLst>
                                      <p:childTnLst>
                                        <p:set>
                                          <p:cBhvr>
                                            <p:cTn id="484" dur="1" fill="hold">
                                              <p:stCondLst>
                                                <p:cond delay="0"/>
                                              </p:stCondLst>
                                            </p:cTn>
                                            <p:tgtEl>
                                              <p:spTgt spid="564"/>
                                            </p:tgtEl>
                                            <p:attrNameLst>
                                              <p:attrName>style.visibility</p:attrName>
                                            </p:attrNameLst>
                                          </p:cBhvr>
                                          <p:to>
                                            <p:strVal val="visible"/>
                                          </p:to>
                                        </p:set>
                                        <p:animEffect transition="in" filter="wipe(left)">
                                          <p:cBhvr>
                                            <p:cTn id="485" dur="500"/>
                                            <p:tgtEl>
                                              <p:spTgt spid="564"/>
                                            </p:tgtEl>
                                          </p:cBhvr>
                                        </p:animEffect>
                                      </p:childTnLst>
                                    </p:cTn>
                                  </p:par>
                                  <p:par>
                                    <p:cTn id="486" presetID="22" presetClass="entr" presetSubtype="4" fill="hold" grpId="0" nodeType="withEffect">
                                      <p:stCondLst>
                                        <p:cond delay="2750"/>
                                      </p:stCondLst>
                                      <p:childTnLst>
                                        <p:set>
                                          <p:cBhvr>
                                            <p:cTn id="487" dur="1" fill="hold">
                                              <p:stCondLst>
                                                <p:cond delay="0"/>
                                              </p:stCondLst>
                                            </p:cTn>
                                            <p:tgtEl>
                                              <p:spTgt spid="566"/>
                                            </p:tgtEl>
                                            <p:attrNameLst>
                                              <p:attrName>style.visibility</p:attrName>
                                            </p:attrNameLst>
                                          </p:cBhvr>
                                          <p:to>
                                            <p:strVal val="visible"/>
                                          </p:to>
                                        </p:set>
                                        <p:animEffect transition="in" filter="wipe(down)">
                                          <p:cBhvr>
                                            <p:cTn id="488" dur="250"/>
                                            <p:tgtEl>
                                              <p:spTgt spid="566"/>
                                            </p:tgtEl>
                                          </p:cBhvr>
                                        </p:animEffect>
                                      </p:childTnLst>
                                    </p:cTn>
                                  </p:par>
                                  <p:par>
                                    <p:cTn id="489" presetID="22" presetClass="entr" presetSubtype="8" fill="hold" grpId="0" nodeType="withEffect">
                                      <p:stCondLst>
                                        <p:cond delay="3000"/>
                                      </p:stCondLst>
                                      <p:childTnLst>
                                        <p:set>
                                          <p:cBhvr>
                                            <p:cTn id="490" dur="1" fill="hold">
                                              <p:stCondLst>
                                                <p:cond delay="0"/>
                                              </p:stCondLst>
                                            </p:cTn>
                                            <p:tgtEl>
                                              <p:spTgt spid="565"/>
                                            </p:tgtEl>
                                            <p:attrNameLst>
                                              <p:attrName>style.visibility</p:attrName>
                                            </p:attrNameLst>
                                          </p:cBhvr>
                                          <p:to>
                                            <p:strVal val="visible"/>
                                          </p:to>
                                        </p:set>
                                        <p:animEffect transition="in" filter="wipe(left)">
                                          <p:cBhvr>
                                            <p:cTn id="491" dur="500"/>
                                            <p:tgtEl>
                                              <p:spTgt spid="565"/>
                                            </p:tgtEl>
                                          </p:cBhvr>
                                        </p:animEffect>
                                      </p:childTnLst>
                                    </p:cTn>
                                  </p:par>
                                  <p:par>
                                    <p:cTn id="492" presetID="22" presetClass="entr" presetSubtype="2" fill="hold" grpId="0" nodeType="withEffect">
                                      <p:stCondLst>
                                        <p:cond delay="3500"/>
                                      </p:stCondLst>
                                      <p:childTnLst>
                                        <p:set>
                                          <p:cBhvr>
                                            <p:cTn id="493" dur="1" fill="hold">
                                              <p:stCondLst>
                                                <p:cond delay="0"/>
                                              </p:stCondLst>
                                            </p:cTn>
                                            <p:tgtEl>
                                              <p:spTgt spid="562"/>
                                            </p:tgtEl>
                                            <p:attrNameLst>
                                              <p:attrName>style.visibility</p:attrName>
                                            </p:attrNameLst>
                                          </p:cBhvr>
                                          <p:to>
                                            <p:strVal val="visible"/>
                                          </p:to>
                                        </p:set>
                                        <p:animEffect transition="in" filter="wipe(right)">
                                          <p:cBhvr>
                                            <p:cTn id="494" dur="1500"/>
                                            <p:tgtEl>
                                              <p:spTgt spid="562"/>
                                            </p:tgtEl>
                                          </p:cBhvr>
                                        </p:animEffect>
                                      </p:childTnLst>
                                    </p:cTn>
                                  </p:par>
                                  <p:par>
                                    <p:cTn id="495" presetID="22" presetClass="entr" presetSubtype="2" fill="hold" grpId="0" nodeType="withEffect">
                                      <p:stCondLst>
                                        <p:cond delay="2000"/>
                                      </p:stCondLst>
                                      <p:childTnLst>
                                        <p:set>
                                          <p:cBhvr>
                                            <p:cTn id="496" dur="1" fill="hold">
                                              <p:stCondLst>
                                                <p:cond delay="0"/>
                                              </p:stCondLst>
                                            </p:cTn>
                                            <p:tgtEl>
                                              <p:spTgt spid="573"/>
                                            </p:tgtEl>
                                            <p:attrNameLst>
                                              <p:attrName>style.visibility</p:attrName>
                                            </p:attrNameLst>
                                          </p:cBhvr>
                                          <p:to>
                                            <p:strVal val="visible"/>
                                          </p:to>
                                        </p:set>
                                        <p:animEffect transition="in" filter="wipe(right)">
                                          <p:cBhvr>
                                            <p:cTn id="497" dur="250"/>
                                            <p:tgtEl>
                                              <p:spTgt spid="573"/>
                                            </p:tgtEl>
                                          </p:cBhvr>
                                        </p:animEffect>
                                      </p:childTnLst>
                                    </p:cTn>
                                  </p:par>
                                  <p:par>
                                    <p:cTn id="498" presetID="22" presetClass="entr" presetSubtype="4" fill="hold" grpId="0" nodeType="withEffect">
                                      <p:stCondLst>
                                        <p:cond delay="2250"/>
                                      </p:stCondLst>
                                      <p:childTnLst>
                                        <p:set>
                                          <p:cBhvr>
                                            <p:cTn id="499" dur="1" fill="hold">
                                              <p:stCondLst>
                                                <p:cond delay="0"/>
                                              </p:stCondLst>
                                            </p:cTn>
                                            <p:tgtEl>
                                              <p:spTgt spid="572"/>
                                            </p:tgtEl>
                                            <p:attrNameLst>
                                              <p:attrName>style.visibility</p:attrName>
                                            </p:attrNameLst>
                                          </p:cBhvr>
                                          <p:to>
                                            <p:strVal val="visible"/>
                                          </p:to>
                                        </p:set>
                                        <p:animEffect transition="in" filter="wipe(down)">
                                          <p:cBhvr>
                                            <p:cTn id="500" dur="250"/>
                                            <p:tgtEl>
                                              <p:spTgt spid="572"/>
                                            </p:tgtEl>
                                          </p:cBhvr>
                                        </p:animEffect>
                                      </p:childTnLst>
                                    </p:cTn>
                                  </p:par>
                                  <p:par>
                                    <p:cTn id="501" presetID="22" presetClass="entr" presetSubtype="2" fill="hold" grpId="0" nodeType="withEffect">
                                      <p:stCondLst>
                                        <p:cond delay="2500"/>
                                      </p:stCondLst>
                                      <p:childTnLst>
                                        <p:set>
                                          <p:cBhvr>
                                            <p:cTn id="502" dur="1" fill="hold">
                                              <p:stCondLst>
                                                <p:cond delay="0"/>
                                              </p:stCondLst>
                                            </p:cTn>
                                            <p:tgtEl>
                                              <p:spTgt spid="574"/>
                                            </p:tgtEl>
                                            <p:attrNameLst>
                                              <p:attrName>style.visibility</p:attrName>
                                            </p:attrNameLst>
                                          </p:cBhvr>
                                          <p:to>
                                            <p:strVal val="visible"/>
                                          </p:to>
                                        </p:set>
                                        <p:animEffect transition="in" filter="wipe(right)">
                                          <p:cBhvr>
                                            <p:cTn id="503" dur="250"/>
                                            <p:tgtEl>
                                              <p:spTgt spid="574"/>
                                            </p:tgtEl>
                                          </p:cBhvr>
                                        </p:animEffect>
                                      </p:childTnLst>
                                    </p:cTn>
                                  </p:par>
                                  <p:par>
                                    <p:cTn id="504" presetID="22" presetClass="entr" presetSubtype="1" fill="hold" grpId="0" nodeType="withEffect">
                                      <p:stCondLst>
                                        <p:cond delay="2750"/>
                                      </p:stCondLst>
                                      <p:childTnLst>
                                        <p:set>
                                          <p:cBhvr>
                                            <p:cTn id="505" dur="1" fill="hold">
                                              <p:stCondLst>
                                                <p:cond delay="0"/>
                                              </p:stCondLst>
                                            </p:cTn>
                                            <p:tgtEl>
                                              <p:spTgt spid="571"/>
                                            </p:tgtEl>
                                            <p:attrNameLst>
                                              <p:attrName>style.visibility</p:attrName>
                                            </p:attrNameLst>
                                          </p:cBhvr>
                                          <p:to>
                                            <p:strVal val="visible"/>
                                          </p:to>
                                        </p:set>
                                        <p:animEffect transition="in" filter="wipe(up)">
                                          <p:cBhvr>
                                            <p:cTn id="506" dur="250"/>
                                            <p:tgtEl>
                                              <p:spTgt spid="571"/>
                                            </p:tgtEl>
                                          </p:cBhvr>
                                        </p:animEffect>
                                      </p:childTnLst>
                                    </p:cTn>
                                  </p:par>
                                  <p:par>
                                    <p:cTn id="507" presetID="22" presetClass="entr" presetSubtype="2" fill="hold" grpId="0" nodeType="withEffect">
                                      <p:stCondLst>
                                        <p:cond delay="3000"/>
                                      </p:stCondLst>
                                      <p:childTnLst>
                                        <p:set>
                                          <p:cBhvr>
                                            <p:cTn id="508" dur="1" fill="hold">
                                              <p:stCondLst>
                                                <p:cond delay="0"/>
                                              </p:stCondLst>
                                            </p:cTn>
                                            <p:tgtEl>
                                              <p:spTgt spid="568"/>
                                            </p:tgtEl>
                                            <p:attrNameLst>
                                              <p:attrName>style.visibility</p:attrName>
                                            </p:attrNameLst>
                                          </p:cBhvr>
                                          <p:to>
                                            <p:strVal val="visible"/>
                                          </p:to>
                                        </p:set>
                                        <p:animEffect transition="in" filter="wipe(right)">
                                          <p:cBhvr>
                                            <p:cTn id="509" dur="250"/>
                                            <p:tgtEl>
                                              <p:spTgt spid="568"/>
                                            </p:tgtEl>
                                          </p:cBhvr>
                                        </p:animEffect>
                                      </p:childTnLst>
                                    </p:cTn>
                                  </p:par>
                                  <p:par>
                                    <p:cTn id="510" presetID="22" presetClass="entr" presetSubtype="4" fill="hold" grpId="0" nodeType="withEffect">
                                      <p:stCondLst>
                                        <p:cond delay="3250"/>
                                      </p:stCondLst>
                                      <p:childTnLst>
                                        <p:set>
                                          <p:cBhvr>
                                            <p:cTn id="511" dur="1" fill="hold">
                                              <p:stCondLst>
                                                <p:cond delay="0"/>
                                              </p:stCondLst>
                                            </p:cTn>
                                            <p:tgtEl>
                                              <p:spTgt spid="570"/>
                                            </p:tgtEl>
                                            <p:attrNameLst>
                                              <p:attrName>style.visibility</p:attrName>
                                            </p:attrNameLst>
                                          </p:cBhvr>
                                          <p:to>
                                            <p:strVal val="visible"/>
                                          </p:to>
                                        </p:set>
                                        <p:animEffect transition="in" filter="wipe(down)">
                                          <p:cBhvr>
                                            <p:cTn id="512" dur="250"/>
                                            <p:tgtEl>
                                              <p:spTgt spid="570"/>
                                            </p:tgtEl>
                                          </p:cBhvr>
                                        </p:animEffect>
                                      </p:childTnLst>
                                    </p:cTn>
                                  </p:par>
                                  <p:par>
                                    <p:cTn id="513" presetID="22" presetClass="entr" presetSubtype="2" fill="hold" grpId="0" nodeType="withEffect">
                                      <p:stCondLst>
                                        <p:cond delay="3500"/>
                                      </p:stCondLst>
                                      <p:childTnLst>
                                        <p:set>
                                          <p:cBhvr>
                                            <p:cTn id="514" dur="1" fill="hold">
                                              <p:stCondLst>
                                                <p:cond delay="0"/>
                                              </p:stCondLst>
                                            </p:cTn>
                                            <p:tgtEl>
                                              <p:spTgt spid="569"/>
                                            </p:tgtEl>
                                            <p:attrNameLst>
                                              <p:attrName>style.visibility</p:attrName>
                                            </p:attrNameLst>
                                          </p:cBhvr>
                                          <p:to>
                                            <p:strVal val="visible"/>
                                          </p:to>
                                        </p:set>
                                        <p:animEffect transition="in" filter="wipe(right)">
                                          <p:cBhvr>
                                            <p:cTn id="515" dur="500"/>
                                            <p:tgtEl>
                                              <p:spTgt spid="569"/>
                                            </p:tgtEl>
                                          </p:cBhvr>
                                        </p:animEffect>
                                      </p:childTnLst>
                                    </p:cTn>
                                  </p:par>
                                  <p:par>
                                    <p:cTn id="516" presetID="22" presetClass="entr" presetSubtype="8" fill="hold" grpId="0" nodeType="withEffect">
                                      <p:stCondLst>
                                        <p:cond delay="4000"/>
                                      </p:stCondLst>
                                      <p:childTnLst>
                                        <p:set>
                                          <p:cBhvr>
                                            <p:cTn id="517" dur="1" fill="hold">
                                              <p:stCondLst>
                                                <p:cond delay="0"/>
                                              </p:stCondLst>
                                            </p:cTn>
                                            <p:tgtEl>
                                              <p:spTgt spid="576"/>
                                            </p:tgtEl>
                                            <p:attrNameLst>
                                              <p:attrName>style.visibility</p:attrName>
                                            </p:attrNameLst>
                                          </p:cBhvr>
                                          <p:to>
                                            <p:strVal val="visible"/>
                                          </p:to>
                                        </p:set>
                                        <p:animEffect transition="in" filter="wipe(left)">
                                          <p:cBhvr>
                                            <p:cTn id="518" dur="250"/>
                                            <p:tgtEl>
                                              <p:spTgt spid="576"/>
                                            </p:tgtEl>
                                          </p:cBhvr>
                                        </p:animEffect>
                                      </p:childTnLst>
                                    </p:cTn>
                                  </p:par>
                                  <p:par>
                                    <p:cTn id="519" presetID="22" presetClass="entr" presetSubtype="4" fill="hold" grpId="0" nodeType="withEffect">
                                      <p:stCondLst>
                                        <p:cond delay="4250"/>
                                      </p:stCondLst>
                                      <p:childTnLst>
                                        <p:set>
                                          <p:cBhvr>
                                            <p:cTn id="520" dur="1" fill="hold">
                                              <p:stCondLst>
                                                <p:cond delay="0"/>
                                              </p:stCondLst>
                                            </p:cTn>
                                            <p:tgtEl>
                                              <p:spTgt spid="575"/>
                                            </p:tgtEl>
                                            <p:attrNameLst>
                                              <p:attrName>style.visibility</p:attrName>
                                            </p:attrNameLst>
                                          </p:cBhvr>
                                          <p:to>
                                            <p:strVal val="visible"/>
                                          </p:to>
                                        </p:set>
                                        <p:animEffect transition="in" filter="wipe(down)">
                                          <p:cBhvr>
                                            <p:cTn id="521" dur="250"/>
                                            <p:tgtEl>
                                              <p:spTgt spid="575"/>
                                            </p:tgtEl>
                                          </p:cBhvr>
                                        </p:animEffect>
                                      </p:childTnLst>
                                    </p:cTn>
                                  </p:par>
                                  <p:par>
                                    <p:cTn id="522" presetID="22" presetClass="entr" presetSubtype="8" fill="hold" grpId="0" nodeType="withEffect">
                                      <p:stCondLst>
                                        <p:cond delay="4500"/>
                                      </p:stCondLst>
                                      <p:childTnLst>
                                        <p:set>
                                          <p:cBhvr>
                                            <p:cTn id="523" dur="1" fill="hold">
                                              <p:stCondLst>
                                                <p:cond delay="0"/>
                                              </p:stCondLst>
                                            </p:cTn>
                                            <p:tgtEl>
                                              <p:spTgt spid="567"/>
                                            </p:tgtEl>
                                            <p:attrNameLst>
                                              <p:attrName>style.visibility</p:attrName>
                                            </p:attrNameLst>
                                          </p:cBhvr>
                                          <p:to>
                                            <p:strVal val="visible"/>
                                          </p:to>
                                        </p:set>
                                        <p:animEffect transition="in" filter="wipe(left)">
                                          <p:cBhvr>
                                            <p:cTn id="524" dur="500"/>
                                            <p:tgtEl>
                                              <p:spTgt spid="567"/>
                                            </p:tgtEl>
                                          </p:cBhvr>
                                        </p:animEffect>
                                      </p:childTnLst>
                                    </p:cTn>
                                  </p:par>
                                  <p:par>
                                    <p:cTn id="525" presetID="10" presetClass="entr" presetSubtype="0" fill="hold" nodeType="withEffect">
                                      <p:stCondLst>
                                        <p:cond delay="1600"/>
                                      </p:stCondLst>
                                      <p:childTnLst>
                                        <p:set>
                                          <p:cBhvr>
                                            <p:cTn id="526" dur="1" fill="hold">
                                              <p:stCondLst>
                                                <p:cond delay="0"/>
                                              </p:stCondLst>
                                            </p:cTn>
                                            <p:tgtEl>
                                              <p:spTgt spid="582"/>
                                            </p:tgtEl>
                                            <p:attrNameLst>
                                              <p:attrName>style.visibility</p:attrName>
                                            </p:attrNameLst>
                                          </p:cBhvr>
                                          <p:to>
                                            <p:strVal val="visible"/>
                                          </p:to>
                                        </p:set>
                                        <p:animEffect transition="in" filter="fade">
                                          <p:cBhvr>
                                            <p:cTn id="527" dur="500"/>
                                            <p:tgtEl>
                                              <p:spTgt spid="582"/>
                                            </p:tgtEl>
                                          </p:cBhvr>
                                        </p:animEffect>
                                      </p:childTnLst>
                                    </p:cTn>
                                  </p:par>
                                  <p:par>
                                    <p:cTn id="528" presetID="10" presetClass="entr" presetSubtype="0" fill="hold" nodeType="withEffect">
                                      <p:stCondLst>
                                        <p:cond delay="2000"/>
                                      </p:stCondLst>
                                      <p:childTnLst>
                                        <p:set>
                                          <p:cBhvr>
                                            <p:cTn id="529" dur="1" fill="hold">
                                              <p:stCondLst>
                                                <p:cond delay="0"/>
                                              </p:stCondLst>
                                            </p:cTn>
                                            <p:tgtEl>
                                              <p:spTgt spid="583"/>
                                            </p:tgtEl>
                                            <p:attrNameLst>
                                              <p:attrName>style.visibility</p:attrName>
                                            </p:attrNameLst>
                                          </p:cBhvr>
                                          <p:to>
                                            <p:strVal val="visible"/>
                                          </p:to>
                                        </p:set>
                                        <p:animEffect transition="in" filter="fade">
                                          <p:cBhvr>
                                            <p:cTn id="530" dur="500"/>
                                            <p:tgtEl>
                                              <p:spTgt spid="583"/>
                                            </p:tgtEl>
                                          </p:cBhvr>
                                        </p:animEffect>
                                      </p:childTnLst>
                                    </p:cTn>
                                  </p:par>
                                  <p:par>
                                    <p:cTn id="531" presetID="10" presetClass="entr" presetSubtype="0" fill="hold" nodeType="withEffect">
                                      <p:stCondLst>
                                        <p:cond delay="1600"/>
                                      </p:stCondLst>
                                      <p:childTnLst>
                                        <p:set>
                                          <p:cBhvr>
                                            <p:cTn id="532" dur="1" fill="hold">
                                              <p:stCondLst>
                                                <p:cond delay="0"/>
                                              </p:stCondLst>
                                            </p:cTn>
                                            <p:tgtEl>
                                              <p:spTgt spid="584"/>
                                            </p:tgtEl>
                                            <p:attrNameLst>
                                              <p:attrName>style.visibility</p:attrName>
                                            </p:attrNameLst>
                                          </p:cBhvr>
                                          <p:to>
                                            <p:strVal val="visible"/>
                                          </p:to>
                                        </p:set>
                                        <p:animEffect transition="in" filter="fade">
                                          <p:cBhvr>
                                            <p:cTn id="533" dur="500"/>
                                            <p:tgtEl>
                                              <p:spTgt spid="584"/>
                                            </p:tgtEl>
                                          </p:cBhvr>
                                        </p:animEffect>
                                      </p:childTnLst>
                                    </p:cTn>
                                  </p:par>
                                  <p:par>
                                    <p:cTn id="534" presetID="10" presetClass="entr" presetSubtype="0" fill="hold" nodeType="withEffect">
                                      <p:stCondLst>
                                        <p:cond delay="2250"/>
                                      </p:stCondLst>
                                      <p:childTnLst>
                                        <p:set>
                                          <p:cBhvr>
                                            <p:cTn id="535" dur="1" fill="hold">
                                              <p:stCondLst>
                                                <p:cond delay="0"/>
                                              </p:stCondLst>
                                            </p:cTn>
                                            <p:tgtEl>
                                              <p:spTgt spid="585"/>
                                            </p:tgtEl>
                                            <p:attrNameLst>
                                              <p:attrName>style.visibility</p:attrName>
                                            </p:attrNameLst>
                                          </p:cBhvr>
                                          <p:to>
                                            <p:strVal val="visible"/>
                                          </p:to>
                                        </p:set>
                                        <p:animEffect transition="in" filter="fade">
                                          <p:cBhvr>
                                            <p:cTn id="536" dur="500"/>
                                            <p:tgtEl>
                                              <p:spTgt spid="585"/>
                                            </p:tgtEl>
                                          </p:cBhvr>
                                        </p:animEffect>
                                      </p:childTnLst>
                                    </p:cTn>
                                  </p:par>
                                  <p:par>
                                    <p:cTn id="537" presetID="10" presetClass="entr" presetSubtype="0" fill="hold" nodeType="withEffect">
                                      <p:stCondLst>
                                        <p:cond delay="2750"/>
                                      </p:stCondLst>
                                      <p:childTnLst>
                                        <p:set>
                                          <p:cBhvr>
                                            <p:cTn id="538" dur="1" fill="hold">
                                              <p:stCondLst>
                                                <p:cond delay="0"/>
                                              </p:stCondLst>
                                            </p:cTn>
                                            <p:tgtEl>
                                              <p:spTgt spid="586"/>
                                            </p:tgtEl>
                                            <p:attrNameLst>
                                              <p:attrName>style.visibility</p:attrName>
                                            </p:attrNameLst>
                                          </p:cBhvr>
                                          <p:to>
                                            <p:strVal val="visible"/>
                                          </p:to>
                                        </p:set>
                                        <p:animEffect transition="in" filter="fade">
                                          <p:cBhvr>
                                            <p:cTn id="539" dur="500"/>
                                            <p:tgtEl>
                                              <p:spTgt spid="586"/>
                                            </p:tgtEl>
                                          </p:cBhvr>
                                        </p:animEffect>
                                      </p:childTnLst>
                                    </p:cTn>
                                  </p:par>
                                  <p:par>
                                    <p:cTn id="540" presetID="10" presetClass="entr" presetSubtype="0" fill="hold" nodeType="withEffect">
                                      <p:stCondLst>
                                        <p:cond delay="1600"/>
                                      </p:stCondLst>
                                      <p:childTnLst>
                                        <p:set>
                                          <p:cBhvr>
                                            <p:cTn id="541" dur="1" fill="hold">
                                              <p:stCondLst>
                                                <p:cond delay="0"/>
                                              </p:stCondLst>
                                            </p:cTn>
                                            <p:tgtEl>
                                              <p:spTgt spid="587"/>
                                            </p:tgtEl>
                                            <p:attrNameLst>
                                              <p:attrName>style.visibility</p:attrName>
                                            </p:attrNameLst>
                                          </p:cBhvr>
                                          <p:to>
                                            <p:strVal val="visible"/>
                                          </p:to>
                                        </p:set>
                                        <p:animEffect transition="in" filter="fade">
                                          <p:cBhvr>
                                            <p:cTn id="542" dur="500"/>
                                            <p:tgtEl>
                                              <p:spTgt spid="587"/>
                                            </p:tgtEl>
                                          </p:cBhvr>
                                        </p:animEffect>
                                      </p:childTnLst>
                                    </p:cTn>
                                  </p:par>
                                  <p:par>
                                    <p:cTn id="543" presetID="10" presetClass="entr" presetSubtype="0" fill="hold" nodeType="withEffect">
                                      <p:stCondLst>
                                        <p:cond delay="2500"/>
                                      </p:stCondLst>
                                      <p:childTnLst>
                                        <p:set>
                                          <p:cBhvr>
                                            <p:cTn id="544" dur="1" fill="hold">
                                              <p:stCondLst>
                                                <p:cond delay="0"/>
                                              </p:stCondLst>
                                            </p:cTn>
                                            <p:tgtEl>
                                              <p:spTgt spid="588"/>
                                            </p:tgtEl>
                                            <p:attrNameLst>
                                              <p:attrName>style.visibility</p:attrName>
                                            </p:attrNameLst>
                                          </p:cBhvr>
                                          <p:to>
                                            <p:strVal val="visible"/>
                                          </p:to>
                                        </p:set>
                                        <p:animEffect transition="in" filter="fade">
                                          <p:cBhvr>
                                            <p:cTn id="545" dur="500"/>
                                            <p:tgtEl>
                                              <p:spTgt spid="588"/>
                                            </p:tgtEl>
                                          </p:cBhvr>
                                        </p:animEffect>
                                      </p:childTnLst>
                                    </p:cTn>
                                  </p:par>
                                  <p:par>
                                    <p:cTn id="546" presetID="10" presetClass="entr" presetSubtype="0" fill="hold" nodeType="withEffect">
                                      <p:stCondLst>
                                        <p:cond delay="1750"/>
                                      </p:stCondLst>
                                      <p:childTnLst>
                                        <p:set>
                                          <p:cBhvr>
                                            <p:cTn id="547" dur="1" fill="hold">
                                              <p:stCondLst>
                                                <p:cond delay="0"/>
                                              </p:stCondLst>
                                            </p:cTn>
                                            <p:tgtEl>
                                              <p:spTgt spid="589"/>
                                            </p:tgtEl>
                                            <p:attrNameLst>
                                              <p:attrName>style.visibility</p:attrName>
                                            </p:attrNameLst>
                                          </p:cBhvr>
                                          <p:to>
                                            <p:strVal val="visible"/>
                                          </p:to>
                                        </p:set>
                                        <p:animEffect transition="in" filter="fade">
                                          <p:cBhvr>
                                            <p:cTn id="548" dur="500"/>
                                            <p:tgtEl>
                                              <p:spTgt spid="589"/>
                                            </p:tgtEl>
                                          </p:cBhvr>
                                        </p:animEffect>
                                      </p:childTnLst>
                                    </p:cTn>
                                  </p:par>
                                  <p:par>
                                    <p:cTn id="549" presetID="10" presetClass="entr" presetSubtype="0" fill="hold" nodeType="withEffect">
                                      <p:stCondLst>
                                        <p:cond delay="2250"/>
                                      </p:stCondLst>
                                      <p:childTnLst>
                                        <p:set>
                                          <p:cBhvr>
                                            <p:cTn id="550" dur="1" fill="hold">
                                              <p:stCondLst>
                                                <p:cond delay="0"/>
                                              </p:stCondLst>
                                            </p:cTn>
                                            <p:tgtEl>
                                              <p:spTgt spid="590"/>
                                            </p:tgtEl>
                                            <p:attrNameLst>
                                              <p:attrName>style.visibility</p:attrName>
                                            </p:attrNameLst>
                                          </p:cBhvr>
                                          <p:to>
                                            <p:strVal val="visible"/>
                                          </p:to>
                                        </p:set>
                                        <p:animEffect transition="in" filter="fade">
                                          <p:cBhvr>
                                            <p:cTn id="551" dur="500"/>
                                            <p:tgtEl>
                                              <p:spTgt spid="590"/>
                                            </p:tgtEl>
                                          </p:cBhvr>
                                        </p:animEffect>
                                      </p:childTnLst>
                                    </p:cTn>
                                  </p:par>
                                  <p:par>
                                    <p:cTn id="552" presetID="10" presetClass="entr" presetSubtype="0" fill="hold" nodeType="withEffect">
                                      <p:stCondLst>
                                        <p:cond delay="3000"/>
                                      </p:stCondLst>
                                      <p:childTnLst>
                                        <p:set>
                                          <p:cBhvr>
                                            <p:cTn id="553" dur="1" fill="hold">
                                              <p:stCondLst>
                                                <p:cond delay="0"/>
                                              </p:stCondLst>
                                            </p:cTn>
                                            <p:tgtEl>
                                              <p:spTgt spid="591"/>
                                            </p:tgtEl>
                                            <p:attrNameLst>
                                              <p:attrName>style.visibility</p:attrName>
                                            </p:attrNameLst>
                                          </p:cBhvr>
                                          <p:to>
                                            <p:strVal val="visible"/>
                                          </p:to>
                                        </p:set>
                                        <p:animEffect transition="in" filter="fade">
                                          <p:cBhvr>
                                            <p:cTn id="554" dur="500"/>
                                            <p:tgtEl>
                                              <p:spTgt spid="591"/>
                                            </p:tgtEl>
                                          </p:cBhvr>
                                        </p:animEffect>
                                      </p:childTnLst>
                                    </p:cTn>
                                  </p:par>
                                  <p:par>
                                    <p:cTn id="555" presetID="10" presetClass="entr" presetSubtype="0" fill="hold" nodeType="withEffect">
                                      <p:stCondLst>
                                        <p:cond delay="1750"/>
                                      </p:stCondLst>
                                      <p:childTnLst>
                                        <p:set>
                                          <p:cBhvr>
                                            <p:cTn id="556" dur="1" fill="hold">
                                              <p:stCondLst>
                                                <p:cond delay="0"/>
                                              </p:stCondLst>
                                            </p:cTn>
                                            <p:tgtEl>
                                              <p:spTgt spid="592"/>
                                            </p:tgtEl>
                                            <p:attrNameLst>
                                              <p:attrName>style.visibility</p:attrName>
                                            </p:attrNameLst>
                                          </p:cBhvr>
                                          <p:to>
                                            <p:strVal val="visible"/>
                                          </p:to>
                                        </p:set>
                                        <p:animEffect transition="in" filter="fade">
                                          <p:cBhvr>
                                            <p:cTn id="557" dur="500"/>
                                            <p:tgtEl>
                                              <p:spTgt spid="592"/>
                                            </p:tgtEl>
                                          </p:cBhvr>
                                        </p:animEffect>
                                      </p:childTnLst>
                                    </p:cTn>
                                  </p:par>
                                  <p:par>
                                    <p:cTn id="558" presetID="10" presetClass="entr" presetSubtype="0" fill="hold" nodeType="withEffect">
                                      <p:stCondLst>
                                        <p:cond delay="2500"/>
                                      </p:stCondLst>
                                      <p:childTnLst>
                                        <p:set>
                                          <p:cBhvr>
                                            <p:cTn id="559" dur="1" fill="hold">
                                              <p:stCondLst>
                                                <p:cond delay="0"/>
                                              </p:stCondLst>
                                            </p:cTn>
                                            <p:tgtEl>
                                              <p:spTgt spid="593"/>
                                            </p:tgtEl>
                                            <p:attrNameLst>
                                              <p:attrName>style.visibility</p:attrName>
                                            </p:attrNameLst>
                                          </p:cBhvr>
                                          <p:to>
                                            <p:strVal val="visible"/>
                                          </p:to>
                                        </p:set>
                                        <p:animEffect transition="in" filter="fade">
                                          <p:cBhvr>
                                            <p:cTn id="560" dur="500"/>
                                            <p:tgtEl>
                                              <p:spTgt spid="593"/>
                                            </p:tgtEl>
                                          </p:cBhvr>
                                        </p:animEffect>
                                      </p:childTnLst>
                                    </p:cTn>
                                  </p:par>
                                  <p:par>
                                    <p:cTn id="561" presetID="10" presetClass="entr" presetSubtype="0" fill="hold" nodeType="withEffect">
                                      <p:stCondLst>
                                        <p:cond delay="2750"/>
                                      </p:stCondLst>
                                      <p:childTnLst>
                                        <p:set>
                                          <p:cBhvr>
                                            <p:cTn id="562" dur="1" fill="hold">
                                              <p:stCondLst>
                                                <p:cond delay="0"/>
                                              </p:stCondLst>
                                            </p:cTn>
                                            <p:tgtEl>
                                              <p:spTgt spid="594"/>
                                            </p:tgtEl>
                                            <p:attrNameLst>
                                              <p:attrName>style.visibility</p:attrName>
                                            </p:attrNameLst>
                                          </p:cBhvr>
                                          <p:to>
                                            <p:strVal val="visible"/>
                                          </p:to>
                                        </p:set>
                                        <p:animEffect transition="in" filter="fade">
                                          <p:cBhvr>
                                            <p:cTn id="563" dur="500"/>
                                            <p:tgtEl>
                                              <p:spTgt spid="594"/>
                                            </p:tgtEl>
                                          </p:cBhvr>
                                        </p:animEffect>
                                      </p:childTnLst>
                                    </p:cTn>
                                  </p:par>
                                  <p:par>
                                    <p:cTn id="564" presetID="10" presetClass="entr" presetSubtype="0" fill="hold" nodeType="withEffect">
                                      <p:stCondLst>
                                        <p:cond delay="2250"/>
                                      </p:stCondLst>
                                      <p:childTnLst>
                                        <p:set>
                                          <p:cBhvr>
                                            <p:cTn id="565" dur="1" fill="hold">
                                              <p:stCondLst>
                                                <p:cond delay="0"/>
                                              </p:stCondLst>
                                            </p:cTn>
                                            <p:tgtEl>
                                              <p:spTgt spid="595"/>
                                            </p:tgtEl>
                                            <p:attrNameLst>
                                              <p:attrName>style.visibility</p:attrName>
                                            </p:attrNameLst>
                                          </p:cBhvr>
                                          <p:to>
                                            <p:strVal val="visible"/>
                                          </p:to>
                                        </p:set>
                                        <p:animEffect transition="in" filter="fade">
                                          <p:cBhvr>
                                            <p:cTn id="566" dur="500"/>
                                            <p:tgtEl>
                                              <p:spTgt spid="595"/>
                                            </p:tgtEl>
                                          </p:cBhvr>
                                        </p:animEffect>
                                      </p:childTnLst>
                                    </p:cTn>
                                  </p:par>
                                  <p:par>
                                    <p:cTn id="567" presetID="10" presetClass="entr" presetSubtype="0" fill="hold" nodeType="withEffect">
                                      <p:stCondLst>
                                        <p:cond delay="2500"/>
                                      </p:stCondLst>
                                      <p:childTnLst>
                                        <p:set>
                                          <p:cBhvr>
                                            <p:cTn id="568" dur="1" fill="hold">
                                              <p:stCondLst>
                                                <p:cond delay="0"/>
                                              </p:stCondLst>
                                            </p:cTn>
                                            <p:tgtEl>
                                              <p:spTgt spid="596"/>
                                            </p:tgtEl>
                                            <p:attrNameLst>
                                              <p:attrName>style.visibility</p:attrName>
                                            </p:attrNameLst>
                                          </p:cBhvr>
                                          <p:to>
                                            <p:strVal val="visible"/>
                                          </p:to>
                                        </p:set>
                                        <p:animEffect transition="in" filter="fade">
                                          <p:cBhvr>
                                            <p:cTn id="569" dur="500"/>
                                            <p:tgtEl>
                                              <p:spTgt spid="596"/>
                                            </p:tgtEl>
                                          </p:cBhvr>
                                        </p:animEffect>
                                      </p:childTnLst>
                                    </p:cTn>
                                  </p:par>
                                  <p:par>
                                    <p:cTn id="570" presetID="10" presetClass="entr" presetSubtype="0" fill="hold" nodeType="withEffect">
                                      <p:stCondLst>
                                        <p:cond delay="2000"/>
                                      </p:stCondLst>
                                      <p:childTnLst>
                                        <p:set>
                                          <p:cBhvr>
                                            <p:cTn id="571" dur="1" fill="hold">
                                              <p:stCondLst>
                                                <p:cond delay="0"/>
                                              </p:stCondLst>
                                            </p:cTn>
                                            <p:tgtEl>
                                              <p:spTgt spid="597"/>
                                            </p:tgtEl>
                                            <p:attrNameLst>
                                              <p:attrName>style.visibility</p:attrName>
                                            </p:attrNameLst>
                                          </p:cBhvr>
                                          <p:to>
                                            <p:strVal val="visible"/>
                                          </p:to>
                                        </p:set>
                                        <p:animEffect transition="in" filter="fade">
                                          <p:cBhvr>
                                            <p:cTn id="572" dur="500"/>
                                            <p:tgtEl>
                                              <p:spTgt spid="597"/>
                                            </p:tgtEl>
                                          </p:cBhvr>
                                        </p:animEffect>
                                      </p:childTnLst>
                                    </p:cTn>
                                  </p:par>
                                  <p:par>
                                    <p:cTn id="573" presetID="10" presetClass="entr" presetSubtype="0" fill="hold" nodeType="withEffect">
                                      <p:stCondLst>
                                        <p:cond delay="3000"/>
                                      </p:stCondLst>
                                      <p:childTnLst>
                                        <p:set>
                                          <p:cBhvr>
                                            <p:cTn id="574" dur="1" fill="hold">
                                              <p:stCondLst>
                                                <p:cond delay="0"/>
                                              </p:stCondLst>
                                            </p:cTn>
                                            <p:tgtEl>
                                              <p:spTgt spid="598"/>
                                            </p:tgtEl>
                                            <p:attrNameLst>
                                              <p:attrName>style.visibility</p:attrName>
                                            </p:attrNameLst>
                                          </p:cBhvr>
                                          <p:to>
                                            <p:strVal val="visible"/>
                                          </p:to>
                                        </p:set>
                                        <p:animEffect transition="in" filter="fade">
                                          <p:cBhvr>
                                            <p:cTn id="575" dur="500"/>
                                            <p:tgtEl>
                                              <p:spTgt spid="598"/>
                                            </p:tgtEl>
                                          </p:cBhvr>
                                        </p:animEffect>
                                      </p:childTnLst>
                                    </p:cTn>
                                  </p:par>
                                </p:childTnLst>
                              </p:cTn>
                            </p:par>
                            <p:par>
                              <p:cTn id="576" fill="hold">
                                <p:stCondLst>
                                  <p:cond delay="5000"/>
                                </p:stCondLst>
                                <p:childTnLst>
                                  <p:par>
                                    <p:cTn id="577" presetID="10" presetClass="entr" presetSubtype="0" fill="hold" grpId="0" nodeType="afterEffect">
                                      <p:stCondLst>
                                        <p:cond delay="1000"/>
                                      </p:stCondLst>
                                      <p:childTnLst>
                                        <p:set>
                                          <p:cBhvr>
                                            <p:cTn id="578" dur="1" fill="hold">
                                              <p:stCondLst>
                                                <p:cond delay="0"/>
                                              </p:stCondLst>
                                            </p:cTn>
                                            <p:tgtEl>
                                              <p:spTgt spid="646"/>
                                            </p:tgtEl>
                                            <p:attrNameLst>
                                              <p:attrName>style.visibility</p:attrName>
                                            </p:attrNameLst>
                                          </p:cBhvr>
                                          <p:to>
                                            <p:strVal val="visible"/>
                                          </p:to>
                                        </p:set>
                                        <p:animEffect transition="in" filter="fade">
                                          <p:cBhvr>
                                            <p:cTn id="579" dur="500"/>
                                            <p:tgtEl>
                                              <p:spTgt spid="646"/>
                                            </p:tgtEl>
                                          </p:cBhvr>
                                        </p:animEffect>
                                      </p:childTnLst>
                                    </p:cTn>
                                  </p:par>
                                  <p:par>
                                    <p:cTn id="580" presetID="10" presetClass="entr" presetSubtype="0" fill="hold" grpId="0" nodeType="withEffect">
                                      <p:stCondLst>
                                        <p:cond delay="0"/>
                                      </p:stCondLst>
                                      <p:childTnLst>
                                        <p:set>
                                          <p:cBhvr>
                                            <p:cTn id="581" dur="1" fill="hold">
                                              <p:stCondLst>
                                                <p:cond delay="0"/>
                                              </p:stCondLst>
                                            </p:cTn>
                                            <p:tgtEl>
                                              <p:spTgt spid="645"/>
                                            </p:tgtEl>
                                            <p:attrNameLst>
                                              <p:attrName>style.visibility</p:attrName>
                                            </p:attrNameLst>
                                          </p:cBhvr>
                                          <p:to>
                                            <p:strVal val="visible"/>
                                          </p:to>
                                        </p:set>
                                        <p:animEffect transition="in" filter="fade">
                                          <p:cBhvr>
                                            <p:cTn id="582" dur="500"/>
                                            <p:tgtEl>
                                              <p:spTgt spid="645"/>
                                            </p:tgtEl>
                                          </p:cBhvr>
                                        </p:animEffect>
                                      </p:childTnLst>
                                    </p:cTn>
                                  </p:par>
                                  <p:par>
                                    <p:cTn id="583" presetID="10" presetClass="entr" presetSubtype="0" fill="hold" grpId="0" nodeType="withEffect">
                                      <p:stCondLst>
                                        <p:cond delay="500"/>
                                      </p:stCondLst>
                                      <p:childTnLst>
                                        <p:set>
                                          <p:cBhvr>
                                            <p:cTn id="584" dur="1" fill="hold">
                                              <p:stCondLst>
                                                <p:cond delay="0"/>
                                              </p:stCondLst>
                                            </p:cTn>
                                            <p:tgtEl>
                                              <p:spTgt spid="644"/>
                                            </p:tgtEl>
                                            <p:attrNameLst>
                                              <p:attrName>style.visibility</p:attrName>
                                            </p:attrNameLst>
                                          </p:cBhvr>
                                          <p:to>
                                            <p:strVal val="visible"/>
                                          </p:to>
                                        </p:set>
                                        <p:animEffect transition="in" filter="fade">
                                          <p:cBhvr>
                                            <p:cTn id="585" dur="500"/>
                                            <p:tgtEl>
                                              <p:spTgt spid="644"/>
                                            </p:tgtEl>
                                          </p:cBhvr>
                                        </p:animEffect>
                                      </p:childTnLst>
                                    </p:cTn>
                                  </p:par>
                                  <p:par>
                                    <p:cTn id="586" presetID="10" presetClass="entr" presetSubtype="0" fill="hold" grpId="0" nodeType="withEffect">
                                      <p:stCondLst>
                                        <p:cond delay="0"/>
                                      </p:stCondLst>
                                      <p:childTnLst>
                                        <p:set>
                                          <p:cBhvr>
                                            <p:cTn id="587" dur="1" fill="hold">
                                              <p:stCondLst>
                                                <p:cond delay="0"/>
                                              </p:stCondLst>
                                            </p:cTn>
                                            <p:tgtEl>
                                              <p:spTgt spid="643"/>
                                            </p:tgtEl>
                                            <p:attrNameLst>
                                              <p:attrName>style.visibility</p:attrName>
                                            </p:attrNameLst>
                                          </p:cBhvr>
                                          <p:to>
                                            <p:strVal val="visible"/>
                                          </p:to>
                                        </p:set>
                                        <p:animEffect transition="in" filter="fade">
                                          <p:cBhvr>
                                            <p:cTn id="588" dur="500"/>
                                            <p:tgtEl>
                                              <p:spTgt spid="643"/>
                                            </p:tgtEl>
                                          </p:cBhvr>
                                        </p:animEffect>
                                      </p:childTnLst>
                                    </p:cTn>
                                  </p:par>
                                  <p:par>
                                    <p:cTn id="589" presetID="10" presetClass="entr" presetSubtype="0" fill="hold" grpId="0" nodeType="withEffect">
                                      <p:stCondLst>
                                        <p:cond delay="1000"/>
                                      </p:stCondLst>
                                      <p:childTnLst>
                                        <p:set>
                                          <p:cBhvr>
                                            <p:cTn id="590" dur="1" fill="hold">
                                              <p:stCondLst>
                                                <p:cond delay="0"/>
                                              </p:stCondLst>
                                            </p:cTn>
                                            <p:tgtEl>
                                              <p:spTgt spid="642"/>
                                            </p:tgtEl>
                                            <p:attrNameLst>
                                              <p:attrName>style.visibility</p:attrName>
                                            </p:attrNameLst>
                                          </p:cBhvr>
                                          <p:to>
                                            <p:strVal val="visible"/>
                                          </p:to>
                                        </p:set>
                                        <p:animEffect transition="in" filter="fade">
                                          <p:cBhvr>
                                            <p:cTn id="591" dur="500"/>
                                            <p:tgtEl>
                                              <p:spTgt spid="642"/>
                                            </p:tgtEl>
                                          </p:cBhvr>
                                        </p:animEffect>
                                      </p:childTnLst>
                                    </p:cTn>
                                  </p:par>
                                  <p:par>
                                    <p:cTn id="592" presetID="10" presetClass="entr" presetSubtype="0" fill="hold" grpId="0" nodeType="withEffect">
                                      <p:stCondLst>
                                        <p:cond delay="500"/>
                                      </p:stCondLst>
                                      <p:childTnLst>
                                        <p:set>
                                          <p:cBhvr>
                                            <p:cTn id="593" dur="1" fill="hold">
                                              <p:stCondLst>
                                                <p:cond delay="0"/>
                                              </p:stCondLst>
                                            </p:cTn>
                                            <p:tgtEl>
                                              <p:spTgt spid="641"/>
                                            </p:tgtEl>
                                            <p:attrNameLst>
                                              <p:attrName>style.visibility</p:attrName>
                                            </p:attrNameLst>
                                          </p:cBhvr>
                                          <p:to>
                                            <p:strVal val="visible"/>
                                          </p:to>
                                        </p:set>
                                        <p:animEffect transition="in" filter="fade">
                                          <p:cBhvr>
                                            <p:cTn id="594" dur="500"/>
                                            <p:tgtEl>
                                              <p:spTgt spid="641"/>
                                            </p:tgtEl>
                                          </p:cBhvr>
                                        </p:animEffect>
                                      </p:childTnLst>
                                    </p:cTn>
                                  </p:par>
                                  <p:par>
                                    <p:cTn id="595" presetID="10" presetClass="entr" presetSubtype="0" fill="hold" grpId="0" nodeType="withEffect">
                                      <p:stCondLst>
                                        <p:cond delay="0"/>
                                      </p:stCondLst>
                                      <p:childTnLst>
                                        <p:set>
                                          <p:cBhvr>
                                            <p:cTn id="596" dur="1" fill="hold">
                                              <p:stCondLst>
                                                <p:cond delay="0"/>
                                              </p:stCondLst>
                                            </p:cTn>
                                            <p:tgtEl>
                                              <p:spTgt spid="640"/>
                                            </p:tgtEl>
                                            <p:attrNameLst>
                                              <p:attrName>style.visibility</p:attrName>
                                            </p:attrNameLst>
                                          </p:cBhvr>
                                          <p:to>
                                            <p:strVal val="visible"/>
                                          </p:to>
                                        </p:set>
                                        <p:animEffect transition="in" filter="fade">
                                          <p:cBhvr>
                                            <p:cTn id="597" dur="500"/>
                                            <p:tgtEl>
                                              <p:spTgt spid="640"/>
                                            </p:tgtEl>
                                          </p:cBhvr>
                                        </p:animEffect>
                                      </p:childTnLst>
                                    </p:cTn>
                                  </p:par>
                                  <p:par>
                                    <p:cTn id="598" presetID="10" presetClass="entr" presetSubtype="0" fill="hold" grpId="0" nodeType="withEffect">
                                      <p:stCondLst>
                                        <p:cond delay="1000"/>
                                      </p:stCondLst>
                                      <p:childTnLst>
                                        <p:set>
                                          <p:cBhvr>
                                            <p:cTn id="599" dur="1" fill="hold">
                                              <p:stCondLst>
                                                <p:cond delay="0"/>
                                              </p:stCondLst>
                                            </p:cTn>
                                            <p:tgtEl>
                                              <p:spTgt spid="639"/>
                                            </p:tgtEl>
                                            <p:attrNameLst>
                                              <p:attrName>style.visibility</p:attrName>
                                            </p:attrNameLst>
                                          </p:cBhvr>
                                          <p:to>
                                            <p:strVal val="visible"/>
                                          </p:to>
                                        </p:set>
                                        <p:animEffect transition="in" filter="fade">
                                          <p:cBhvr>
                                            <p:cTn id="600" dur="500"/>
                                            <p:tgtEl>
                                              <p:spTgt spid="639"/>
                                            </p:tgtEl>
                                          </p:cBhvr>
                                        </p:animEffect>
                                      </p:childTnLst>
                                    </p:cTn>
                                  </p:par>
                                  <p:par>
                                    <p:cTn id="601" presetID="10" presetClass="entr" presetSubtype="0" fill="hold" grpId="0" nodeType="withEffect">
                                      <p:stCondLst>
                                        <p:cond delay="500"/>
                                      </p:stCondLst>
                                      <p:childTnLst>
                                        <p:set>
                                          <p:cBhvr>
                                            <p:cTn id="602" dur="1" fill="hold">
                                              <p:stCondLst>
                                                <p:cond delay="0"/>
                                              </p:stCondLst>
                                            </p:cTn>
                                            <p:tgtEl>
                                              <p:spTgt spid="638"/>
                                            </p:tgtEl>
                                            <p:attrNameLst>
                                              <p:attrName>style.visibility</p:attrName>
                                            </p:attrNameLst>
                                          </p:cBhvr>
                                          <p:to>
                                            <p:strVal val="visible"/>
                                          </p:to>
                                        </p:set>
                                        <p:animEffect transition="in" filter="fade">
                                          <p:cBhvr>
                                            <p:cTn id="603" dur="500"/>
                                            <p:tgtEl>
                                              <p:spTgt spid="638"/>
                                            </p:tgtEl>
                                          </p:cBhvr>
                                        </p:animEffect>
                                      </p:childTnLst>
                                    </p:cTn>
                                  </p:par>
                                  <p:par>
                                    <p:cTn id="604" presetID="10" presetClass="entr" presetSubtype="0" fill="hold" grpId="0" nodeType="withEffect">
                                      <p:stCondLst>
                                        <p:cond delay="1000"/>
                                      </p:stCondLst>
                                      <p:childTnLst>
                                        <p:set>
                                          <p:cBhvr>
                                            <p:cTn id="605" dur="1" fill="hold">
                                              <p:stCondLst>
                                                <p:cond delay="0"/>
                                              </p:stCondLst>
                                            </p:cTn>
                                            <p:tgtEl>
                                              <p:spTgt spid="636"/>
                                            </p:tgtEl>
                                            <p:attrNameLst>
                                              <p:attrName>style.visibility</p:attrName>
                                            </p:attrNameLst>
                                          </p:cBhvr>
                                          <p:to>
                                            <p:strVal val="visible"/>
                                          </p:to>
                                        </p:set>
                                        <p:animEffect transition="in" filter="fade">
                                          <p:cBhvr>
                                            <p:cTn id="606" dur="500"/>
                                            <p:tgtEl>
                                              <p:spTgt spid="636"/>
                                            </p:tgtEl>
                                          </p:cBhvr>
                                        </p:animEffect>
                                      </p:childTnLst>
                                    </p:cTn>
                                  </p:par>
                                  <p:par>
                                    <p:cTn id="607" presetID="10" presetClass="entr" presetSubtype="0" fill="hold" grpId="0" nodeType="withEffect">
                                      <p:stCondLst>
                                        <p:cond delay="0"/>
                                      </p:stCondLst>
                                      <p:childTnLst>
                                        <p:set>
                                          <p:cBhvr>
                                            <p:cTn id="608" dur="1" fill="hold">
                                              <p:stCondLst>
                                                <p:cond delay="0"/>
                                              </p:stCondLst>
                                            </p:cTn>
                                            <p:tgtEl>
                                              <p:spTgt spid="637"/>
                                            </p:tgtEl>
                                            <p:attrNameLst>
                                              <p:attrName>style.visibility</p:attrName>
                                            </p:attrNameLst>
                                          </p:cBhvr>
                                          <p:to>
                                            <p:strVal val="visible"/>
                                          </p:to>
                                        </p:set>
                                        <p:animEffect transition="in" filter="fade">
                                          <p:cBhvr>
                                            <p:cTn id="609" dur="500"/>
                                            <p:tgtEl>
                                              <p:spTgt spid="637"/>
                                            </p:tgtEl>
                                          </p:cBhvr>
                                        </p:animEffect>
                                      </p:childTnLst>
                                    </p:cTn>
                                  </p:par>
                                  <p:par>
                                    <p:cTn id="610" presetID="10" presetClass="entr" presetSubtype="0" fill="hold" grpId="0" nodeType="withEffect">
                                      <p:stCondLst>
                                        <p:cond delay="500"/>
                                      </p:stCondLst>
                                      <p:childTnLst>
                                        <p:set>
                                          <p:cBhvr>
                                            <p:cTn id="611" dur="1" fill="hold">
                                              <p:stCondLst>
                                                <p:cond delay="0"/>
                                              </p:stCondLst>
                                            </p:cTn>
                                            <p:tgtEl>
                                              <p:spTgt spid="635"/>
                                            </p:tgtEl>
                                            <p:attrNameLst>
                                              <p:attrName>style.visibility</p:attrName>
                                            </p:attrNameLst>
                                          </p:cBhvr>
                                          <p:to>
                                            <p:strVal val="visible"/>
                                          </p:to>
                                        </p:set>
                                        <p:animEffect transition="in" filter="fade">
                                          <p:cBhvr>
                                            <p:cTn id="612" dur="500"/>
                                            <p:tgtEl>
                                              <p:spTgt spid="635"/>
                                            </p:tgtEl>
                                          </p:cBhvr>
                                        </p:animEffect>
                                      </p:childTnLst>
                                    </p:cTn>
                                  </p:par>
                                  <p:par>
                                    <p:cTn id="613" presetID="10" presetClass="entr" presetSubtype="0" fill="hold" grpId="0" nodeType="withEffect">
                                      <p:stCondLst>
                                        <p:cond delay="0"/>
                                      </p:stCondLst>
                                      <p:childTnLst>
                                        <p:set>
                                          <p:cBhvr>
                                            <p:cTn id="614" dur="1" fill="hold">
                                              <p:stCondLst>
                                                <p:cond delay="0"/>
                                              </p:stCondLst>
                                            </p:cTn>
                                            <p:tgtEl>
                                              <p:spTgt spid="634"/>
                                            </p:tgtEl>
                                            <p:attrNameLst>
                                              <p:attrName>style.visibility</p:attrName>
                                            </p:attrNameLst>
                                          </p:cBhvr>
                                          <p:to>
                                            <p:strVal val="visible"/>
                                          </p:to>
                                        </p:set>
                                        <p:animEffect transition="in" filter="fade">
                                          <p:cBhvr>
                                            <p:cTn id="615" dur="500"/>
                                            <p:tgtEl>
                                              <p:spTgt spid="634"/>
                                            </p:tgtEl>
                                          </p:cBhvr>
                                        </p:animEffect>
                                      </p:childTnLst>
                                    </p:cTn>
                                  </p:par>
                                  <p:par>
                                    <p:cTn id="616" presetID="10" presetClass="entr" presetSubtype="0" fill="hold" grpId="0" nodeType="withEffect">
                                      <p:stCondLst>
                                        <p:cond delay="1000"/>
                                      </p:stCondLst>
                                      <p:childTnLst>
                                        <p:set>
                                          <p:cBhvr>
                                            <p:cTn id="617" dur="1" fill="hold">
                                              <p:stCondLst>
                                                <p:cond delay="0"/>
                                              </p:stCondLst>
                                            </p:cTn>
                                            <p:tgtEl>
                                              <p:spTgt spid="633"/>
                                            </p:tgtEl>
                                            <p:attrNameLst>
                                              <p:attrName>style.visibility</p:attrName>
                                            </p:attrNameLst>
                                          </p:cBhvr>
                                          <p:to>
                                            <p:strVal val="visible"/>
                                          </p:to>
                                        </p:set>
                                        <p:animEffect transition="in" filter="fade">
                                          <p:cBhvr>
                                            <p:cTn id="618" dur="500"/>
                                            <p:tgtEl>
                                              <p:spTgt spid="633"/>
                                            </p:tgtEl>
                                          </p:cBhvr>
                                        </p:animEffect>
                                      </p:childTnLst>
                                    </p:cTn>
                                  </p:par>
                                  <p:par>
                                    <p:cTn id="619" presetID="10" presetClass="entr" presetSubtype="0" fill="hold" grpId="0" nodeType="withEffect">
                                      <p:stCondLst>
                                        <p:cond delay="500"/>
                                      </p:stCondLst>
                                      <p:childTnLst>
                                        <p:set>
                                          <p:cBhvr>
                                            <p:cTn id="620" dur="1" fill="hold">
                                              <p:stCondLst>
                                                <p:cond delay="0"/>
                                              </p:stCondLst>
                                            </p:cTn>
                                            <p:tgtEl>
                                              <p:spTgt spid="632"/>
                                            </p:tgtEl>
                                            <p:attrNameLst>
                                              <p:attrName>style.visibility</p:attrName>
                                            </p:attrNameLst>
                                          </p:cBhvr>
                                          <p:to>
                                            <p:strVal val="visible"/>
                                          </p:to>
                                        </p:set>
                                        <p:animEffect transition="in" filter="fade">
                                          <p:cBhvr>
                                            <p:cTn id="621" dur="500"/>
                                            <p:tgtEl>
                                              <p:spTgt spid="632"/>
                                            </p:tgtEl>
                                          </p:cBhvr>
                                        </p:animEffect>
                                      </p:childTnLst>
                                    </p:cTn>
                                  </p:par>
                                  <p:par>
                                    <p:cTn id="622" presetID="10" presetClass="entr" presetSubtype="0" fill="hold" grpId="0" nodeType="withEffect">
                                      <p:stCondLst>
                                        <p:cond delay="500"/>
                                      </p:stCondLst>
                                      <p:childTnLst>
                                        <p:set>
                                          <p:cBhvr>
                                            <p:cTn id="623" dur="1" fill="hold">
                                              <p:stCondLst>
                                                <p:cond delay="0"/>
                                              </p:stCondLst>
                                            </p:cTn>
                                            <p:tgtEl>
                                              <p:spTgt spid="631"/>
                                            </p:tgtEl>
                                            <p:attrNameLst>
                                              <p:attrName>style.visibility</p:attrName>
                                            </p:attrNameLst>
                                          </p:cBhvr>
                                          <p:to>
                                            <p:strVal val="visible"/>
                                          </p:to>
                                        </p:set>
                                        <p:animEffect transition="in" filter="fade">
                                          <p:cBhvr>
                                            <p:cTn id="624" dur="500"/>
                                            <p:tgtEl>
                                              <p:spTgt spid="631"/>
                                            </p:tgtEl>
                                          </p:cBhvr>
                                        </p:animEffect>
                                      </p:childTnLst>
                                    </p:cTn>
                                  </p:par>
                                  <p:par>
                                    <p:cTn id="625" presetID="10" presetClass="entr" presetSubtype="0" fill="hold" grpId="0" nodeType="withEffect">
                                      <p:stCondLst>
                                        <p:cond delay="0"/>
                                      </p:stCondLst>
                                      <p:childTnLst>
                                        <p:set>
                                          <p:cBhvr>
                                            <p:cTn id="626" dur="1" fill="hold">
                                              <p:stCondLst>
                                                <p:cond delay="0"/>
                                              </p:stCondLst>
                                            </p:cTn>
                                            <p:tgtEl>
                                              <p:spTgt spid="629"/>
                                            </p:tgtEl>
                                            <p:attrNameLst>
                                              <p:attrName>style.visibility</p:attrName>
                                            </p:attrNameLst>
                                          </p:cBhvr>
                                          <p:to>
                                            <p:strVal val="visible"/>
                                          </p:to>
                                        </p:set>
                                        <p:animEffect transition="in" filter="fade">
                                          <p:cBhvr>
                                            <p:cTn id="627" dur="500"/>
                                            <p:tgtEl>
                                              <p:spTgt spid="629"/>
                                            </p:tgtEl>
                                          </p:cBhvr>
                                        </p:animEffect>
                                      </p:childTnLst>
                                    </p:cTn>
                                  </p:par>
                                  <p:par>
                                    <p:cTn id="628" presetID="10" presetClass="entr" presetSubtype="0" fill="hold" grpId="0" nodeType="withEffect">
                                      <p:stCondLst>
                                        <p:cond delay="1000"/>
                                      </p:stCondLst>
                                      <p:childTnLst>
                                        <p:set>
                                          <p:cBhvr>
                                            <p:cTn id="629" dur="1" fill="hold">
                                              <p:stCondLst>
                                                <p:cond delay="0"/>
                                              </p:stCondLst>
                                            </p:cTn>
                                            <p:tgtEl>
                                              <p:spTgt spid="630"/>
                                            </p:tgtEl>
                                            <p:attrNameLst>
                                              <p:attrName>style.visibility</p:attrName>
                                            </p:attrNameLst>
                                          </p:cBhvr>
                                          <p:to>
                                            <p:strVal val="visible"/>
                                          </p:to>
                                        </p:set>
                                        <p:animEffect transition="in" filter="fade">
                                          <p:cBhvr>
                                            <p:cTn id="630" dur="500"/>
                                            <p:tgtEl>
                                              <p:spTgt spid="630"/>
                                            </p:tgtEl>
                                          </p:cBhvr>
                                        </p:animEffect>
                                      </p:childTnLst>
                                    </p:cTn>
                                  </p:par>
                                  <p:par>
                                    <p:cTn id="631" presetID="10" presetClass="entr" presetSubtype="0" fill="hold" grpId="0" nodeType="withEffect">
                                      <p:stCondLst>
                                        <p:cond delay="500"/>
                                      </p:stCondLst>
                                      <p:childTnLst>
                                        <p:set>
                                          <p:cBhvr>
                                            <p:cTn id="632" dur="1" fill="hold">
                                              <p:stCondLst>
                                                <p:cond delay="0"/>
                                              </p:stCondLst>
                                            </p:cTn>
                                            <p:tgtEl>
                                              <p:spTgt spid="628"/>
                                            </p:tgtEl>
                                            <p:attrNameLst>
                                              <p:attrName>style.visibility</p:attrName>
                                            </p:attrNameLst>
                                          </p:cBhvr>
                                          <p:to>
                                            <p:strVal val="visible"/>
                                          </p:to>
                                        </p:set>
                                        <p:animEffect transition="in" filter="fade">
                                          <p:cBhvr>
                                            <p:cTn id="633" dur="500"/>
                                            <p:tgtEl>
                                              <p:spTgt spid="628"/>
                                            </p:tgtEl>
                                          </p:cBhvr>
                                        </p:animEffect>
                                      </p:childTnLst>
                                    </p:cTn>
                                  </p:par>
                                  <p:par>
                                    <p:cTn id="634" presetID="10" presetClass="entr" presetSubtype="0" fill="hold" grpId="0" nodeType="withEffect">
                                      <p:stCondLst>
                                        <p:cond delay="0"/>
                                      </p:stCondLst>
                                      <p:childTnLst>
                                        <p:set>
                                          <p:cBhvr>
                                            <p:cTn id="635" dur="1" fill="hold">
                                              <p:stCondLst>
                                                <p:cond delay="0"/>
                                              </p:stCondLst>
                                            </p:cTn>
                                            <p:tgtEl>
                                              <p:spTgt spid="627"/>
                                            </p:tgtEl>
                                            <p:attrNameLst>
                                              <p:attrName>style.visibility</p:attrName>
                                            </p:attrNameLst>
                                          </p:cBhvr>
                                          <p:to>
                                            <p:strVal val="visible"/>
                                          </p:to>
                                        </p:set>
                                        <p:animEffect transition="in" filter="fade">
                                          <p:cBhvr>
                                            <p:cTn id="636" dur="500"/>
                                            <p:tgtEl>
                                              <p:spTgt spid="627"/>
                                            </p:tgtEl>
                                          </p:cBhvr>
                                        </p:animEffect>
                                      </p:childTnLst>
                                    </p:cTn>
                                  </p:par>
                                  <p:par>
                                    <p:cTn id="637" presetID="10" presetClass="entr" presetSubtype="0" fill="hold" grpId="0" nodeType="withEffect">
                                      <p:stCondLst>
                                        <p:cond delay="1000"/>
                                      </p:stCondLst>
                                      <p:childTnLst>
                                        <p:set>
                                          <p:cBhvr>
                                            <p:cTn id="638" dur="1" fill="hold">
                                              <p:stCondLst>
                                                <p:cond delay="0"/>
                                              </p:stCondLst>
                                            </p:cTn>
                                            <p:tgtEl>
                                              <p:spTgt spid="626"/>
                                            </p:tgtEl>
                                            <p:attrNameLst>
                                              <p:attrName>style.visibility</p:attrName>
                                            </p:attrNameLst>
                                          </p:cBhvr>
                                          <p:to>
                                            <p:strVal val="visible"/>
                                          </p:to>
                                        </p:set>
                                        <p:animEffect transition="in" filter="fade">
                                          <p:cBhvr>
                                            <p:cTn id="639" dur="500"/>
                                            <p:tgtEl>
                                              <p:spTgt spid="626"/>
                                            </p:tgtEl>
                                          </p:cBhvr>
                                        </p:animEffect>
                                      </p:childTnLst>
                                    </p:cTn>
                                  </p:par>
                                  <p:par>
                                    <p:cTn id="640" presetID="10" presetClass="entr" presetSubtype="0" fill="hold" grpId="0" nodeType="withEffect">
                                      <p:stCondLst>
                                        <p:cond delay="0"/>
                                      </p:stCondLst>
                                      <p:childTnLst>
                                        <p:set>
                                          <p:cBhvr>
                                            <p:cTn id="641" dur="1" fill="hold">
                                              <p:stCondLst>
                                                <p:cond delay="0"/>
                                              </p:stCondLst>
                                            </p:cTn>
                                            <p:tgtEl>
                                              <p:spTgt spid="625"/>
                                            </p:tgtEl>
                                            <p:attrNameLst>
                                              <p:attrName>style.visibility</p:attrName>
                                            </p:attrNameLst>
                                          </p:cBhvr>
                                          <p:to>
                                            <p:strVal val="visible"/>
                                          </p:to>
                                        </p:set>
                                        <p:animEffect transition="in" filter="fade">
                                          <p:cBhvr>
                                            <p:cTn id="642" dur="500"/>
                                            <p:tgtEl>
                                              <p:spTgt spid="625"/>
                                            </p:tgtEl>
                                          </p:cBhvr>
                                        </p:animEffect>
                                      </p:childTnLst>
                                    </p:cTn>
                                  </p:par>
                                  <p:par>
                                    <p:cTn id="643" presetID="10" presetClass="entr" presetSubtype="0" fill="hold" grpId="0" nodeType="withEffect">
                                      <p:stCondLst>
                                        <p:cond delay="500"/>
                                      </p:stCondLst>
                                      <p:childTnLst>
                                        <p:set>
                                          <p:cBhvr>
                                            <p:cTn id="644" dur="1" fill="hold">
                                              <p:stCondLst>
                                                <p:cond delay="0"/>
                                              </p:stCondLst>
                                            </p:cTn>
                                            <p:tgtEl>
                                              <p:spTgt spid="624"/>
                                            </p:tgtEl>
                                            <p:attrNameLst>
                                              <p:attrName>style.visibility</p:attrName>
                                            </p:attrNameLst>
                                          </p:cBhvr>
                                          <p:to>
                                            <p:strVal val="visible"/>
                                          </p:to>
                                        </p:set>
                                        <p:animEffect transition="in" filter="fade">
                                          <p:cBhvr>
                                            <p:cTn id="645" dur="500"/>
                                            <p:tgtEl>
                                              <p:spTgt spid="624"/>
                                            </p:tgtEl>
                                          </p:cBhvr>
                                        </p:animEffect>
                                      </p:childTnLst>
                                    </p:cTn>
                                  </p:par>
                                  <p:par>
                                    <p:cTn id="646" presetID="10" presetClass="entr" presetSubtype="0" fill="hold" grpId="0" nodeType="withEffect">
                                      <p:stCondLst>
                                        <p:cond delay="0"/>
                                      </p:stCondLst>
                                      <p:childTnLst>
                                        <p:set>
                                          <p:cBhvr>
                                            <p:cTn id="647" dur="1" fill="hold">
                                              <p:stCondLst>
                                                <p:cond delay="0"/>
                                              </p:stCondLst>
                                            </p:cTn>
                                            <p:tgtEl>
                                              <p:spTgt spid="623"/>
                                            </p:tgtEl>
                                            <p:attrNameLst>
                                              <p:attrName>style.visibility</p:attrName>
                                            </p:attrNameLst>
                                          </p:cBhvr>
                                          <p:to>
                                            <p:strVal val="visible"/>
                                          </p:to>
                                        </p:set>
                                        <p:animEffect transition="in" filter="fade">
                                          <p:cBhvr>
                                            <p:cTn id="648" dur="500"/>
                                            <p:tgtEl>
                                              <p:spTgt spid="623"/>
                                            </p:tgtEl>
                                          </p:cBhvr>
                                        </p:animEffect>
                                      </p:childTnLst>
                                    </p:cTn>
                                  </p:par>
                                  <p:par>
                                    <p:cTn id="649" presetID="10" presetClass="entr" presetSubtype="0" fill="hold" grpId="0" nodeType="withEffect">
                                      <p:stCondLst>
                                        <p:cond delay="1000"/>
                                      </p:stCondLst>
                                      <p:childTnLst>
                                        <p:set>
                                          <p:cBhvr>
                                            <p:cTn id="650" dur="1" fill="hold">
                                              <p:stCondLst>
                                                <p:cond delay="0"/>
                                              </p:stCondLst>
                                            </p:cTn>
                                            <p:tgtEl>
                                              <p:spTgt spid="622"/>
                                            </p:tgtEl>
                                            <p:attrNameLst>
                                              <p:attrName>style.visibility</p:attrName>
                                            </p:attrNameLst>
                                          </p:cBhvr>
                                          <p:to>
                                            <p:strVal val="visible"/>
                                          </p:to>
                                        </p:set>
                                        <p:animEffect transition="in" filter="fade">
                                          <p:cBhvr>
                                            <p:cTn id="651" dur="500"/>
                                            <p:tgtEl>
                                              <p:spTgt spid="622"/>
                                            </p:tgtEl>
                                          </p:cBhvr>
                                        </p:animEffect>
                                      </p:childTnLst>
                                    </p:cTn>
                                  </p:par>
                                  <p:par>
                                    <p:cTn id="652" presetID="10" presetClass="entr" presetSubtype="0" fill="hold" grpId="0" nodeType="withEffect">
                                      <p:stCondLst>
                                        <p:cond delay="500"/>
                                      </p:stCondLst>
                                      <p:childTnLst>
                                        <p:set>
                                          <p:cBhvr>
                                            <p:cTn id="653" dur="1" fill="hold">
                                              <p:stCondLst>
                                                <p:cond delay="0"/>
                                              </p:stCondLst>
                                            </p:cTn>
                                            <p:tgtEl>
                                              <p:spTgt spid="621"/>
                                            </p:tgtEl>
                                            <p:attrNameLst>
                                              <p:attrName>style.visibility</p:attrName>
                                            </p:attrNameLst>
                                          </p:cBhvr>
                                          <p:to>
                                            <p:strVal val="visible"/>
                                          </p:to>
                                        </p:set>
                                        <p:animEffect transition="in" filter="fade">
                                          <p:cBhvr>
                                            <p:cTn id="654" dur="500"/>
                                            <p:tgtEl>
                                              <p:spTgt spid="621"/>
                                            </p:tgtEl>
                                          </p:cBhvr>
                                        </p:animEffect>
                                      </p:childTnLst>
                                    </p:cTn>
                                  </p:par>
                                  <p:par>
                                    <p:cTn id="655" presetID="10" presetClass="entr" presetSubtype="0" fill="hold" grpId="0" nodeType="withEffect">
                                      <p:stCondLst>
                                        <p:cond delay="0"/>
                                      </p:stCondLst>
                                      <p:childTnLst>
                                        <p:set>
                                          <p:cBhvr>
                                            <p:cTn id="656" dur="1" fill="hold">
                                              <p:stCondLst>
                                                <p:cond delay="0"/>
                                              </p:stCondLst>
                                            </p:cTn>
                                            <p:tgtEl>
                                              <p:spTgt spid="620"/>
                                            </p:tgtEl>
                                            <p:attrNameLst>
                                              <p:attrName>style.visibility</p:attrName>
                                            </p:attrNameLst>
                                          </p:cBhvr>
                                          <p:to>
                                            <p:strVal val="visible"/>
                                          </p:to>
                                        </p:set>
                                        <p:animEffect transition="in" filter="fade">
                                          <p:cBhvr>
                                            <p:cTn id="657" dur="500"/>
                                            <p:tgtEl>
                                              <p:spTgt spid="620"/>
                                            </p:tgtEl>
                                          </p:cBhvr>
                                        </p:animEffect>
                                      </p:childTnLst>
                                    </p:cTn>
                                  </p:par>
                                  <p:par>
                                    <p:cTn id="658" presetID="10" presetClass="entr" presetSubtype="0" fill="hold" grpId="0" nodeType="withEffect">
                                      <p:stCondLst>
                                        <p:cond delay="1000"/>
                                      </p:stCondLst>
                                      <p:childTnLst>
                                        <p:set>
                                          <p:cBhvr>
                                            <p:cTn id="659" dur="1" fill="hold">
                                              <p:stCondLst>
                                                <p:cond delay="0"/>
                                              </p:stCondLst>
                                            </p:cTn>
                                            <p:tgtEl>
                                              <p:spTgt spid="619"/>
                                            </p:tgtEl>
                                            <p:attrNameLst>
                                              <p:attrName>style.visibility</p:attrName>
                                            </p:attrNameLst>
                                          </p:cBhvr>
                                          <p:to>
                                            <p:strVal val="visible"/>
                                          </p:to>
                                        </p:set>
                                        <p:animEffect transition="in" filter="fade">
                                          <p:cBhvr>
                                            <p:cTn id="660" dur="500"/>
                                            <p:tgtEl>
                                              <p:spTgt spid="619"/>
                                            </p:tgtEl>
                                          </p:cBhvr>
                                        </p:animEffect>
                                      </p:childTnLst>
                                    </p:cTn>
                                  </p:par>
                                  <p:par>
                                    <p:cTn id="661" presetID="10" presetClass="entr" presetSubtype="0" fill="hold" grpId="0" nodeType="withEffect">
                                      <p:stCondLst>
                                        <p:cond delay="0"/>
                                      </p:stCondLst>
                                      <p:childTnLst>
                                        <p:set>
                                          <p:cBhvr>
                                            <p:cTn id="662" dur="1" fill="hold">
                                              <p:stCondLst>
                                                <p:cond delay="0"/>
                                              </p:stCondLst>
                                            </p:cTn>
                                            <p:tgtEl>
                                              <p:spTgt spid="618"/>
                                            </p:tgtEl>
                                            <p:attrNameLst>
                                              <p:attrName>style.visibility</p:attrName>
                                            </p:attrNameLst>
                                          </p:cBhvr>
                                          <p:to>
                                            <p:strVal val="visible"/>
                                          </p:to>
                                        </p:set>
                                        <p:animEffect transition="in" filter="fade">
                                          <p:cBhvr>
                                            <p:cTn id="663" dur="500"/>
                                            <p:tgtEl>
                                              <p:spTgt spid="618"/>
                                            </p:tgtEl>
                                          </p:cBhvr>
                                        </p:animEffect>
                                      </p:childTnLst>
                                    </p:cTn>
                                  </p:par>
                                  <p:par>
                                    <p:cTn id="664" presetID="10" presetClass="entr" presetSubtype="0" fill="hold" grpId="0" nodeType="withEffect">
                                      <p:stCondLst>
                                        <p:cond delay="1000"/>
                                      </p:stCondLst>
                                      <p:childTnLst>
                                        <p:set>
                                          <p:cBhvr>
                                            <p:cTn id="665" dur="1" fill="hold">
                                              <p:stCondLst>
                                                <p:cond delay="0"/>
                                              </p:stCondLst>
                                            </p:cTn>
                                            <p:tgtEl>
                                              <p:spTgt spid="617"/>
                                            </p:tgtEl>
                                            <p:attrNameLst>
                                              <p:attrName>style.visibility</p:attrName>
                                            </p:attrNameLst>
                                          </p:cBhvr>
                                          <p:to>
                                            <p:strVal val="visible"/>
                                          </p:to>
                                        </p:set>
                                        <p:animEffect transition="in" filter="fade">
                                          <p:cBhvr>
                                            <p:cTn id="666" dur="500"/>
                                            <p:tgtEl>
                                              <p:spTgt spid="617"/>
                                            </p:tgtEl>
                                          </p:cBhvr>
                                        </p:animEffect>
                                      </p:childTnLst>
                                    </p:cTn>
                                  </p:par>
                                  <p:par>
                                    <p:cTn id="667" presetID="10" presetClass="entr" presetSubtype="0" fill="hold" grpId="0" nodeType="withEffect">
                                      <p:stCondLst>
                                        <p:cond delay="500"/>
                                      </p:stCondLst>
                                      <p:childTnLst>
                                        <p:set>
                                          <p:cBhvr>
                                            <p:cTn id="668" dur="1" fill="hold">
                                              <p:stCondLst>
                                                <p:cond delay="0"/>
                                              </p:stCondLst>
                                            </p:cTn>
                                            <p:tgtEl>
                                              <p:spTgt spid="616"/>
                                            </p:tgtEl>
                                            <p:attrNameLst>
                                              <p:attrName>style.visibility</p:attrName>
                                            </p:attrNameLst>
                                          </p:cBhvr>
                                          <p:to>
                                            <p:strVal val="visible"/>
                                          </p:to>
                                        </p:set>
                                        <p:animEffect transition="in" filter="fade">
                                          <p:cBhvr>
                                            <p:cTn id="669" dur="500"/>
                                            <p:tgtEl>
                                              <p:spTgt spid="616"/>
                                            </p:tgtEl>
                                          </p:cBhvr>
                                        </p:animEffect>
                                      </p:childTnLst>
                                    </p:cTn>
                                  </p:par>
                                  <p:par>
                                    <p:cTn id="670" presetID="10" presetClass="entr" presetSubtype="0" fill="hold" grpId="0" nodeType="withEffect">
                                      <p:stCondLst>
                                        <p:cond delay="1000"/>
                                      </p:stCondLst>
                                      <p:childTnLst>
                                        <p:set>
                                          <p:cBhvr>
                                            <p:cTn id="671" dur="1" fill="hold">
                                              <p:stCondLst>
                                                <p:cond delay="0"/>
                                              </p:stCondLst>
                                            </p:cTn>
                                            <p:tgtEl>
                                              <p:spTgt spid="615"/>
                                            </p:tgtEl>
                                            <p:attrNameLst>
                                              <p:attrName>style.visibility</p:attrName>
                                            </p:attrNameLst>
                                          </p:cBhvr>
                                          <p:to>
                                            <p:strVal val="visible"/>
                                          </p:to>
                                        </p:set>
                                        <p:animEffect transition="in" filter="fade">
                                          <p:cBhvr>
                                            <p:cTn id="672" dur="500"/>
                                            <p:tgtEl>
                                              <p:spTgt spid="615"/>
                                            </p:tgtEl>
                                          </p:cBhvr>
                                        </p:animEffect>
                                      </p:childTnLst>
                                    </p:cTn>
                                  </p:par>
                                  <p:par>
                                    <p:cTn id="673" presetID="10" presetClass="entr" presetSubtype="0" fill="hold" grpId="0" nodeType="withEffect">
                                      <p:stCondLst>
                                        <p:cond delay="0"/>
                                      </p:stCondLst>
                                      <p:childTnLst>
                                        <p:set>
                                          <p:cBhvr>
                                            <p:cTn id="674" dur="1" fill="hold">
                                              <p:stCondLst>
                                                <p:cond delay="0"/>
                                              </p:stCondLst>
                                            </p:cTn>
                                            <p:tgtEl>
                                              <p:spTgt spid="614"/>
                                            </p:tgtEl>
                                            <p:attrNameLst>
                                              <p:attrName>style.visibility</p:attrName>
                                            </p:attrNameLst>
                                          </p:cBhvr>
                                          <p:to>
                                            <p:strVal val="visible"/>
                                          </p:to>
                                        </p:set>
                                        <p:animEffect transition="in" filter="fade">
                                          <p:cBhvr>
                                            <p:cTn id="675" dur="500"/>
                                            <p:tgtEl>
                                              <p:spTgt spid="614"/>
                                            </p:tgtEl>
                                          </p:cBhvr>
                                        </p:animEffect>
                                      </p:childTnLst>
                                    </p:cTn>
                                  </p:par>
                                  <p:par>
                                    <p:cTn id="676" presetID="10" presetClass="entr" presetSubtype="0" fill="hold" grpId="0" nodeType="withEffect">
                                      <p:stCondLst>
                                        <p:cond delay="500"/>
                                      </p:stCondLst>
                                      <p:childTnLst>
                                        <p:set>
                                          <p:cBhvr>
                                            <p:cTn id="677" dur="1" fill="hold">
                                              <p:stCondLst>
                                                <p:cond delay="0"/>
                                              </p:stCondLst>
                                            </p:cTn>
                                            <p:tgtEl>
                                              <p:spTgt spid="613"/>
                                            </p:tgtEl>
                                            <p:attrNameLst>
                                              <p:attrName>style.visibility</p:attrName>
                                            </p:attrNameLst>
                                          </p:cBhvr>
                                          <p:to>
                                            <p:strVal val="visible"/>
                                          </p:to>
                                        </p:set>
                                        <p:animEffect transition="in" filter="fade">
                                          <p:cBhvr>
                                            <p:cTn id="678" dur="500"/>
                                            <p:tgtEl>
                                              <p:spTgt spid="613"/>
                                            </p:tgtEl>
                                          </p:cBhvr>
                                        </p:animEffect>
                                      </p:childTnLst>
                                    </p:cTn>
                                  </p:par>
                                  <p:par>
                                    <p:cTn id="679" presetID="10" presetClass="entr" presetSubtype="0" fill="hold" grpId="0" nodeType="withEffect">
                                      <p:stCondLst>
                                        <p:cond delay="0"/>
                                      </p:stCondLst>
                                      <p:childTnLst>
                                        <p:set>
                                          <p:cBhvr>
                                            <p:cTn id="680" dur="1" fill="hold">
                                              <p:stCondLst>
                                                <p:cond delay="0"/>
                                              </p:stCondLst>
                                            </p:cTn>
                                            <p:tgtEl>
                                              <p:spTgt spid="612"/>
                                            </p:tgtEl>
                                            <p:attrNameLst>
                                              <p:attrName>style.visibility</p:attrName>
                                            </p:attrNameLst>
                                          </p:cBhvr>
                                          <p:to>
                                            <p:strVal val="visible"/>
                                          </p:to>
                                        </p:set>
                                        <p:animEffect transition="in" filter="fade">
                                          <p:cBhvr>
                                            <p:cTn id="681" dur="500"/>
                                            <p:tgtEl>
                                              <p:spTgt spid="612"/>
                                            </p:tgtEl>
                                          </p:cBhvr>
                                        </p:animEffect>
                                      </p:childTnLst>
                                    </p:cTn>
                                  </p:par>
                                  <p:par>
                                    <p:cTn id="682" presetID="10" presetClass="entr" presetSubtype="0" fill="hold" grpId="0" nodeType="withEffect">
                                      <p:stCondLst>
                                        <p:cond delay="1000"/>
                                      </p:stCondLst>
                                      <p:childTnLst>
                                        <p:set>
                                          <p:cBhvr>
                                            <p:cTn id="683" dur="1" fill="hold">
                                              <p:stCondLst>
                                                <p:cond delay="0"/>
                                              </p:stCondLst>
                                            </p:cTn>
                                            <p:tgtEl>
                                              <p:spTgt spid="611"/>
                                            </p:tgtEl>
                                            <p:attrNameLst>
                                              <p:attrName>style.visibility</p:attrName>
                                            </p:attrNameLst>
                                          </p:cBhvr>
                                          <p:to>
                                            <p:strVal val="visible"/>
                                          </p:to>
                                        </p:set>
                                        <p:animEffect transition="in" filter="fade">
                                          <p:cBhvr>
                                            <p:cTn id="684" dur="500"/>
                                            <p:tgtEl>
                                              <p:spTgt spid="611"/>
                                            </p:tgtEl>
                                          </p:cBhvr>
                                        </p:animEffect>
                                      </p:childTnLst>
                                    </p:cTn>
                                  </p:par>
                                  <p:par>
                                    <p:cTn id="685" presetID="10" presetClass="entr" presetSubtype="0" fill="hold" grpId="0" nodeType="withEffect">
                                      <p:stCondLst>
                                        <p:cond delay="0"/>
                                      </p:stCondLst>
                                      <p:childTnLst>
                                        <p:set>
                                          <p:cBhvr>
                                            <p:cTn id="686" dur="1" fill="hold">
                                              <p:stCondLst>
                                                <p:cond delay="0"/>
                                              </p:stCondLst>
                                            </p:cTn>
                                            <p:tgtEl>
                                              <p:spTgt spid="610"/>
                                            </p:tgtEl>
                                            <p:attrNameLst>
                                              <p:attrName>style.visibility</p:attrName>
                                            </p:attrNameLst>
                                          </p:cBhvr>
                                          <p:to>
                                            <p:strVal val="visible"/>
                                          </p:to>
                                        </p:set>
                                        <p:animEffect transition="in" filter="fade">
                                          <p:cBhvr>
                                            <p:cTn id="687" dur="500"/>
                                            <p:tgtEl>
                                              <p:spTgt spid="610"/>
                                            </p:tgtEl>
                                          </p:cBhvr>
                                        </p:animEffect>
                                      </p:childTnLst>
                                    </p:cTn>
                                  </p:par>
                                  <p:par>
                                    <p:cTn id="688" presetID="10" presetClass="entr" presetSubtype="0" fill="hold" grpId="0" nodeType="withEffect">
                                      <p:stCondLst>
                                        <p:cond delay="500"/>
                                      </p:stCondLst>
                                      <p:childTnLst>
                                        <p:set>
                                          <p:cBhvr>
                                            <p:cTn id="689" dur="1" fill="hold">
                                              <p:stCondLst>
                                                <p:cond delay="0"/>
                                              </p:stCondLst>
                                            </p:cTn>
                                            <p:tgtEl>
                                              <p:spTgt spid="609"/>
                                            </p:tgtEl>
                                            <p:attrNameLst>
                                              <p:attrName>style.visibility</p:attrName>
                                            </p:attrNameLst>
                                          </p:cBhvr>
                                          <p:to>
                                            <p:strVal val="visible"/>
                                          </p:to>
                                        </p:set>
                                        <p:animEffect transition="in" filter="fade">
                                          <p:cBhvr>
                                            <p:cTn id="690" dur="500"/>
                                            <p:tgtEl>
                                              <p:spTgt spid="609"/>
                                            </p:tgtEl>
                                          </p:cBhvr>
                                        </p:animEffect>
                                      </p:childTnLst>
                                    </p:cTn>
                                  </p:par>
                                  <p:par>
                                    <p:cTn id="691" presetID="10" presetClass="entr" presetSubtype="0" fill="hold" grpId="0" nodeType="withEffect">
                                      <p:stCondLst>
                                        <p:cond delay="0"/>
                                      </p:stCondLst>
                                      <p:childTnLst>
                                        <p:set>
                                          <p:cBhvr>
                                            <p:cTn id="692" dur="1" fill="hold">
                                              <p:stCondLst>
                                                <p:cond delay="0"/>
                                              </p:stCondLst>
                                            </p:cTn>
                                            <p:tgtEl>
                                              <p:spTgt spid="608"/>
                                            </p:tgtEl>
                                            <p:attrNameLst>
                                              <p:attrName>style.visibility</p:attrName>
                                            </p:attrNameLst>
                                          </p:cBhvr>
                                          <p:to>
                                            <p:strVal val="visible"/>
                                          </p:to>
                                        </p:set>
                                        <p:animEffect transition="in" filter="fade">
                                          <p:cBhvr>
                                            <p:cTn id="693" dur="500"/>
                                            <p:tgtEl>
                                              <p:spTgt spid="608"/>
                                            </p:tgtEl>
                                          </p:cBhvr>
                                        </p:animEffect>
                                      </p:childTnLst>
                                    </p:cTn>
                                  </p:par>
                                  <p:par>
                                    <p:cTn id="694" presetID="10" presetClass="entr" presetSubtype="0" fill="hold" grpId="0" nodeType="withEffect">
                                      <p:stCondLst>
                                        <p:cond delay="1000"/>
                                      </p:stCondLst>
                                      <p:childTnLst>
                                        <p:set>
                                          <p:cBhvr>
                                            <p:cTn id="695" dur="1" fill="hold">
                                              <p:stCondLst>
                                                <p:cond delay="0"/>
                                              </p:stCondLst>
                                            </p:cTn>
                                            <p:tgtEl>
                                              <p:spTgt spid="607"/>
                                            </p:tgtEl>
                                            <p:attrNameLst>
                                              <p:attrName>style.visibility</p:attrName>
                                            </p:attrNameLst>
                                          </p:cBhvr>
                                          <p:to>
                                            <p:strVal val="visible"/>
                                          </p:to>
                                        </p:set>
                                        <p:animEffect transition="in" filter="fade">
                                          <p:cBhvr>
                                            <p:cTn id="696" dur="500"/>
                                            <p:tgtEl>
                                              <p:spTgt spid="607"/>
                                            </p:tgtEl>
                                          </p:cBhvr>
                                        </p:animEffect>
                                      </p:childTnLst>
                                    </p:cTn>
                                  </p:par>
                                  <p:par>
                                    <p:cTn id="697" presetID="10" presetClass="entr" presetSubtype="0" fill="hold" grpId="0" nodeType="withEffect">
                                      <p:stCondLst>
                                        <p:cond delay="0"/>
                                      </p:stCondLst>
                                      <p:childTnLst>
                                        <p:set>
                                          <p:cBhvr>
                                            <p:cTn id="698" dur="1" fill="hold">
                                              <p:stCondLst>
                                                <p:cond delay="0"/>
                                              </p:stCondLst>
                                            </p:cTn>
                                            <p:tgtEl>
                                              <p:spTgt spid="606"/>
                                            </p:tgtEl>
                                            <p:attrNameLst>
                                              <p:attrName>style.visibility</p:attrName>
                                            </p:attrNameLst>
                                          </p:cBhvr>
                                          <p:to>
                                            <p:strVal val="visible"/>
                                          </p:to>
                                        </p:set>
                                        <p:animEffect transition="in" filter="fade">
                                          <p:cBhvr>
                                            <p:cTn id="699" dur="500"/>
                                            <p:tgtEl>
                                              <p:spTgt spid="606"/>
                                            </p:tgtEl>
                                          </p:cBhvr>
                                        </p:animEffect>
                                      </p:childTnLst>
                                    </p:cTn>
                                  </p:par>
                                  <p:par>
                                    <p:cTn id="700" presetID="10" presetClass="entr" presetSubtype="0" fill="hold" grpId="0" nodeType="withEffect">
                                      <p:stCondLst>
                                        <p:cond delay="500"/>
                                      </p:stCondLst>
                                      <p:childTnLst>
                                        <p:set>
                                          <p:cBhvr>
                                            <p:cTn id="701" dur="1" fill="hold">
                                              <p:stCondLst>
                                                <p:cond delay="0"/>
                                              </p:stCondLst>
                                            </p:cTn>
                                            <p:tgtEl>
                                              <p:spTgt spid="605"/>
                                            </p:tgtEl>
                                            <p:attrNameLst>
                                              <p:attrName>style.visibility</p:attrName>
                                            </p:attrNameLst>
                                          </p:cBhvr>
                                          <p:to>
                                            <p:strVal val="visible"/>
                                          </p:to>
                                        </p:set>
                                        <p:animEffect transition="in" filter="fade">
                                          <p:cBhvr>
                                            <p:cTn id="702" dur="500"/>
                                            <p:tgtEl>
                                              <p:spTgt spid="605"/>
                                            </p:tgtEl>
                                          </p:cBhvr>
                                        </p:animEffect>
                                      </p:childTnLst>
                                    </p:cTn>
                                  </p:par>
                                  <p:par>
                                    <p:cTn id="703" presetID="10" presetClass="entr" presetSubtype="0" fill="hold" grpId="0" nodeType="withEffect">
                                      <p:stCondLst>
                                        <p:cond delay="1000"/>
                                      </p:stCondLst>
                                      <p:childTnLst>
                                        <p:set>
                                          <p:cBhvr>
                                            <p:cTn id="704" dur="1" fill="hold">
                                              <p:stCondLst>
                                                <p:cond delay="0"/>
                                              </p:stCondLst>
                                            </p:cTn>
                                            <p:tgtEl>
                                              <p:spTgt spid="604"/>
                                            </p:tgtEl>
                                            <p:attrNameLst>
                                              <p:attrName>style.visibility</p:attrName>
                                            </p:attrNameLst>
                                          </p:cBhvr>
                                          <p:to>
                                            <p:strVal val="visible"/>
                                          </p:to>
                                        </p:set>
                                        <p:animEffect transition="in" filter="fade">
                                          <p:cBhvr>
                                            <p:cTn id="705" dur="500"/>
                                            <p:tgtEl>
                                              <p:spTgt spid="604"/>
                                            </p:tgtEl>
                                          </p:cBhvr>
                                        </p:animEffect>
                                      </p:childTnLst>
                                    </p:cTn>
                                  </p:par>
                                  <p:par>
                                    <p:cTn id="706" presetID="10" presetClass="entr" presetSubtype="0" fill="hold" grpId="0" nodeType="withEffect">
                                      <p:stCondLst>
                                        <p:cond delay="1000"/>
                                      </p:stCondLst>
                                      <p:childTnLst>
                                        <p:set>
                                          <p:cBhvr>
                                            <p:cTn id="707" dur="1" fill="hold">
                                              <p:stCondLst>
                                                <p:cond delay="0"/>
                                              </p:stCondLst>
                                            </p:cTn>
                                            <p:tgtEl>
                                              <p:spTgt spid="602"/>
                                            </p:tgtEl>
                                            <p:attrNameLst>
                                              <p:attrName>style.visibility</p:attrName>
                                            </p:attrNameLst>
                                          </p:cBhvr>
                                          <p:to>
                                            <p:strVal val="visible"/>
                                          </p:to>
                                        </p:set>
                                        <p:animEffect transition="in" filter="fade">
                                          <p:cBhvr>
                                            <p:cTn id="708" dur="500"/>
                                            <p:tgtEl>
                                              <p:spTgt spid="602"/>
                                            </p:tgtEl>
                                          </p:cBhvr>
                                        </p:animEffect>
                                      </p:childTnLst>
                                    </p:cTn>
                                  </p:par>
                                  <p:par>
                                    <p:cTn id="709" presetID="10" presetClass="entr" presetSubtype="0" fill="hold" grpId="0" nodeType="withEffect">
                                      <p:stCondLst>
                                        <p:cond delay="0"/>
                                      </p:stCondLst>
                                      <p:childTnLst>
                                        <p:set>
                                          <p:cBhvr>
                                            <p:cTn id="710" dur="1" fill="hold">
                                              <p:stCondLst>
                                                <p:cond delay="0"/>
                                              </p:stCondLst>
                                            </p:cTn>
                                            <p:tgtEl>
                                              <p:spTgt spid="603"/>
                                            </p:tgtEl>
                                            <p:attrNameLst>
                                              <p:attrName>style.visibility</p:attrName>
                                            </p:attrNameLst>
                                          </p:cBhvr>
                                          <p:to>
                                            <p:strVal val="visible"/>
                                          </p:to>
                                        </p:set>
                                        <p:animEffect transition="in" filter="fade">
                                          <p:cBhvr>
                                            <p:cTn id="711" dur="500"/>
                                            <p:tgtEl>
                                              <p:spTgt spid="603"/>
                                            </p:tgtEl>
                                          </p:cBhvr>
                                        </p:animEffect>
                                      </p:childTnLst>
                                    </p:cTn>
                                  </p:par>
                                  <p:par>
                                    <p:cTn id="712" presetID="10" presetClass="entr" presetSubtype="0" fill="hold" grpId="0" nodeType="withEffect">
                                      <p:stCondLst>
                                        <p:cond delay="0"/>
                                      </p:stCondLst>
                                      <p:childTnLst>
                                        <p:set>
                                          <p:cBhvr>
                                            <p:cTn id="713" dur="1" fill="hold">
                                              <p:stCondLst>
                                                <p:cond delay="0"/>
                                              </p:stCondLst>
                                            </p:cTn>
                                            <p:tgtEl>
                                              <p:spTgt spid="601"/>
                                            </p:tgtEl>
                                            <p:attrNameLst>
                                              <p:attrName>style.visibility</p:attrName>
                                            </p:attrNameLst>
                                          </p:cBhvr>
                                          <p:to>
                                            <p:strVal val="visible"/>
                                          </p:to>
                                        </p:set>
                                        <p:animEffect transition="in" filter="fade">
                                          <p:cBhvr>
                                            <p:cTn id="714" dur="500"/>
                                            <p:tgtEl>
                                              <p:spTgt spid="601"/>
                                            </p:tgtEl>
                                          </p:cBhvr>
                                        </p:animEffect>
                                      </p:childTnLst>
                                    </p:cTn>
                                  </p:par>
                                  <p:par>
                                    <p:cTn id="715" presetID="10" presetClass="entr" presetSubtype="0" fill="hold" grpId="0" nodeType="withEffect">
                                      <p:stCondLst>
                                        <p:cond delay="1000"/>
                                      </p:stCondLst>
                                      <p:childTnLst>
                                        <p:set>
                                          <p:cBhvr>
                                            <p:cTn id="716" dur="1" fill="hold">
                                              <p:stCondLst>
                                                <p:cond delay="0"/>
                                              </p:stCondLst>
                                            </p:cTn>
                                            <p:tgtEl>
                                              <p:spTgt spid="600"/>
                                            </p:tgtEl>
                                            <p:attrNameLst>
                                              <p:attrName>style.visibility</p:attrName>
                                            </p:attrNameLst>
                                          </p:cBhvr>
                                          <p:to>
                                            <p:strVal val="visible"/>
                                          </p:to>
                                        </p:set>
                                        <p:animEffect transition="in" filter="fade">
                                          <p:cBhvr>
                                            <p:cTn id="717" dur="500"/>
                                            <p:tgtEl>
                                              <p:spTgt spid="600"/>
                                            </p:tgtEl>
                                          </p:cBhvr>
                                        </p:animEffect>
                                      </p:childTnLst>
                                    </p:cTn>
                                  </p:par>
                                  <p:par>
                                    <p:cTn id="718" presetID="10" presetClass="entr" presetSubtype="0" fill="hold" grpId="0" nodeType="withEffect">
                                      <p:stCondLst>
                                        <p:cond delay="0"/>
                                      </p:stCondLst>
                                      <p:childTnLst>
                                        <p:set>
                                          <p:cBhvr>
                                            <p:cTn id="719" dur="1" fill="hold">
                                              <p:stCondLst>
                                                <p:cond delay="0"/>
                                              </p:stCondLst>
                                            </p:cTn>
                                            <p:tgtEl>
                                              <p:spTgt spid="599"/>
                                            </p:tgtEl>
                                            <p:attrNameLst>
                                              <p:attrName>style.visibility</p:attrName>
                                            </p:attrNameLst>
                                          </p:cBhvr>
                                          <p:to>
                                            <p:strVal val="visible"/>
                                          </p:to>
                                        </p:set>
                                        <p:animEffect transition="in" filter="fade">
                                          <p:cBhvr>
                                            <p:cTn id="720" dur="500"/>
                                            <p:tgtEl>
                                              <p:spTgt spid="599"/>
                                            </p:tgtEl>
                                          </p:cBhvr>
                                        </p:animEffect>
                                      </p:childTnLst>
                                    </p:cTn>
                                  </p:par>
                                  <p:par>
                                    <p:cTn id="721" presetID="10" presetClass="entr" presetSubtype="0" fill="hold" grpId="0" nodeType="withEffect">
                                      <p:stCondLst>
                                        <p:cond delay="500"/>
                                      </p:stCondLst>
                                      <p:childTnLst>
                                        <p:set>
                                          <p:cBhvr>
                                            <p:cTn id="722" dur="1" fill="hold">
                                              <p:stCondLst>
                                                <p:cond delay="0"/>
                                              </p:stCondLst>
                                            </p:cTn>
                                            <p:tgtEl>
                                              <p:spTgt spid="647"/>
                                            </p:tgtEl>
                                            <p:attrNameLst>
                                              <p:attrName>style.visibility</p:attrName>
                                            </p:attrNameLst>
                                          </p:cBhvr>
                                          <p:to>
                                            <p:strVal val="visible"/>
                                          </p:to>
                                        </p:set>
                                        <p:animEffect transition="in" filter="fade">
                                          <p:cBhvr>
                                            <p:cTn id="723" dur="500"/>
                                            <p:tgtEl>
                                              <p:spTgt spid="647"/>
                                            </p:tgtEl>
                                          </p:cBhvr>
                                        </p:animEffect>
                                      </p:childTnLst>
                                    </p:cTn>
                                  </p:par>
                                  <p:par>
                                    <p:cTn id="724" presetID="10" presetClass="entr" presetSubtype="0" fill="hold" grpId="0" nodeType="withEffect">
                                      <p:stCondLst>
                                        <p:cond delay="1000"/>
                                      </p:stCondLst>
                                      <p:childTnLst>
                                        <p:set>
                                          <p:cBhvr>
                                            <p:cTn id="725" dur="1" fill="hold">
                                              <p:stCondLst>
                                                <p:cond delay="0"/>
                                              </p:stCondLst>
                                            </p:cTn>
                                            <p:tgtEl>
                                              <p:spTgt spid="648"/>
                                            </p:tgtEl>
                                            <p:attrNameLst>
                                              <p:attrName>style.visibility</p:attrName>
                                            </p:attrNameLst>
                                          </p:cBhvr>
                                          <p:to>
                                            <p:strVal val="visible"/>
                                          </p:to>
                                        </p:set>
                                        <p:animEffect transition="in" filter="fade">
                                          <p:cBhvr>
                                            <p:cTn id="726" dur="500"/>
                                            <p:tgtEl>
                                              <p:spTgt spid="648"/>
                                            </p:tgtEl>
                                          </p:cBhvr>
                                        </p:animEffect>
                                      </p:childTnLst>
                                    </p:cTn>
                                  </p:par>
                                  <p:par>
                                    <p:cTn id="727" presetID="10" presetClass="entr" presetSubtype="0" fill="hold" grpId="0" nodeType="withEffect">
                                      <p:stCondLst>
                                        <p:cond delay="0"/>
                                      </p:stCondLst>
                                      <p:childTnLst>
                                        <p:set>
                                          <p:cBhvr>
                                            <p:cTn id="728" dur="1" fill="hold">
                                              <p:stCondLst>
                                                <p:cond delay="0"/>
                                              </p:stCondLst>
                                            </p:cTn>
                                            <p:tgtEl>
                                              <p:spTgt spid="649"/>
                                            </p:tgtEl>
                                            <p:attrNameLst>
                                              <p:attrName>style.visibility</p:attrName>
                                            </p:attrNameLst>
                                          </p:cBhvr>
                                          <p:to>
                                            <p:strVal val="visible"/>
                                          </p:to>
                                        </p:set>
                                        <p:animEffect transition="in" filter="fade">
                                          <p:cBhvr>
                                            <p:cTn id="729" dur="500"/>
                                            <p:tgtEl>
                                              <p:spTgt spid="649"/>
                                            </p:tgtEl>
                                          </p:cBhvr>
                                        </p:animEffect>
                                      </p:childTnLst>
                                    </p:cTn>
                                  </p:par>
                                  <p:par>
                                    <p:cTn id="730" presetID="10" presetClass="entr" presetSubtype="0" fill="hold" grpId="0" nodeType="withEffect">
                                      <p:stCondLst>
                                        <p:cond delay="500"/>
                                      </p:stCondLst>
                                      <p:childTnLst>
                                        <p:set>
                                          <p:cBhvr>
                                            <p:cTn id="731" dur="1" fill="hold">
                                              <p:stCondLst>
                                                <p:cond delay="0"/>
                                              </p:stCondLst>
                                            </p:cTn>
                                            <p:tgtEl>
                                              <p:spTgt spid="650"/>
                                            </p:tgtEl>
                                            <p:attrNameLst>
                                              <p:attrName>style.visibility</p:attrName>
                                            </p:attrNameLst>
                                          </p:cBhvr>
                                          <p:to>
                                            <p:strVal val="visible"/>
                                          </p:to>
                                        </p:set>
                                        <p:animEffect transition="in" filter="fade">
                                          <p:cBhvr>
                                            <p:cTn id="732" dur="500"/>
                                            <p:tgtEl>
                                              <p:spTgt spid="650"/>
                                            </p:tgtEl>
                                          </p:cBhvr>
                                        </p:animEffect>
                                      </p:childTnLst>
                                    </p:cTn>
                                  </p:par>
                                  <p:par>
                                    <p:cTn id="733" presetID="10" presetClass="entr" presetSubtype="0" fill="hold" grpId="0" nodeType="withEffect">
                                      <p:stCondLst>
                                        <p:cond delay="1000"/>
                                      </p:stCondLst>
                                      <p:childTnLst>
                                        <p:set>
                                          <p:cBhvr>
                                            <p:cTn id="734" dur="1" fill="hold">
                                              <p:stCondLst>
                                                <p:cond delay="0"/>
                                              </p:stCondLst>
                                            </p:cTn>
                                            <p:tgtEl>
                                              <p:spTgt spid="651"/>
                                            </p:tgtEl>
                                            <p:attrNameLst>
                                              <p:attrName>style.visibility</p:attrName>
                                            </p:attrNameLst>
                                          </p:cBhvr>
                                          <p:to>
                                            <p:strVal val="visible"/>
                                          </p:to>
                                        </p:set>
                                        <p:animEffect transition="in" filter="fade">
                                          <p:cBhvr>
                                            <p:cTn id="735" dur="500"/>
                                            <p:tgtEl>
                                              <p:spTgt spid="651"/>
                                            </p:tgtEl>
                                          </p:cBhvr>
                                        </p:animEffect>
                                      </p:childTnLst>
                                    </p:cTn>
                                  </p:par>
                                  <p:par>
                                    <p:cTn id="736" presetID="10" presetClass="entr" presetSubtype="0" fill="hold" grpId="0" nodeType="withEffect">
                                      <p:stCondLst>
                                        <p:cond delay="500"/>
                                      </p:stCondLst>
                                      <p:childTnLst>
                                        <p:set>
                                          <p:cBhvr>
                                            <p:cTn id="737" dur="1" fill="hold">
                                              <p:stCondLst>
                                                <p:cond delay="0"/>
                                              </p:stCondLst>
                                            </p:cTn>
                                            <p:tgtEl>
                                              <p:spTgt spid="652"/>
                                            </p:tgtEl>
                                            <p:attrNameLst>
                                              <p:attrName>style.visibility</p:attrName>
                                            </p:attrNameLst>
                                          </p:cBhvr>
                                          <p:to>
                                            <p:strVal val="visible"/>
                                          </p:to>
                                        </p:set>
                                        <p:animEffect transition="in" filter="fade">
                                          <p:cBhvr>
                                            <p:cTn id="738" dur="500"/>
                                            <p:tgtEl>
                                              <p:spTgt spid="652"/>
                                            </p:tgtEl>
                                          </p:cBhvr>
                                        </p:animEffect>
                                      </p:childTnLst>
                                    </p:cTn>
                                  </p:par>
                                </p:childTnLst>
                              </p:cTn>
                            </p:par>
                            <p:par>
                              <p:cTn id="739" fill="hold">
                                <p:stCondLst>
                                  <p:cond delay="6500"/>
                                </p:stCondLst>
                                <p:childTnLst>
                                  <p:par>
                                    <p:cTn id="740" presetID="42" presetClass="entr" presetSubtype="0" fill="hold" grpId="0" nodeType="afterEffect">
                                      <p:stCondLst>
                                        <p:cond delay="250"/>
                                      </p:stCondLst>
                                      <p:childTnLst>
                                        <p:set>
                                          <p:cBhvr>
                                            <p:cTn id="741" dur="1" fill="hold">
                                              <p:stCondLst>
                                                <p:cond delay="0"/>
                                              </p:stCondLst>
                                            </p:cTn>
                                            <p:tgtEl>
                                              <p:spTgt spid="653"/>
                                            </p:tgtEl>
                                            <p:attrNameLst>
                                              <p:attrName>style.visibility</p:attrName>
                                            </p:attrNameLst>
                                          </p:cBhvr>
                                          <p:to>
                                            <p:strVal val="visible"/>
                                          </p:to>
                                        </p:set>
                                        <p:animEffect transition="in" filter="fade">
                                          <p:cBhvr>
                                            <p:cTn id="742" dur="500"/>
                                            <p:tgtEl>
                                              <p:spTgt spid="653"/>
                                            </p:tgtEl>
                                          </p:cBhvr>
                                        </p:animEffect>
                                        <p:anim calcmode="lin" valueType="num">
                                          <p:cBhvr>
                                            <p:cTn id="743" dur="500" fill="hold"/>
                                            <p:tgtEl>
                                              <p:spTgt spid="653"/>
                                            </p:tgtEl>
                                            <p:attrNameLst>
                                              <p:attrName>ppt_x</p:attrName>
                                            </p:attrNameLst>
                                          </p:cBhvr>
                                          <p:tavLst>
                                            <p:tav tm="0">
                                              <p:val>
                                                <p:strVal val="#ppt_x"/>
                                              </p:val>
                                            </p:tav>
                                            <p:tav tm="100000">
                                              <p:val>
                                                <p:strVal val="#ppt_x"/>
                                              </p:val>
                                            </p:tav>
                                          </p:tavLst>
                                        </p:anim>
                                        <p:anim calcmode="lin" valueType="num">
                                          <p:cBhvr>
                                            <p:cTn id="744" dur="500" fill="hold"/>
                                            <p:tgtEl>
                                              <p:spTgt spid="653"/>
                                            </p:tgtEl>
                                            <p:attrNameLst>
                                              <p:attrName>ppt_y</p:attrName>
                                            </p:attrNameLst>
                                          </p:cBhvr>
                                          <p:tavLst>
                                            <p:tav tm="0">
                                              <p:val>
                                                <p:strVal val="#ppt_y+.1"/>
                                              </p:val>
                                            </p:tav>
                                            <p:tav tm="100000">
                                              <p:val>
                                                <p:strVal val="#ppt_y"/>
                                              </p:val>
                                            </p:tav>
                                          </p:tavLst>
                                        </p:anim>
                                      </p:childTnLst>
                                    </p:cTn>
                                  </p:par>
                                  <p:par>
                                    <p:cTn id="745" presetID="2" presetClass="entr" presetSubtype="2" fill="hold" nodeType="withEffect">
                                      <p:stCondLst>
                                        <p:cond delay="750"/>
                                      </p:stCondLst>
                                      <p:childTnLst>
                                        <p:set>
                                          <p:cBhvr>
                                            <p:cTn id="746" dur="1" fill="hold">
                                              <p:stCondLst>
                                                <p:cond delay="0"/>
                                              </p:stCondLst>
                                            </p:cTn>
                                            <p:tgtEl>
                                              <p:spTgt spid="655"/>
                                            </p:tgtEl>
                                            <p:attrNameLst>
                                              <p:attrName>style.visibility</p:attrName>
                                            </p:attrNameLst>
                                          </p:cBhvr>
                                          <p:to>
                                            <p:strVal val="visible"/>
                                          </p:to>
                                        </p:set>
                                        <p:anim calcmode="lin" valueType="num">
                                          <p:cBhvr additive="base">
                                            <p:cTn id="747" dur="250" fill="hold"/>
                                            <p:tgtEl>
                                              <p:spTgt spid="655"/>
                                            </p:tgtEl>
                                            <p:attrNameLst>
                                              <p:attrName>ppt_x</p:attrName>
                                            </p:attrNameLst>
                                          </p:cBhvr>
                                          <p:tavLst>
                                            <p:tav tm="0">
                                              <p:val>
                                                <p:strVal val="1+#ppt_w/2"/>
                                              </p:val>
                                            </p:tav>
                                            <p:tav tm="100000">
                                              <p:val>
                                                <p:strVal val="#ppt_x"/>
                                              </p:val>
                                            </p:tav>
                                          </p:tavLst>
                                        </p:anim>
                                        <p:anim calcmode="lin" valueType="num">
                                          <p:cBhvr additive="base">
                                            <p:cTn id="748" dur="250" fill="hold"/>
                                            <p:tgtEl>
                                              <p:spTgt spid="655"/>
                                            </p:tgtEl>
                                            <p:attrNameLst>
                                              <p:attrName>ppt_y</p:attrName>
                                            </p:attrNameLst>
                                          </p:cBhvr>
                                          <p:tavLst>
                                            <p:tav tm="0">
                                              <p:val>
                                                <p:strVal val="#ppt_y"/>
                                              </p:val>
                                            </p:tav>
                                            <p:tav tm="100000">
                                              <p:val>
                                                <p:strVal val="#ppt_y"/>
                                              </p:val>
                                            </p:tav>
                                          </p:tavLst>
                                        </p:anim>
                                      </p:childTnLst>
                                    </p:cTn>
                                  </p:par>
                                  <p:par>
                                    <p:cTn id="749" presetID="2" presetClass="entr" presetSubtype="8" fill="hold" nodeType="withEffect">
                                      <p:stCondLst>
                                        <p:cond delay="750"/>
                                      </p:stCondLst>
                                      <p:childTnLst>
                                        <p:set>
                                          <p:cBhvr>
                                            <p:cTn id="750" dur="1" fill="hold">
                                              <p:stCondLst>
                                                <p:cond delay="0"/>
                                              </p:stCondLst>
                                            </p:cTn>
                                            <p:tgtEl>
                                              <p:spTgt spid="654"/>
                                            </p:tgtEl>
                                            <p:attrNameLst>
                                              <p:attrName>style.visibility</p:attrName>
                                            </p:attrNameLst>
                                          </p:cBhvr>
                                          <p:to>
                                            <p:strVal val="visible"/>
                                          </p:to>
                                        </p:set>
                                        <p:anim calcmode="lin" valueType="num">
                                          <p:cBhvr additive="base">
                                            <p:cTn id="751" dur="250" fill="hold"/>
                                            <p:tgtEl>
                                              <p:spTgt spid="654"/>
                                            </p:tgtEl>
                                            <p:attrNameLst>
                                              <p:attrName>ppt_x</p:attrName>
                                            </p:attrNameLst>
                                          </p:cBhvr>
                                          <p:tavLst>
                                            <p:tav tm="0">
                                              <p:val>
                                                <p:strVal val="0-#ppt_w/2"/>
                                              </p:val>
                                            </p:tav>
                                            <p:tav tm="100000">
                                              <p:val>
                                                <p:strVal val="#ppt_x"/>
                                              </p:val>
                                            </p:tav>
                                          </p:tavLst>
                                        </p:anim>
                                        <p:anim calcmode="lin" valueType="num">
                                          <p:cBhvr additive="base">
                                            <p:cTn id="752" dur="250" fill="hold"/>
                                            <p:tgtEl>
                                              <p:spTgt spid="6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753" repeatCount="indefinite" fill="hold" display="0">
                      <p:stCondLst>
                        <p:cond delay="indefinite"/>
                      </p:stCondLst>
                      <p:endCondLst>
                        <p:cond evt="onStopAudio" delay="0">
                          <p:tgtEl>
                            <p:sldTgt/>
                          </p:tgtEl>
                        </p:cond>
                      </p:endCondLst>
                    </p:cTn>
                    <p:tgtEl>
                      <p:spTgt spid="2"/>
                    </p:tgtEl>
                  </p:cMediaNode>
                </p:audio>
              </p:childTnLst>
            </p:cTn>
          </p:par>
        </p:tnLst>
        <p:bldLst>
          <p:bldP spid="562" grpId="0" animBg="1"/>
          <p:bldP spid="563" grpId="0" animBg="1"/>
          <p:bldP spid="564" grpId="0" animBg="1"/>
          <p:bldP spid="565" grpId="0" animBg="1"/>
          <p:bldP spid="566" grpId="0" animBg="1"/>
          <p:bldP spid="567" grpId="0" animBg="1"/>
          <p:bldP spid="568" grpId="0" animBg="1"/>
          <p:bldP spid="569" grpId="0" animBg="1"/>
          <p:bldP spid="570" grpId="0" animBg="1"/>
          <p:bldP spid="571" grpId="0" animBg="1"/>
          <p:bldP spid="572" grpId="0" animBg="1"/>
          <p:bldP spid="573" grpId="0" animBg="1"/>
          <p:bldP spid="574" grpId="0" animBg="1"/>
          <p:bldP spid="575" grpId="0" animBg="1"/>
          <p:bldP spid="576" grpId="0" animBg="1"/>
          <p:bldP spid="578" grpId="0"/>
          <p:bldP spid="599" grpId="0" animBg="1"/>
          <p:bldP spid="600" grpId="0" animBg="1"/>
          <p:bldP spid="601" grpId="0" animBg="1"/>
          <p:bldP spid="602" grpId="0" animBg="1"/>
          <p:bldP spid="603" grpId="0" animBg="1"/>
          <p:bldP spid="604" grpId="0" animBg="1"/>
          <p:bldP spid="605" grpId="0" animBg="1"/>
          <p:bldP spid="606" grpId="0" animBg="1"/>
          <p:bldP spid="607" grpId="0" animBg="1"/>
          <p:bldP spid="608" grpId="0" animBg="1"/>
          <p:bldP spid="609" grpId="0" animBg="1"/>
          <p:bldP spid="610" grpId="0" animBg="1"/>
          <p:bldP spid="611" grpId="0" animBg="1"/>
          <p:bldP spid="612" grpId="0" animBg="1"/>
          <p:bldP spid="613" grpId="0" animBg="1"/>
          <p:bldP spid="614" grpId="0" animBg="1"/>
          <p:bldP spid="615" grpId="0" animBg="1"/>
          <p:bldP spid="616" grpId="0" animBg="1"/>
          <p:bldP spid="617" grpId="0" animBg="1"/>
          <p:bldP spid="618" grpId="0" animBg="1"/>
          <p:bldP spid="619" grpId="0" animBg="1"/>
          <p:bldP spid="620" grpId="0" animBg="1"/>
          <p:bldP spid="621" grpId="0" animBg="1"/>
          <p:bldP spid="622" grpId="0" animBg="1"/>
          <p:bldP spid="623" grpId="0" animBg="1"/>
          <p:bldP spid="624" grpId="0" animBg="1"/>
          <p:bldP spid="625" grpId="0" animBg="1"/>
          <p:bldP spid="626" grpId="0" animBg="1"/>
          <p:bldP spid="627" grpId="0" animBg="1"/>
          <p:bldP spid="628" grpId="0" animBg="1"/>
          <p:bldP spid="629" grpId="0" animBg="1"/>
          <p:bldP spid="630" grpId="0" animBg="1"/>
          <p:bldP spid="631" grpId="0" animBg="1"/>
          <p:bldP spid="632" grpId="0" animBg="1"/>
          <p:bldP spid="633" grpId="0" animBg="1"/>
          <p:bldP spid="634" grpId="0" animBg="1"/>
          <p:bldP spid="635" grpId="0" animBg="1"/>
          <p:bldP spid="636" grpId="0" animBg="1"/>
          <p:bldP spid="637" grpId="0" animBg="1"/>
          <p:bldP spid="638" grpId="0" animBg="1"/>
          <p:bldP spid="639" grpId="0" animBg="1"/>
          <p:bldP spid="640" grpId="0" animBg="1"/>
          <p:bldP spid="641" grpId="0" animBg="1"/>
          <p:bldP spid="642" grpId="0" animBg="1"/>
          <p:bldP spid="643" grpId="0" animBg="1"/>
          <p:bldP spid="644" grpId="0" animBg="1"/>
          <p:bldP spid="645" grpId="0" animBg="1"/>
          <p:bldP spid="646" grpId="0" animBg="1"/>
          <p:bldP spid="647" grpId="0" animBg="1"/>
          <p:bldP spid="648" grpId="0" animBg="1"/>
          <p:bldP spid="649" grpId="0" animBg="1"/>
          <p:bldP spid="650" grpId="0" animBg="1"/>
          <p:bldP spid="651" grpId="0" animBg="1"/>
          <p:bldP spid="652" grpId="0" animBg="1"/>
          <p:bldP spid="65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任意多边形 7"/>
          <p:cNvSpPr/>
          <p:nvPr/>
        </p:nvSpPr>
        <p:spPr>
          <a:xfrm>
            <a:off x="173038" y="885825"/>
            <a:ext cx="11772900" cy="5972175"/>
          </a:xfrm>
          <a:custGeom>
            <a:avLst/>
            <a:gdLst>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514850 w 11229975"/>
              <a:gd name="connsiteY4" fmla="*/ 4029075 h 5972175"/>
              <a:gd name="connsiteX5" fmla="*/ 6372225 w 11229975"/>
              <a:gd name="connsiteY5" fmla="*/ 5172075 h 5972175"/>
              <a:gd name="connsiteX6" fmla="*/ 6457950 w 11229975"/>
              <a:gd name="connsiteY6" fmla="*/ 33718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5943600 w 11229975"/>
              <a:gd name="connsiteY12" fmla="*/ 4286250 h 5972175"/>
              <a:gd name="connsiteX13" fmla="*/ 5457825 w 11229975"/>
              <a:gd name="connsiteY13" fmla="*/ 5772150 h 5972175"/>
              <a:gd name="connsiteX14" fmla="*/ 5229225 w 11229975"/>
              <a:gd name="connsiteY14" fmla="*/ 3400425 h 5972175"/>
              <a:gd name="connsiteX15" fmla="*/ 3343275 w 11229975"/>
              <a:gd name="connsiteY15" fmla="*/ 5829300 h 5972175"/>
              <a:gd name="connsiteX16" fmla="*/ 3086100 w 11229975"/>
              <a:gd name="connsiteY16" fmla="*/ 3086100 h 5972175"/>
              <a:gd name="connsiteX17" fmla="*/ 1943100 w 11229975"/>
              <a:gd name="connsiteY17" fmla="*/ 4229100 h 5972175"/>
              <a:gd name="connsiteX18" fmla="*/ 57150 w 11229975"/>
              <a:gd name="connsiteY18" fmla="*/ 2057400 h 5972175"/>
              <a:gd name="connsiteX19" fmla="*/ 28575 w 11229975"/>
              <a:gd name="connsiteY19" fmla="*/ 2085975 h 5972175"/>
              <a:gd name="connsiteX0" fmla="*/ 171312 w 11401287"/>
              <a:gd name="connsiteY0" fmla="*/ 1971675 h 5972175"/>
              <a:gd name="connsiteX1" fmla="*/ 971412 w 11401287"/>
              <a:gd name="connsiteY1" fmla="*/ 4686300 h 5972175"/>
              <a:gd name="connsiteX2" fmla="*/ 2171562 w 11401287"/>
              <a:gd name="connsiteY2" fmla="*/ 2085975 h 5972175"/>
              <a:gd name="connsiteX3" fmla="*/ 4200387 w 11401287"/>
              <a:gd name="connsiteY3" fmla="*/ 5972175 h 5972175"/>
              <a:gd name="connsiteX4" fmla="*/ 4686162 w 11401287"/>
              <a:gd name="connsiteY4" fmla="*/ 4029075 h 5972175"/>
              <a:gd name="connsiteX5" fmla="*/ 6543537 w 11401287"/>
              <a:gd name="connsiteY5" fmla="*/ 5172075 h 5972175"/>
              <a:gd name="connsiteX6" fmla="*/ 6629262 w 11401287"/>
              <a:gd name="connsiteY6" fmla="*/ 3371850 h 5972175"/>
              <a:gd name="connsiteX7" fmla="*/ 9858237 w 11401287"/>
              <a:gd name="connsiteY7" fmla="*/ 5114925 h 5972175"/>
              <a:gd name="connsiteX8" fmla="*/ 10029687 w 11401287"/>
              <a:gd name="connsiteY8" fmla="*/ 1457325 h 5972175"/>
              <a:gd name="connsiteX9" fmla="*/ 11401287 w 11401287"/>
              <a:gd name="connsiteY9" fmla="*/ 2600325 h 5972175"/>
              <a:gd name="connsiteX10" fmla="*/ 10886937 w 11401287"/>
              <a:gd name="connsiteY10" fmla="*/ 0 h 5972175"/>
              <a:gd name="connsiteX11" fmla="*/ 10258287 w 11401287"/>
              <a:gd name="connsiteY11" fmla="*/ 2943225 h 5972175"/>
              <a:gd name="connsiteX12" fmla="*/ 6114912 w 11401287"/>
              <a:gd name="connsiteY12" fmla="*/ 4286250 h 5972175"/>
              <a:gd name="connsiteX13" fmla="*/ 5629137 w 11401287"/>
              <a:gd name="connsiteY13" fmla="*/ 5772150 h 5972175"/>
              <a:gd name="connsiteX14" fmla="*/ 5400537 w 11401287"/>
              <a:gd name="connsiteY14" fmla="*/ 3400425 h 5972175"/>
              <a:gd name="connsiteX15" fmla="*/ 3514587 w 11401287"/>
              <a:gd name="connsiteY15" fmla="*/ 5829300 h 5972175"/>
              <a:gd name="connsiteX16" fmla="*/ 3257412 w 11401287"/>
              <a:gd name="connsiteY16" fmla="*/ 3086100 h 5972175"/>
              <a:gd name="connsiteX17" fmla="*/ 2114412 w 11401287"/>
              <a:gd name="connsiteY17" fmla="*/ 4229100 h 5972175"/>
              <a:gd name="connsiteX18" fmla="*/ 228462 w 11401287"/>
              <a:gd name="connsiteY18" fmla="*/ 2057400 h 5972175"/>
              <a:gd name="connsiteX19" fmla="*/ 0 w 11401287"/>
              <a:gd name="connsiteY19" fmla="*/ 2124075 h 5972175"/>
              <a:gd name="connsiteX0" fmla="*/ 171312 w 11401287"/>
              <a:gd name="connsiteY0" fmla="*/ 1971675 h 5972175"/>
              <a:gd name="connsiteX1" fmla="*/ 971412 w 11401287"/>
              <a:gd name="connsiteY1" fmla="*/ 4686300 h 5972175"/>
              <a:gd name="connsiteX2" fmla="*/ 2171562 w 11401287"/>
              <a:gd name="connsiteY2" fmla="*/ 2085975 h 5972175"/>
              <a:gd name="connsiteX3" fmla="*/ 4200387 w 11401287"/>
              <a:gd name="connsiteY3" fmla="*/ 5972175 h 5972175"/>
              <a:gd name="connsiteX4" fmla="*/ 4686162 w 11401287"/>
              <a:gd name="connsiteY4" fmla="*/ 4029075 h 5972175"/>
              <a:gd name="connsiteX5" fmla="*/ 6543537 w 11401287"/>
              <a:gd name="connsiteY5" fmla="*/ 5172075 h 5972175"/>
              <a:gd name="connsiteX6" fmla="*/ 8064809 w 11401287"/>
              <a:gd name="connsiteY6" fmla="*/ 2571750 h 5972175"/>
              <a:gd name="connsiteX7" fmla="*/ 9858237 w 11401287"/>
              <a:gd name="connsiteY7" fmla="*/ 5114925 h 5972175"/>
              <a:gd name="connsiteX8" fmla="*/ 10029687 w 11401287"/>
              <a:gd name="connsiteY8" fmla="*/ 1457325 h 5972175"/>
              <a:gd name="connsiteX9" fmla="*/ 11401287 w 11401287"/>
              <a:gd name="connsiteY9" fmla="*/ 2600325 h 5972175"/>
              <a:gd name="connsiteX10" fmla="*/ 10886937 w 11401287"/>
              <a:gd name="connsiteY10" fmla="*/ 0 h 5972175"/>
              <a:gd name="connsiteX11" fmla="*/ 10258287 w 11401287"/>
              <a:gd name="connsiteY11" fmla="*/ 2943225 h 5972175"/>
              <a:gd name="connsiteX12" fmla="*/ 6114912 w 11401287"/>
              <a:gd name="connsiteY12" fmla="*/ 4286250 h 5972175"/>
              <a:gd name="connsiteX13" fmla="*/ 5629137 w 11401287"/>
              <a:gd name="connsiteY13" fmla="*/ 5772150 h 5972175"/>
              <a:gd name="connsiteX14" fmla="*/ 5400537 w 11401287"/>
              <a:gd name="connsiteY14" fmla="*/ 3400425 h 5972175"/>
              <a:gd name="connsiteX15" fmla="*/ 3514587 w 11401287"/>
              <a:gd name="connsiteY15" fmla="*/ 5829300 h 5972175"/>
              <a:gd name="connsiteX16" fmla="*/ 3257412 w 11401287"/>
              <a:gd name="connsiteY16" fmla="*/ 3086100 h 5972175"/>
              <a:gd name="connsiteX17" fmla="*/ 2114412 w 11401287"/>
              <a:gd name="connsiteY17" fmla="*/ 4229100 h 5972175"/>
              <a:gd name="connsiteX18" fmla="*/ 228462 w 11401287"/>
              <a:gd name="connsiteY18" fmla="*/ 2057400 h 5972175"/>
              <a:gd name="connsiteX19" fmla="*/ 0 w 11401287"/>
              <a:gd name="connsiteY19" fmla="*/ 2124075 h 5972175"/>
              <a:gd name="connsiteX0" fmla="*/ 171312 w 11401287"/>
              <a:gd name="connsiteY0" fmla="*/ 1971675 h 5972175"/>
              <a:gd name="connsiteX1" fmla="*/ 971412 w 11401287"/>
              <a:gd name="connsiteY1" fmla="*/ 4686300 h 5972175"/>
              <a:gd name="connsiteX2" fmla="*/ 2171562 w 11401287"/>
              <a:gd name="connsiteY2" fmla="*/ 2085975 h 5972175"/>
              <a:gd name="connsiteX3" fmla="*/ 4200387 w 11401287"/>
              <a:gd name="connsiteY3" fmla="*/ 5972175 h 5972175"/>
              <a:gd name="connsiteX4" fmla="*/ 4686162 w 11401287"/>
              <a:gd name="connsiteY4" fmla="*/ 4029075 h 5972175"/>
              <a:gd name="connsiteX5" fmla="*/ 6543537 w 11401287"/>
              <a:gd name="connsiteY5" fmla="*/ 5172075 h 5972175"/>
              <a:gd name="connsiteX6" fmla="*/ 8064809 w 11401287"/>
              <a:gd name="connsiteY6" fmla="*/ 2571750 h 5972175"/>
              <a:gd name="connsiteX7" fmla="*/ 9858237 w 11401287"/>
              <a:gd name="connsiteY7" fmla="*/ 5114925 h 5972175"/>
              <a:gd name="connsiteX8" fmla="*/ 10029687 w 11401287"/>
              <a:gd name="connsiteY8" fmla="*/ 1457325 h 5972175"/>
              <a:gd name="connsiteX9" fmla="*/ 11401287 w 11401287"/>
              <a:gd name="connsiteY9" fmla="*/ 2600325 h 5972175"/>
              <a:gd name="connsiteX10" fmla="*/ 10886937 w 11401287"/>
              <a:gd name="connsiteY10" fmla="*/ 0 h 5972175"/>
              <a:gd name="connsiteX11" fmla="*/ 10258287 w 11401287"/>
              <a:gd name="connsiteY11" fmla="*/ 2943225 h 5972175"/>
              <a:gd name="connsiteX12" fmla="*/ 6660057 w 11401287"/>
              <a:gd name="connsiteY12" fmla="*/ 3771900 h 5972175"/>
              <a:gd name="connsiteX13" fmla="*/ 5629137 w 11401287"/>
              <a:gd name="connsiteY13" fmla="*/ 5772150 h 5972175"/>
              <a:gd name="connsiteX14" fmla="*/ 5400537 w 11401287"/>
              <a:gd name="connsiteY14" fmla="*/ 3400425 h 5972175"/>
              <a:gd name="connsiteX15" fmla="*/ 3514587 w 11401287"/>
              <a:gd name="connsiteY15" fmla="*/ 5829300 h 5972175"/>
              <a:gd name="connsiteX16" fmla="*/ 3257412 w 11401287"/>
              <a:gd name="connsiteY16" fmla="*/ 3086100 h 5972175"/>
              <a:gd name="connsiteX17" fmla="*/ 2114412 w 11401287"/>
              <a:gd name="connsiteY17" fmla="*/ 4229100 h 5972175"/>
              <a:gd name="connsiteX18" fmla="*/ 228462 w 11401287"/>
              <a:gd name="connsiteY18" fmla="*/ 2057400 h 5972175"/>
              <a:gd name="connsiteX19" fmla="*/ 0 w 11401287"/>
              <a:gd name="connsiteY19" fmla="*/ 2124075 h 5972175"/>
              <a:gd name="connsiteX0" fmla="*/ 171312 w 11401287"/>
              <a:gd name="connsiteY0" fmla="*/ 1971675 h 5972175"/>
              <a:gd name="connsiteX1" fmla="*/ 971412 w 11401287"/>
              <a:gd name="connsiteY1" fmla="*/ 4686300 h 5972175"/>
              <a:gd name="connsiteX2" fmla="*/ 2171562 w 11401287"/>
              <a:gd name="connsiteY2" fmla="*/ 2085975 h 5972175"/>
              <a:gd name="connsiteX3" fmla="*/ 4200387 w 11401287"/>
              <a:gd name="connsiteY3" fmla="*/ 5972175 h 5972175"/>
              <a:gd name="connsiteX4" fmla="*/ 4486276 w 11401287"/>
              <a:gd name="connsiteY4" fmla="*/ 3857625 h 5972175"/>
              <a:gd name="connsiteX5" fmla="*/ 6543537 w 11401287"/>
              <a:gd name="connsiteY5" fmla="*/ 5172075 h 5972175"/>
              <a:gd name="connsiteX6" fmla="*/ 8064809 w 11401287"/>
              <a:gd name="connsiteY6" fmla="*/ 2571750 h 5972175"/>
              <a:gd name="connsiteX7" fmla="*/ 9858237 w 11401287"/>
              <a:gd name="connsiteY7" fmla="*/ 5114925 h 5972175"/>
              <a:gd name="connsiteX8" fmla="*/ 10029687 w 11401287"/>
              <a:gd name="connsiteY8" fmla="*/ 1457325 h 5972175"/>
              <a:gd name="connsiteX9" fmla="*/ 11401287 w 11401287"/>
              <a:gd name="connsiteY9" fmla="*/ 2600325 h 5972175"/>
              <a:gd name="connsiteX10" fmla="*/ 10886937 w 11401287"/>
              <a:gd name="connsiteY10" fmla="*/ 0 h 5972175"/>
              <a:gd name="connsiteX11" fmla="*/ 10258287 w 11401287"/>
              <a:gd name="connsiteY11" fmla="*/ 2943225 h 5972175"/>
              <a:gd name="connsiteX12" fmla="*/ 6660057 w 11401287"/>
              <a:gd name="connsiteY12" fmla="*/ 3771900 h 5972175"/>
              <a:gd name="connsiteX13" fmla="*/ 5629137 w 11401287"/>
              <a:gd name="connsiteY13" fmla="*/ 5772150 h 5972175"/>
              <a:gd name="connsiteX14" fmla="*/ 5400537 w 11401287"/>
              <a:gd name="connsiteY14" fmla="*/ 3400425 h 5972175"/>
              <a:gd name="connsiteX15" fmla="*/ 3514587 w 11401287"/>
              <a:gd name="connsiteY15" fmla="*/ 5829300 h 5972175"/>
              <a:gd name="connsiteX16" fmla="*/ 3257412 w 11401287"/>
              <a:gd name="connsiteY16" fmla="*/ 3086100 h 5972175"/>
              <a:gd name="connsiteX17" fmla="*/ 2114412 w 11401287"/>
              <a:gd name="connsiteY17" fmla="*/ 4229100 h 5972175"/>
              <a:gd name="connsiteX18" fmla="*/ 228462 w 11401287"/>
              <a:gd name="connsiteY18" fmla="*/ 2057400 h 5972175"/>
              <a:gd name="connsiteX19" fmla="*/ 0 w 11401287"/>
              <a:gd name="connsiteY19" fmla="*/ 2124075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6488745 w 11229975"/>
              <a:gd name="connsiteY12" fmla="*/ 3771900 h 5972175"/>
              <a:gd name="connsiteX13" fmla="*/ 5457825 w 11229975"/>
              <a:gd name="connsiteY13" fmla="*/ 5772150 h 5972175"/>
              <a:gd name="connsiteX14" fmla="*/ 5229225 w 11229975"/>
              <a:gd name="connsiteY14" fmla="*/ 3400425 h 5972175"/>
              <a:gd name="connsiteX15" fmla="*/ 3343275 w 11229975"/>
              <a:gd name="connsiteY15" fmla="*/ 5829300 h 5972175"/>
              <a:gd name="connsiteX16" fmla="*/ 3086100 w 11229975"/>
              <a:gd name="connsiteY16" fmla="*/ 3086100 h 5972175"/>
              <a:gd name="connsiteX17" fmla="*/ 1943100 w 11229975"/>
              <a:gd name="connsiteY17" fmla="*/ 4229100 h 5972175"/>
              <a:gd name="connsiteX18" fmla="*/ 57150 w 11229975"/>
              <a:gd name="connsiteY18" fmla="*/ 2057400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6488745 w 11229975"/>
              <a:gd name="connsiteY12" fmla="*/ 3771900 h 5972175"/>
              <a:gd name="connsiteX13" fmla="*/ 5457825 w 11229975"/>
              <a:gd name="connsiteY13" fmla="*/ 5772150 h 5972175"/>
              <a:gd name="connsiteX14" fmla="*/ 5229225 w 11229975"/>
              <a:gd name="connsiteY14" fmla="*/ 3400425 h 5972175"/>
              <a:gd name="connsiteX15" fmla="*/ 3343275 w 11229975"/>
              <a:gd name="connsiteY15" fmla="*/ 5829300 h 5972175"/>
              <a:gd name="connsiteX16" fmla="*/ 3086100 w 11229975"/>
              <a:gd name="connsiteY16" fmla="*/ 3086100 h 5972175"/>
              <a:gd name="connsiteX17" fmla="*/ 1943100 w 11229975"/>
              <a:gd name="connsiteY17" fmla="*/ 4229100 h 5972175"/>
              <a:gd name="connsiteX18" fmla="*/ 2636 w 11229975"/>
              <a:gd name="connsiteY18" fmla="*/ 1990725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6488745 w 11229975"/>
              <a:gd name="connsiteY12" fmla="*/ 3771900 h 5972175"/>
              <a:gd name="connsiteX13" fmla="*/ 5457825 w 11229975"/>
              <a:gd name="connsiteY13" fmla="*/ 5772150 h 5972175"/>
              <a:gd name="connsiteX14" fmla="*/ 5229225 w 11229975"/>
              <a:gd name="connsiteY14" fmla="*/ 3400425 h 5972175"/>
              <a:gd name="connsiteX15" fmla="*/ 3343275 w 11229975"/>
              <a:gd name="connsiteY15" fmla="*/ 5829300 h 5972175"/>
              <a:gd name="connsiteX16" fmla="*/ 3086100 w 11229975"/>
              <a:gd name="connsiteY16" fmla="*/ 3086100 h 5972175"/>
              <a:gd name="connsiteX17" fmla="*/ 1943100 w 11229975"/>
              <a:gd name="connsiteY17" fmla="*/ 4229100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6488745 w 11229975"/>
              <a:gd name="connsiteY12" fmla="*/ 3771900 h 5972175"/>
              <a:gd name="connsiteX13" fmla="*/ 5457825 w 11229975"/>
              <a:gd name="connsiteY13" fmla="*/ 5772150 h 5972175"/>
              <a:gd name="connsiteX14" fmla="*/ 5229225 w 11229975"/>
              <a:gd name="connsiteY14" fmla="*/ 3400425 h 5972175"/>
              <a:gd name="connsiteX15" fmla="*/ 3343275 w 11229975"/>
              <a:gd name="connsiteY15" fmla="*/ 5829300 h 5972175"/>
              <a:gd name="connsiteX16" fmla="*/ 3086100 w 11229975"/>
              <a:gd name="connsiteY16" fmla="*/ 3086100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6488745 w 11229975"/>
              <a:gd name="connsiteY12" fmla="*/ 3771900 h 5972175"/>
              <a:gd name="connsiteX13" fmla="*/ 5457825 w 11229975"/>
              <a:gd name="connsiteY13" fmla="*/ 5772150 h 5972175"/>
              <a:gd name="connsiteX14" fmla="*/ 5229225 w 11229975"/>
              <a:gd name="connsiteY14" fmla="*/ 3400425 h 5972175"/>
              <a:gd name="connsiteX15" fmla="*/ 3343275 w 11229975"/>
              <a:gd name="connsiteY15" fmla="*/ 5829300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6488745 w 11229975"/>
              <a:gd name="connsiteY12" fmla="*/ 3771900 h 5972175"/>
              <a:gd name="connsiteX13" fmla="*/ 5457825 w 11229975"/>
              <a:gd name="connsiteY13" fmla="*/ 5772150 h 5972175"/>
              <a:gd name="connsiteX14" fmla="*/ 5229225 w 11229975"/>
              <a:gd name="connsiteY14" fmla="*/ 3400425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6488745 w 11229975"/>
              <a:gd name="connsiteY12" fmla="*/ 3771900 h 5972175"/>
              <a:gd name="connsiteX13" fmla="*/ 5457825 w 11229975"/>
              <a:gd name="connsiteY13" fmla="*/ 5772150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6488745 w 11229975"/>
              <a:gd name="connsiteY12" fmla="*/ 3771900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9975" h="5972175">
                <a:moveTo>
                  <a:pt x="0" y="1971675"/>
                </a:moveTo>
                <a:lnTo>
                  <a:pt x="800100" y="4686300"/>
                </a:lnTo>
                <a:lnTo>
                  <a:pt x="2000250" y="2085975"/>
                </a:lnTo>
                <a:lnTo>
                  <a:pt x="4029075" y="5972175"/>
                </a:lnTo>
                <a:lnTo>
                  <a:pt x="4314964" y="3857625"/>
                </a:lnTo>
                <a:lnTo>
                  <a:pt x="6372225" y="5172075"/>
                </a:lnTo>
                <a:lnTo>
                  <a:pt x="7893497" y="2571750"/>
                </a:lnTo>
                <a:lnTo>
                  <a:pt x="9686925" y="5114925"/>
                </a:lnTo>
                <a:lnTo>
                  <a:pt x="9858375" y="1457325"/>
                </a:lnTo>
                <a:lnTo>
                  <a:pt x="11229975" y="2600325"/>
                </a:lnTo>
                <a:lnTo>
                  <a:pt x="10715625"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p:cNvPicPr>
            <a:picLocks noChangeAspect="1"/>
          </p:cNvPicPr>
          <p:nvPr/>
        </p:nvPicPr>
        <p:blipFill>
          <a:blip r:embed="rId3"/>
          <a:stretch>
            <a:fillRect/>
          </a:stretch>
        </p:blipFill>
        <p:spPr>
          <a:xfrm>
            <a:off x="13738" y="2732413"/>
            <a:ext cx="318600" cy="318600"/>
          </a:xfrm>
          <a:prstGeom prst="rect">
            <a:avLst/>
          </a:prstGeom>
        </p:spPr>
      </p:pic>
      <p:sp>
        <p:nvSpPr>
          <p:cNvPr id="98" name="任意多边形 97"/>
          <p:cNvSpPr/>
          <p:nvPr/>
        </p:nvSpPr>
        <p:spPr>
          <a:xfrm>
            <a:off x="173038" y="885825"/>
            <a:ext cx="11230920" cy="5829300"/>
          </a:xfrm>
          <a:custGeom>
            <a:avLst/>
            <a:gdLst>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514850 w 11229975"/>
              <a:gd name="connsiteY4" fmla="*/ 4029075 h 5972175"/>
              <a:gd name="connsiteX5" fmla="*/ 6372225 w 11229975"/>
              <a:gd name="connsiteY5" fmla="*/ 5172075 h 5972175"/>
              <a:gd name="connsiteX6" fmla="*/ 6457950 w 11229975"/>
              <a:gd name="connsiteY6" fmla="*/ 33718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5943600 w 11229975"/>
              <a:gd name="connsiteY12" fmla="*/ 4286250 h 5972175"/>
              <a:gd name="connsiteX13" fmla="*/ 5457825 w 11229975"/>
              <a:gd name="connsiteY13" fmla="*/ 5772150 h 5972175"/>
              <a:gd name="connsiteX14" fmla="*/ 5229225 w 11229975"/>
              <a:gd name="connsiteY14" fmla="*/ 3400425 h 5972175"/>
              <a:gd name="connsiteX15" fmla="*/ 3343275 w 11229975"/>
              <a:gd name="connsiteY15" fmla="*/ 5829300 h 5972175"/>
              <a:gd name="connsiteX16" fmla="*/ 3086100 w 11229975"/>
              <a:gd name="connsiteY16" fmla="*/ 3086100 h 5972175"/>
              <a:gd name="connsiteX17" fmla="*/ 1943100 w 11229975"/>
              <a:gd name="connsiteY17" fmla="*/ 4229100 h 5972175"/>
              <a:gd name="connsiteX18" fmla="*/ 57150 w 11229975"/>
              <a:gd name="connsiteY18" fmla="*/ 2057400 h 5972175"/>
              <a:gd name="connsiteX19" fmla="*/ 28575 w 11229975"/>
              <a:gd name="connsiteY19" fmla="*/ 2085975 h 5972175"/>
              <a:gd name="connsiteX0" fmla="*/ 171312 w 11401287"/>
              <a:gd name="connsiteY0" fmla="*/ 1971675 h 5972175"/>
              <a:gd name="connsiteX1" fmla="*/ 971412 w 11401287"/>
              <a:gd name="connsiteY1" fmla="*/ 4686300 h 5972175"/>
              <a:gd name="connsiteX2" fmla="*/ 2171562 w 11401287"/>
              <a:gd name="connsiteY2" fmla="*/ 2085975 h 5972175"/>
              <a:gd name="connsiteX3" fmla="*/ 4200387 w 11401287"/>
              <a:gd name="connsiteY3" fmla="*/ 5972175 h 5972175"/>
              <a:gd name="connsiteX4" fmla="*/ 4686162 w 11401287"/>
              <a:gd name="connsiteY4" fmla="*/ 4029075 h 5972175"/>
              <a:gd name="connsiteX5" fmla="*/ 6543537 w 11401287"/>
              <a:gd name="connsiteY5" fmla="*/ 5172075 h 5972175"/>
              <a:gd name="connsiteX6" fmla="*/ 6629262 w 11401287"/>
              <a:gd name="connsiteY6" fmla="*/ 3371850 h 5972175"/>
              <a:gd name="connsiteX7" fmla="*/ 9858237 w 11401287"/>
              <a:gd name="connsiteY7" fmla="*/ 5114925 h 5972175"/>
              <a:gd name="connsiteX8" fmla="*/ 10029687 w 11401287"/>
              <a:gd name="connsiteY8" fmla="*/ 1457325 h 5972175"/>
              <a:gd name="connsiteX9" fmla="*/ 11401287 w 11401287"/>
              <a:gd name="connsiteY9" fmla="*/ 2600325 h 5972175"/>
              <a:gd name="connsiteX10" fmla="*/ 10886937 w 11401287"/>
              <a:gd name="connsiteY10" fmla="*/ 0 h 5972175"/>
              <a:gd name="connsiteX11" fmla="*/ 10258287 w 11401287"/>
              <a:gd name="connsiteY11" fmla="*/ 2943225 h 5972175"/>
              <a:gd name="connsiteX12" fmla="*/ 6114912 w 11401287"/>
              <a:gd name="connsiteY12" fmla="*/ 4286250 h 5972175"/>
              <a:gd name="connsiteX13" fmla="*/ 5629137 w 11401287"/>
              <a:gd name="connsiteY13" fmla="*/ 5772150 h 5972175"/>
              <a:gd name="connsiteX14" fmla="*/ 5400537 w 11401287"/>
              <a:gd name="connsiteY14" fmla="*/ 3400425 h 5972175"/>
              <a:gd name="connsiteX15" fmla="*/ 3514587 w 11401287"/>
              <a:gd name="connsiteY15" fmla="*/ 5829300 h 5972175"/>
              <a:gd name="connsiteX16" fmla="*/ 3257412 w 11401287"/>
              <a:gd name="connsiteY16" fmla="*/ 3086100 h 5972175"/>
              <a:gd name="connsiteX17" fmla="*/ 2114412 w 11401287"/>
              <a:gd name="connsiteY17" fmla="*/ 4229100 h 5972175"/>
              <a:gd name="connsiteX18" fmla="*/ 228462 w 11401287"/>
              <a:gd name="connsiteY18" fmla="*/ 2057400 h 5972175"/>
              <a:gd name="connsiteX19" fmla="*/ 0 w 11401287"/>
              <a:gd name="connsiteY19" fmla="*/ 2124075 h 5972175"/>
              <a:gd name="connsiteX0" fmla="*/ 171312 w 11401287"/>
              <a:gd name="connsiteY0" fmla="*/ 1971675 h 5972175"/>
              <a:gd name="connsiteX1" fmla="*/ 971412 w 11401287"/>
              <a:gd name="connsiteY1" fmla="*/ 4686300 h 5972175"/>
              <a:gd name="connsiteX2" fmla="*/ 2171562 w 11401287"/>
              <a:gd name="connsiteY2" fmla="*/ 2085975 h 5972175"/>
              <a:gd name="connsiteX3" fmla="*/ 4200387 w 11401287"/>
              <a:gd name="connsiteY3" fmla="*/ 5972175 h 5972175"/>
              <a:gd name="connsiteX4" fmla="*/ 4686162 w 11401287"/>
              <a:gd name="connsiteY4" fmla="*/ 4029075 h 5972175"/>
              <a:gd name="connsiteX5" fmla="*/ 6543537 w 11401287"/>
              <a:gd name="connsiteY5" fmla="*/ 5172075 h 5972175"/>
              <a:gd name="connsiteX6" fmla="*/ 8064809 w 11401287"/>
              <a:gd name="connsiteY6" fmla="*/ 2571750 h 5972175"/>
              <a:gd name="connsiteX7" fmla="*/ 9858237 w 11401287"/>
              <a:gd name="connsiteY7" fmla="*/ 5114925 h 5972175"/>
              <a:gd name="connsiteX8" fmla="*/ 10029687 w 11401287"/>
              <a:gd name="connsiteY8" fmla="*/ 1457325 h 5972175"/>
              <a:gd name="connsiteX9" fmla="*/ 11401287 w 11401287"/>
              <a:gd name="connsiteY9" fmla="*/ 2600325 h 5972175"/>
              <a:gd name="connsiteX10" fmla="*/ 10886937 w 11401287"/>
              <a:gd name="connsiteY10" fmla="*/ 0 h 5972175"/>
              <a:gd name="connsiteX11" fmla="*/ 10258287 w 11401287"/>
              <a:gd name="connsiteY11" fmla="*/ 2943225 h 5972175"/>
              <a:gd name="connsiteX12" fmla="*/ 6114912 w 11401287"/>
              <a:gd name="connsiteY12" fmla="*/ 4286250 h 5972175"/>
              <a:gd name="connsiteX13" fmla="*/ 5629137 w 11401287"/>
              <a:gd name="connsiteY13" fmla="*/ 5772150 h 5972175"/>
              <a:gd name="connsiteX14" fmla="*/ 5400537 w 11401287"/>
              <a:gd name="connsiteY14" fmla="*/ 3400425 h 5972175"/>
              <a:gd name="connsiteX15" fmla="*/ 3514587 w 11401287"/>
              <a:gd name="connsiteY15" fmla="*/ 5829300 h 5972175"/>
              <a:gd name="connsiteX16" fmla="*/ 3257412 w 11401287"/>
              <a:gd name="connsiteY16" fmla="*/ 3086100 h 5972175"/>
              <a:gd name="connsiteX17" fmla="*/ 2114412 w 11401287"/>
              <a:gd name="connsiteY17" fmla="*/ 4229100 h 5972175"/>
              <a:gd name="connsiteX18" fmla="*/ 228462 w 11401287"/>
              <a:gd name="connsiteY18" fmla="*/ 2057400 h 5972175"/>
              <a:gd name="connsiteX19" fmla="*/ 0 w 11401287"/>
              <a:gd name="connsiteY19" fmla="*/ 2124075 h 5972175"/>
              <a:gd name="connsiteX0" fmla="*/ 171312 w 11401287"/>
              <a:gd name="connsiteY0" fmla="*/ 1971675 h 5972175"/>
              <a:gd name="connsiteX1" fmla="*/ 971412 w 11401287"/>
              <a:gd name="connsiteY1" fmla="*/ 4686300 h 5972175"/>
              <a:gd name="connsiteX2" fmla="*/ 2171562 w 11401287"/>
              <a:gd name="connsiteY2" fmla="*/ 2085975 h 5972175"/>
              <a:gd name="connsiteX3" fmla="*/ 4200387 w 11401287"/>
              <a:gd name="connsiteY3" fmla="*/ 5972175 h 5972175"/>
              <a:gd name="connsiteX4" fmla="*/ 4686162 w 11401287"/>
              <a:gd name="connsiteY4" fmla="*/ 4029075 h 5972175"/>
              <a:gd name="connsiteX5" fmla="*/ 6543537 w 11401287"/>
              <a:gd name="connsiteY5" fmla="*/ 5172075 h 5972175"/>
              <a:gd name="connsiteX6" fmla="*/ 8064809 w 11401287"/>
              <a:gd name="connsiteY6" fmla="*/ 2571750 h 5972175"/>
              <a:gd name="connsiteX7" fmla="*/ 9858237 w 11401287"/>
              <a:gd name="connsiteY7" fmla="*/ 5114925 h 5972175"/>
              <a:gd name="connsiteX8" fmla="*/ 10029687 w 11401287"/>
              <a:gd name="connsiteY8" fmla="*/ 1457325 h 5972175"/>
              <a:gd name="connsiteX9" fmla="*/ 11401287 w 11401287"/>
              <a:gd name="connsiteY9" fmla="*/ 2600325 h 5972175"/>
              <a:gd name="connsiteX10" fmla="*/ 10886937 w 11401287"/>
              <a:gd name="connsiteY10" fmla="*/ 0 h 5972175"/>
              <a:gd name="connsiteX11" fmla="*/ 10258287 w 11401287"/>
              <a:gd name="connsiteY11" fmla="*/ 2943225 h 5972175"/>
              <a:gd name="connsiteX12" fmla="*/ 6660057 w 11401287"/>
              <a:gd name="connsiteY12" fmla="*/ 3771900 h 5972175"/>
              <a:gd name="connsiteX13" fmla="*/ 5629137 w 11401287"/>
              <a:gd name="connsiteY13" fmla="*/ 5772150 h 5972175"/>
              <a:gd name="connsiteX14" fmla="*/ 5400537 w 11401287"/>
              <a:gd name="connsiteY14" fmla="*/ 3400425 h 5972175"/>
              <a:gd name="connsiteX15" fmla="*/ 3514587 w 11401287"/>
              <a:gd name="connsiteY15" fmla="*/ 5829300 h 5972175"/>
              <a:gd name="connsiteX16" fmla="*/ 3257412 w 11401287"/>
              <a:gd name="connsiteY16" fmla="*/ 3086100 h 5972175"/>
              <a:gd name="connsiteX17" fmla="*/ 2114412 w 11401287"/>
              <a:gd name="connsiteY17" fmla="*/ 4229100 h 5972175"/>
              <a:gd name="connsiteX18" fmla="*/ 228462 w 11401287"/>
              <a:gd name="connsiteY18" fmla="*/ 2057400 h 5972175"/>
              <a:gd name="connsiteX19" fmla="*/ 0 w 11401287"/>
              <a:gd name="connsiteY19" fmla="*/ 2124075 h 5972175"/>
              <a:gd name="connsiteX0" fmla="*/ 171312 w 11401287"/>
              <a:gd name="connsiteY0" fmla="*/ 1971675 h 5972175"/>
              <a:gd name="connsiteX1" fmla="*/ 971412 w 11401287"/>
              <a:gd name="connsiteY1" fmla="*/ 4686300 h 5972175"/>
              <a:gd name="connsiteX2" fmla="*/ 2171562 w 11401287"/>
              <a:gd name="connsiteY2" fmla="*/ 2085975 h 5972175"/>
              <a:gd name="connsiteX3" fmla="*/ 4200387 w 11401287"/>
              <a:gd name="connsiteY3" fmla="*/ 5972175 h 5972175"/>
              <a:gd name="connsiteX4" fmla="*/ 4486276 w 11401287"/>
              <a:gd name="connsiteY4" fmla="*/ 3857625 h 5972175"/>
              <a:gd name="connsiteX5" fmla="*/ 6543537 w 11401287"/>
              <a:gd name="connsiteY5" fmla="*/ 5172075 h 5972175"/>
              <a:gd name="connsiteX6" fmla="*/ 8064809 w 11401287"/>
              <a:gd name="connsiteY6" fmla="*/ 2571750 h 5972175"/>
              <a:gd name="connsiteX7" fmla="*/ 9858237 w 11401287"/>
              <a:gd name="connsiteY7" fmla="*/ 5114925 h 5972175"/>
              <a:gd name="connsiteX8" fmla="*/ 10029687 w 11401287"/>
              <a:gd name="connsiteY8" fmla="*/ 1457325 h 5972175"/>
              <a:gd name="connsiteX9" fmla="*/ 11401287 w 11401287"/>
              <a:gd name="connsiteY9" fmla="*/ 2600325 h 5972175"/>
              <a:gd name="connsiteX10" fmla="*/ 10886937 w 11401287"/>
              <a:gd name="connsiteY10" fmla="*/ 0 h 5972175"/>
              <a:gd name="connsiteX11" fmla="*/ 10258287 w 11401287"/>
              <a:gd name="connsiteY11" fmla="*/ 2943225 h 5972175"/>
              <a:gd name="connsiteX12" fmla="*/ 6660057 w 11401287"/>
              <a:gd name="connsiteY12" fmla="*/ 3771900 h 5972175"/>
              <a:gd name="connsiteX13" fmla="*/ 5629137 w 11401287"/>
              <a:gd name="connsiteY13" fmla="*/ 5772150 h 5972175"/>
              <a:gd name="connsiteX14" fmla="*/ 5400537 w 11401287"/>
              <a:gd name="connsiteY14" fmla="*/ 3400425 h 5972175"/>
              <a:gd name="connsiteX15" fmla="*/ 3514587 w 11401287"/>
              <a:gd name="connsiteY15" fmla="*/ 5829300 h 5972175"/>
              <a:gd name="connsiteX16" fmla="*/ 3257412 w 11401287"/>
              <a:gd name="connsiteY16" fmla="*/ 3086100 h 5972175"/>
              <a:gd name="connsiteX17" fmla="*/ 2114412 w 11401287"/>
              <a:gd name="connsiteY17" fmla="*/ 4229100 h 5972175"/>
              <a:gd name="connsiteX18" fmla="*/ 228462 w 11401287"/>
              <a:gd name="connsiteY18" fmla="*/ 2057400 h 5972175"/>
              <a:gd name="connsiteX19" fmla="*/ 0 w 11401287"/>
              <a:gd name="connsiteY19" fmla="*/ 2124075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6488745 w 11229975"/>
              <a:gd name="connsiteY12" fmla="*/ 3771900 h 5972175"/>
              <a:gd name="connsiteX13" fmla="*/ 5457825 w 11229975"/>
              <a:gd name="connsiteY13" fmla="*/ 5772150 h 5972175"/>
              <a:gd name="connsiteX14" fmla="*/ 5229225 w 11229975"/>
              <a:gd name="connsiteY14" fmla="*/ 3400425 h 5972175"/>
              <a:gd name="connsiteX15" fmla="*/ 3343275 w 11229975"/>
              <a:gd name="connsiteY15" fmla="*/ 5829300 h 5972175"/>
              <a:gd name="connsiteX16" fmla="*/ 3086100 w 11229975"/>
              <a:gd name="connsiteY16" fmla="*/ 3086100 h 5972175"/>
              <a:gd name="connsiteX17" fmla="*/ 1943100 w 11229975"/>
              <a:gd name="connsiteY17" fmla="*/ 4229100 h 5972175"/>
              <a:gd name="connsiteX18" fmla="*/ 57150 w 11229975"/>
              <a:gd name="connsiteY18" fmla="*/ 2057400 h 5972175"/>
              <a:gd name="connsiteX0" fmla="*/ 0 w 11229975"/>
              <a:gd name="connsiteY0" fmla="*/ 1971675 h 5972175"/>
              <a:gd name="connsiteX1" fmla="*/ 800100 w 11229975"/>
              <a:gd name="connsiteY1" fmla="*/ 4686300 h 5972175"/>
              <a:gd name="connsiteX2" fmla="*/ 2000250 w 11229975"/>
              <a:gd name="connsiteY2" fmla="*/ 2085975 h 5972175"/>
              <a:gd name="connsiteX3" fmla="*/ 4029075 w 11229975"/>
              <a:gd name="connsiteY3" fmla="*/ 5972175 h 5972175"/>
              <a:gd name="connsiteX4" fmla="*/ 4314964 w 11229975"/>
              <a:gd name="connsiteY4" fmla="*/ 3857625 h 5972175"/>
              <a:gd name="connsiteX5" fmla="*/ 6372225 w 11229975"/>
              <a:gd name="connsiteY5" fmla="*/ 5172075 h 5972175"/>
              <a:gd name="connsiteX6" fmla="*/ 7893497 w 11229975"/>
              <a:gd name="connsiteY6" fmla="*/ 2571750 h 5972175"/>
              <a:gd name="connsiteX7" fmla="*/ 9686925 w 11229975"/>
              <a:gd name="connsiteY7" fmla="*/ 5114925 h 5972175"/>
              <a:gd name="connsiteX8" fmla="*/ 9858375 w 11229975"/>
              <a:gd name="connsiteY8" fmla="*/ 1457325 h 5972175"/>
              <a:gd name="connsiteX9" fmla="*/ 11229975 w 11229975"/>
              <a:gd name="connsiteY9" fmla="*/ 2600325 h 5972175"/>
              <a:gd name="connsiteX10" fmla="*/ 10715625 w 11229975"/>
              <a:gd name="connsiteY10" fmla="*/ 0 h 5972175"/>
              <a:gd name="connsiteX11" fmla="*/ 10086975 w 11229975"/>
              <a:gd name="connsiteY11" fmla="*/ 2943225 h 5972175"/>
              <a:gd name="connsiteX12" fmla="*/ 6488745 w 11229975"/>
              <a:gd name="connsiteY12" fmla="*/ 3771900 h 5972175"/>
              <a:gd name="connsiteX13" fmla="*/ 5457825 w 11229975"/>
              <a:gd name="connsiteY13" fmla="*/ 5772150 h 5972175"/>
              <a:gd name="connsiteX14" fmla="*/ 5229225 w 11229975"/>
              <a:gd name="connsiteY14" fmla="*/ 3400425 h 5972175"/>
              <a:gd name="connsiteX15" fmla="*/ 3343275 w 11229975"/>
              <a:gd name="connsiteY15" fmla="*/ 5829300 h 5972175"/>
              <a:gd name="connsiteX16" fmla="*/ 3086100 w 11229975"/>
              <a:gd name="connsiteY16" fmla="*/ 3086100 h 5972175"/>
              <a:gd name="connsiteX17" fmla="*/ 1943100 w 11229975"/>
              <a:gd name="connsiteY17" fmla="*/ 4229100 h 5972175"/>
              <a:gd name="connsiteX18" fmla="*/ 2636 w 11229975"/>
              <a:gd name="connsiteY18" fmla="*/ 1990725 h 5972175"/>
              <a:gd name="connsiteX0" fmla="*/ 797464 w 11227339"/>
              <a:gd name="connsiteY0" fmla="*/ 4686300 h 5972175"/>
              <a:gd name="connsiteX1" fmla="*/ 1997614 w 11227339"/>
              <a:gd name="connsiteY1" fmla="*/ 2085975 h 5972175"/>
              <a:gd name="connsiteX2" fmla="*/ 4026439 w 11227339"/>
              <a:gd name="connsiteY2" fmla="*/ 5972175 h 5972175"/>
              <a:gd name="connsiteX3" fmla="*/ 4312328 w 11227339"/>
              <a:gd name="connsiteY3" fmla="*/ 3857625 h 5972175"/>
              <a:gd name="connsiteX4" fmla="*/ 6369589 w 11227339"/>
              <a:gd name="connsiteY4" fmla="*/ 5172075 h 5972175"/>
              <a:gd name="connsiteX5" fmla="*/ 7890861 w 11227339"/>
              <a:gd name="connsiteY5" fmla="*/ 2571750 h 5972175"/>
              <a:gd name="connsiteX6" fmla="*/ 9684289 w 11227339"/>
              <a:gd name="connsiteY6" fmla="*/ 5114925 h 5972175"/>
              <a:gd name="connsiteX7" fmla="*/ 9855739 w 11227339"/>
              <a:gd name="connsiteY7" fmla="*/ 1457325 h 5972175"/>
              <a:gd name="connsiteX8" fmla="*/ 11227339 w 11227339"/>
              <a:gd name="connsiteY8" fmla="*/ 2600325 h 5972175"/>
              <a:gd name="connsiteX9" fmla="*/ 10712989 w 11227339"/>
              <a:gd name="connsiteY9" fmla="*/ 0 h 5972175"/>
              <a:gd name="connsiteX10" fmla="*/ 10084339 w 11227339"/>
              <a:gd name="connsiteY10" fmla="*/ 2943225 h 5972175"/>
              <a:gd name="connsiteX11" fmla="*/ 6486109 w 11227339"/>
              <a:gd name="connsiteY11" fmla="*/ 3771900 h 5972175"/>
              <a:gd name="connsiteX12" fmla="*/ 5455189 w 11227339"/>
              <a:gd name="connsiteY12" fmla="*/ 5772150 h 5972175"/>
              <a:gd name="connsiteX13" fmla="*/ 5226589 w 11227339"/>
              <a:gd name="connsiteY13" fmla="*/ 3400425 h 5972175"/>
              <a:gd name="connsiteX14" fmla="*/ 3340639 w 11227339"/>
              <a:gd name="connsiteY14" fmla="*/ 5829300 h 5972175"/>
              <a:gd name="connsiteX15" fmla="*/ 3083464 w 11227339"/>
              <a:gd name="connsiteY15" fmla="*/ 3086100 h 5972175"/>
              <a:gd name="connsiteX16" fmla="*/ 1940464 w 11227339"/>
              <a:gd name="connsiteY16" fmla="*/ 4229100 h 5972175"/>
              <a:gd name="connsiteX17" fmla="*/ 0 w 11227339"/>
              <a:gd name="connsiteY17" fmla="*/ 1990725 h 5972175"/>
              <a:gd name="connsiteX0" fmla="*/ 1997614 w 11227339"/>
              <a:gd name="connsiteY0" fmla="*/ 2085975 h 5972175"/>
              <a:gd name="connsiteX1" fmla="*/ 4026439 w 11227339"/>
              <a:gd name="connsiteY1" fmla="*/ 5972175 h 5972175"/>
              <a:gd name="connsiteX2" fmla="*/ 4312328 w 11227339"/>
              <a:gd name="connsiteY2" fmla="*/ 3857625 h 5972175"/>
              <a:gd name="connsiteX3" fmla="*/ 6369589 w 11227339"/>
              <a:gd name="connsiteY3" fmla="*/ 5172075 h 5972175"/>
              <a:gd name="connsiteX4" fmla="*/ 7890861 w 11227339"/>
              <a:gd name="connsiteY4" fmla="*/ 2571750 h 5972175"/>
              <a:gd name="connsiteX5" fmla="*/ 9684289 w 11227339"/>
              <a:gd name="connsiteY5" fmla="*/ 5114925 h 5972175"/>
              <a:gd name="connsiteX6" fmla="*/ 9855739 w 11227339"/>
              <a:gd name="connsiteY6" fmla="*/ 1457325 h 5972175"/>
              <a:gd name="connsiteX7" fmla="*/ 11227339 w 11227339"/>
              <a:gd name="connsiteY7" fmla="*/ 2600325 h 5972175"/>
              <a:gd name="connsiteX8" fmla="*/ 10712989 w 11227339"/>
              <a:gd name="connsiteY8" fmla="*/ 0 h 5972175"/>
              <a:gd name="connsiteX9" fmla="*/ 10084339 w 11227339"/>
              <a:gd name="connsiteY9" fmla="*/ 2943225 h 5972175"/>
              <a:gd name="connsiteX10" fmla="*/ 6486109 w 11227339"/>
              <a:gd name="connsiteY10" fmla="*/ 3771900 h 5972175"/>
              <a:gd name="connsiteX11" fmla="*/ 5455189 w 11227339"/>
              <a:gd name="connsiteY11" fmla="*/ 5772150 h 5972175"/>
              <a:gd name="connsiteX12" fmla="*/ 5226589 w 11227339"/>
              <a:gd name="connsiteY12" fmla="*/ 3400425 h 5972175"/>
              <a:gd name="connsiteX13" fmla="*/ 3340639 w 11227339"/>
              <a:gd name="connsiteY13" fmla="*/ 5829300 h 5972175"/>
              <a:gd name="connsiteX14" fmla="*/ 3083464 w 11227339"/>
              <a:gd name="connsiteY14" fmla="*/ 3086100 h 5972175"/>
              <a:gd name="connsiteX15" fmla="*/ 1940464 w 11227339"/>
              <a:gd name="connsiteY15" fmla="*/ 4229100 h 5972175"/>
              <a:gd name="connsiteX16" fmla="*/ 0 w 11227339"/>
              <a:gd name="connsiteY16" fmla="*/ 1990725 h 5972175"/>
              <a:gd name="connsiteX0" fmla="*/ 4026439 w 11227339"/>
              <a:gd name="connsiteY0" fmla="*/ 5972175 h 5972175"/>
              <a:gd name="connsiteX1" fmla="*/ 4312328 w 11227339"/>
              <a:gd name="connsiteY1" fmla="*/ 3857625 h 5972175"/>
              <a:gd name="connsiteX2" fmla="*/ 6369589 w 11227339"/>
              <a:gd name="connsiteY2" fmla="*/ 5172075 h 5972175"/>
              <a:gd name="connsiteX3" fmla="*/ 7890861 w 11227339"/>
              <a:gd name="connsiteY3" fmla="*/ 2571750 h 5972175"/>
              <a:gd name="connsiteX4" fmla="*/ 9684289 w 11227339"/>
              <a:gd name="connsiteY4" fmla="*/ 5114925 h 5972175"/>
              <a:gd name="connsiteX5" fmla="*/ 9855739 w 11227339"/>
              <a:gd name="connsiteY5" fmla="*/ 1457325 h 5972175"/>
              <a:gd name="connsiteX6" fmla="*/ 11227339 w 11227339"/>
              <a:gd name="connsiteY6" fmla="*/ 2600325 h 5972175"/>
              <a:gd name="connsiteX7" fmla="*/ 10712989 w 11227339"/>
              <a:gd name="connsiteY7" fmla="*/ 0 h 5972175"/>
              <a:gd name="connsiteX8" fmla="*/ 10084339 w 11227339"/>
              <a:gd name="connsiteY8" fmla="*/ 2943225 h 5972175"/>
              <a:gd name="connsiteX9" fmla="*/ 6486109 w 11227339"/>
              <a:gd name="connsiteY9" fmla="*/ 3771900 h 5972175"/>
              <a:gd name="connsiteX10" fmla="*/ 5455189 w 11227339"/>
              <a:gd name="connsiteY10" fmla="*/ 5772150 h 5972175"/>
              <a:gd name="connsiteX11" fmla="*/ 5226589 w 11227339"/>
              <a:gd name="connsiteY11" fmla="*/ 3400425 h 5972175"/>
              <a:gd name="connsiteX12" fmla="*/ 3340639 w 11227339"/>
              <a:gd name="connsiteY12" fmla="*/ 5829300 h 5972175"/>
              <a:gd name="connsiteX13" fmla="*/ 3083464 w 11227339"/>
              <a:gd name="connsiteY13" fmla="*/ 3086100 h 5972175"/>
              <a:gd name="connsiteX14" fmla="*/ 1940464 w 11227339"/>
              <a:gd name="connsiteY14" fmla="*/ 4229100 h 5972175"/>
              <a:gd name="connsiteX15" fmla="*/ 0 w 11227339"/>
              <a:gd name="connsiteY15" fmla="*/ 1990725 h 5972175"/>
              <a:gd name="connsiteX0" fmla="*/ 4312328 w 11227339"/>
              <a:gd name="connsiteY0" fmla="*/ 3857625 h 5829300"/>
              <a:gd name="connsiteX1" fmla="*/ 6369589 w 11227339"/>
              <a:gd name="connsiteY1" fmla="*/ 5172075 h 5829300"/>
              <a:gd name="connsiteX2" fmla="*/ 7890861 w 11227339"/>
              <a:gd name="connsiteY2" fmla="*/ 2571750 h 5829300"/>
              <a:gd name="connsiteX3" fmla="*/ 9684289 w 11227339"/>
              <a:gd name="connsiteY3" fmla="*/ 5114925 h 5829300"/>
              <a:gd name="connsiteX4" fmla="*/ 9855739 w 11227339"/>
              <a:gd name="connsiteY4" fmla="*/ 1457325 h 5829300"/>
              <a:gd name="connsiteX5" fmla="*/ 11227339 w 11227339"/>
              <a:gd name="connsiteY5" fmla="*/ 2600325 h 5829300"/>
              <a:gd name="connsiteX6" fmla="*/ 10712989 w 11227339"/>
              <a:gd name="connsiteY6" fmla="*/ 0 h 5829300"/>
              <a:gd name="connsiteX7" fmla="*/ 10084339 w 11227339"/>
              <a:gd name="connsiteY7" fmla="*/ 2943225 h 5829300"/>
              <a:gd name="connsiteX8" fmla="*/ 6486109 w 11227339"/>
              <a:gd name="connsiteY8" fmla="*/ 3771900 h 5829300"/>
              <a:gd name="connsiteX9" fmla="*/ 5455189 w 11227339"/>
              <a:gd name="connsiteY9" fmla="*/ 5772150 h 5829300"/>
              <a:gd name="connsiteX10" fmla="*/ 5226589 w 11227339"/>
              <a:gd name="connsiteY10" fmla="*/ 3400425 h 5829300"/>
              <a:gd name="connsiteX11" fmla="*/ 3340639 w 11227339"/>
              <a:gd name="connsiteY11" fmla="*/ 5829300 h 5829300"/>
              <a:gd name="connsiteX12" fmla="*/ 3083464 w 11227339"/>
              <a:gd name="connsiteY12" fmla="*/ 3086100 h 5829300"/>
              <a:gd name="connsiteX13" fmla="*/ 1940464 w 11227339"/>
              <a:gd name="connsiteY13" fmla="*/ 4229100 h 5829300"/>
              <a:gd name="connsiteX14" fmla="*/ 0 w 11227339"/>
              <a:gd name="connsiteY14" fmla="*/ 1990725 h 5829300"/>
              <a:gd name="connsiteX0" fmla="*/ 6369589 w 11227339"/>
              <a:gd name="connsiteY0" fmla="*/ 5172075 h 5829300"/>
              <a:gd name="connsiteX1" fmla="*/ 7890861 w 11227339"/>
              <a:gd name="connsiteY1" fmla="*/ 2571750 h 5829300"/>
              <a:gd name="connsiteX2" fmla="*/ 9684289 w 11227339"/>
              <a:gd name="connsiteY2" fmla="*/ 5114925 h 5829300"/>
              <a:gd name="connsiteX3" fmla="*/ 9855739 w 11227339"/>
              <a:gd name="connsiteY3" fmla="*/ 1457325 h 5829300"/>
              <a:gd name="connsiteX4" fmla="*/ 11227339 w 11227339"/>
              <a:gd name="connsiteY4" fmla="*/ 2600325 h 5829300"/>
              <a:gd name="connsiteX5" fmla="*/ 10712989 w 11227339"/>
              <a:gd name="connsiteY5" fmla="*/ 0 h 5829300"/>
              <a:gd name="connsiteX6" fmla="*/ 10084339 w 11227339"/>
              <a:gd name="connsiteY6" fmla="*/ 2943225 h 5829300"/>
              <a:gd name="connsiteX7" fmla="*/ 6486109 w 11227339"/>
              <a:gd name="connsiteY7" fmla="*/ 3771900 h 5829300"/>
              <a:gd name="connsiteX8" fmla="*/ 5455189 w 11227339"/>
              <a:gd name="connsiteY8" fmla="*/ 5772150 h 5829300"/>
              <a:gd name="connsiteX9" fmla="*/ 5226589 w 11227339"/>
              <a:gd name="connsiteY9" fmla="*/ 3400425 h 5829300"/>
              <a:gd name="connsiteX10" fmla="*/ 3340639 w 11227339"/>
              <a:gd name="connsiteY10" fmla="*/ 5829300 h 5829300"/>
              <a:gd name="connsiteX11" fmla="*/ 3083464 w 11227339"/>
              <a:gd name="connsiteY11" fmla="*/ 3086100 h 5829300"/>
              <a:gd name="connsiteX12" fmla="*/ 1940464 w 11227339"/>
              <a:gd name="connsiteY12" fmla="*/ 4229100 h 5829300"/>
              <a:gd name="connsiteX13" fmla="*/ 0 w 11227339"/>
              <a:gd name="connsiteY13" fmla="*/ 1990725 h 5829300"/>
              <a:gd name="connsiteX0" fmla="*/ 7890861 w 11227339"/>
              <a:gd name="connsiteY0" fmla="*/ 2571750 h 5829300"/>
              <a:gd name="connsiteX1" fmla="*/ 9684289 w 11227339"/>
              <a:gd name="connsiteY1" fmla="*/ 5114925 h 5829300"/>
              <a:gd name="connsiteX2" fmla="*/ 9855739 w 11227339"/>
              <a:gd name="connsiteY2" fmla="*/ 1457325 h 5829300"/>
              <a:gd name="connsiteX3" fmla="*/ 11227339 w 11227339"/>
              <a:gd name="connsiteY3" fmla="*/ 2600325 h 5829300"/>
              <a:gd name="connsiteX4" fmla="*/ 10712989 w 11227339"/>
              <a:gd name="connsiteY4" fmla="*/ 0 h 5829300"/>
              <a:gd name="connsiteX5" fmla="*/ 10084339 w 11227339"/>
              <a:gd name="connsiteY5" fmla="*/ 2943225 h 5829300"/>
              <a:gd name="connsiteX6" fmla="*/ 6486109 w 11227339"/>
              <a:gd name="connsiteY6" fmla="*/ 3771900 h 5829300"/>
              <a:gd name="connsiteX7" fmla="*/ 5455189 w 11227339"/>
              <a:gd name="connsiteY7" fmla="*/ 5772150 h 5829300"/>
              <a:gd name="connsiteX8" fmla="*/ 5226589 w 11227339"/>
              <a:gd name="connsiteY8" fmla="*/ 3400425 h 5829300"/>
              <a:gd name="connsiteX9" fmla="*/ 3340639 w 11227339"/>
              <a:gd name="connsiteY9" fmla="*/ 5829300 h 5829300"/>
              <a:gd name="connsiteX10" fmla="*/ 3083464 w 11227339"/>
              <a:gd name="connsiteY10" fmla="*/ 3086100 h 5829300"/>
              <a:gd name="connsiteX11" fmla="*/ 1940464 w 11227339"/>
              <a:gd name="connsiteY11" fmla="*/ 4229100 h 5829300"/>
              <a:gd name="connsiteX12" fmla="*/ 0 w 11227339"/>
              <a:gd name="connsiteY12" fmla="*/ 1990725 h 5829300"/>
              <a:gd name="connsiteX0" fmla="*/ 9684289 w 11227339"/>
              <a:gd name="connsiteY0" fmla="*/ 5114925 h 5829300"/>
              <a:gd name="connsiteX1" fmla="*/ 9855739 w 11227339"/>
              <a:gd name="connsiteY1" fmla="*/ 1457325 h 5829300"/>
              <a:gd name="connsiteX2" fmla="*/ 11227339 w 11227339"/>
              <a:gd name="connsiteY2" fmla="*/ 2600325 h 5829300"/>
              <a:gd name="connsiteX3" fmla="*/ 10712989 w 11227339"/>
              <a:gd name="connsiteY3" fmla="*/ 0 h 5829300"/>
              <a:gd name="connsiteX4" fmla="*/ 10084339 w 11227339"/>
              <a:gd name="connsiteY4" fmla="*/ 2943225 h 5829300"/>
              <a:gd name="connsiteX5" fmla="*/ 6486109 w 11227339"/>
              <a:gd name="connsiteY5" fmla="*/ 3771900 h 5829300"/>
              <a:gd name="connsiteX6" fmla="*/ 5455189 w 11227339"/>
              <a:gd name="connsiteY6" fmla="*/ 5772150 h 5829300"/>
              <a:gd name="connsiteX7" fmla="*/ 5226589 w 11227339"/>
              <a:gd name="connsiteY7" fmla="*/ 3400425 h 5829300"/>
              <a:gd name="connsiteX8" fmla="*/ 3340639 w 11227339"/>
              <a:gd name="connsiteY8" fmla="*/ 5829300 h 5829300"/>
              <a:gd name="connsiteX9" fmla="*/ 3083464 w 11227339"/>
              <a:gd name="connsiteY9" fmla="*/ 3086100 h 5829300"/>
              <a:gd name="connsiteX10" fmla="*/ 1940464 w 11227339"/>
              <a:gd name="connsiteY10" fmla="*/ 4229100 h 5829300"/>
              <a:gd name="connsiteX11" fmla="*/ 0 w 11227339"/>
              <a:gd name="connsiteY11" fmla="*/ 1990725 h 5829300"/>
              <a:gd name="connsiteX0" fmla="*/ 9855739 w 11227339"/>
              <a:gd name="connsiteY0" fmla="*/ 1457325 h 5829300"/>
              <a:gd name="connsiteX1" fmla="*/ 11227339 w 11227339"/>
              <a:gd name="connsiteY1" fmla="*/ 2600325 h 5829300"/>
              <a:gd name="connsiteX2" fmla="*/ 10712989 w 11227339"/>
              <a:gd name="connsiteY2" fmla="*/ 0 h 5829300"/>
              <a:gd name="connsiteX3" fmla="*/ 10084339 w 11227339"/>
              <a:gd name="connsiteY3" fmla="*/ 2943225 h 5829300"/>
              <a:gd name="connsiteX4" fmla="*/ 6486109 w 11227339"/>
              <a:gd name="connsiteY4" fmla="*/ 3771900 h 5829300"/>
              <a:gd name="connsiteX5" fmla="*/ 5455189 w 11227339"/>
              <a:gd name="connsiteY5" fmla="*/ 5772150 h 5829300"/>
              <a:gd name="connsiteX6" fmla="*/ 5226589 w 11227339"/>
              <a:gd name="connsiteY6" fmla="*/ 3400425 h 5829300"/>
              <a:gd name="connsiteX7" fmla="*/ 3340639 w 11227339"/>
              <a:gd name="connsiteY7" fmla="*/ 5829300 h 5829300"/>
              <a:gd name="connsiteX8" fmla="*/ 3083464 w 11227339"/>
              <a:gd name="connsiteY8" fmla="*/ 3086100 h 5829300"/>
              <a:gd name="connsiteX9" fmla="*/ 1940464 w 11227339"/>
              <a:gd name="connsiteY9" fmla="*/ 4229100 h 5829300"/>
              <a:gd name="connsiteX10" fmla="*/ 0 w 11227339"/>
              <a:gd name="connsiteY10" fmla="*/ 1990725 h 5829300"/>
              <a:gd name="connsiteX0" fmla="*/ 11227339 w 11227339"/>
              <a:gd name="connsiteY0" fmla="*/ 2600325 h 5829300"/>
              <a:gd name="connsiteX1" fmla="*/ 10712989 w 11227339"/>
              <a:gd name="connsiteY1" fmla="*/ 0 h 5829300"/>
              <a:gd name="connsiteX2" fmla="*/ 10084339 w 11227339"/>
              <a:gd name="connsiteY2" fmla="*/ 2943225 h 5829300"/>
              <a:gd name="connsiteX3" fmla="*/ 6486109 w 11227339"/>
              <a:gd name="connsiteY3" fmla="*/ 3771900 h 5829300"/>
              <a:gd name="connsiteX4" fmla="*/ 5455189 w 11227339"/>
              <a:gd name="connsiteY4" fmla="*/ 5772150 h 5829300"/>
              <a:gd name="connsiteX5" fmla="*/ 5226589 w 11227339"/>
              <a:gd name="connsiteY5" fmla="*/ 3400425 h 5829300"/>
              <a:gd name="connsiteX6" fmla="*/ 3340639 w 11227339"/>
              <a:gd name="connsiteY6" fmla="*/ 5829300 h 5829300"/>
              <a:gd name="connsiteX7" fmla="*/ 3083464 w 11227339"/>
              <a:gd name="connsiteY7" fmla="*/ 3086100 h 5829300"/>
              <a:gd name="connsiteX8" fmla="*/ 1940464 w 11227339"/>
              <a:gd name="connsiteY8" fmla="*/ 4229100 h 5829300"/>
              <a:gd name="connsiteX9" fmla="*/ 0 w 11227339"/>
              <a:gd name="connsiteY9" fmla="*/ 1990725 h 5829300"/>
              <a:gd name="connsiteX0" fmla="*/ 10712989 w 10712989"/>
              <a:gd name="connsiteY0" fmla="*/ 0 h 5829300"/>
              <a:gd name="connsiteX1" fmla="*/ 10084339 w 10712989"/>
              <a:gd name="connsiteY1" fmla="*/ 2943225 h 5829300"/>
              <a:gd name="connsiteX2" fmla="*/ 6486109 w 10712989"/>
              <a:gd name="connsiteY2" fmla="*/ 3771900 h 5829300"/>
              <a:gd name="connsiteX3" fmla="*/ 5455189 w 10712989"/>
              <a:gd name="connsiteY3" fmla="*/ 5772150 h 5829300"/>
              <a:gd name="connsiteX4" fmla="*/ 5226589 w 10712989"/>
              <a:gd name="connsiteY4" fmla="*/ 3400425 h 5829300"/>
              <a:gd name="connsiteX5" fmla="*/ 3340639 w 10712989"/>
              <a:gd name="connsiteY5" fmla="*/ 5829300 h 5829300"/>
              <a:gd name="connsiteX6" fmla="*/ 3083464 w 10712989"/>
              <a:gd name="connsiteY6" fmla="*/ 3086100 h 5829300"/>
              <a:gd name="connsiteX7" fmla="*/ 1940464 w 10712989"/>
              <a:gd name="connsiteY7" fmla="*/ 4229100 h 5829300"/>
              <a:gd name="connsiteX8" fmla="*/ 0 w 10712989"/>
              <a:gd name="connsiteY8" fmla="*/ 1990725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12989" h="5829300">
                <a:moveTo>
                  <a:pt x="10712989" y="0"/>
                </a:moveTo>
                <a:lnTo>
                  <a:pt x="10084339" y="2943225"/>
                </a:lnTo>
                <a:lnTo>
                  <a:pt x="6486109" y="3771900"/>
                </a:lnTo>
                <a:lnTo>
                  <a:pt x="5455189" y="5772150"/>
                </a:lnTo>
                <a:lnTo>
                  <a:pt x="5226589" y="3400425"/>
                </a:lnTo>
                <a:lnTo>
                  <a:pt x="3340639" y="5829300"/>
                </a:lnTo>
                <a:lnTo>
                  <a:pt x="3083464" y="3086100"/>
                </a:lnTo>
                <a:lnTo>
                  <a:pt x="1940464" y="4229100"/>
                </a:lnTo>
                <a:lnTo>
                  <a:pt x="0" y="1990725"/>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9" name="图片 98"/>
          <p:cNvPicPr>
            <a:picLocks noChangeAspect="1"/>
          </p:cNvPicPr>
          <p:nvPr/>
        </p:nvPicPr>
        <p:blipFill>
          <a:blip r:embed="rId3"/>
          <a:stretch>
            <a:fillRect/>
          </a:stretch>
        </p:blipFill>
        <p:spPr>
          <a:xfrm>
            <a:off x="2013988" y="5018413"/>
            <a:ext cx="318600" cy="318600"/>
          </a:xfrm>
          <a:prstGeom prst="rect">
            <a:avLst/>
          </a:prstGeom>
        </p:spPr>
      </p:pic>
      <p:pic>
        <p:nvPicPr>
          <p:cNvPr id="100" name="图片 99"/>
          <p:cNvPicPr>
            <a:picLocks noChangeAspect="1"/>
          </p:cNvPicPr>
          <p:nvPr/>
        </p:nvPicPr>
        <p:blipFill>
          <a:blip r:embed="rId3"/>
          <a:stretch>
            <a:fillRect/>
          </a:stretch>
        </p:blipFill>
        <p:spPr>
          <a:xfrm>
            <a:off x="3290338" y="3822538"/>
            <a:ext cx="318600" cy="318600"/>
          </a:xfrm>
          <a:prstGeom prst="rect">
            <a:avLst/>
          </a:prstGeom>
        </p:spPr>
      </p:pic>
      <p:pic>
        <p:nvPicPr>
          <p:cNvPr id="101" name="图片 100"/>
          <p:cNvPicPr>
            <a:picLocks noChangeAspect="1"/>
          </p:cNvPicPr>
          <p:nvPr/>
        </p:nvPicPr>
        <p:blipFill>
          <a:blip r:embed="rId3"/>
          <a:stretch>
            <a:fillRect/>
          </a:stretch>
        </p:blipFill>
        <p:spPr>
          <a:xfrm>
            <a:off x="5469898" y="4167476"/>
            <a:ext cx="318600" cy="318600"/>
          </a:xfrm>
          <a:prstGeom prst="rect">
            <a:avLst/>
          </a:prstGeom>
        </p:spPr>
      </p:pic>
      <p:pic>
        <p:nvPicPr>
          <p:cNvPr id="102" name="图片 101"/>
          <p:cNvPicPr>
            <a:picLocks noChangeAspect="1"/>
          </p:cNvPicPr>
          <p:nvPr/>
        </p:nvPicPr>
        <p:blipFill>
          <a:blip r:embed="rId3"/>
          <a:stretch>
            <a:fillRect/>
          </a:stretch>
        </p:blipFill>
        <p:spPr>
          <a:xfrm>
            <a:off x="3532916" y="6466650"/>
            <a:ext cx="318600" cy="318600"/>
          </a:xfrm>
          <a:prstGeom prst="rect">
            <a:avLst/>
          </a:prstGeom>
        </p:spPr>
      </p:pic>
      <p:pic>
        <p:nvPicPr>
          <p:cNvPr id="103" name="图片 102"/>
          <p:cNvPicPr>
            <a:picLocks noChangeAspect="1"/>
          </p:cNvPicPr>
          <p:nvPr/>
        </p:nvPicPr>
        <p:blipFill>
          <a:blip r:embed="rId3"/>
          <a:stretch>
            <a:fillRect/>
          </a:stretch>
        </p:blipFill>
        <p:spPr>
          <a:xfrm>
            <a:off x="6822448" y="4486076"/>
            <a:ext cx="318600" cy="318600"/>
          </a:xfrm>
          <a:prstGeom prst="rect">
            <a:avLst/>
          </a:prstGeom>
        </p:spPr>
      </p:pic>
      <p:pic>
        <p:nvPicPr>
          <p:cNvPr id="104" name="图片 103"/>
          <p:cNvPicPr>
            <a:picLocks noChangeAspect="1"/>
          </p:cNvPicPr>
          <p:nvPr/>
        </p:nvPicPr>
        <p:blipFill>
          <a:blip r:embed="rId3"/>
          <a:stretch>
            <a:fillRect/>
          </a:stretch>
        </p:blipFill>
        <p:spPr>
          <a:xfrm>
            <a:off x="10194298" y="5824826"/>
            <a:ext cx="318600" cy="318600"/>
          </a:xfrm>
          <a:prstGeom prst="rect">
            <a:avLst/>
          </a:prstGeom>
        </p:spPr>
      </p:pic>
      <p:pic>
        <p:nvPicPr>
          <p:cNvPr id="105" name="图片 104"/>
          <p:cNvPicPr>
            <a:picLocks noChangeAspect="1"/>
          </p:cNvPicPr>
          <p:nvPr/>
        </p:nvPicPr>
        <p:blipFill>
          <a:blip r:embed="rId3"/>
          <a:stretch>
            <a:fillRect/>
          </a:stretch>
        </p:blipFill>
        <p:spPr>
          <a:xfrm>
            <a:off x="10353598" y="2224376"/>
            <a:ext cx="318600" cy="318600"/>
          </a:xfrm>
          <a:prstGeom prst="rect">
            <a:avLst/>
          </a:prstGeom>
        </p:spPr>
      </p:pic>
      <p:pic>
        <p:nvPicPr>
          <p:cNvPr id="106" name="图片 105"/>
          <p:cNvPicPr>
            <a:picLocks noChangeAspect="1"/>
          </p:cNvPicPr>
          <p:nvPr/>
        </p:nvPicPr>
        <p:blipFill>
          <a:blip r:embed="rId3"/>
          <a:stretch>
            <a:fillRect/>
          </a:stretch>
        </p:blipFill>
        <p:spPr>
          <a:xfrm>
            <a:off x="10672198" y="3696277"/>
            <a:ext cx="318600" cy="318600"/>
          </a:xfrm>
          <a:prstGeom prst="rect">
            <a:avLst/>
          </a:prstGeom>
        </p:spPr>
      </p:pic>
      <p:pic>
        <p:nvPicPr>
          <p:cNvPr id="107" name="图片 106"/>
          <p:cNvPicPr>
            <a:picLocks noChangeAspect="1"/>
          </p:cNvPicPr>
          <p:nvPr/>
        </p:nvPicPr>
        <p:blipFill>
          <a:blip r:embed="rId3"/>
          <a:stretch>
            <a:fillRect/>
          </a:stretch>
        </p:blipFill>
        <p:spPr>
          <a:xfrm>
            <a:off x="11263708" y="773951"/>
            <a:ext cx="318600" cy="318600"/>
          </a:xfrm>
          <a:prstGeom prst="rect">
            <a:avLst/>
          </a:prstGeom>
        </p:spPr>
      </p:pic>
      <p:pic>
        <p:nvPicPr>
          <p:cNvPr id="108" name="图片 107"/>
          <p:cNvPicPr>
            <a:picLocks noChangeAspect="1"/>
          </p:cNvPicPr>
          <p:nvPr/>
        </p:nvPicPr>
        <p:blipFill>
          <a:blip r:embed="rId3"/>
          <a:stretch>
            <a:fillRect/>
          </a:stretch>
        </p:blipFill>
        <p:spPr>
          <a:xfrm>
            <a:off x="4555498" y="4645376"/>
            <a:ext cx="318600" cy="318600"/>
          </a:xfrm>
          <a:prstGeom prst="rect">
            <a:avLst/>
          </a:prstGeom>
        </p:spPr>
      </p:pic>
      <p:pic>
        <p:nvPicPr>
          <p:cNvPr id="109" name="图片 108"/>
          <p:cNvPicPr>
            <a:picLocks noChangeAspect="1"/>
          </p:cNvPicPr>
          <p:nvPr/>
        </p:nvPicPr>
        <p:blipFill>
          <a:blip r:embed="rId3"/>
          <a:stretch>
            <a:fillRect/>
          </a:stretch>
        </p:blipFill>
        <p:spPr>
          <a:xfrm>
            <a:off x="5740888" y="6451538"/>
            <a:ext cx="318600" cy="318600"/>
          </a:xfrm>
          <a:prstGeom prst="rect">
            <a:avLst/>
          </a:prstGeom>
        </p:spPr>
      </p:pic>
      <p:pic>
        <p:nvPicPr>
          <p:cNvPr id="110" name="图片 109"/>
          <p:cNvPicPr>
            <a:picLocks noChangeAspect="1"/>
          </p:cNvPicPr>
          <p:nvPr/>
        </p:nvPicPr>
        <p:blipFill>
          <a:blip r:embed="rId3"/>
          <a:stretch>
            <a:fillRect/>
          </a:stretch>
        </p:blipFill>
        <p:spPr>
          <a:xfrm>
            <a:off x="8289298" y="3377677"/>
            <a:ext cx="318600" cy="318600"/>
          </a:xfrm>
          <a:prstGeom prst="rect">
            <a:avLst/>
          </a:prstGeom>
        </p:spPr>
      </p:pic>
      <p:pic>
        <p:nvPicPr>
          <p:cNvPr id="111" name="图片 110"/>
          <p:cNvPicPr>
            <a:picLocks noChangeAspect="1"/>
          </p:cNvPicPr>
          <p:nvPr/>
        </p:nvPicPr>
        <p:blipFill>
          <a:blip r:embed="rId3"/>
          <a:stretch>
            <a:fillRect/>
          </a:stretch>
        </p:blipFill>
        <p:spPr>
          <a:xfrm>
            <a:off x="6784348" y="5984126"/>
            <a:ext cx="318600" cy="318600"/>
          </a:xfrm>
          <a:prstGeom prst="rect">
            <a:avLst/>
          </a:prstGeom>
        </p:spPr>
      </p:pic>
      <p:pic>
        <p:nvPicPr>
          <p:cNvPr id="112" name="图片 111"/>
          <p:cNvPicPr>
            <a:picLocks noChangeAspect="1"/>
          </p:cNvPicPr>
          <p:nvPr/>
        </p:nvPicPr>
        <p:blipFill>
          <a:blip r:embed="rId3"/>
          <a:stretch>
            <a:fillRect/>
          </a:stretch>
        </p:blipFill>
        <p:spPr>
          <a:xfrm>
            <a:off x="4234196" y="6679650"/>
            <a:ext cx="318600" cy="318600"/>
          </a:xfrm>
          <a:prstGeom prst="rect">
            <a:avLst/>
          </a:prstGeom>
        </p:spPr>
      </p:pic>
      <p:pic>
        <p:nvPicPr>
          <p:cNvPr id="113" name="图片 112"/>
          <p:cNvPicPr>
            <a:picLocks noChangeAspect="1"/>
          </p:cNvPicPr>
          <p:nvPr/>
        </p:nvPicPr>
        <p:blipFill>
          <a:blip r:embed="rId3"/>
          <a:stretch>
            <a:fillRect/>
          </a:stretch>
        </p:blipFill>
        <p:spPr>
          <a:xfrm>
            <a:off x="859798" y="5365389"/>
            <a:ext cx="318600" cy="318600"/>
          </a:xfrm>
          <a:prstGeom prst="rect">
            <a:avLst/>
          </a:prstGeom>
        </p:spPr>
      </p:pic>
      <p:pic>
        <p:nvPicPr>
          <p:cNvPr id="114" name="图片 113"/>
          <p:cNvPicPr>
            <a:picLocks noChangeAspect="1"/>
          </p:cNvPicPr>
          <p:nvPr/>
        </p:nvPicPr>
        <p:blipFill>
          <a:blip r:embed="rId3"/>
          <a:stretch>
            <a:fillRect/>
          </a:stretch>
        </p:blipFill>
        <p:spPr>
          <a:xfrm>
            <a:off x="2132486" y="2891713"/>
            <a:ext cx="318600" cy="318600"/>
          </a:xfrm>
          <a:prstGeom prst="rect">
            <a:avLst/>
          </a:prstGeom>
        </p:spPr>
      </p:pic>
      <p:sp>
        <p:nvSpPr>
          <p:cNvPr id="9" name="文本框 8"/>
          <p:cNvSpPr txBox="1"/>
          <p:nvPr/>
        </p:nvSpPr>
        <p:spPr>
          <a:xfrm>
            <a:off x="2370951" y="1383589"/>
            <a:ext cx="6739874" cy="1446550"/>
          </a:xfrm>
          <a:prstGeom prst="rect">
            <a:avLst/>
          </a:prstGeom>
          <a:noFill/>
        </p:spPr>
        <p:txBody>
          <a:bodyPr wrap="square" rtlCol="0">
            <a:spAutoFit/>
          </a:bodyPr>
          <a:lstStyle/>
          <a:p>
            <a:pPr algn="ctr"/>
            <a:r>
              <a:rPr lang="en-US" altLang="zh-CN" sz="8800" b="1" dirty="0" smtClean="0">
                <a:solidFill>
                  <a:schemeClr val="bg1"/>
                </a:solidFill>
              </a:rPr>
              <a:t>THANK  YOU</a:t>
            </a:r>
            <a:endParaRPr lang="zh-CN" altLang="en-US" sz="8800" b="1" dirty="0">
              <a:solidFill>
                <a:schemeClr val="bg1"/>
              </a:solidFill>
            </a:endParaRPr>
          </a:p>
        </p:txBody>
      </p:sp>
      <p:sp>
        <p:nvSpPr>
          <p:cNvPr id="115" name="椭圆 114"/>
          <p:cNvSpPr/>
          <p:nvPr/>
        </p:nvSpPr>
        <p:spPr>
          <a:xfrm>
            <a:off x="3760834" y="1511767"/>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p:cNvSpPr/>
          <p:nvPr/>
        </p:nvSpPr>
        <p:spPr>
          <a:xfrm>
            <a:off x="3730196" y="977663"/>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椭圆 117"/>
          <p:cNvSpPr/>
          <p:nvPr/>
        </p:nvSpPr>
        <p:spPr>
          <a:xfrm>
            <a:off x="6578425" y="2143171"/>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椭圆 118"/>
          <p:cNvSpPr>
            <a:spLocks noChangeAspect="1"/>
          </p:cNvSpPr>
          <p:nvPr/>
        </p:nvSpPr>
        <p:spPr>
          <a:xfrm>
            <a:off x="4410230" y="1640863"/>
            <a:ext cx="648000" cy="648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p:cNvSpPr/>
          <p:nvPr/>
        </p:nvSpPr>
        <p:spPr>
          <a:xfrm>
            <a:off x="3208841" y="2135630"/>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椭圆 121"/>
          <p:cNvSpPr>
            <a:spLocks noChangeAspect="1"/>
          </p:cNvSpPr>
          <p:nvPr/>
        </p:nvSpPr>
        <p:spPr>
          <a:xfrm>
            <a:off x="2629851" y="1736841"/>
            <a:ext cx="684000" cy="68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p:cNvSpPr>
            <a:spLocks noChangeAspect="1"/>
          </p:cNvSpPr>
          <p:nvPr/>
        </p:nvSpPr>
        <p:spPr>
          <a:xfrm>
            <a:off x="6732967" y="1388863"/>
            <a:ext cx="648000" cy="648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椭圆 123"/>
          <p:cNvSpPr/>
          <p:nvPr/>
        </p:nvSpPr>
        <p:spPr>
          <a:xfrm>
            <a:off x="8843968" y="1352261"/>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p:cNvSpPr>
            <a:spLocks noChangeAspect="1"/>
          </p:cNvSpPr>
          <p:nvPr/>
        </p:nvSpPr>
        <p:spPr>
          <a:xfrm>
            <a:off x="8289298" y="2121985"/>
            <a:ext cx="684000" cy="68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椭圆 126"/>
          <p:cNvSpPr/>
          <p:nvPr/>
        </p:nvSpPr>
        <p:spPr>
          <a:xfrm>
            <a:off x="7660215" y="2502728"/>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椭圆 127"/>
          <p:cNvSpPr/>
          <p:nvPr/>
        </p:nvSpPr>
        <p:spPr>
          <a:xfrm>
            <a:off x="5287608" y="149533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p:cNvSpPr>
            <a:spLocks noChangeAspect="1"/>
          </p:cNvSpPr>
          <p:nvPr/>
        </p:nvSpPr>
        <p:spPr>
          <a:xfrm>
            <a:off x="5240747" y="2526062"/>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椭圆 129"/>
          <p:cNvSpPr/>
          <p:nvPr/>
        </p:nvSpPr>
        <p:spPr>
          <a:xfrm>
            <a:off x="6086782" y="1707174"/>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椭圆 130"/>
          <p:cNvSpPr/>
          <p:nvPr/>
        </p:nvSpPr>
        <p:spPr>
          <a:xfrm>
            <a:off x="7425911" y="1836242"/>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椭圆 131"/>
          <p:cNvSpPr/>
          <p:nvPr/>
        </p:nvSpPr>
        <p:spPr>
          <a:xfrm>
            <a:off x="4903258" y="2103645"/>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椭圆 132"/>
          <p:cNvSpPr/>
          <p:nvPr/>
        </p:nvSpPr>
        <p:spPr>
          <a:xfrm>
            <a:off x="3657959" y="2529151"/>
            <a:ext cx="576000" cy="576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8512660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ipe(left)">
                                      <p:cBhvr>
                                        <p:cTn id="7" dur="1250"/>
                                        <p:tgtEl>
                                          <p:spTgt spid="9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1250"/>
                                        <p:tgtEl>
                                          <p:spTgt spid="8"/>
                                        </p:tgtEl>
                                      </p:cBhvr>
                                    </p:animEffect>
                                  </p:childTnLst>
                                </p:cTn>
                              </p:par>
                              <p:par>
                                <p:cTn id="11" presetID="10" presetClass="entr" presetSubtype="0" fill="hold" nodeType="withEffect">
                                  <p:stCondLst>
                                    <p:cond delay="750"/>
                                  </p:stCondLst>
                                  <p:childTnLst>
                                    <p:set>
                                      <p:cBhvr>
                                        <p:cTn id="12" dur="1" fill="hold">
                                          <p:stCondLst>
                                            <p:cond delay="0"/>
                                          </p:stCondLst>
                                        </p:cTn>
                                        <p:tgtEl>
                                          <p:spTgt spid="114"/>
                                        </p:tgtEl>
                                        <p:attrNameLst>
                                          <p:attrName>style.visibility</p:attrName>
                                        </p:attrNameLst>
                                      </p:cBhvr>
                                      <p:to>
                                        <p:strVal val="visible"/>
                                      </p:to>
                                    </p:set>
                                    <p:animEffect transition="in" filter="fade">
                                      <p:cBhvr>
                                        <p:cTn id="13" dur="500"/>
                                        <p:tgtEl>
                                          <p:spTgt spid="114"/>
                                        </p:tgtEl>
                                      </p:cBhvr>
                                    </p:animEffect>
                                  </p:childTnLst>
                                </p:cTn>
                              </p:par>
                              <p:par>
                                <p:cTn id="14" presetID="10" presetClass="entr" presetSubtype="0" fill="hold" nodeType="withEffect">
                                  <p:stCondLst>
                                    <p:cond delay="500"/>
                                  </p:stCondLst>
                                  <p:childTnLst>
                                    <p:set>
                                      <p:cBhvr>
                                        <p:cTn id="15" dur="1" fill="hold">
                                          <p:stCondLst>
                                            <p:cond delay="0"/>
                                          </p:stCondLst>
                                        </p:cTn>
                                        <p:tgtEl>
                                          <p:spTgt spid="113"/>
                                        </p:tgtEl>
                                        <p:attrNameLst>
                                          <p:attrName>style.visibility</p:attrName>
                                        </p:attrNameLst>
                                      </p:cBhvr>
                                      <p:to>
                                        <p:strVal val="visible"/>
                                      </p:to>
                                    </p:set>
                                    <p:animEffect transition="in" filter="fade">
                                      <p:cBhvr>
                                        <p:cTn id="16" dur="500"/>
                                        <p:tgtEl>
                                          <p:spTgt spid="113"/>
                                        </p:tgtEl>
                                      </p:cBhvr>
                                    </p:animEffect>
                                  </p:childTnLst>
                                </p:cTn>
                              </p:par>
                              <p:par>
                                <p:cTn id="17" presetID="10" presetClass="entr" presetSubtype="0" fill="hold" nodeType="with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500"/>
                                        <p:tgtEl>
                                          <p:spTgt spid="112"/>
                                        </p:tgtEl>
                                      </p:cBhvr>
                                    </p:animEffect>
                                  </p:childTnLst>
                                </p:cTn>
                              </p:par>
                              <p:par>
                                <p:cTn id="20" presetID="10" presetClass="entr" presetSubtype="0" fill="hold" nodeType="withEffect">
                                  <p:stCondLst>
                                    <p:cond delay="25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500"/>
                                        <p:tgtEl>
                                          <p:spTgt spid="111"/>
                                        </p:tgtEl>
                                      </p:cBhvr>
                                    </p:animEffect>
                                  </p:childTnLst>
                                </p:cTn>
                              </p:par>
                              <p:par>
                                <p:cTn id="23" presetID="10" presetClass="entr" presetSubtype="0" fill="hold" nodeType="withEffect">
                                  <p:stCondLst>
                                    <p:cond delay="50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10" presetClass="entr" presetSubtype="0" fill="hold" nodeType="withEffect">
                                  <p:stCondLst>
                                    <p:cond delay="750"/>
                                  </p:stCondLst>
                                  <p:childTnLst>
                                    <p:set>
                                      <p:cBhvr>
                                        <p:cTn id="27" dur="1" fill="hold">
                                          <p:stCondLst>
                                            <p:cond delay="0"/>
                                          </p:stCondLst>
                                        </p:cTn>
                                        <p:tgtEl>
                                          <p:spTgt spid="109"/>
                                        </p:tgtEl>
                                        <p:attrNameLst>
                                          <p:attrName>style.visibility</p:attrName>
                                        </p:attrNameLst>
                                      </p:cBhvr>
                                      <p:to>
                                        <p:strVal val="visible"/>
                                      </p:to>
                                    </p:set>
                                    <p:animEffect transition="in" filter="fade">
                                      <p:cBhvr>
                                        <p:cTn id="28" dur="500"/>
                                        <p:tgtEl>
                                          <p:spTgt spid="109"/>
                                        </p:tgtEl>
                                      </p:cBhvr>
                                    </p:animEffect>
                                  </p:childTnLst>
                                </p:cTn>
                              </p:par>
                              <p:par>
                                <p:cTn id="29" presetID="10" presetClass="entr" presetSubtype="0" fill="hold" nodeType="withEffect">
                                  <p:stCondLst>
                                    <p:cond delay="25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childTnLst>
                                </p:cTn>
                              </p:par>
                              <p:par>
                                <p:cTn id="32" presetID="10" presetClass="entr" presetSubtype="0" fill="hold" nodeType="withEffect">
                                  <p:stCondLst>
                                    <p:cond delay="0"/>
                                  </p:stCondLst>
                                  <p:childTnLst>
                                    <p:set>
                                      <p:cBhvr>
                                        <p:cTn id="33" dur="1" fill="hold">
                                          <p:stCondLst>
                                            <p:cond delay="0"/>
                                          </p:stCondLst>
                                        </p:cTn>
                                        <p:tgtEl>
                                          <p:spTgt spid="107"/>
                                        </p:tgtEl>
                                        <p:attrNameLst>
                                          <p:attrName>style.visibility</p:attrName>
                                        </p:attrNameLst>
                                      </p:cBhvr>
                                      <p:to>
                                        <p:strVal val="visible"/>
                                      </p:to>
                                    </p:set>
                                    <p:animEffect transition="in" filter="fade">
                                      <p:cBhvr>
                                        <p:cTn id="34" dur="500"/>
                                        <p:tgtEl>
                                          <p:spTgt spid="107"/>
                                        </p:tgtEl>
                                      </p:cBhvr>
                                    </p:animEffect>
                                  </p:childTnLst>
                                </p:cTn>
                              </p:par>
                              <p:par>
                                <p:cTn id="35" presetID="10" presetClass="entr" presetSubtype="0" fill="hold" nodeType="withEffect">
                                  <p:stCondLst>
                                    <p:cond delay="50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500"/>
                                        <p:tgtEl>
                                          <p:spTgt spid="106"/>
                                        </p:tgtEl>
                                      </p:cBhvr>
                                    </p:animEffect>
                                  </p:childTnLst>
                                </p:cTn>
                              </p:par>
                              <p:par>
                                <p:cTn id="38" presetID="10" presetClass="entr" presetSubtype="0" fill="hold" nodeType="withEffect">
                                  <p:stCondLst>
                                    <p:cond delay="250"/>
                                  </p:stCondLst>
                                  <p:childTnLst>
                                    <p:set>
                                      <p:cBhvr>
                                        <p:cTn id="39" dur="1" fill="hold">
                                          <p:stCondLst>
                                            <p:cond delay="0"/>
                                          </p:stCondLst>
                                        </p:cTn>
                                        <p:tgtEl>
                                          <p:spTgt spid="105"/>
                                        </p:tgtEl>
                                        <p:attrNameLst>
                                          <p:attrName>style.visibility</p:attrName>
                                        </p:attrNameLst>
                                      </p:cBhvr>
                                      <p:to>
                                        <p:strVal val="visible"/>
                                      </p:to>
                                    </p:set>
                                    <p:animEffect transition="in" filter="fade">
                                      <p:cBhvr>
                                        <p:cTn id="40" dur="500"/>
                                        <p:tgtEl>
                                          <p:spTgt spid="105"/>
                                        </p:tgtEl>
                                      </p:cBhvr>
                                    </p:animEffect>
                                  </p:childTnLst>
                                </p:cTn>
                              </p:par>
                              <p:par>
                                <p:cTn id="41" presetID="10" presetClass="entr" presetSubtype="0" fill="hold" nodeType="with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500"/>
                                        <p:tgtEl>
                                          <p:spTgt spid="104"/>
                                        </p:tgtEl>
                                      </p:cBhvr>
                                    </p:animEffect>
                                  </p:childTnLst>
                                </p:cTn>
                              </p:par>
                              <p:par>
                                <p:cTn id="44" presetID="10" presetClass="entr" presetSubtype="0" fill="hold" nodeType="withEffect">
                                  <p:stCondLst>
                                    <p:cond delay="750"/>
                                  </p:stCondLst>
                                  <p:childTnLst>
                                    <p:set>
                                      <p:cBhvr>
                                        <p:cTn id="45" dur="1" fill="hold">
                                          <p:stCondLst>
                                            <p:cond delay="0"/>
                                          </p:stCondLst>
                                        </p:cTn>
                                        <p:tgtEl>
                                          <p:spTgt spid="103"/>
                                        </p:tgtEl>
                                        <p:attrNameLst>
                                          <p:attrName>style.visibility</p:attrName>
                                        </p:attrNameLst>
                                      </p:cBhvr>
                                      <p:to>
                                        <p:strVal val="visible"/>
                                      </p:to>
                                    </p:set>
                                    <p:animEffect transition="in" filter="fade">
                                      <p:cBhvr>
                                        <p:cTn id="46" dur="500"/>
                                        <p:tgtEl>
                                          <p:spTgt spid="103"/>
                                        </p:tgtEl>
                                      </p:cBhvr>
                                    </p:animEffect>
                                  </p:childTnLst>
                                </p:cTn>
                              </p:par>
                              <p:par>
                                <p:cTn id="47" presetID="10" presetClass="entr" presetSubtype="0" fill="hold" nodeType="withEffect">
                                  <p:stCondLst>
                                    <p:cond delay="250"/>
                                  </p:stCondLst>
                                  <p:childTnLst>
                                    <p:set>
                                      <p:cBhvr>
                                        <p:cTn id="48" dur="1" fill="hold">
                                          <p:stCondLst>
                                            <p:cond delay="0"/>
                                          </p:stCondLst>
                                        </p:cTn>
                                        <p:tgtEl>
                                          <p:spTgt spid="102"/>
                                        </p:tgtEl>
                                        <p:attrNameLst>
                                          <p:attrName>style.visibility</p:attrName>
                                        </p:attrNameLst>
                                      </p:cBhvr>
                                      <p:to>
                                        <p:strVal val="visible"/>
                                      </p:to>
                                    </p:set>
                                    <p:animEffect transition="in" filter="fade">
                                      <p:cBhvr>
                                        <p:cTn id="49" dur="500"/>
                                        <p:tgtEl>
                                          <p:spTgt spid="102"/>
                                        </p:tgtEl>
                                      </p:cBhvr>
                                    </p:animEffect>
                                  </p:childTnLst>
                                </p:cTn>
                              </p:par>
                              <p:par>
                                <p:cTn id="50" presetID="10" presetClass="entr" presetSubtype="0" fill="hold" nodeType="withEffect">
                                  <p:stCondLst>
                                    <p:cond delay="500"/>
                                  </p:stCondLst>
                                  <p:childTnLst>
                                    <p:set>
                                      <p:cBhvr>
                                        <p:cTn id="51" dur="1" fill="hold">
                                          <p:stCondLst>
                                            <p:cond delay="0"/>
                                          </p:stCondLst>
                                        </p:cTn>
                                        <p:tgtEl>
                                          <p:spTgt spid="101"/>
                                        </p:tgtEl>
                                        <p:attrNameLst>
                                          <p:attrName>style.visibility</p:attrName>
                                        </p:attrNameLst>
                                      </p:cBhvr>
                                      <p:to>
                                        <p:strVal val="visible"/>
                                      </p:to>
                                    </p:set>
                                    <p:animEffect transition="in" filter="fade">
                                      <p:cBhvr>
                                        <p:cTn id="52" dur="500"/>
                                        <p:tgtEl>
                                          <p:spTgt spid="101"/>
                                        </p:tgtEl>
                                      </p:cBhvr>
                                    </p:animEffect>
                                  </p:childTnLst>
                                </p:cTn>
                              </p:par>
                              <p:par>
                                <p:cTn id="53" presetID="10" presetClass="entr" presetSubtype="0"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500"/>
                                        <p:tgtEl>
                                          <p:spTgt spid="99"/>
                                        </p:tgtEl>
                                      </p:cBhvr>
                                    </p:animEffect>
                                  </p:childTnLst>
                                </p:cTn>
                              </p:par>
                              <p:par>
                                <p:cTn id="56" presetID="10" presetClass="entr" presetSubtype="0" fill="hold" nodeType="withEffect">
                                  <p:stCondLst>
                                    <p:cond delay="250"/>
                                  </p:stCondLst>
                                  <p:childTnLst>
                                    <p:set>
                                      <p:cBhvr>
                                        <p:cTn id="57" dur="1" fill="hold">
                                          <p:stCondLst>
                                            <p:cond delay="0"/>
                                          </p:stCondLst>
                                        </p:cTn>
                                        <p:tgtEl>
                                          <p:spTgt spid="100"/>
                                        </p:tgtEl>
                                        <p:attrNameLst>
                                          <p:attrName>style.visibility</p:attrName>
                                        </p:attrNameLst>
                                      </p:cBhvr>
                                      <p:to>
                                        <p:strVal val="visible"/>
                                      </p:to>
                                    </p:set>
                                    <p:animEffect transition="in" filter="fade">
                                      <p:cBhvr>
                                        <p:cTn id="58" dur="500"/>
                                        <p:tgtEl>
                                          <p:spTgt spid="100"/>
                                        </p:tgtEl>
                                      </p:cBhvr>
                                    </p:animEffect>
                                  </p:childTnLst>
                                </p:cTn>
                              </p:par>
                              <p:par>
                                <p:cTn id="59" presetID="10" presetClass="entr" presetSubtype="0" fill="hold" nodeType="withEffect">
                                  <p:stCondLst>
                                    <p:cond delay="1000"/>
                                  </p:stCondLst>
                                  <p:childTnLst>
                                    <p:set>
                                      <p:cBhvr>
                                        <p:cTn id="60" dur="1" fill="hold">
                                          <p:stCondLst>
                                            <p:cond delay="0"/>
                                          </p:stCondLst>
                                        </p:cTn>
                                        <p:tgtEl>
                                          <p:spTgt spid="97"/>
                                        </p:tgtEl>
                                        <p:attrNameLst>
                                          <p:attrName>style.visibility</p:attrName>
                                        </p:attrNameLst>
                                      </p:cBhvr>
                                      <p:to>
                                        <p:strVal val="visible"/>
                                      </p:to>
                                    </p:set>
                                    <p:animEffect transition="in" filter="fade">
                                      <p:cBhvr>
                                        <p:cTn id="61" dur="500"/>
                                        <p:tgtEl>
                                          <p:spTgt spid="97"/>
                                        </p:tgtEl>
                                      </p:cBhvr>
                                    </p:animEffect>
                                  </p:childTnLst>
                                </p:cTn>
                              </p:par>
                              <p:par>
                                <p:cTn id="62" presetID="50" presetClass="entr" presetSubtype="0" decel="100000" fill="hold" grpId="0" nodeType="withEffect">
                                  <p:stCondLst>
                                    <p:cond delay="1750"/>
                                  </p:stCondLst>
                                  <p:childTnLst>
                                    <p:set>
                                      <p:cBhvr>
                                        <p:cTn id="63" dur="1" fill="hold">
                                          <p:stCondLst>
                                            <p:cond delay="0"/>
                                          </p:stCondLst>
                                        </p:cTn>
                                        <p:tgtEl>
                                          <p:spTgt spid="9"/>
                                        </p:tgtEl>
                                        <p:attrNameLst>
                                          <p:attrName>style.visibility</p:attrName>
                                        </p:attrNameLst>
                                      </p:cBhvr>
                                      <p:to>
                                        <p:strVal val="visible"/>
                                      </p:to>
                                    </p:set>
                                    <p:anim calcmode="lin" valueType="num">
                                      <p:cBhvr>
                                        <p:cTn id="64" dur="1000" fill="hold"/>
                                        <p:tgtEl>
                                          <p:spTgt spid="9"/>
                                        </p:tgtEl>
                                        <p:attrNameLst>
                                          <p:attrName>ppt_w</p:attrName>
                                        </p:attrNameLst>
                                      </p:cBhvr>
                                      <p:tavLst>
                                        <p:tav tm="0">
                                          <p:val>
                                            <p:strVal val="#ppt_w+.3"/>
                                          </p:val>
                                        </p:tav>
                                        <p:tav tm="100000">
                                          <p:val>
                                            <p:strVal val="#ppt_w"/>
                                          </p:val>
                                        </p:tav>
                                      </p:tavLst>
                                    </p:anim>
                                    <p:anim calcmode="lin" valueType="num">
                                      <p:cBhvr>
                                        <p:cTn id="65" dur="1000" fill="hold"/>
                                        <p:tgtEl>
                                          <p:spTgt spid="9"/>
                                        </p:tgtEl>
                                        <p:attrNameLst>
                                          <p:attrName>ppt_h</p:attrName>
                                        </p:attrNameLst>
                                      </p:cBhvr>
                                      <p:tavLst>
                                        <p:tav tm="0">
                                          <p:val>
                                            <p:strVal val="#ppt_h"/>
                                          </p:val>
                                        </p:tav>
                                        <p:tav tm="100000">
                                          <p:val>
                                            <p:strVal val="#ppt_h"/>
                                          </p:val>
                                        </p:tav>
                                      </p:tavLst>
                                    </p:anim>
                                    <p:animEffect transition="in" filter="fade">
                                      <p:cBhvr>
                                        <p:cTn id="66" dur="1000"/>
                                        <p:tgtEl>
                                          <p:spTgt spid="9"/>
                                        </p:tgtEl>
                                      </p:cBhvr>
                                    </p:animEffect>
                                  </p:childTnLst>
                                </p:cTn>
                              </p:par>
                            </p:childTnLst>
                          </p:cTn>
                        </p:par>
                        <p:par>
                          <p:cTn id="67" fill="hold">
                            <p:stCondLst>
                              <p:cond delay="2750"/>
                            </p:stCondLst>
                            <p:childTnLst>
                              <p:par>
                                <p:cTn id="68" presetID="10" presetClass="entr" presetSubtype="0" fill="hold" grpId="0" nodeType="afterEffect">
                                  <p:stCondLst>
                                    <p:cond delay="1000"/>
                                  </p:stCondLst>
                                  <p:childTnLst>
                                    <p:set>
                                      <p:cBhvr>
                                        <p:cTn id="69" dur="1" fill="hold">
                                          <p:stCondLst>
                                            <p:cond delay="0"/>
                                          </p:stCondLst>
                                        </p:cTn>
                                        <p:tgtEl>
                                          <p:spTgt spid="128"/>
                                        </p:tgtEl>
                                        <p:attrNameLst>
                                          <p:attrName>style.visibility</p:attrName>
                                        </p:attrNameLst>
                                      </p:cBhvr>
                                      <p:to>
                                        <p:strVal val="visible"/>
                                      </p:to>
                                    </p:set>
                                    <p:animEffect transition="in" filter="fade">
                                      <p:cBhvr>
                                        <p:cTn id="70" dur="500"/>
                                        <p:tgtEl>
                                          <p:spTgt spid="12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27"/>
                                        </p:tgtEl>
                                        <p:attrNameLst>
                                          <p:attrName>style.visibility</p:attrName>
                                        </p:attrNameLst>
                                      </p:cBhvr>
                                      <p:to>
                                        <p:strVal val="visible"/>
                                      </p:to>
                                    </p:set>
                                    <p:animEffect transition="in" filter="fade">
                                      <p:cBhvr>
                                        <p:cTn id="73" dur="500"/>
                                        <p:tgtEl>
                                          <p:spTgt spid="127"/>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500"/>
                                        <p:tgtEl>
                                          <p:spTgt spid="126"/>
                                        </p:tgtEl>
                                      </p:cBhvr>
                                    </p:animEffect>
                                  </p:childTnLst>
                                </p:cTn>
                              </p:par>
                              <p:par>
                                <p:cTn id="77" presetID="10" presetClass="entr" presetSubtype="0" fill="hold" grpId="0" nodeType="withEffect">
                                  <p:stCondLst>
                                    <p:cond delay="1000"/>
                                  </p:stCondLst>
                                  <p:childTnLst>
                                    <p:set>
                                      <p:cBhvr>
                                        <p:cTn id="78" dur="1" fill="hold">
                                          <p:stCondLst>
                                            <p:cond delay="0"/>
                                          </p:stCondLst>
                                        </p:cTn>
                                        <p:tgtEl>
                                          <p:spTgt spid="124"/>
                                        </p:tgtEl>
                                        <p:attrNameLst>
                                          <p:attrName>style.visibility</p:attrName>
                                        </p:attrNameLst>
                                      </p:cBhvr>
                                      <p:to>
                                        <p:strVal val="visible"/>
                                      </p:to>
                                    </p:set>
                                    <p:animEffect transition="in" filter="fade">
                                      <p:cBhvr>
                                        <p:cTn id="79" dur="500"/>
                                        <p:tgtEl>
                                          <p:spTgt spid="124"/>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123"/>
                                        </p:tgtEl>
                                        <p:attrNameLst>
                                          <p:attrName>style.visibility</p:attrName>
                                        </p:attrNameLst>
                                      </p:cBhvr>
                                      <p:to>
                                        <p:strVal val="visible"/>
                                      </p:to>
                                    </p:set>
                                    <p:animEffect transition="in" filter="fade">
                                      <p:cBhvr>
                                        <p:cTn id="82" dur="500"/>
                                        <p:tgtEl>
                                          <p:spTgt spid="12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childTnLst>
                                </p:cTn>
                              </p:par>
                              <p:par>
                                <p:cTn id="86" presetID="10" presetClass="entr" presetSubtype="0" fill="hold" grpId="0" nodeType="withEffect">
                                  <p:stCondLst>
                                    <p:cond delay="500"/>
                                  </p:stCondLst>
                                  <p:childTnLst>
                                    <p:set>
                                      <p:cBhvr>
                                        <p:cTn id="87" dur="1" fill="hold">
                                          <p:stCondLst>
                                            <p:cond delay="0"/>
                                          </p:stCondLst>
                                        </p:cTn>
                                        <p:tgtEl>
                                          <p:spTgt spid="120"/>
                                        </p:tgtEl>
                                        <p:attrNameLst>
                                          <p:attrName>style.visibility</p:attrName>
                                        </p:attrNameLst>
                                      </p:cBhvr>
                                      <p:to>
                                        <p:strVal val="visible"/>
                                      </p:to>
                                    </p:set>
                                    <p:animEffect transition="in" filter="fade">
                                      <p:cBhvr>
                                        <p:cTn id="88" dur="500"/>
                                        <p:tgtEl>
                                          <p:spTgt spid="120"/>
                                        </p:tgtEl>
                                      </p:cBhvr>
                                    </p:animEffect>
                                  </p:childTnLst>
                                </p:cTn>
                              </p:par>
                              <p:par>
                                <p:cTn id="89" presetID="10" presetClass="entr" presetSubtype="0" fill="hold" grpId="0" nodeType="withEffect">
                                  <p:stCondLst>
                                    <p:cond delay="1000"/>
                                  </p:stCondLst>
                                  <p:childTnLst>
                                    <p:set>
                                      <p:cBhvr>
                                        <p:cTn id="90" dur="1" fill="hold">
                                          <p:stCondLst>
                                            <p:cond delay="0"/>
                                          </p:stCondLst>
                                        </p:cTn>
                                        <p:tgtEl>
                                          <p:spTgt spid="118"/>
                                        </p:tgtEl>
                                        <p:attrNameLst>
                                          <p:attrName>style.visibility</p:attrName>
                                        </p:attrNameLst>
                                      </p:cBhvr>
                                      <p:to>
                                        <p:strVal val="visible"/>
                                      </p:to>
                                    </p:set>
                                    <p:animEffect transition="in" filter="fade">
                                      <p:cBhvr>
                                        <p:cTn id="91" dur="500"/>
                                        <p:tgtEl>
                                          <p:spTgt spid="11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19"/>
                                        </p:tgtEl>
                                        <p:attrNameLst>
                                          <p:attrName>style.visibility</p:attrName>
                                        </p:attrNameLst>
                                      </p:cBhvr>
                                      <p:to>
                                        <p:strVal val="visible"/>
                                      </p:to>
                                    </p:set>
                                    <p:animEffect transition="in" filter="fade">
                                      <p:cBhvr>
                                        <p:cTn id="94" dur="500"/>
                                        <p:tgtEl>
                                          <p:spTgt spid="119"/>
                                        </p:tgtEl>
                                      </p:cBhvr>
                                    </p:animEffect>
                                  </p:childTnLst>
                                </p:cTn>
                              </p:par>
                              <p:par>
                                <p:cTn id="95" presetID="10" presetClass="entr" presetSubtype="0" fill="hold" grpId="0" nodeType="withEffect">
                                  <p:stCondLst>
                                    <p:cond delay="500"/>
                                  </p:stCondLst>
                                  <p:childTnLst>
                                    <p:set>
                                      <p:cBhvr>
                                        <p:cTn id="96" dur="1" fill="hold">
                                          <p:stCondLst>
                                            <p:cond delay="0"/>
                                          </p:stCondLst>
                                        </p:cTn>
                                        <p:tgtEl>
                                          <p:spTgt spid="117"/>
                                        </p:tgtEl>
                                        <p:attrNameLst>
                                          <p:attrName>style.visibility</p:attrName>
                                        </p:attrNameLst>
                                      </p:cBhvr>
                                      <p:to>
                                        <p:strVal val="visible"/>
                                      </p:to>
                                    </p:set>
                                    <p:animEffect transition="in" filter="fade">
                                      <p:cBhvr>
                                        <p:cTn id="97" dur="500"/>
                                        <p:tgtEl>
                                          <p:spTgt spid="117"/>
                                        </p:tgtEl>
                                      </p:cBhvr>
                                    </p:animEffect>
                                  </p:childTnLst>
                                </p:cTn>
                              </p:par>
                              <p:par>
                                <p:cTn id="98" presetID="10" presetClass="entr" presetSubtype="0" fill="hold" grpId="0" nodeType="withEffect">
                                  <p:stCondLst>
                                    <p:cond delay="1000"/>
                                  </p:stCondLst>
                                  <p:childTnLst>
                                    <p:set>
                                      <p:cBhvr>
                                        <p:cTn id="99" dur="1" fill="hold">
                                          <p:stCondLst>
                                            <p:cond delay="0"/>
                                          </p:stCondLst>
                                        </p:cTn>
                                        <p:tgtEl>
                                          <p:spTgt spid="115"/>
                                        </p:tgtEl>
                                        <p:attrNameLst>
                                          <p:attrName>style.visibility</p:attrName>
                                        </p:attrNameLst>
                                      </p:cBhvr>
                                      <p:to>
                                        <p:strVal val="visible"/>
                                      </p:to>
                                    </p:set>
                                    <p:animEffect transition="in" filter="fade">
                                      <p:cBhvr>
                                        <p:cTn id="100" dur="500"/>
                                        <p:tgtEl>
                                          <p:spTgt spid="115"/>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129"/>
                                        </p:tgtEl>
                                        <p:attrNameLst>
                                          <p:attrName>style.visibility</p:attrName>
                                        </p:attrNameLst>
                                      </p:cBhvr>
                                      <p:to>
                                        <p:strVal val="visible"/>
                                      </p:to>
                                    </p:set>
                                    <p:animEffect transition="in" filter="fade">
                                      <p:cBhvr>
                                        <p:cTn id="103" dur="500"/>
                                        <p:tgtEl>
                                          <p:spTgt spid="129"/>
                                        </p:tgtEl>
                                      </p:cBhvr>
                                    </p:animEffect>
                                  </p:childTnLst>
                                </p:cTn>
                              </p:par>
                              <p:par>
                                <p:cTn id="104" presetID="10" presetClass="entr" presetSubtype="0" fill="hold" grpId="0" nodeType="withEffect">
                                  <p:stCondLst>
                                    <p:cond delay="1000"/>
                                  </p:stCondLst>
                                  <p:childTnLst>
                                    <p:set>
                                      <p:cBhvr>
                                        <p:cTn id="105" dur="1" fill="hold">
                                          <p:stCondLst>
                                            <p:cond delay="0"/>
                                          </p:stCondLst>
                                        </p:cTn>
                                        <p:tgtEl>
                                          <p:spTgt spid="130"/>
                                        </p:tgtEl>
                                        <p:attrNameLst>
                                          <p:attrName>style.visibility</p:attrName>
                                        </p:attrNameLst>
                                      </p:cBhvr>
                                      <p:to>
                                        <p:strVal val="visible"/>
                                      </p:to>
                                    </p:set>
                                    <p:animEffect transition="in" filter="fade">
                                      <p:cBhvr>
                                        <p:cTn id="106" dur="500"/>
                                        <p:tgtEl>
                                          <p:spTgt spid="13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31"/>
                                        </p:tgtEl>
                                        <p:attrNameLst>
                                          <p:attrName>style.visibility</p:attrName>
                                        </p:attrNameLst>
                                      </p:cBhvr>
                                      <p:to>
                                        <p:strVal val="visible"/>
                                      </p:to>
                                    </p:set>
                                    <p:animEffect transition="in" filter="fade">
                                      <p:cBhvr>
                                        <p:cTn id="109" dur="500"/>
                                        <p:tgtEl>
                                          <p:spTgt spid="131"/>
                                        </p:tgtEl>
                                      </p:cBhvr>
                                    </p:animEffect>
                                  </p:childTnLst>
                                </p:cTn>
                              </p:par>
                              <p:par>
                                <p:cTn id="110" presetID="10" presetClass="entr" presetSubtype="0" fill="hold" grpId="0" nodeType="withEffect">
                                  <p:stCondLst>
                                    <p:cond delay="500"/>
                                  </p:stCondLst>
                                  <p:childTnLst>
                                    <p:set>
                                      <p:cBhvr>
                                        <p:cTn id="111" dur="1" fill="hold">
                                          <p:stCondLst>
                                            <p:cond delay="0"/>
                                          </p:stCondLst>
                                        </p:cTn>
                                        <p:tgtEl>
                                          <p:spTgt spid="132"/>
                                        </p:tgtEl>
                                        <p:attrNameLst>
                                          <p:attrName>style.visibility</p:attrName>
                                        </p:attrNameLst>
                                      </p:cBhvr>
                                      <p:to>
                                        <p:strVal val="visible"/>
                                      </p:to>
                                    </p:set>
                                    <p:animEffect transition="in" filter="fade">
                                      <p:cBhvr>
                                        <p:cTn id="112" dur="500"/>
                                        <p:tgtEl>
                                          <p:spTgt spid="132"/>
                                        </p:tgtEl>
                                      </p:cBhvr>
                                    </p:animEffect>
                                  </p:childTnLst>
                                </p:cTn>
                              </p:par>
                              <p:par>
                                <p:cTn id="113" presetID="10" presetClass="entr" presetSubtype="0" fill="hold" grpId="0" nodeType="withEffect">
                                  <p:stCondLst>
                                    <p:cond delay="1000"/>
                                  </p:stCondLst>
                                  <p:childTnLst>
                                    <p:set>
                                      <p:cBhvr>
                                        <p:cTn id="114" dur="1" fill="hold">
                                          <p:stCondLst>
                                            <p:cond delay="0"/>
                                          </p:stCondLst>
                                        </p:cTn>
                                        <p:tgtEl>
                                          <p:spTgt spid="133"/>
                                        </p:tgtEl>
                                        <p:attrNameLst>
                                          <p:attrName>style.visibility</p:attrName>
                                        </p:attrNameLst>
                                      </p:cBhvr>
                                      <p:to>
                                        <p:strVal val="visible"/>
                                      </p:to>
                                    </p:set>
                                    <p:animEffect transition="in" filter="fade">
                                      <p:cBhvr>
                                        <p:cTn id="115"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8" grpId="0" animBg="1"/>
      <p:bldP spid="9" grpId="0"/>
      <p:bldP spid="115" grpId="0" animBg="1"/>
      <p:bldP spid="117" grpId="0" animBg="1"/>
      <p:bldP spid="118" grpId="0" animBg="1"/>
      <p:bldP spid="119" grpId="0" animBg="1"/>
      <p:bldP spid="120" grpId="0" animBg="1"/>
      <p:bldP spid="122" grpId="0" animBg="1"/>
      <p:bldP spid="123" grpId="0" animBg="1"/>
      <p:bldP spid="124" grpId="0" animBg="1"/>
      <p:bldP spid="126" grpId="0" animBg="1"/>
      <p:bldP spid="127" grpId="0" animBg="1"/>
      <p:bldP spid="128" grpId="0" animBg="1"/>
      <p:bldP spid="129" grpId="0" animBg="1"/>
      <p:bldP spid="130" grpId="0" animBg="1"/>
      <p:bldP spid="131" grpId="0" animBg="1"/>
      <p:bldP spid="132" grpId="0" animBg="1"/>
      <p:bldP spid="1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53" name="组合 152"/>
          <p:cNvGrpSpPr/>
          <p:nvPr/>
        </p:nvGrpSpPr>
        <p:grpSpPr>
          <a:xfrm>
            <a:off x="4634497" y="2085264"/>
            <a:ext cx="2923006" cy="1631496"/>
            <a:chOff x="4634497" y="2085264"/>
            <a:chExt cx="2923006" cy="1631496"/>
          </a:xfrm>
        </p:grpSpPr>
        <p:sp>
          <p:nvSpPr>
            <p:cNvPr id="7" name="Freeform 5"/>
            <p:cNvSpPr>
              <a:spLocks/>
            </p:cNvSpPr>
            <p:nvPr/>
          </p:nvSpPr>
          <p:spPr bwMode="auto">
            <a:xfrm>
              <a:off x="6703672" y="2530117"/>
              <a:ext cx="853831" cy="1186643"/>
            </a:xfrm>
            <a:custGeom>
              <a:avLst/>
              <a:gdLst>
                <a:gd name="T0" fmla="*/ 654 w 654"/>
                <a:gd name="T1" fmla="*/ 801 h 908"/>
                <a:gd name="T2" fmla="*/ 537 w 654"/>
                <a:gd name="T3" fmla="*/ 680 h 908"/>
                <a:gd name="T4" fmla="*/ 273 w 654"/>
                <a:gd name="T5" fmla="*/ 556 h 908"/>
                <a:gd name="T6" fmla="*/ 353 w 654"/>
                <a:gd name="T7" fmla="*/ 389 h 908"/>
                <a:gd name="T8" fmla="*/ 365 w 654"/>
                <a:gd name="T9" fmla="*/ 265 h 908"/>
                <a:gd name="T10" fmla="*/ 363 w 654"/>
                <a:gd name="T11" fmla="*/ 138 h 908"/>
                <a:gd name="T12" fmla="*/ 186 w 654"/>
                <a:gd name="T13" fmla="*/ 0 h 908"/>
                <a:gd name="T14" fmla="*/ 8 w 654"/>
                <a:gd name="T15" fmla="*/ 139 h 908"/>
                <a:gd name="T16" fmla="*/ 6 w 654"/>
                <a:gd name="T17" fmla="*/ 265 h 908"/>
                <a:gd name="T18" fmla="*/ 18 w 654"/>
                <a:gd name="T19" fmla="*/ 389 h 908"/>
                <a:gd name="T20" fmla="*/ 82 w 654"/>
                <a:gd name="T21" fmla="*/ 533 h 908"/>
                <a:gd name="T22" fmla="*/ 233 w 654"/>
                <a:gd name="T23" fmla="*/ 760 h 908"/>
                <a:gd name="T24" fmla="*/ 233 w 654"/>
                <a:gd name="T25" fmla="*/ 760 h 908"/>
                <a:gd name="T26" fmla="*/ 233 w 654"/>
                <a:gd name="T27" fmla="*/ 761 h 908"/>
                <a:gd name="T28" fmla="*/ 233 w 654"/>
                <a:gd name="T29" fmla="*/ 908 h 908"/>
                <a:gd name="T30" fmla="*/ 233 w 654"/>
                <a:gd name="T31" fmla="*/ 908 h 908"/>
                <a:gd name="T32" fmla="*/ 654 w 654"/>
                <a:gd name="T33" fmla="*/ 908 h 908"/>
                <a:gd name="T34" fmla="*/ 654 w 654"/>
                <a:gd name="T35" fmla="*/ 801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4" h="908">
                  <a:moveTo>
                    <a:pt x="654" y="801"/>
                  </a:moveTo>
                  <a:cubicBezTo>
                    <a:pt x="654" y="801"/>
                    <a:pt x="654" y="738"/>
                    <a:pt x="537" y="680"/>
                  </a:cubicBezTo>
                  <a:cubicBezTo>
                    <a:pt x="481" y="652"/>
                    <a:pt x="397" y="580"/>
                    <a:pt x="273" y="556"/>
                  </a:cubicBezTo>
                  <a:cubicBezTo>
                    <a:pt x="305" y="518"/>
                    <a:pt x="329" y="459"/>
                    <a:pt x="353" y="389"/>
                  </a:cubicBezTo>
                  <a:cubicBezTo>
                    <a:pt x="368" y="349"/>
                    <a:pt x="365" y="314"/>
                    <a:pt x="365" y="265"/>
                  </a:cubicBezTo>
                  <a:cubicBezTo>
                    <a:pt x="365" y="229"/>
                    <a:pt x="371" y="170"/>
                    <a:pt x="363" y="138"/>
                  </a:cubicBezTo>
                  <a:cubicBezTo>
                    <a:pt x="336" y="30"/>
                    <a:pt x="267" y="0"/>
                    <a:pt x="186" y="0"/>
                  </a:cubicBezTo>
                  <a:cubicBezTo>
                    <a:pt x="105" y="0"/>
                    <a:pt x="36" y="30"/>
                    <a:pt x="8" y="139"/>
                  </a:cubicBezTo>
                  <a:cubicBezTo>
                    <a:pt x="0" y="171"/>
                    <a:pt x="6" y="229"/>
                    <a:pt x="6" y="265"/>
                  </a:cubicBezTo>
                  <a:cubicBezTo>
                    <a:pt x="6" y="314"/>
                    <a:pt x="4" y="349"/>
                    <a:pt x="18" y="389"/>
                  </a:cubicBezTo>
                  <a:cubicBezTo>
                    <a:pt x="39" y="447"/>
                    <a:pt x="58" y="497"/>
                    <a:pt x="82" y="533"/>
                  </a:cubicBezTo>
                  <a:cubicBezTo>
                    <a:pt x="220" y="625"/>
                    <a:pt x="232" y="727"/>
                    <a:pt x="233" y="760"/>
                  </a:cubicBezTo>
                  <a:cubicBezTo>
                    <a:pt x="233" y="760"/>
                    <a:pt x="233" y="760"/>
                    <a:pt x="233" y="760"/>
                  </a:cubicBezTo>
                  <a:cubicBezTo>
                    <a:pt x="233" y="761"/>
                    <a:pt x="233" y="761"/>
                    <a:pt x="233" y="761"/>
                  </a:cubicBezTo>
                  <a:cubicBezTo>
                    <a:pt x="233" y="908"/>
                    <a:pt x="233" y="908"/>
                    <a:pt x="233" y="908"/>
                  </a:cubicBezTo>
                  <a:cubicBezTo>
                    <a:pt x="233" y="908"/>
                    <a:pt x="233" y="908"/>
                    <a:pt x="233" y="908"/>
                  </a:cubicBezTo>
                  <a:cubicBezTo>
                    <a:pt x="654" y="908"/>
                    <a:pt x="654" y="908"/>
                    <a:pt x="654" y="908"/>
                  </a:cubicBezTo>
                  <a:lnTo>
                    <a:pt x="654" y="8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6"/>
            <p:cNvSpPr>
              <a:spLocks/>
            </p:cNvSpPr>
            <p:nvPr/>
          </p:nvSpPr>
          <p:spPr bwMode="auto">
            <a:xfrm>
              <a:off x="4634497" y="2530117"/>
              <a:ext cx="851072" cy="1186643"/>
            </a:xfrm>
            <a:custGeom>
              <a:avLst/>
              <a:gdLst>
                <a:gd name="T0" fmla="*/ 421 w 652"/>
                <a:gd name="T1" fmla="*/ 760 h 908"/>
                <a:gd name="T2" fmla="*/ 421 w 652"/>
                <a:gd name="T3" fmla="*/ 760 h 908"/>
                <a:gd name="T4" fmla="*/ 569 w 652"/>
                <a:gd name="T5" fmla="*/ 536 h 908"/>
                <a:gd name="T6" fmla="*/ 634 w 652"/>
                <a:gd name="T7" fmla="*/ 389 h 908"/>
                <a:gd name="T8" fmla="*/ 646 w 652"/>
                <a:gd name="T9" fmla="*/ 265 h 908"/>
                <a:gd name="T10" fmla="*/ 644 w 652"/>
                <a:gd name="T11" fmla="*/ 138 h 908"/>
                <a:gd name="T12" fmla="*/ 467 w 652"/>
                <a:gd name="T13" fmla="*/ 0 h 908"/>
                <a:gd name="T14" fmla="*/ 289 w 652"/>
                <a:gd name="T15" fmla="*/ 139 h 908"/>
                <a:gd name="T16" fmla="*/ 287 w 652"/>
                <a:gd name="T17" fmla="*/ 265 h 908"/>
                <a:gd name="T18" fmla="*/ 299 w 652"/>
                <a:gd name="T19" fmla="*/ 389 h 908"/>
                <a:gd name="T20" fmla="*/ 379 w 652"/>
                <a:gd name="T21" fmla="*/ 556 h 908"/>
                <a:gd name="T22" fmla="*/ 117 w 652"/>
                <a:gd name="T23" fmla="*/ 680 h 908"/>
                <a:gd name="T24" fmla="*/ 0 w 652"/>
                <a:gd name="T25" fmla="*/ 801 h 908"/>
                <a:gd name="T26" fmla="*/ 0 w 652"/>
                <a:gd name="T27" fmla="*/ 908 h 908"/>
                <a:gd name="T28" fmla="*/ 421 w 652"/>
                <a:gd name="T29" fmla="*/ 908 h 908"/>
                <a:gd name="T30" fmla="*/ 421 w 652"/>
                <a:gd name="T31" fmla="*/ 761 h 908"/>
                <a:gd name="T32" fmla="*/ 421 w 652"/>
                <a:gd name="T33" fmla="*/ 760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2" h="908">
                  <a:moveTo>
                    <a:pt x="421" y="760"/>
                  </a:moveTo>
                  <a:cubicBezTo>
                    <a:pt x="421" y="760"/>
                    <a:pt x="421" y="760"/>
                    <a:pt x="421" y="760"/>
                  </a:cubicBezTo>
                  <a:cubicBezTo>
                    <a:pt x="421" y="728"/>
                    <a:pt x="434" y="627"/>
                    <a:pt x="569" y="536"/>
                  </a:cubicBezTo>
                  <a:cubicBezTo>
                    <a:pt x="593" y="498"/>
                    <a:pt x="613" y="448"/>
                    <a:pt x="634" y="389"/>
                  </a:cubicBezTo>
                  <a:cubicBezTo>
                    <a:pt x="648" y="349"/>
                    <a:pt x="646" y="314"/>
                    <a:pt x="646" y="265"/>
                  </a:cubicBezTo>
                  <a:cubicBezTo>
                    <a:pt x="646" y="229"/>
                    <a:pt x="652" y="170"/>
                    <a:pt x="644" y="138"/>
                  </a:cubicBezTo>
                  <a:cubicBezTo>
                    <a:pt x="617" y="30"/>
                    <a:pt x="548" y="0"/>
                    <a:pt x="467" y="0"/>
                  </a:cubicBezTo>
                  <a:cubicBezTo>
                    <a:pt x="385" y="0"/>
                    <a:pt x="316" y="30"/>
                    <a:pt x="289" y="139"/>
                  </a:cubicBezTo>
                  <a:cubicBezTo>
                    <a:pt x="281" y="171"/>
                    <a:pt x="287" y="229"/>
                    <a:pt x="287" y="265"/>
                  </a:cubicBezTo>
                  <a:cubicBezTo>
                    <a:pt x="287" y="314"/>
                    <a:pt x="285" y="349"/>
                    <a:pt x="299" y="389"/>
                  </a:cubicBezTo>
                  <a:cubicBezTo>
                    <a:pt x="324" y="460"/>
                    <a:pt x="348" y="519"/>
                    <a:pt x="379" y="556"/>
                  </a:cubicBezTo>
                  <a:cubicBezTo>
                    <a:pt x="256" y="581"/>
                    <a:pt x="173" y="653"/>
                    <a:pt x="117" y="680"/>
                  </a:cubicBezTo>
                  <a:cubicBezTo>
                    <a:pt x="1" y="738"/>
                    <a:pt x="0" y="801"/>
                    <a:pt x="0" y="801"/>
                  </a:cubicBezTo>
                  <a:cubicBezTo>
                    <a:pt x="0" y="908"/>
                    <a:pt x="0" y="908"/>
                    <a:pt x="0" y="908"/>
                  </a:cubicBezTo>
                  <a:cubicBezTo>
                    <a:pt x="421" y="908"/>
                    <a:pt x="421" y="908"/>
                    <a:pt x="421" y="908"/>
                  </a:cubicBezTo>
                  <a:cubicBezTo>
                    <a:pt x="421" y="761"/>
                    <a:pt x="421" y="761"/>
                    <a:pt x="421" y="761"/>
                  </a:cubicBezTo>
                  <a:lnTo>
                    <a:pt x="421" y="7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7"/>
            <p:cNvSpPr>
              <a:spLocks/>
            </p:cNvSpPr>
            <p:nvPr/>
          </p:nvSpPr>
          <p:spPr bwMode="auto">
            <a:xfrm>
              <a:off x="5257623" y="2085264"/>
              <a:ext cx="1677307" cy="1631496"/>
            </a:xfrm>
            <a:custGeom>
              <a:avLst/>
              <a:gdLst>
                <a:gd name="T0" fmla="*/ 1124 w 1285"/>
                <a:gd name="T1" fmla="*/ 935 h 1248"/>
                <a:gd name="T2" fmla="*/ 761 w 1285"/>
                <a:gd name="T3" fmla="*/ 764 h 1248"/>
                <a:gd name="T4" fmla="*/ 871 w 1285"/>
                <a:gd name="T5" fmla="*/ 535 h 1248"/>
                <a:gd name="T6" fmla="*/ 887 w 1285"/>
                <a:gd name="T7" fmla="*/ 364 h 1248"/>
                <a:gd name="T8" fmla="*/ 885 w 1285"/>
                <a:gd name="T9" fmla="*/ 190 h 1248"/>
                <a:gd name="T10" fmla="*/ 641 w 1285"/>
                <a:gd name="T11" fmla="*/ 0 h 1248"/>
                <a:gd name="T12" fmla="*/ 397 w 1285"/>
                <a:gd name="T13" fmla="*/ 191 h 1248"/>
                <a:gd name="T14" fmla="*/ 394 w 1285"/>
                <a:gd name="T15" fmla="*/ 364 h 1248"/>
                <a:gd name="T16" fmla="*/ 411 w 1285"/>
                <a:gd name="T17" fmla="*/ 535 h 1248"/>
                <a:gd name="T18" fmla="*/ 521 w 1285"/>
                <a:gd name="T19" fmla="*/ 765 h 1248"/>
                <a:gd name="T20" fmla="*/ 160 w 1285"/>
                <a:gd name="T21" fmla="*/ 935 h 1248"/>
                <a:gd name="T22" fmla="*/ 0 w 1285"/>
                <a:gd name="T23" fmla="*/ 1101 h 1248"/>
                <a:gd name="T24" fmla="*/ 0 w 1285"/>
                <a:gd name="T25" fmla="*/ 1248 h 1248"/>
                <a:gd name="T26" fmla="*/ 1285 w 1285"/>
                <a:gd name="T27" fmla="*/ 1248 h 1248"/>
                <a:gd name="T28" fmla="*/ 1285 w 1285"/>
                <a:gd name="T29" fmla="*/ 1101 h 1248"/>
                <a:gd name="T30" fmla="*/ 1124 w 1285"/>
                <a:gd name="T31" fmla="*/ 935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5" h="1248">
                  <a:moveTo>
                    <a:pt x="1124" y="935"/>
                  </a:moveTo>
                  <a:cubicBezTo>
                    <a:pt x="1046" y="897"/>
                    <a:pt x="931" y="798"/>
                    <a:pt x="761" y="764"/>
                  </a:cubicBezTo>
                  <a:cubicBezTo>
                    <a:pt x="804" y="712"/>
                    <a:pt x="837" y="631"/>
                    <a:pt x="871" y="535"/>
                  </a:cubicBezTo>
                  <a:cubicBezTo>
                    <a:pt x="891" y="479"/>
                    <a:pt x="887" y="432"/>
                    <a:pt x="887" y="364"/>
                  </a:cubicBezTo>
                  <a:cubicBezTo>
                    <a:pt x="887" y="314"/>
                    <a:pt x="896" y="234"/>
                    <a:pt x="885" y="190"/>
                  </a:cubicBezTo>
                  <a:cubicBezTo>
                    <a:pt x="847" y="41"/>
                    <a:pt x="752" y="0"/>
                    <a:pt x="641" y="0"/>
                  </a:cubicBezTo>
                  <a:cubicBezTo>
                    <a:pt x="529" y="0"/>
                    <a:pt x="434" y="42"/>
                    <a:pt x="397" y="191"/>
                  </a:cubicBezTo>
                  <a:cubicBezTo>
                    <a:pt x="386" y="235"/>
                    <a:pt x="394" y="315"/>
                    <a:pt x="394" y="364"/>
                  </a:cubicBezTo>
                  <a:cubicBezTo>
                    <a:pt x="394" y="432"/>
                    <a:pt x="391" y="480"/>
                    <a:pt x="411" y="535"/>
                  </a:cubicBezTo>
                  <a:cubicBezTo>
                    <a:pt x="445" y="632"/>
                    <a:pt x="477" y="713"/>
                    <a:pt x="521" y="765"/>
                  </a:cubicBezTo>
                  <a:cubicBezTo>
                    <a:pt x="352" y="799"/>
                    <a:pt x="237" y="897"/>
                    <a:pt x="160" y="935"/>
                  </a:cubicBezTo>
                  <a:cubicBezTo>
                    <a:pt x="1" y="1014"/>
                    <a:pt x="0" y="1101"/>
                    <a:pt x="0" y="1101"/>
                  </a:cubicBezTo>
                  <a:cubicBezTo>
                    <a:pt x="0" y="1248"/>
                    <a:pt x="0" y="1248"/>
                    <a:pt x="0" y="1248"/>
                  </a:cubicBezTo>
                  <a:cubicBezTo>
                    <a:pt x="1285" y="1248"/>
                    <a:pt x="1285" y="1248"/>
                    <a:pt x="1285" y="1248"/>
                  </a:cubicBezTo>
                  <a:cubicBezTo>
                    <a:pt x="1285" y="1101"/>
                    <a:pt x="1285" y="1101"/>
                    <a:pt x="1285" y="1101"/>
                  </a:cubicBezTo>
                  <a:cubicBezTo>
                    <a:pt x="1285" y="1101"/>
                    <a:pt x="1284" y="1014"/>
                    <a:pt x="1124" y="93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11" name="直接连接符 10"/>
          <p:cNvCxnSpPr>
            <a:endCxn id="14" idx="0"/>
          </p:cNvCxnSpPr>
          <p:nvPr/>
        </p:nvCxnSpPr>
        <p:spPr>
          <a:xfrm>
            <a:off x="0" y="3702246"/>
            <a:ext cx="4521200" cy="6155"/>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257263" y="3871693"/>
            <a:ext cx="3464337" cy="707886"/>
          </a:xfrm>
          <a:prstGeom prst="rect">
            <a:avLst/>
          </a:prstGeom>
          <a:noFill/>
        </p:spPr>
        <p:txBody>
          <a:bodyPr wrap="square" rtlCol="0">
            <a:spAutoFit/>
          </a:bodyPr>
          <a:lstStyle/>
          <a:p>
            <a:pPr algn="ctr"/>
            <a:r>
              <a:rPr lang="zh-CN" altLang="en-US" sz="4000" dirty="0" smtClean="0">
                <a:solidFill>
                  <a:prstClr val="white"/>
                </a:solidFill>
                <a:latin typeface="汉仪漫步体简" panose="02010604000101010101" pitchFamily="2" charset="-122"/>
                <a:ea typeface="汉仪漫步体简" panose="02010604000101010101" pitchFamily="2" charset="-122"/>
              </a:rPr>
              <a:t>一</a:t>
            </a:r>
            <a:r>
              <a:rPr lang="en-US" altLang="zh-CN" sz="4000" dirty="0" smtClean="0">
                <a:solidFill>
                  <a:prstClr val="white"/>
                </a:solidFill>
                <a:latin typeface="汉仪漫步体简" panose="02010604000101010101" pitchFamily="2" charset="-122"/>
                <a:ea typeface="汉仪漫步体简" panose="02010604000101010101" pitchFamily="2" charset="-122"/>
              </a:rPr>
              <a:t>.</a:t>
            </a:r>
            <a:r>
              <a:rPr lang="zh-CN" altLang="en-US" sz="4000" dirty="0" smtClean="0">
                <a:solidFill>
                  <a:prstClr val="white"/>
                </a:solidFill>
                <a:latin typeface="汉仪漫步体简" panose="02010604000101010101" pitchFamily="2" charset="-122"/>
                <a:ea typeface="汉仪漫步体简" panose="02010604000101010101" pitchFamily="2" charset="-122"/>
              </a:rPr>
              <a:t>添加标题</a:t>
            </a:r>
            <a:endParaRPr lang="zh-CN" altLang="en-US" sz="4000" dirty="0">
              <a:solidFill>
                <a:prstClr val="white"/>
              </a:solidFill>
              <a:latin typeface="汉仪漫步体简" panose="02010604000101010101" pitchFamily="2" charset="-122"/>
              <a:ea typeface="汉仪漫步体简" panose="02010604000101010101" pitchFamily="2" charset="-122"/>
            </a:endParaRPr>
          </a:p>
        </p:txBody>
      </p:sp>
      <p:sp>
        <p:nvSpPr>
          <p:cNvPr id="14" name="任意多边形 13"/>
          <p:cNvSpPr/>
          <p:nvPr/>
        </p:nvSpPr>
        <p:spPr>
          <a:xfrm>
            <a:off x="4496717" y="2373870"/>
            <a:ext cx="1135733" cy="1334531"/>
          </a:xfrm>
          <a:custGeom>
            <a:avLst/>
            <a:gdLst>
              <a:gd name="connsiteX0" fmla="*/ 61849 w 3275419"/>
              <a:gd name="connsiteY0" fmla="*/ 1758314 h 1771014"/>
              <a:gd name="connsiteX1" fmla="*/ 36449 w 3275419"/>
              <a:gd name="connsiteY1" fmla="*/ 1504314 h 1771014"/>
              <a:gd name="connsiteX2" fmla="*/ 493649 w 3275419"/>
              <a:gd name="connsiteY2" fmla="*/ 1237614 h 1771014"/>
              <a:gd name="connsiteX3" fmla="*/ 366649 w 3275419"/>
              <a:gd name="connsiteY3" fmla="*/ 996314 h 1771014"/>
              <a:gd name="connsiteX4" fmla="*/ 430149 w 3275419"/>
              <a:gd name="connsiteY4" fmla="*/ 640714 h 1771014"/>
              <a:gd name="connsiteX5" fmla="*/ 646049 w 3275419"/>
              <a:gd name="connsiteY5" fmla="*/ 462914 h 1771014"/>
              <a:gd name="connsiteX6" fmla="*/ 874649 w 3275419"/>
              <a:gd name="connsiteY6" fmla="*/ 437514 h 1771014"/>
              <a:gd name="connsiteX7" fmla="*/ 1141349 w 3275419"/>
              <a:gd name="connsiteY7" fmla="*/ 602614 h 1771014"/>
              <a:gd name="connsiteX8" fmla="*/ 1128649 w 3275419"/>
              <a:gd name="connsiteY8" fmla="*/ 361314 h 1771014"/>
              <a:gd name="connsiteX9" fmla="*/ 1281049 w 3275419"/>
              <a:gd name="connsiteY9" fmla="*/ 107314 h 1771014"/>
              <a:gd name="connsiteX10" fmla="*/ 1598549 w 3275419"/>
              <a:gd name="connsiteY10" fmla="*/ 5714 h 1771014"/>
              <a:gd name="connsiteX11" fmla="*/ 1941449 w 3275419"/>
              <a:gd name="connsiteY11" fmla="*/ 31114 h 1771014"/>
              <a:gd name="connsiteX12" fmla="*/ 2119249 w 3275419"/>
              <a:gd name="connsiteY12" fmla="*/ 183514 h 1771014"/>
              <a:gd name="connsiteX13" fmla="*/ 2131949 w 3275419"/>
              <a:gd name="connsiteY13" fmla="*/ 475614 h 1771014"/>
              <a:gd name="connsiteX14" fmla="*/ 2144649 w 3275419"/>
              <a:gd name="connsiteY14" fmla="*/ 589914 h 1771014"/>
              <a:gd name="connsiteX15" fmla="*/ 2322449 w 3275419"/>
              <a:gd name="connsiteY15" fmla="*/ 450214 h 1771014"/>
              <a:gd name="connsiteX16" fmla="*/ 2652649 w 3275419"/>
              <a:gd name="connsiteY16" fmla="*/ 450214 h 1771014"/>
              <a:gd name="connsiteX17" fmla="*/ 2868549 w 3275419"/>
              <a:gd name="connsiteY17" fmla="*/ 615314 h 1771014"/>
              <a:gd name="connsiteX18" fmla="*/ 2906649 w 3275419"/>
              <a:gd name="connsiteY18" fmla="*/ 983614 h 1771014"/>
              <a:gd name="connsiteX19" fmla="*/ 2792349 w 3275419"/>
              <a:gd name="connsiteY19" fmla="*/ 1224914 h 1771014"/>
              <a:gd name="connsiteX20" fmla="*/ 3084449 w 3275419"/>
              <a:gd name="connsiteY20" fmla="*/ 1313814 h 1771014"/>
              <a:gd name="connsiteX21" fmla="*/ 3262249 w 3275419"/>
              <a:gd name="connsiteY21" fmla="*/ 1491614 h 1771014"/>
              <a:gd name="connsiteX22" fmla="*/ 3262249 w 3275419"/>
              <a:gd name="connsiteY22" fmla="*/ 1771014 h 1771014"/>
              <a:gd name="connsiteX23" fmla="*/ 3262249 w 3275419"/>
              <a:gd name="connsiteY23" fmla="*/ 1771014 h 1771014"/>
              <a:gd name="connsiteX0" fmla="*/ 61849 w 3275419"/>
              <a:gd name="connsiteY0" fmla="*/ 1758314 h 1771014"/>
              <a:gd name="connsiteX1" fmla="*/ 36449 w 3275419"/>
              <a:gd name="connsiteY1" fmla="*/ 1504314 h 1771014"/>
              <a:gd name="connsiteX2" fmla="*/ 493649 w 3275419"/>
              <a:gd name="connsiteY2" fmla="*/ 1237614 h 1771014"/>
              <a:gd name="connsiteX3" fmla="*/ 366649 w 3275419"/>
              <a:gd name="connsiteY3" fmla="*/ 996314 h 1771014"/>
              <a:gd name="connsiteX4" fmla="*/ 430149 w 3275419"/>
              <a:gd name="connsiteY4" fmla="*/ 640714 h 1771014"/>
              <a:gd name="connsiteX5" fmla="*/ 646049 w 3275419"/>
              <a:gd name="connsiteY5" fmla="*/ 462914 h 1771014"/>
              <a:gd name="connsiteX6" fmla="*/ 874649 w 3275419"/>
              <a:gd name="connsiteY6" fmla="*/ 437514 h 1771014"/>
              <a:gd name="connsiteX7" fmla="*/ 1141349 w 3275419"/>
              <a:gd name="connsiteY7" fmla="*/ 602614 h 1771014"/>
              <a:gd name="connsiteX8" fmla="*/ 1128649 w 3275419"/>
              <a:gd name="connsiteY8" fmla="*/ 361314 h 1771014"/>
              <a:gd name="connsiteX9" fmla="*/ 1281049 w 3275419"/>
              <a:gd name="connsiteY9" fmla="*/ 107314 h 1771014"/>
              <a:gd name="connsiteX10" fmla="*/ 1598549 w 3275419"/>
              <a:gd name="connsiteY10" fmla="*/ 5714 h 1771014"/>
              <a:gd name="connsiteX11" fmla="*/ 1941449 w 3275419"/>
              <a:gd name="connsiteY11" fmla="*/ 31114 h 1771014"/>
              <a:gd name="connsiteX12" fmla="*/ 2119249 w 3275419"/>
              <a:gd name="connsiteY12" fmla="*/ 183514 h 1771014"/>
              <a:gd name="connsiteX13" fmla="*/ 2131949 w 3275419"/>
              <a:gd name="connsiteY13" fmla="*/ 475614 h 1771014"/>
              <a:gd name="connsiteX14" fmla="*/ 2144649 w 3275419"/>
              <a:gd name="connsiteY14" fmla="*/ 589914 h 1771014"/>
              <a:gd name="connsiteX15" fmla="*/ 2322449 w 3275419"/>
              <a:gd name="connsiteY15" fmla="*/ 450214 h 1771014"/>
              <a:gd name="connsiteX16" fmla="*/ 2652649 w 3275419"/>
              <a:gd name="connsiteY16" fmla="*/ 450214 h 1771014"/>
              <a:gd name="connsiteX17" fmla="*/ 2868549 w 3275419"/>
              <a:gd name="connsiteY17" fmla="*/ 615314 h 1771014"/>
              <a:gd name="connsiteX18" fmla="*/ 2906649 w 3275419"/>
              <a:gd name="connsiteY18" fmla="*/ 983614 h 1771014"/>
              <a:gd name="connsiteX19" fmla="*/ 2792349 w 3275419"/>
              <a:gd name="connsiteY19" fmla="*/ 1224914 h 1771014"/>
              <a:gd name="connsiteX20" fmla="*/ 3084449 w 3275419"/>
              <a:gd name="connsiteY20" fmla="*/ 1313814 h 1771014"/>
              <a:gd name="connsiteX21" fmla="*/ 3262249 w 3275419"/>
              <a:gd name="connsiteY21" fmla="*/ 1491614 h 1771014"/>
              <a:gd name="connsiteX22" fmla="*/ 3262249 w 3275419"/>
              <a:gd name="connsiteY22" fmla="*/ 1771014 h 1771014"/>
              <a:gd name="connsiteX23" fmla="*/ 3262249 w 3275419"/>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29283 w 3238053"/>
              <a:gd name="connsiteY3" fmla="*/ 996314 h 1771014"/>
              <a:gd name="connsiteX4" fmla="*/ 392783 w 3238053"/>
              <a:gd name="connsiteY4" fmla="*/ 640714 h 1771014"/>
              <a:gd name="connsiteX5" fmla="*/ 608683 w 3238053"/>
              <a:gd name="connsiteY5" fmla="*/ 462914 h 1771014"/>
              <a:gd name="connsiteX6" fmla="*/ 837283 w 3238053"/>
              <a:gd name="connsiteY6" fmla="*/ 437514 h 1771014"/>
              <a:gd name="connsiteX7" fmla="*/ 1103983 w 3238053"/>
              <a:gd name="connsiteY7" fmla="*/ 602614 h 1771014"/>
              <a:gd name="connsiteX8" fmla="*/ 1091283 w 3238053"/>
              <a:gd name="connsiteY8" fmla="*/ 361314 h 1771014"/>
              <a:gd name="connsiteX9" fmla="*/ 1243683 w 3238053"/>
              <a:gd name="connsiteY9" fmla="*/ 107314 h 1771014"/>
              <a:gd name="connsiteX10" fmla="*/ 1561183 w 3238053"/>
              <a:gd name="connsiteY10" fmla="*/ 5714 h 1771014"/>
              <a:gd name="connsiteX11" fmla="*/ 1904083 w 3238053"/>
              <a:gd name="connsiteY11" fmla="*/ 31114 h 1771014"/>
              <a:gd name="connsiteX12" fmla="*/ 2081883 w 3238053"/>
              <a:gd name="connsiteY12" fmla="*/ 183514 h 1771014"/>
              <a:gd name="connsiteX13" fmla="*/ 2094583 w 3238053"/>
              <a:gd name="connsiteY13" fmla="*/ 475614 h 1771014"/>
              <a:gd name="connsiteX14" fmla="*/ 2107283 w 3238053"/>
              <a:gd name="connsiteY14" fmla="*/ 589914 h 1771014"/>
              <a:gd name="connsiteX15" fmla="*/ 2285083 w 3238053"/>
              <a:gd name="connsiteY15" fmla="*/ 450214 h 1771014"/>
              <a:gd name="connsiteX16" fmla="*/ 2615283 w 3238053"/>
              <a:gd name="connsiteY16" fmla="*/ 450214 h 1771014"/>
              <a:gd name="connsiteX17" fmla="*/ 2831183 w 3238053"/>
              <a:gd name="connsiteY17" fmla="*/ 615314 h 1771014"/>
              <a:gd name="connsiteX18" fmla="*/ 2869283 w 3238053"/>
              <a:gd name="connsiteY18" fmla="*/ 983614 h 1771014"/>
              <a:gd name="connsiteX19" fmla="*/ 2754983 w 3238053"/>
              <a:gd name="connsiteY19" fmla="*/ 1224914 h 1771014"/>
              <a:gd name="connsiteX20" fmla="*/ 3047083 w 3238053"/>
              <a:gd name="connsiteY20" fmla="*/ 1313814 h 1771014"/>
              <a:gd name="connsiteX21" fmla="*/ 3224883 w 3238053"/>
              <a:gd name="connsiteY21" fmla="*/ 1491614 h 1771014"/>
              <a:gd name="connsiteX22" fmla="*/ 3224883 w 3238053"/>
              <a:gd name="connsiteY22" fmla="*/ 1771014 h 1771014"/>
              <a:gd name="connsiteX23" fmla="*/ 3224883 w 3238053"/>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29283 w 3238053"/>
              <a:gd name="connsiteY3" fmla="*/ 996314 h 1771014"/>
              <a:gd name="connsiteX4" fmla="*/ 392783 w 3238053"/>
              <a:gd name="connsiteY4" fmla="*/ 640714 h 1771014"/>
              <a:gd name="connsiteX5" fmla="*/ 608683 w 3238053"/>
              <a:gd name="connsiteY5" fmla="*/ 462914 h 1771014"/>
              <a:gd name="connsiteX6" fmla="*/ 837283 w 3238053"/>
              <a:gd name="connsiteY6" fmla="*/ 437514 h 1771014"/>
              <a:gd name="connsiteX7" fmla="*/ 1103983 w 3238053"/>
              <a:gd name="connsiteY7" fmla="*/ 602614 h 1771014"/>
              <a:gd name="connsiteX8" fmla="*/ 1091283 w 3238053"/>
              <a:gd name="connsiteY8" fmla="*/ 361314 h 1771014"/>
              <a:gd name="connsiteX9" fmla="*/ 1243683 w 3238053"/>
              <a:gd name="connsiteY9" fmla="*/ 107314 h 1771014"/>
              <a:gd name="connsiteX10" fmla="*/ 1561183 w 3238053"/>
              <a:gd name="connsiteY10" fmla="*/ 5714 h 1771014"/>
              <a:gd name="connsiteX11" fmla="*/ 1904083 w 3238053"/>
              <a:gd name="connsiteY11" fmla="*/ 31114 h 1771014"/>
              <a:gd name="connsiteX12" fmla="*/ 2081883 w 3238053"/>
              <a:gd name="connsiteY12" fmla="*/ 183514 h 1771014"/>
              <a:gd name="connsiteX13" fmla="*/ 2094583 w 3238053"/>
              <a:gd name="connsiteY13" fmla="*/ 475614 h 1771014"/>
              <a:gd name="connsiteX14" fmla="*/ 2107283 w 3238053"/>
              <a:gd name="connsiteY14" fmla="*/ 589914 h 1771014"/>
              <a:gd name="connsiteX15" fmla="*/ 2285083 w 3238053"/>
              <a:gd name="connsiteY15" fmla="*/ 450214 h 1771014"/>
              <a:gd name="connsiteX16" fmla="*/ 2615283 w 3238053"/>
              <a:gd name="connsiteY16" fmla="*/ 450214 h 1771014"/>
              <a:gd name="connsiteX17" fmla="*/ 2831183 w 3238053"/>
              <a:gd name="connsiteY17" fmla="*/ 615314 h 1771014"/>
              <a:gd name="connsiteX18" fmla="*/ 2869283 w 3238053"/>
              <a:gd name="connsiteY18" fmla="*/ 983614 h 1771014"/>
              <a:gd name="connsiteX19" fmla="*/ 2754983 w 3238053"/>
              <a:gd name="connsiteY19" fmla="*/ 1224914 h 1771014"/>
              <a:gd name="connsiteX20" fmla="*/ 3047083 w 3238053"/>
              <a:gd name="connsiteY20" fmla="*/ 1313814 h 1771014"/>
              <a:gd name="connsiteX21" fmla="*/ 3224883 w 3238053"/>
              <a:gd name="connsiteY21" fmla="*/ 1491614 h 1771014"/>
              <a:gd name="connsiteX22" fmla="*/ 3224883 w 3238053"/>
              <a:gd name="connsiteY22" fmla="*/ 1771014 h 1771014"/>
              <a:gd name="connsiteX23" fmla="*/ 3224883 w 3238053"/>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29283 w 3238053"/>
              <a:gd name="connsiteY3" fmla="*/ 996314 h 1771014"/>
              <a:gd name="connsiteX4" fmla="*/ 392783 w 3238053"/>
              <a:gd name="connsiteY4" fmla="*/ 640714 h 1771014"/>
              <a:gd name="connsiteX5" fmla="*/ 608683 w 3238053"/>
              <a:gd name="connsiteY5" fmla="*/ 462914 h 1771014"/>
              <a:gd name="connsiteX6" fmla="*/ 837283 w 3238053"/>
              <a:gd name="connsiteY6" fmla="*/ 437514 h 1771014"/>
              <a:gd name="connsiteX7" fmla="*/ 1103983 w 3238053"/>
              <a:gd name="connsiteY7" fmla="*/ 602614 h 1771014"/>
              <a:gd name="connsiteX8" fmla="*/ 1091283 w 3238053"/>
              <a:gd name="connsiteY8" fmla="*/ 361314 h 1771014"/>
              <a:gd name="connsiteX9" fmla="*/ 1243683 w 3238053"/>
              <a:gd name="connsiteY9" fmla="*/ 107314 h 1771014"/>
              <a:gd name="connsiteX10" fmla="*/ 1561183 w 3238053"/>
              <a:gd name="connsiteY10" fmla="*/ 5714 h 1771014"/>
              <a:gd name="connsiteX11" fmla="*/ 1904083 w 3238053"/>
              <a:gd name="connsiteY11" fmla="*/ 31114 h 1771014"/>
              <a:gd name="connsiteX12" fmla="*/ 2081883 w 3238053"/>
              <a:gd name="connsiteY12" fmla="*/ 183514 h 1771014"/>
              <a:gd name="connsiteX13" fmla="*/ 2094583 w 3238053"/>
              <a:gd name="connsiteY13" fmla="*/ 475614 h 1771014"/>
              <a:gd name="connsiteX14" fmla="*/ 2107283 w 3238053"/>
              <a:gd name="connsiteY14" fmla="*/ 589914 h 1771014"/>
              <a:gd name="connsiteX15" fmla="*/ 2285083 w 3238053"/>
              <a:gd name="connsiteY15" fmla="*/ 450214 h 1771014"/>
              <a:gd name="connsiteX16" fmla="*/ 2615283 w 3238053"/>
              <a:gd name="connsiteY16" fmla="*/ 450214 h 1771014"/>
              <a:gd name="connsiteX17" fmla="*/ 2831183 w 3238053"/>
              <a:gd name="connsiteY17" fmla="*/ 615314 h 1771014"/>
              <a:gd name="connsiteX18" fmla="*/ 2869283 w 3238053"/>
              <a:gd name="connsiteY18" fmla="*/ 983614 h 1771014"/>
              <a:gd name="connsiteX19" fmla="*/ 2754983 w 3238053"/>
              <a:gd name="connsiteY19" fmla="*/ 1224914 h 1771014"/>
              <a:gd name="connsiteX20" fmla="*/ 3047083 w 3238053"/>
              <a:gd name="connsiteY20" fmla="*/ 1313814 h 1771014"/>
              <a:gd name="connsiteX21" fmla="*/ 3224883 w 3238053"/>
              <a:gd name="connsiteY21" fmla="*/ 1491614 h 1771014"/>
              <a:gd name="connsiteX22" fmla="*/ 3224883 w 3238053"/>
              <a:gd name="connsiteY22" fmla="*/ 1771014 h 1771014"/>
              <a:gd name="connsiteX23" fmla="*/ 3224883 w 3238053"/>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92783 w 3238053"/>
              <a:gd name="connsiteY3" fmla="*/ 640714 h 1771014"/>
              <a:gd name="connsiteX4" fmla="*/ 608683 w 3238053"/>
              <a:gd name="connsiteY4" fmla="*/ 462914 h 1771014"/>
              <a:gd name="connsiteX5" fmla="*/ 837283 w 3238053"/>
              <a:gd name="connsiteY5" fmla="*/ 437514 h 1771014"/>
              <a:gd name="connsiteX6" fmla="*/ 1103983 w 3238053"/>
              <a:gd name="connsiteY6" fmla="*/ 602614 h 1771014"/>
              <a:gd name="connsiteX7" fmla="*/ 1091283 w 3238053"/>
              <a:gd name="connsiteY7" fmla="*/ 361314 h 1771014"/>
              <a:gd name="connsiteX8" fmla="*/ 1243683 w 3238053"/>
              <a:gd name="connsiteY8" fmla="*/ 107314 h 1771014"/>
              <a:gd name="connsiteX9" fmla="*/ 1561183 w 3238053"/>
              <a:gd name="connsiteY9" fmla="*/ 5714 h 1771014"/>
              <a:gd name="connsiteX10" fmla="*/ 1904083 w 3238053"/>
              <a:gd name="connsiteY10" fmla="*/ 31114 h 1771014"/>
              <a:gd name="connsiteX11" fmla="*/ 2081883 w 3238053"/>
              <a:gd name="connsiteY11" fmla="*/ 183514 h 1771014"/>
              <a:gd name="connsiteX12" fmla="*/ 2094583 w 3238053"/>
              <a:gd name="connsiteY12" fmla="*/ 475614 h 1771014"/>
              <a:gd name="connsiteX13" fmla="*/ 2107283 w 3238053"/>
              <a:gd name="connsiteY13" fmla="*/ 589914 h 1771014"/>
              <a:gd name="connsiteX14" fmla="*/ 2285083 w 3238053"/>
              <a:gd name="connsiteY14" fmla="*/ 450214 h 1771014"/>
              <a:gd name="connsiteX15" fmla="*/ 2615283 w 3238053"/>
              <a:gd name="connsiteY15" fmla="*/ 450214 h 1771014"/>
              <a:gd name="connsiteX16" fmla="*/ 2831183 w 3238053"/>
              <a:gd name="connsiteY16" fmla="*/ 615314 h 1771014"/>
              <a:gd name="connsiteX17" fmla="*/ 2869283 w 3238053"/>
              <a:gd name="connsiteY17" fmla="*/ 983614 h 1771014"/>
              <a:gd name="connsiteX18" fmla="*/ 2754983 w 3238053"/>
              <a:gd name="connsiteY18" fmla="*/ 1224914 h 1771014"/>
              <a:gd name="connsiteX19" fmla="*/ 3047083 w 3238053"/>
              <a:gd name="connsiteY19" fmla="*/ 1313814 h 1771014"/>
              <a:gd name="connsiteX20" fmla="*/ 3224883 w 3238053"/>
              <a:gd name="connsiteY20" fmla="*/ 1491614 h 1771014"/>
              <a:gd name="connsiteX21" fmla="*/ 3224883 w 3238053"/>
              <a:gd name="connsiteY21" fmla="*/ 1771014 h 1771014"/>
              <a:gd name="connsiteX22" fmla="*/ 3224883 w 3238053"/>
              <a:gd name="connsiteY22"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92783 w 3238053"/>
              <a:gd name="connsiteY3" fmla="*/ 640714 h 1771014"/>
              <a:gd name="connsiteX4" fmla="*/ 608683 w 3238053"/>
              <a:gd name="connsiteY4" fmla="*/ 462914 h 1771014"/>
              <a:gd name="connsiteX5" fmla="*/ 837283 w 3238053"/>
              <a:gd name="connsiteY5" fmla="*/ 437514 h 1771014"/>
              <a:gd name="connsiteX6" fmla="*/ 1103983 w 3238053"/>
              <a:gd name="connsiteY6" fmla="*/ 602614 h 1771014"/>
              <a:gd name="connsiteX7" fmla="*/ 1091283 w 3238053"/>
              <a:gd name="connsiteY7" fmla="*/ 361314 h 1771014"/>
              <a:gd name="connsiteX8" fmla="*/ 1243683 w 3238053"/>
              <a:gd name="connsiteY8" fmla="*/ 107314 h 1771014"/>
              <a:gd name="connsiteX9" fmla="*/ 1561183 w 3238053"/>
              <a:gd name="connsiteY9" fmla="*/ 5714 h 1771014"/>
              <a:gd name="connsiteX10" fmla="*/ 1904083 w 3238053"/>
              <a:gd name="connsiteY10" fmla="*/ 31114 h 1771014"/>
              <a:gd name="connsiteX11" fmla="*/ 2081883 w 3238053"/>
              <a:gd name="connsiteY11" fmla="*/ 183514 h 1771014"/>
              <a:gd name="connsiteX12" fmla="*/ 2094583 w 3238053"/>
              <a:gd name="connsiteY12" fmla="*/ 475614 h 1771014"/>
              <a:gd name="connsiteX13" fmla="*/ 2107283 w 3238053"/>
              <a:gd name="connsiteY13" fmla="*/ 589914 h 1771014"/>
              <a:gd name="connsiteX14" fmla="*/ 2285083 w 3238053"/>
              <a:gd name="connsiteY14" fmla="*/ 450214 h 1771014"/>
              <a:gd name="connsiteX15" fmla="*/ 2615283 w 3238053"/>
              <a:gd name="connsiteY15" fmla="*/ 450214 h 1771014"/>
              <a:gd name="connsiteX16" fmla="*/ 2831183 w 3238053"/>
              <a:gd name="connsiteY16" fmla="*/ 615314 h 1771014"/>
              <a:gd name="connsiteX17" fmla="*/ 2869283 w 3238053"/>
              <a:gd name="connsiteY17" fmla="*/ 983614 h 1771014"/>
              <a:gd name="connsiteX18" fmla="*/ 2754983 w 3238053"/>
              <a:gd name="connsiteY18" fmla="*/ 1224914 h 1771014"/>
              <a:gd name="connsiteX19" fmla="*/ 3047083 w 3238053"/>
              <a:gd name="connsiteY19" fmla="*/ 1313814 h 1771014"/>
              <a:gd name="connsiteX20" fmla="*/ 3224883 w 3238053"/>
              <a:gd name="connsiteY20" fmla="*/ 1491614 h 1771014"/>
              <a:gd name="connsiteX21" fmla="*/ 3224883 w 3238053"/>
              <a:gd name="connsiteY21" fmla="*/ 1771014 h 1771014"/>
              <a:gd name="connsiteX22" fmla="*/ 3224883 w 3238053"/>
              <a:gd name="connsiteY22"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608683 w 3238053"/>
              <a:gd name="connsiteY4" fmla="*/ 462914 h 1771014"/>
              <a:gd name="connsiteX5" fmla="*/ 837283 w 3238053"/>
              <a:gd name="connsiteY5" fmla="*/ 437514 h 1771014"/>
              <a:gd name="connsiteX6" fmla="*/ 1103983 w 3238053"/>
              <a:gd name="connsiteY6" fmla="*/ 602614 h 1771014"/>
              <a:gd name="connsiteX7" fmla="*/ 1091283 w 3238053"/>
              <a:gd name="connsiteY7" fmla="*/ 361314 h 1771014"/>
              <a:gd name="connsiteX8" fmla="*/ 1243683 w 3238053"/>
              <a:gd name="connsiteY8" fmla="*/ 107314 h 1771014"/>
              <a:gd name="connsiteX9" fmla="*/ 1561183 w 3238053"/>
              <a:gd name="connsiteY9" fmla="*/ 5714 h 1771014"/>
              <a:gd name="connsiteX10" fmla="*/ 1904083 w 3238053"/>
              <a:gd name="connsiteY10" fmla="*/ 31114 h 1771014"/>
              <a:gd name="connsiteX11" fmla="*/ 2081883 w 3238053"/>
              <a:gd name="connsiteY11" fmla="*/ 183514 h 1771014"/>
              <a:gd name="connsiteX12" fmla="*/ 2094583 w 3238053"/>
              <a:gd name="connsiteY12" fmla="*/ 475614 h 1771014"/>
              <a:gd name="connsiteX13" fmla="*/ 2107283 w 3238053"/>
              <a:gd name="connsiteY13" fmla="*/ 589914 h 1771014"/>
              <a:gd name="connsiteX14" fmla="*/ 2285083 w 3238053"/>
              <a:gd name="connsiteY14" fmla="*/ 450214 h 1771014"/>
              <a:gd name="connsiteX15" fmla="*/ 2615283 w 3238053"/>
              <a:gd name="connsiteY15" fmla="*/ 450214 h 1771014"/>
              <a:gd name="connsiteX16" fmla="*/ 2831183 w 3238053"/>
              <a:gd name="connsiteY16" fmla="*/ 615314 h 1771014"/>
              <a:gd name="connsiteX17" fmla="*/ 2869283 w 3238053"/>
              <a:gd name="connsiteY17" fmla="*/ 983614 h 1771014"/>
              <a:gd name="connsiteX18" fmla="*/ 2754983 w 3238053"/>
              <a:gd name="connsiteY18" fmla="*/ 1224914 h 1771014"/>
              <a:gd name="connsiteX19" fmla="*/ 3047083 w 3238053"/>
              <a:gd name="connsiteY19" fmla="*/ 1313814 h 1771014"/>
              <a:gd name="connsiteX20" fmla="*/ 3224883 w 3238053"/>
              <a:gd name="connsiteY20" fmla="*/ 1491614 h 1771014"/>
              <a:gd name="connsiteX21" fmla="*/ 3224883 w 3238053"/>
              <a:gd name="connsiteY21" fmla="*/ 1771014 h 1771014"/>
              <a:gd name="connsiteX22" fmla="*/ 3224883 w 3238053"/>
              <a:gd name="connsiteY22"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837283 w 3238053"/>
              <a:gd name="connsiteY4" fmla="*/ 4375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243683 w 3238053"/>
              <a:gd name="connsiteY6" fmla="*/ 107314 h 1771014"/>
              <a:gd name="connsiteX7" fmla="*/ 1561183 w 3238053"/>
              <a:gd name="connsiteY7" fmla="*/ 5714 h 1771014"/>
              <a:gd name="connsiteX8" fmla="*/ 1904083 w 3238053"/>
              <a:gd name="connsiteY8" fmla="*/ 31114 h 1771014"/>
              <a:gd name="connsiteX9" fmla="*/ 2081883 w 3238053"/>
              <a:gd name="connsiteY9" fmla="*/ 183514 h 1771014"/>
              <a:gd name="connsiteX10" fmla="*/ 2094583 w 3238053"/>
              <a:gd name="connsiteY10" fmla="*/ 475614 h 1771014"/>
              <a:gd name="connsiteX11" fmla="*/ 2107283 w 3238053"/>
              <a:gd name="connsiteY11" fmla="*/ 589914 h 1771014"/>
              <a:gd name="connsiteX12" fmla="*/ 2285083 w 3238053"/>
              <a:gd name="connsiteY12" fmla="*/ 450214 h 1771014"/>
              <a:gd name="connsiteX13" fmla="*/ 2615283 w 3238053"/>
              <a:gd name="connsiteY13" fmla="*/ 450214 h 1771014"/>
              <a:gd name="connsiteX14" fmla="*/ 2831183 w 3238053"/>
              <a:gd name="connsiteY14" fmla="*/ 615314 h 1771014"/>
              <a:gd name="connsiteX15" fmla="*/ 2869283 w 3238053"/>
              <a:gd name="connsiteY15" fmla="*/ 983614 h 1771014"/>
              <a:gd name="connsiteX16" fmla="*/ 2754983 w 3238053"/>
              <a:gd name="connsiteY16" fmla="*/ 1224914 h 1771014"/>
              <a:gd name="connsiteX17" fmla="*/ 3047083 w 3238053"/>
              <a:gd name="connsiteY17" fmla="*/ 1313814 h 1771014"/>
              <a:gd name="connsiteX18" fmla="*/ 3224883 w 3238053"/>
              <a:gd name="connsiteY18" fmla="*/ 1491614 h 1771014"/>
              <a:gd name="connsiteX19" fmla="*/ 3224883 w 3238053"/>
              <a:gd name="connsiteY19" fmla="*/ 1771014 h 1771014"/>
              <a:gd name="connsiteX20" fmla="*/ 3224883 w 3238053"/>
              <a:gd name="connsiteY20"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243683 w 3238053"/>
              <a:gd name="connsiteY6" fmla="*/ 107314 h 1771014"/>
              <a:gd name="connsiteX7" fmla="*/ 1561183 w 3238053"/>
              <a:gd name="connsiteY7" fmla="*/ 5714 h 1771014"/>
              <a:gd name="connsiteX8" fmla="*/ 1904083 w 3238053"/>
              <a:gd name="connsiteY8" fmla="*/ 31114 h 1771014"/>
              <a:gd name="connsiteX9" fmla="*/ 2081883 w 3238053"/>
              <a:gd name="connsiteY9" fmla="*/ 183514 h 1771014"/>
              <a:gd name="connsiteX10" fmla="*/ 2094583 w 3238053"/>
              <a:gd name="connsiteY10" fmla="*/ 475614 h 1771014"/>
              <a:gd name="connsiteX11" fmla="*/ 2107283 w 3238053"/>
              <a:gd name="connsiteY11" fmla="*/ 589914 h 1771014"/>
              <a:gd name="connsiteX12" fmla="*/ 2285083 w 3238053"/>
              <a:gd name="connsiteY12" fmla="*/ 450214 h 1771014"/>
              <a:gd name="connsiteX13" fmla="*/ 2615283 w 3238053"/>
              <a:gd name="connsiteY13" fmla="*/ 450214 h 1771014"/>
              <a:gd name="connsiteX14" fmla="*/ 2831183 w 3238053"/>
              <a:gd name="connsiteY14" fmla="*/ 615314 h 1771014"/>
              <a:gd name="connsiteX15" fmla="*/ 2869283 w 3238053"/>
              <a:gd name="connsiteY15" fmla="*/ 983614 h 1771014"/>
              <a:gd name="connsiteX16" fmla="*/ 2754983 w 3238053"/>
              <a:gd name="connsiteY16" fmla="*/ 1224914 h 1771014"/>
              <a:gd name="connsiteX17" fmla="*/ 3047083 w 3238053"/>
              <a:gd name="connsiteY17" fmla="*/ 1313814 h 1771014"/>
              <a:gd name="connsiteX18" fmla="*/ 3224883 w 3238053"/>
              <a:gd name="connsiteY18" fmla="*/ 1491614 h 1771014"/>
              <a:gd name="connsiteX19" fmla="*/ 3224883 w 3238053"/>
              <a:gd name="connsiteY19" fmla="*/ 1771014 h 1771014"/>
              <a:gd name="connsiteX20" fmla="*/ 3224883 w 3238053"/>
              <a:gd name="connsiteY20" fmla="*/ 1771014 h 1771014"/>
              <a:gd name="connsiteX0" fmla="*/ 24483 w 3238053"/>
              <a:gd name="connsiteY0" fmla="*/ 1764870 h 1777570"/>
              <a:gd name="connsiteX1" fmla="*/ 75283 w 3238053"/>
              <a:gd name="connsiteY1" fmla="*/ 1421970 h 1777570"/>
              <a:gd name="connsiteX2" fmla="*/ 456283 w 3238053"/>
              <a:gd name="connsiteY2" fmla="*/ 1244170 h 1777570"/>
              <a:gd name="connsiteX3" fmla="*/ 367383 w 3238053"/>
              <a:gd name="connsiteY3" fmla="*/ 672670 h 1777570"/>
              <a:gd name="connsiteX4" fmla="*/ 710283 w 3238053"/>
              <a:gd name="connsiteY4" fmla="*/ 405970 h 1777570"/>
              <a:gd name="connsiteX5" fmla="*/ 1103983 w 3238053"/>
              <a:gd name="connsiteY5" fmla="*/ 609170 h 1777570"/>
              <a:gd name="connsiteX6" fmla="*/ 1180183 w 3238053"/>
              <a:gd name="connsiteY6" fmla="*/ 202770 h 1777570"/>
              <a:gd name="connsiteX7" fmla="*/ 1561183 w 3238053"/>
              <a:gd name="connsiteY7" fmla="*/ 12270 h 1777570"/>
              <a:gd name="connsiteX8" fmla="*/ 1904083 w 3238053"/>
              <a:gd name="connsiteY8" fmla="*/ 37670 h 1777570"/>
              <a:gd name="connsiteX9" fmla="*/ 2081883 w 3238053"/>
              <a:gd name="connsiteY9" fmla="*/ 190070 h 1777570"/>
              <a:gd name="connsiteX10" fmla="*/ 2094583 w 3238053"/>
              <a:gd name="connsiteY10" fmla="*/ 482170 h 1777570"/>
              <a:gd name="connsiteX11" fmla="*/ 2107283 w 3238053"/>
              <a:gd name="connsiteY11" fmla="*/ 596470 h 1777570"/>
              <a:gd name="connsiteX12" fmla="*/ 2285083 w 3238053"/>
              <a:gd name="connsiteY12" fmla="*/ 456770 h 1777570"/>
              <a:gd name="connsiteX13" fmla="*/ 2615283 w 3238053"/>
              <a:gd name="connsiteY13" fmla="*/ 456770 h 1777570"/>
              <a:gd name="connsiteX14" fmla="*/ 2831183 w 3238053"/>
              <a:gd name="connsiteY14" fmla="*/ 621870 h 1777570"/>
              <a:gd name="connsiteX15" fmla="*/ 2869283 w 3238053"/>
              <a:gd name="connsiteY15" fmla="*/ 990170 h 1777570"/>
              <a:gd name="connsiteX16" fmla="*/ 2754983 w 3238053"/>
              <a:gd name="connsiteY16" fmla="*/ 1231470 h 1777570"/>
              <a:gd name="connsiteX17" fmla="*/ 3047083 w 3238053"/>
              <a:gd name="connsiteY17" fmla="*/ 1320370 h 1777570"/>
              <a:gd name="connsiteX18" fmla="*/ 3224883 w 3238053"/>
              <a:gd name="connsiteY18" fmla="*/ 1498170 h 1777570"/>
              <a:gd name="connsiteX19" fmla="*/ 3224883 w 3238053"/>
              <a:gd name="connsiteY19" fmla="*/ 1777570 h 1777570"/>
              <a:gd name="connsiteX20" fmla="*/ 3224883 w 3238053"/>
              <a:gd name="connsiteY20" fmla="*/ 1777570 h 1777570"/>
              <a:gd name="connsiteX0" fmla="*/ 24483 w 3238053"/>
              <a:gd name="connsiteY0" fmla="*/ 1779587 h 1792287"/>
              <a:gd name="connsiteX1" fmla="*/ 75283 w 3238053"/>
              <a:gd name="connsiteY1" fmla="*/ 1436687 h 1792287"/>
              <a:gd name="connsiteX2" fmla="*/ 456283 w 3238053"/>
              <a:gd name="connsiteY2" fmla="*/ 1258887 h 1792287"/>
              <a:gd name="connsiteX3" fmla="*/ 367383 w 3238053"/>
              <a:gd name="connsiteY3" fmla="*/ 687387 h 1792287"/>
              <a:gd name="connsiteX4" fmla="*/ 710283 w 3238053"/>
              <a:gd name="connsiteY4" fmla="*/ 420687 h 1792287"/>
              <a:gd name="connsiteX5" fmla="*/ 1103983 w 3238053"/>
              <a:gd name="connsiteY5" fmla="*/ 623887 h 1792287"/>
              <a:gd name="connsiteX6" fmla="*/ 1180183 w 3238053"/>
              <a:gd name="connsiteY6" fmla="*/ 217487 h 1792287"/>
              <a:gd name="connsiteX7" fmla="*/ 1561183 w 3238053"/>
              <a:gd name="connsiteY7" fmla="*/ 26987 h 1792287"/>
              <a:gd name="connsiteX8" fmla="*/ 1904083 w 3238053"/>
              <a:gd name="connsiteY8" fmla="*/ 52387 h 1792287"/>
              <a:gd name="connsiteX9" fmla="*/ 2094583 w 3238053"/>
              <a:gd name="connsiteY9" fmla="*/ 496887 h 1792287"/>
              <a:gd name="connsiteX10" fmla="*/ 2107283 w 3238053"/>
              <a:gd name="connsiteY10" fmla="*/ 611187 h 1792287"/>
              <a:gd name="connsiteX11" fmla="*/ 2285083 w 3238053"/>
              <a:gd name="connsiteY11" fmla="*/ 471487 h 1792287"/>
              <a:gd name="connsiteX12" fmla="*/ 2615283 w 3238053"/>
              <a:gd name="connsiteY12" fmla="*/ 471487 h 1792287"/>
              <a:gd name="connsiteX13" fmla="*/ 2831183 w 3238053"/>
              <a:gd name="connsiteY13" fmla="*/ 636587 h 1792287"/>
              <a:gd name="connsiteX14" fmla="*/ 2869283 w 3238053"/>
              <a:gd name="connsiteY14" fmla="*/ 1004887 h 1792287"/>
              <a:gd name="connsiteX15" fmla="*/ 2754983 w 3238053"/>
              <a:gd name="connsiteY15" fmla="*/ 1246187 h 1792287"/>
              <a:gd name="connsiteX16" fmla="*/ 3047083 w 3238053"/>
              <a:gd name="connsiteY16" fmla="*/ 1335087 h 1792287"/>
              <a:gd name="connsiteX17" fmla="*/ 3224883 w 3238053"/>
              <a:gd name="connsiteY17" fmla="*/ 1512887 h 1792287"/>
              <a:gd name="connsiteX18" fmla="*/ 3224883 w 3238053"/>
              <a:gd name="connsiteY18" fmla="*/ 1792287 h 1792287"/>
              <a:gd name="connsiteX19" fmla="*/ 3224883 w 3238053"/>
              <a:gd name="connsiteY19" fmla="*/ 1792287 h 1792287"/>
              <a:gd name="connsiteX0" fmla="*/ 24483 w 3238053"/>
              <a:gd name="connsiteY0" fmla="*/ 1753298 h 1765998"/>
              <a:gd name="connsiteX1" fmla="*/ 75283 w 3238053"/>
              <a:gd name="connsiteY1" fmla="*/ 1410398 h 1765998"/>
              <a:gd name="connsiteX2" fmla="*/ 456283 w 3238053"/>
              <a:gd name="connsiteY2" fmla="*/ 1232598 h 1765998"/>
              <a:gd name="connsiteX3" fmla="*/ 367383 w 3238053"/>
              <a:gd name="connsiteY3" fmla="*/ 661098 h 1765998"/>
              <a:gd name="connsiteX4" fmla="*/ 710283 w 3238053"/>
              <a:gd name="connsiteY4" fmla="*/ 394398 h 1765998"/>
              <a:gd name="connsiteX5" fmla="*/ 1103983 w 3238053"/>
              <a:gd name="connsiteY5" fmla="*/ 597598 h 1765998"/>
              <a:gd name="connsiteX6" fmla="*/ 1180183 w 3238053"/>
              <a:gd name="connsiteY6" fmla="*/ 191198 h 1765998"/>
              <a:gd name="connsiteX7" fmla="*/ 1561183 w 3238053"/>
              <a:gd name="connsiteY7" fmla="*/ 698 h 1765998"/>
              <a:gd name="connsiteX8" fmla="*/ 1992983 w 3238053"/>
              <a:gd name="connsiteY8" fmla="*/ 140398 h 1765998"/>
              <a:gd name="connsiteX9" fmla="*/ 2094583 w 3238053"/>
              <a:gd name="connsiteY9" fmla="*/ 470598 h 1765998"/>
              <a:gd name="connsiteX10" fmla="*/ 2107283 w 3238053"/>
              <a:gd name="connsiteY10" fmla="*/ 584898 h 1765998"/>
              <a:gd name="connsiteX11" fmla="*/ 2285083 w 3238053"/>
              <a:gd name="connsiteY11" fmla="*/ 445198 h 1765998"/>
              <a:gd name="connsiteX12" fmla="*/ 2615283 w 3238053"/>
              <a:gd name="connsiteY12" fmla="*/ 445198 h 1765998"/>
              <a:gd name="connsiteX13" fmla="*/ 2831183 w 3238053"/>
              <a:gd name="connsiteY13" fmla="*/ 610298 h 1765998"/>
              <a:gd name="connsiteX14" fmla="*/ 2869283 w 3238053"/>
              <a:gd name="connsiteY14" fmla="*/ 978598 h 1765998"/>
              <a:gd name="connsiteX15" fmla="*/ 2754983 w 3238053"/>
              <a:gd name="connsiteY15" fmla="*/ 1219898 h 1765998"/>
              <a:gd name="connsiteX16" fmla="*/ 3047083 w 3238053"/>
              <a:gd name="connsiteY16" fmla="*/ 1308798 h 1765998"/>
              <a:gd name="connsiteX17" fmla="*/ 3224883 w 3238053"/>
              <a:gd name="connsiteY17" fmla="*/ 1486598 h 1765998"/>
              <a:gd name="connsiteX18" fmla="*/ 3224883 w 3238053"/>
              <a:gd name="connsiteY18" fmla="*/ 1765998 h 1765998"/>
              <a:gd name="connsiteX19" fmla="*/ 3224883 w 3238053"/>
              <a:gd name="connsiteY19" fmla="*/ 1765998 h 1765998"/>
              <a:gd name="connsiteX0" fmla="*/ 24483 w 3238053"/>
              <a:gd name="connsiteY0" fmla="*/ 1752737 h 1765437"/>
              <a:gd name="connsiteX1" fmla="*/ 75283 w 3238053"/>
              <a:gd name="connsiteY1" fmla="*/ 1409837 h 1765437"/>
              <a:gd name="connsiteX2" fmla="*/ 456283 w 3238053"/>
              <a:gd name="connsiteY2" fmla="*/ 1232037 h 1765437"/>
              <a:gd name="connsiteX3" fmla="*/ 367383 w 3238053"/>
              <a:gd name="connsiteY3" fmla="*/ 660537 h 1765437"/>
              <a:gd name="connsiteX4" fmla="*/ 710283 w 3238053"/>
              <a:gd name="connsiteY4" fmla="*/ 393837 h 1765437"/>
              <a:gd name="connsiteX5" fmla="*/ 1103983 w 3238053"/>
              <a:gd name="connsiteY5" fmla="*/ 597037 h 1765437"/>
              <a:gd name="connsiteX6" fmla="*/ 1180183 w 3238053"/>
              <a:gd name="connsiteY6" fmla="*/ 190637 h 1765437"/>
              <a:gd name="connsiteX7" fmla="*/ 1561183 w 3238053"/>
              <a:gd name="connsiteY7" fmla="*/ 137 h 1765437"/>
              <a:gd name="connsiteX8" fmla="*/ 1992983 w 3238053"/>
              <a:gd name="connsiteY8" fmla="*/ 139837 h 1765437"/>
              <a:gd name="connsiteX9" fmla="*/ 2094583 w 3238053"/>
              <a:gd name="connsiteY9" fmla="*/ 470037 h 1765437"/>
              <a:gd name="connsiteX10" fmla="*/ 2107283 w 3238053"/>
              <a:gd name="connsiteY10" fmla="*/ 584337 h 1765437"/>
              <a:gd name="connsiteX11" fmla="*/ 2285083 w 3238053"/>
              <a:gd name="connsiteY11" fmla="*/ 444637 h 1765437"/>
              <a:gd name="connsiteX12" fmla="*/ 2615283 w 3238053"/>
              <a:gd name="connsiteY12" fmla="*/ 444637 h 1765437"/>
              <a:gd name="connsiteX13" fmla="*/ 2831183 w 3238053"/>
              <a:gd name="connsiteY13" fmla="*/ 609737 h 1765437"/>
              <a:gd name="connsiteX14" fmla="*/ 2869283 w 3238053"/>
              <a:gd name="connsiteY14" fmla="*/ 978037 h 1765437"/>
              <a:gd name="connsiteX15" fmla="*/ 2754983 w 3238053"/>
              <a:gd name="connsiteY15" fmla="*/ 1219337 h 1765437"/>
              <a:gd name="connsiteX16" fmla="*/ 3047083 w 3238053"/>
              <a:gd name="connsiteY16" fmla="*/ 1308237 h 1765437"/>
              <a:gd name="connsiteX17" fmla="*/ 3224883 w 3238053"/>
              <a:gd name="connsiteY17" fmla="*/ 1486037 h 1765437"/>
              <a:gd name="connsiteX18" fmla="*/ 3224883 w 3238053"/>
              <a:gd name="connsiteY18" fmla="*/ 1765437 h 1765437"/>
              <a:gd name="connsiteX19" fmla="*/ 3224883 w 3238053"/>
              <a:gd name="connsiteY19" fmla="*/ 1765437 h 1765437"/>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094583 w 3238053"/>
              <a:gd name="connsiteY9" fmla="*/ 495412 h 1790812"/>
              <a:gd name="connsiteX10" fmla="*/ 2107283 w 3238053"/>
              <a:gd name="connsiteY10" fmla="*/ 609712 h 1790812"/>
              <a:gd name="connsiteX11" fmla="*/ 2285083 w 3238053"/>
              <a:gd name="connsiteY11" fmla="*/ 470012 h 1790812"/>
              <a:gd name="connsiteX12" fmla="*/ 2615283 w 3238053"/>
              <a:gd name="connsiteY12" fmla="*/ 470012 h 1790812"/>
              <a:gd name="connsiteX13" fmla="*/ 2831183 w 3238053"/>
              <a:gd name="connsiteY13" fmla="*/ 635112 h 1790812"/>
              <a:gd name="connsiteX14" fmla="*/ 2869283 w 3238053"/>
              <a:gd name="connsiteY14" fmla="*/ 1003412 h 1790812"/>
              <a:gd name="connsiteX15" fmla="*/ 2754983 w 3238053"/>
              <a:gd name="connsiteY15" fmla="*/ 1244712 h 1790812"/>
              <a:gd name="connsiteX16" fmla="*/ 3047083 w 3238053"/>
              <a:gd name="connsiteY16" fmla="*/ 1333612 h 1790812"/>
              <a:gd name="connsiteX17" fmla="*/ 3224883 w 3238053"/>
              <a:gd name="connsiteY17" fmla="*/ 1511412 h 1790812"/>
              <a:gd name="connsiteX18" fmla="*/ 3224883 w 3238053"/>
              <a:gd name="connsiteY18" fmla="*/ 1790812 h 1790812"/>
              <a:gd name="connsiteX19" fmla="*/ 3224883 w 3238053"/>
              <a:gd name="connsiteY19" fmla="*/ 1790812 h 1790812"/>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107283 w 3238053"/>
              <a:gd name="connsiteY9" fmla="*/ 609712 h 1790812"/>
              <a:gd name="connsiteX10" fmla="*/ 2285083 w 3238053"/>
              <a:gd name="connsiteY10" fmla="*/ 470012 h 1790812"/>
              <a:gd name="connsiteX11" fmla="*/ 2615283 w 3238053"/>
              <a:gd name="connsiteY11" fmla="*/ 470012 h 1790812"/>
              <a:gd name="connsiteX12" fmla="*/ 2831183 w 3238053"/>
              <a:gd name="connsiteY12" fmla="*/ 635112 h 1790812"/>
              <a:gd name="connsiteX13" fmla="*/ 2869283 w 3238053"/>
              <a:gd name="connsiteY13" fmla="*/ 1003412 h 1790812"/>
              <a:gd name="connsiteX14" fmla="*/ 2754983 w 3238053"/>
              <a:gd name="connsiteY14" fmla="*/ 1244712 h 1790812"/>
              <a:gd name="connsiteX15" fmla="*/ 3047083 w 3238053"/>
              <a:gd name="connsiteY15" fmla="*/ 1333612 h 1790812"/>
              <a:gd name="connsiteX16" fmla="*/ 3224883 w 3238053"/>
              <a:gd name="connsiteY16" fmla="*/ 1511412 h 1790812"/>
              <a:gd name="connsiteX17" fmla="*/ 3224883 w 3238053"/>
              <a:gd name="connsiteY17" fmla="*/ 1790812 h 1790812"/>
              <a:gd name="connsiteX18" fmla="*/ 3224883 w 3238053"/>
              <a:gd name="connsiteY18" fmla="*/ 1790812 h 1790812"/>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107283 w 3238053"/>
              <a:gd name="connsiteY9" fmla="*/ 609712 h 1790812"/>
              <a:gd name="connsiteX10" fmla="*/ 2285083 w 3238053"/>
              <a:gd name="connsiteY10" fmla="*/ 470012 h 1790812"/>
              <a:gd name="connsiteX11" fmla="*/ 2615283 w 3238053"/>
              <a:gd name="connsiteY11" fmla="*/ 470012 h 1790812"/>
              <a:gd name="connsiteX12" fmla="*/ 2831183 w 3238053"/>
              <a:gd name="connsiteY12" fmla="*/ 635112 h 1790812"/>
              <a:gd name="connsiteX13" fmla="*/ 2869283 w 3238053"/>
              <a:gd name="connsiteY13" fmla="*/ 1003412 h 1790812"/>
              <a:gd name="connsiteX14" fmla="*/ 2754983 w 3238053"/>
              <a:gd name="connsiteY14" fmla="*/ 1244712 h 1790812"/>
              <a:gd name="connsiteX15" fmla="*/ 3047083 w 3238053"/>
              <a:gd name="connsiteY15" fmla="*/ 1333612 h 1790812"/>
              <a:gd name="connsiteX16" fmla="*/ 3224883 w 3238053"/>
              <a:gd name="connsiteY16" fmla="*/ 1511412 h 1790812"/>
              <a:gd name="connsiteX17" fmla="*/ 3224883 w 3238053"/>
              <a:gd name="connsiteY17" fmla="*/ 1790812 h 1790812"/>
              <a:gd name="connsiteX18" fmla="*/ 3224883 w 3238053"/>
              <a:gd name="connsiteY18" fmla="*/ 1790812 h 1790812"/>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107283 w 3238053"/>
              <a:gd name="connsiteY9" fmla="*/ 609712 h 1790812"/>
              <a:gd name="connsiteX10" fmla="*/ 2285083 w 3238053"/>
              <a:gd name="connsiteY10" fmla="*/ 470012 h 1790812"/>
              <a:gd name="connsiteX11" fmla="*/ 2615283 w 3238053"/>
              <a:gd name="connsiteY11" fmla="*/ 470012 h 1790812"/>
              <a:gd name="connsiteX12" fmla="*/ 2831183 w 3238053"/>
              <a:gd name="connsiteY12" fmla="*/ 635112 h 1790812"/>
              <a:gd name="connsiteX13" fmla="*/ 2869283 w 3238053"/>
              <a:gd name="connsiteY13" fmla="*/ 1003412 h 1790812"/>
              <a:gd name="connsiteX14" fmla="*/ 2754983 w 3238053"/>
              <a:gd name="connsiteY14" fmla="*/ 1244712 h 1790812"/>
              <a:gd name="connsiteX15" fmla="*/ 3047083 w 3238053"/>
              <a:gd name="connsiteY15" fmla="*/ 1333612 h 1790812"/>
              <a:gd name="connsiteX16" fmla="*/ 3224883 w 3238053"/>
              <a:gd name="connsiteY16" fmla="*/ 1511412 h 1790812"/>
              <a:gd name="connsiteX17" fmla="*/ 3224883 w 3238053"/>
              <a:gd name="connsiteY17" fmla="*/ 1790812 h 1790812"/>
              <a:gd name="connsiteX18" fmla="*/ 3224883 w 3238053"/>
              <a:gd name="connsiteY18" fmla="*/ 1790812 h 1790812"/>
              <a:gd name="connsiteX0" fmla="*/ 24483 w 3238053"/>
              <a:gd name="connsiteY0" fmla="*/ 1778032 h 1790732"/>
              <a:gd name="connsiteX1" fmla="*/ 75283 w 3238053"/>
              <a:gd name="connsiteY1" fmla="*/ 1435132 h 1790732"/>
              <a:gd name="connsiteX2" fmla="*/ 456283 w 3238053"/>
              <a:gd name="connsiteY2" fmla="*/ 1257332 h 1790732"/>
              <a:gd name="connsiteX3" fmla="*/ 367383 w 3238053"/>
              <a:gd name="connsiteY3" fmla="*/ 685832 h 1790732"/>
              <a:gd name="connsiteX4" fmla="*/ 710283 w 3238053"/>
              <a:gd name="connsiteY4" fmla="*/ 419132 h 1790732"/>
              <a:gd name="connsiteX5" fmla="*/ 1103983 w 3238053"/>
              <a:gd name="connsiteY5" fmla="*/ 622332 h 1790732"/>
              <a:gd name="connsiteX6" fmla="*/ 1180183 w 3238053"/>
              <a:gd name="connsiteY6" fmla="*/ 215932 h 1790732"/>
              <a:gd name="connsiteX7" fmla="*/ 1586583 w 3238053"/>
              <a:gd name="connsiteY7" fmla="*/ 32 h 1790732"/>
              <a:gd name="connsiteX8" fmla="*/ 2018383 w 3238053"/>
              <a:gd name="connsiteY8" fmla="*/ 203232 h 1790732"/>
              <a:gd name="connsiteX9" fmla="*/ 2107283 w 3238053"/>
              <a:gd name="connsiteY9" fmla="*/ 609632 h 1790732"/>
              <a:gd name="connsiteX10" fmla="*/ 2285083 w 3238053"/>
              <a:gd name="connsiteY10" fmla="*/ 469932 h 1790732"/>
              <a:gd name="connsiteX11" fmla="*/ 2615283 w 3238053"/>
              <a:gd name="connsiteY11" fmla="*/ 469932 h 1790732"/>
              <a:gd name="connsiteX12" fmla="*/ 2831183 w 3238053"/>
              <a:gd name="connsiteY12" fmla="*/ 635032 h 1790732"/>
              <a:gd name="connsiteX13" fmla="*/ 2869283 w 3238053"/>
              <a:gd name="connsiteY13" fmla="*/ 1003332 h 1790732"/>
              <a:gd name="connsiteX14" fmla="*/ 2754983 w 3238053"/>
              <a:gd name="connsiteY14" fmla="*/ 1244632 h 1790732"/>
              <a:gd name="connsiteX15" fmla="*/ 3047083 w 3238053"/>
              <a:gd name="connsiteY15" fmla="*/ 1333532 h 1790732"/>
              <a:gd name="connsiteX16" fmla="*/ 3224883 w 3238053"/>
              <a:gd name="connsiteY16" fmla="*/ 1511332 h 1790732"/>
              <a:gd name="connsiteX17" fmla="*/ 3224883 w 3238053"/>
              <a:gd name="connsiteY17" fmla="*/ 1790732 h 1790732"/>
              <a:gd name="connsiteX18" fmla="*/ 3224883 w 3238053"/>
              <a:gd name="connsiteY18" fmla="*/ 1790732 h 1790732"/>
              <a:gd name="connsiteX0" fmla="*/ 24483 w 3238053"/>
              <a:gd name="connsiteY0" fmla="*/ 1778032 h 1790732"/>
              <a:gd name="connsiteX1" fmla="*/ 75283 w 3238053"/>
              <a:gd name="connsiteY1" fmla="*/ 1435132 h 1790732"/>
              <a:gd name="connsiteX2" fmla="*/ 456283 w 3238053"/>
              <a:gd name="connsiteY2" fmla="*/ 1257332 h 1790732"/>
              <a:gd name="connsiteX3" fmla="*/ 367383 w 3238053"/>
              <a:gd name="connsiteY3" fmla="*/ 685832 h 1790732"/>
              <a:gd name="connsiteX4" fmla="*/ 710283 w 3238053"/>
              <a:gd name="connsiteY4" fmla="*/ 419132 h 1790732"/>
              <a:gd name="connsiteX5" fmla="*/ 1103983 w 3238053"/>
              <a:gd name="connsiteY5" fmla="*/ 622332 h 1790732"/>
              <a:gd name="connsiteX6" fmla="*/ 1180183 w 3238053"/>
              <a:gd name="connsiteY6" fmla="*/ 215932 h 1790732"/>
              <a:gd name="connsiteX7" fmla="*/ 1586583 w 3238053"/>
              <a:gd name="connsiteY7" fmla="*/ 32 h 1790732"/>
              <a:gd name="connsiteX8" fmla="*/ 2018383 w 3238053"/>
              <a:gd name="connsiteY8" fmla="*/ 203232 h 1790732"/>
              <a:gd name="connsiteX9" fmla="*/ 2107283 w 3238053"/>
              <a:gd name="connsiteY9" fmla="*/ 609632 h 1790732"/>
              <a:gd name="connsiteX10" fmla="*/ 2615283 w 3238053"/>
              <a:gd name="connsiteY10" fmla="*/ 469932 h 1790732"/>
              <a:gd name="connsiteX11" fmla="*/ 2831183 w 3238053"/>
              <a:gd name="connsiteY11" fmla="*/ 635032 h 1790732"/>
              <a:gd name="connsiteX12" fmla="*/ 2869283 w 3238053"/>
              <a:gd name="connsiteY12" fmla="*/ 1003332 h 1790732"/>
              <a:gd name="connsiteX13" fmla="*/ 2754983 w 3238053"/>
              <a:gd name="connsiteY13" fmla="*/ 1244632 h 1790732"/>
              <a:gd name="connsiteX14" fmla="*/ 3047083 w 3238053"/>
              <a:gd name="connsiteY14" fmla="*/ 1333532 h 1790732"/>
              <a:gd name="connsiteX15" fmla="*/ 3224883 w 3238053"/>
              <a:gd name="connsiteY15" fmla="*/ 1511332 h 1790732"/>
              <a:gd name="connsiteX16" fmla="*/ 3224883 w 3238053"/>
              <a:gd name="connsiteY16" fmla="*/ 1790732 h 1790732"/>
              <a:gd name="connsiteX17" fmla="*/ 3224883 w 3238053"/>
              <a:gd name="connsiteY17" fmla="*/ 1790732 h 1790732"/>
              <a:gd name="connsiteX0" fmla="*/ 24483 w 3238053"/>
              <a:gd name="connsiteY0" fmla="*/ 1778032 h 1790732"/>
              <a:gd name="connsiteX1" fmla="*/ 75283 w 3238053"/>
              <a:gd name="connsiteY1" fmla="*/ 1435132 h 1790732"/>
              <a:gd name="connsiteX2" fmla="*/ 456283 w 3238053"/>
              <a:gd name="connsiteY2" fmla="*/ 1257332 h 1790732"/>
              <a:gd name="connsiteX3" fmla="*/ 367383 w 3238053"/>
              <a:gd name="connsiteY3" fmla="*/ 685832 h 1790732"/>
              <a:gd name="connsiteX4" fmla="*/ 710283 w 3238053"/>
              <a:gd name="connsiteY4" fmla="*/ 419132 h 1790732"/>
              <a:gd name="connsiteX5" fmla="*/ 1103983 w 3238053"/>
              <a:gd name="connsiteY5" fmla="*/ 622332 h 1790732"/>
              <a:gd name="connsiteX6" fmla="*/ 1180183 w 3238053"/>
              <a:gd name="connsiteY6" fmla="*/ 215932 h 1790732"/>
              <a:gd name="connsiteX7" fmla="*/ 1586583 w 3238053"/>
              <a:gd name="connsiteY7" fmla="*/ 32 h 1790732"/>
              <a:gd name="connsiteX8" fmla="*/ 2018383 w 3238053"/>
              <a:gd name="connsiteY8" fmla="*/ 203232 h 1790732"/>
              <a:gd name="connsiteX9" fmla="*/ 2107283 w 3238053"/>
              <a:gd name="connsiteY9" fmla="*/ 609632 h 1790732"/>
              <a:gd name="connsiteX10" fmla="*/ 2615283 w 3238053"/>
              <a:gd name="connsiteY10" fmla="*/ 469932 h 1790732"/>
              <a:gd name="connsiteX11" fmla="*/ 2831183 w 3238053"/>
              <a:gd name="connsiteY11" fmla="*/ 635032 h 1790732"/>
              <a:gd name="connsiteX12" fmla="*/ 2869283 w 3238053"/>
              <a:gd name="connsiteY12" fmla="*/ 1003332 h 1790732"/>
              <a:gd name="connsiteX13" fmla="*/ 2754983 w 3238053"/>
              <a:gd name="connsiteY13" fmla="*/ 1244632 h 1790732"/>
              <a:gd name="connsiteX14" fmla="*/ 3047083 w 3238053"/>
              <a:gd name="connsiteY14" fmla="*/ 1333532 h 1790732"/>
              <a:gd name="connsiteX15" fmla="*/ 3224883 w 3238053"/>
              <a:gd name="connsiteY15" fmla="*/ 1511332 h 1790732"/>
              <a:gd name="connsiteX16" fmla="*/ 3224883 w 3238053"/>
              <a:gd name="connsiteY16" fmla="*/ 1790732 h 1790732"/>
              <a:gd name="connsiteX17" fmla="*/ 3224883 w 3238053"/>
              <a:gd name="connsiteY17" fmla="*/ 1790732 h 1790732"/>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615283 w 3238053"/>
              <a:gd name="connsiteY10" fmla="*/ 469934 h 1790734"/>
              <a:gd name="connsiteX11" fmla="*/ 2831183 w 3238053"/>
              <a:gd name="connsiteY11" fmla="*/ 635034 h 1790734"/>
              <a:gd name="connsiteX12" fmla="*/ 2869283 w 3238053"/>
              <a:gd name="connsiteY12" fmla="*/ 10033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513683 w 3238053"/>
              <a:gd name="connsiteY10" fmla="*/ 457234 h 1790734"/>
              <a:gd name="connsiteX11" fmla="*/ 2831183 w 3238053"/>
              <a:gd name="connsiteY11" fmla="*/ 635034 h 1790734"/>
              <a:gd name="connsiteX12" fmla="*/ 2869283 w 3238053"/>
              <a:gd name="connsiteY12" fmla="*/ 10033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513683 w 3238053"/>
              <a:gd name="connsiteY10" fmla="*/ 457234 h 1790734"/>
              <a:gd name="connsiteX11" fmla="*/ 2780383 w 3238053"/>
              <a:gd name="connsiteY11" fmla="*/ 609634 h 1790734"/>
              <a:gd name="connsiteX12" fmla="*/ 2869283 w 3238053"/>
              <a:gd name="connsiteY12" fmla="*/ 10033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513683 w 3238053"/>
              <a:gd name="connsiteY10" fmla="*/ 457234 h 1790734"/>
              <a:gd name="connsiteX11" fmla="*/ 2780383 w 3238053"/>
              <a:gd name="connsiteY11" fmla="*/ 609634 h 1790734"/>
              <a:gd name="connsiteX12" fmla="*/ 2856583 w 3238053"/>
              <a:gd name="connsiteY12" fmla="*/ 9652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47083 w 3224883"/>
              <a:gd name="connsiteY14" fmla="*/ 13335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513683 w 3224883"/>
              <a:gd name="connsiteY10" fmla="*/ 4572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513683 w 3224883"/>
              <a:gd name="connsiteY10" fmla="*/ 4572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335883 w 3224883"/>
              <a:gd name="connsiteY10" fmla="*/ 4953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246983 w 3224883"/>
              <a:gd name="connsiteY10" fmla="*/ 4953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3 h 1790773"/>
              <a:gd name="connsiteX1" fmla="*/ 75283 w 3224883"/>
              <a:gd name="connsiteY1" fmla="*/ 1435173 h 1790773"/>
              <a:gd name="connsiteX2" fmla="*/ 456283 w 3224883"/>
              <a:gd name="connsiteY2" fmla="*/ 1257373 h 1790773"/>
              <a:gd name="connsiteX3" fmla="*/ 367383 w 3224883"/>
              <a:gd name="connsiteY3" fmla="*/ 685873 h 1790773"/>
              <a:gd name="connsiteX4" fmla="*/ 710283 w 3224883"/>
              <a:gd name="connsiteY4" fmla="*/ 419173 h 1790773"/>
              <a:gd name="connsiteX5" fmla="*/ 1103983 w 3224883"/>
              <a:gd name="connsiteY5" fmla="*/ 622373 h 1790773"/>
              <a:gd name="connsiteX6" fmla="*/ 1180183 w 3224883"/>
              <a:gd name="connsiteY6" fmla="*/ 215973 h 1790773"/>
              <a:gd name="connsiteX7" fmla="*/ 1586583 w 3224883"/>
              <a:gd name="connsiteY7" fmla="*/ 73 h 1790773"/>
              <a:gd name="connsiteX8" fmla="*/ 2018383 w 3224883"/>
              <a:gd name="connsiteY8" fmla="*/ 203273 h 1790773"/>
              <a:gd name="connsiteX9" fmla="*/ 2043783 w 3224883"/>
              <a:gd name="connsiteY9" fmla="*/ 971623 h 1790773"/>
              <a:gd name="connsiteX10" fmla="*/ 2246983 w 3224883"/>
              <a:gd name="connsiteY10" fmla="*/ 495373 h 1790773"/>
              <a:gd name="connsiteX11" fmla="*/ 2780383 w 3224883"/>
              <a:gd name="connsiteY11" fmla="*/ 609673 h 1790773"/>
              <a:gd name="connsiteX12" fmla="*/ 2856583 w 3224883"/>
              <a:gd name="connsiteY12" fmla="*/ 965273 h 1790773"/>
              <a:gd name="connsiteX13" fmla="*/ 2754983 w 3224883"/>
              <a:gd name="connsiteY13" fmla="*/ 1244673 h 1790773"/>
              <a:gd name="connsiteX14" fmla="*/ 3085183 w 3224883"/>
              <a:gd name="connsiteY14" fmla="*/ 1409773 h 1790773"/>
              <a:gd name="connsiteX15" fmla="*/ 3224883 w 3224883"/>
              <a:gd name="connsiteY15" fmla="*/ 1790773 h 1790773"/>
              <a:gd name="connsiteX16" fmla="*/ 3224883 w 3224883"/>
              <a:gd name="connsiteY16" fmla="*/ 1790773 h 1790773"/>
              <a:gd name="connsiteX0" fmla="*/ 24483 w 3224883"/>
              <a:gd name="connsiteY0" fmla="*/ 1778073 h 1790773"/>
              <a:gd name="connsiteX1" fmla="*/ 75283 w 3224883"/>
              <a:gd name="connsiteY1" fmla="*/ 1435173 h 1790773"/>
              <a:gd name="connsiteX2" fmla="*/ 456283 w 3224883"/>
              <a:gd name="connsiteY2" fmla="*/ 1257373 h 1790773"/>
              <a:gd name="connsiteX3" fmla="*/ 367383 w 3224883"/>
              <a:gd name="connsiteY3" fmla="*/ 685873 h 1790773"/>
              <a:gd name="connsiteX4" fmla="*/ 710283 w 3224883"/>
              <a:gd name="connsiteY4" fmla="*/ 419173 h 1790773"/>
              <a:gd name="connsiteX5" fmla="*/ 1103983 w 3224883"/>
              <a:gd name="connsiteY5" fmla="*/ 622373 h 1790773"/>
              <a:gd name="connsiteX6" fmla="*/ 1180183 w 3224883"/>
              <a:gd name="connsiteY6" fmla="*/ 215973 h 1790773"/>
              <a:gd name="connsiteX7" fmla="*/ 1586583 w 3224883"/>
              <a:gd name="connsiteY7" fmla="*/ 73 h 1790773"/>
              <a:gd name="connsiteX8" fmla="*/ 2018383 w 3224883"/>
              <a:gd name="connsiteY8" fmla="*/ 203273 h 1790773"/>
              <a:gd name="connsiteX9" fmla="*/ 2043783 w 3224883"/>
              <a:gd name="connsiteY9" fmla="*/ 971623 h 1790773"/>
              <a:gd name="connsiteX10" fmla="*/ 2246983 w 3224883"/>
              <a:gd name="connsiteY10" fmla="*/ 495373 h 1790773"/>
              <a:gd name="connsiteX11" fmla="*/ 2780383 w 3224883"/>
              <a:gd name="connsiteY11" fmla="*/ 609673 h 1790773"/>
              <a:gd name="connsiteX12" fmla="*/ 2856583 w 3224883"/>
              <a:gd name="connsiteY12" fmla="*/ 965273 h 1790773"/>
              <a:gd name="connsiteX13" fmla="*/ 2754983 w 3224883"/>
              <a:gd name="connsiteY13" fmla="*/ 1244673 h 1790773"/>
              <a:gd name="connsiteX14" fmla="*/ 3085183 w 3224883"/>
              <a:gd name="connsiteY14" fmla="*/ 1409773 h 1790773"/>
              <a:gd name="connsiteX15" fmla="*/ 3224883 w 3224883"/>
              <a:gd name="connsiteY15" fmla="*/ 1790773 h 1790773"/>
              <a:gd name="connsiteX16" fmla="*/ 3224883 w 3224883"/>
              <a:gd name="connsiteY16" fmla="*/ 1790773 h 1790773"/>
              <a:gd name="connsiteX0" fmla="*/ 24483 w 3224883"/>
              <a:gd name="connsiteY0" fmla="*/ 1778073 h 1790773"/>
              <a:gd name="connsiteX1" fmla="*/ 75283 w 3224883"/>
              <a:gd name="connsiteY1" fmla="*/ 1435173 h 1790773"/>
              <a:gd name="connsiteX2" fmla="*/ 456283 w 3224883"/>
              <a:gd name="connsiteY2" fmla="*/ 1257373 h 1790773"/>
              <a:gd name="connsiteX3" fmla="*/ 367383 w 3224883"/>
              <a:gd name="connsiteY3" fmla="*/ 685873 h 1790773"/>
              <a:gd name="connsiteX4" fmla="*/ 710283 w 3224883"/>
              <a:gd name="connsiteY4" fmla="*/ 419173 h 1790773"/>
              <a:gd name="connsiteX5" fmla="*/ 1103983 w 3224883"/>
              <a:gd name="connsiteY5" fmla="*/ 622373 h 1790773"/>
              <a:gd name="connsiteX6" fmla="*/ 1180183 w 3224883"/>
              <a:gd name="connsiteY6" fmla="*/ 215973 h 1790773"/>
              <a:gd name="connsiteX7" fmla="*/ 1586583 w 3224883"/>
              <a:gd name="connsiteY7" fmla="*/ 73 h 1790773"/>
              <a:gd name="connsiteX8" fmla="*/ 2018383 w 3224883"/>
              <a:gd name="connsiteY8" fmla="*/ 203273 h 1790773"/>
              <a:gd name="connsiteX9" fmla="*/ 2043783 w 3224883"/>
              <a:gd name="connsiteY9" fmla="*/ 971623 h 1790773"/>
              <a:gd name="connsiteX10" fmla="*/ 2246983 w 3224883"/>
              <a:gd name="connsiteY10" fmla="*/ 495373 h 1790773"/>
              <a:gd name="connsiteX11" fmla="*/ 2780383 w 3224883"/>
              <a:gd name="connsiteY11" fmla="*/ 609673 h 1790773"/>
              <a:gd name="connsiteX12" fmla="*/ 2856583 w 3224883"/>
              <a:gd name="connsiteY12" fmla="*/ 965273 h 1790773"/>
              <a:gd name="connsiteX13" fmla="*/ 2754983 w 3224883"/>
              <a:gd name="connsiteY13" fmla="*/ 1244673 h 1790773"/>
              <a:gd name="connsiteX14" fmla="*/ 3085183 w 3224883"/>
              <a:gd name="connsiteY14" fmla="*/ 1409773 h 1790773"/>
              <a:gd name="connsiteX15" fmla="*/ 3224883 w 3224883"/>
              <a:gd name="connsiteY15" fmla="*/ 1790773 h 1790773"/>
              <a:gd name="connsiteX16" fmla="*/ 3224883 w 3224883"/>
              <a:gd name="connsiteY16" fmla="*/ 1790773 h 1790773"/>
              <a:gd name="connsiteX0" fmla="*/ 24483 w 3224883"/>
              <a:gd name="connsiteY0" fmla="*/ 1778112 h 1790812"/>
              <a:gd name="connsiteX1" fmla="*/ 75283 w 3224883"/>
              <a:gd name="connsiteY1" fmla="*/ 1435212 h 1790812"/>
              <a:gd name="connsiteX2" fmla="*/ 456283 w 3224883"/>
              <a:gd name="connsiteY2" fmla="*/ 1257412 h 1790812"/>
              <a:gd name="connsiteX3" fmla="*/ 367383 w 3224883"/>
              <a:gd name="connsiteY3" fmla="*/ 685912 h 1790812"/>
              <a:gd name="connsiteX4" fmla="*/ 710283 w 3224883"/>
              <a:gd name="connsiteY4" fmla="*/ 419212 h 1790812"/>
              <a:gd name="connsiteX5" fmla="*/ 1103983 w 3224883"/>
              <a:gd name="connsiteY5" fmla="*/ 622412 h 1790812"/>
              <a:gd name="connsiteX6" fmla="*/ 1180183 w 3224883"/>
              <a:gd name="connsiteY6" fmla="*/ 216012 h 1790812"/>
              <a:gd name="connsiteX7" fmla="*/ 1586583 w 3224883"/>
              <a:gd name="connsiteY7" fmla="*/ 112 h 1790812"/>
              <a:gd name="connsiteX8" fmla="*/ 2062833 w 3224883"/>
              <a:gd name="connsiteY8" fmla="*/ 241412 h 1790812"/>
              <a:gd name="connsiteX9" fmla="*/ 2043783 w 3224883"/>
              <a:gd name="connsiteY9" fmla="*/ 971662 h 1790812"/>
              <a:gd name="connsiteX10" fmla="*/ 2246983 w 3224883"/>
              <a:gd name="connsiteY10" fmla="*/ 495412 h 1790812"/>
              <a:gd name="connsiteX11" fmla="*/ 2780383 w 3224883"/>
              <a:gd name="connsiteY11" fmla="*/ 609712 h 1790812"/>
              <a:gd name="connsiteX12" fmla="*/ 2856583 w 3224883"/>
              <a:gd name="connsiteY12" fmla="*/ 965312 h 1790812"/>
              <a:gd name="connsiteX13" fmla="*/ 2754983 w 3224883"/>
              <a:gd name="connsiteY13" fmla="*/ 1244712 h 1790812"/>
              <a:gd name="connsiteX14" fmla="*/ 3085183 w 3224883"/>
              <a:gd name="connsiteY14" fmla="*/ 1409812 h 1790812"/>
              <a:gd name="connsiteX15" fmla="*/ 3224883 w 3224883"/>
              <a:gd name="connsiteY15" fmla="*/ 1790812 h 1790812"/>
              <a:gd name="connsiteX16" fmla="*/ 3224883 w 3224883"/>
              <a:gd name="connsiteY16" fmla="*/ 1790812 h 1790812"/>
              <a:gd name="connsiteX0" fmla="*/ 24483 w 3224883"/>
              <a:gd name="connsiteY0" fmla="*/ 1778112 h 1790812"/>
              <a:gd name="connsiteX1" fmla="*/ 75283 w 3224883"/>
              <a:gd name="connsiteY1" fmla="*/ 1435212 h 1790812"/>
              <a:gd name="connsiteX2" fmla="*/ 456283 w 3224883"/>
              <a:gd name="connsiteY2" fmla="*/ 1257412 h 1790812"/>
              <a:gd name="connsiteX3" fmla="*/ 367383 w 3224883"/>
              <a:gd name="connsiteY3" fmla="*/ 685912 h 1790812"/>
              <a:gd name="connsiteX4" fmla="*/ 710283 w 3224883"/>
              <a:gd name="connsiteY4" fmla="*/ 419212 h 1790812"/>
              <a:gd name="connsiteX5" fmla="*/ 1103983 w 3224883"/>
              <a:gd name="connsiteY5" fmla="*/ 622412 h 1790812"/>
              <a:gd name="connsiteX6" fmla="*/ 1180183 w 3224883"/>
              <a:gd name="connsiteY6" fmla="*/ 216012 h 1790812"/>
              <a:gd name="connsiteX7" fmla="*/ 1586583 w 3224883"/>
              <a:gd name="connsiteY7" fmla="*/ 112 h 1790812"/>
              <a:gd name="connsiteX8" fmla="*/ 2062833 w 3224883"/>
              <a:gd name="connsiteY8" fmla="*/ 241412 h 1790812"/>
              <a:gd name="connsiteX9" fmla="*/ 2043783 w 3224883"/>
              <a:gd name="connsiteY9" fmla="*/ 971662 h 1790812"/>
              <a:gd name="connsiteX10" fmla="*/ 2246983 w 3224883"/>
              <a:gd name="connsiteY10" fmla="*/ 495412 h 1790812"/>
              <a:gd name="connsiteX11" fmla="*/ 2723233 w 3224883"/>
              <a:gd name="connsiteY11" fmla="*/ 539862 h 1790812"/>
              <a:gd name="connsiteX12" fmla="*/ 2856583 w 3224883"/>
              <a:gd name="connsiteY12" fmla="*/ 965312 h 1790812"/>
              <a:gd name="connsiteX13" fmla="*/ 2754983 w 3224883"/>
              <a:gd name="connsiteY13" fmla="*/ 1244712 h 1790812"/>
              <a:gd name="connsiteX14" fmla="*/ 3085183 w 3224883"/>
              <a:gd name="connsiteY14" fmla="*/ 1409812 h 1790812"/>
              <a:gd name="connsiteX15" fmla="*/ 3224883 w 3224883"/>
              <a:gd name="connsiteY15" fmla="*/ 1790812 h 1790812"/>
              <a:gd name="connsiteX16" fmla="*/ 3224883 w 3224883"/>
              <a:gd name="connsiteY16" fmla="*/ 1790812 h 1790812"/>
              <a:gd name="connsiteX0" fmla="*/ 24483 w 3224883"/>
              <a:gd name="connsiteY0" fmla="*/ 1778112 h 1790812"/>
              <a:gd name="connsiteX1" fmla="*/ 75283 w 3224883"/>
              <a:gd name="connsiteY1" fmla="*/ 1435212 h 1790812"/>
              <a:gd name="connsiteX2" fmla="*/ 456283 w 3224883"/>
              <a:gd name="connsiteY2" fmla="*/ 1257412 h 1790812"/>
              <a:gd name="connsiteX3" fmla="*/ 367383 w 3224883"/>
              <a:gd name="connsiteY3" fmla="*/ 685912 h 1790812"/>
              <a:gd name="connsiteX4" fmla="*/ 710283 w 3224883"/>
              <a:gd name="connsiteY4" fmla="*/ 419212 h 1790812"/>
              <a:gd name="connsiteX5" fmla="*/ 1103983 w 3224883"/>
              <a:gd name="connsiteY5" fmla="*/ 622412 h 1790812"/>
              <a:gd name="connsiteX6" fmla="*/ 1180183 w 3224883"/>
              <a:gd name="connsiteY6" fmla="*/ 216012 h 1790812"/>
              <a:gd name="connsiteX7" fmla="*/ 1586583 w 3224883"/>
              <a:gd name="connsiteY7" fmla="*/ 112 h 1790812"/>
              <a:gd name="connsiteX8" fmla="*/ 2062833 w 3224883"/>
              <a:gd name="connsiteY8" fmla="*/ 241412 h 1790812"/>
              <a:gd name="connsiteX9" fmla="*/ 2043783 w 3224883"/>
              <a:gd name="connsiteY9" fmla="*/ 971662 h 1790812"/>
              <a:gd name="connsiteX10" fmla="*/ 2246983 w 3224883"/>
              <a:gd name="connsiteY10" fmla="*/ 495412 h 1790812"/>
              <a:gd name="connsiteX11" fmla="*/ 2723233 w 3224883"/>
              <a:gd name="connsiteY11" fmla="*/ 539862 h 1790812"/>
              <a:gd name="connsiteX12" fmla="*/ 2862933 w 3224883"/>
              <a:gd name="connsiteY12" fmla="*/ 933562 h 1790812"/>
              <a:gd name="connsiteX13" fmla="*/ 2754983 w 3224883"/>
              <a:gd name="connsiteY13" fmla="*/ 1244712 h 1790812"/>
              <a:gd name="connsiteX14" fmla="*/ 3085183 w 3224883"/>
              <a:gd name="connsiteY14" fmla="*/ 1409812 h 1790812"/>
              <a:gd name="connsiteX15" fmla="*/ 3224883 w 3224883"/>
              <a:gd name="connsiteY15" fmla="*/ 1790812 h 1790812"/>
              <a:gd name="connsiteX16" fmla="*/ 3224883 w 3224883"/>
              <a:gd name="connsiteY16" fmla="*/ 1790812 h 1790812"/>
              <a:gd name="connsiteX0" fmla="*/ 24483 w 3224883"/>
              <a:gd name="connsiteY0" fmla="*/ 1778259 h 1790959"/>
              <a:gd name="connsiteX1" fmla="*/ 75283 w 3224883"/>
              <a:gd name="connsiteY1" fmla="*/ 1435359 h 1790959"/>
              <a:gd name="connsiteX2" fmla="*/ 456283 w 3224883"/>
              <a:gd name="connsiteY2" fmla="*/ 1257559 h 1790959"/>
              <a:gd name="connsiteX3" fmla="*/ 367383 w 3224883"/>
              <a:gd name="connsiteY3" fmla="*/ 686059 h 1790959"/>
              <a:gd name="connsiteX4" fmla="*/ 710283 w 3224883"/>
              <a:gd name="connsiteY4" fmla="*/ 4193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367383 w 3224883"/>
              <a:gd name="connsiteY3" fmla="*/ 686059 h 1790959"/>
              <a:gd name="connsiteX4" fmla="*/ 710283 w 3224883"/>
              <a:gd name="connsiteY4" fmla="*/ 4193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367383 w 3224883"/>
              <a:gd name="connsiteY3" fmla="*/ 686059 h 1790959"/>
              <a:gd name="connsiteX4" fmla="*/ 938883 w 3224883"/>
              <a:gd name="connsiteY4" fmla="*/ 4320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430883 w 3224883"/>
              <a:gd name="connsiteY3" fmla="*/ 571759 h 1790959"/>
              <a:gd name="connsiteX4" fmla="*/ 938883 w 3224883"/>
              <a:gd name="connsiteY4" fmla="*/ 4320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430883 w 3224883"/>
              <a:gd name="connsiteY3" fmla="*/ 571759 h 1790959"/>
              <a:gd name="connsiteX4" fmla="*/ 945233 w 3224883"/>
              <a:gd name="connsiteY4" fmla="*/ 4828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430883 w 3224883"/>
              <a:gd name="connsiteY3" fmla="*/ 571759 h 1790959"/>
              <a:gd name="connsiteX4" fmla="*/ 945233 w 3224883"/>
              <a:gd name="connsiteY4" fmla="*/ 4828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46 h 1790946"/>
              <a:gd name="connsiteX1" fmla="*/ 75283 w 3224883"/>
              <a:gd name="connsiteY1" fmla="*/ 1435346 h 1790946"/>
              <a:gd name="connsiteX2" fmla="*/ 456283 w 3224883"/>
              <a:gd name="connsiteY2" fmla="*/ 1257546 h 1790946"/>
              <a:gd name="connsiteX3" fmla="*/ 430883 w 3224883"/>
              <a:gd name="connsiteY3" fmla="*/ 571746 h 1790946"/>
              <a:gd name="connsiteX4" fmla="*/ 945233 w 3224883"/>
              <a:gd name="connsiteY4" fmla="*/ 482846 h 1790946"/>
              <a:gd name="connsiteX5" fmla="*/ 1135733 w 3224883"/>
              <a:gd name="connsiteY5" fmla="*/ 1022596 h 1790946"/>
              <a:gd name="connsiteX6" fmla="*/ 1180183 w 3224883"/>
              <a:gd name="connsiteY6" fmla="*/ 216146 h 1790946"/>
              <a:gd name="connsiteX7" fmla="*/ 1586583 w 3224883"/>
              <a:gd name="connsiteY7" fmla="*/ 246 h 1790946"/>
              <a:gd name="connsiteX8" fmla="*/ 2062833 w 3224883"/>
              <a:gd name="connsiteY8" fmla="*/ 241546 h 1790946"/>
              <a:gd name="connsiteX9" fmla="*/ 2043783 w 3224883"/>
              <a:gd name="connsiteY9" fmla="*/ 971796 h 1790946"/>
              <a:gd name="connsiteX10" fmla="*/ 2246983 w 3224883"/>
              <a:gd name="connsiteY10" fmla="*/ 495546 h 1790946"/>
              <a:gd name="connsiteX11" fmla="*/ 2723233 w 3224883"/>
              <a:gd name="connsiteY11" fmla="*/ 539996 h 1790946"/>
              <a:gd name="connsiteX12" fmla="*/ 2862933 w 3224883"/>
              <a:gd name="connsiteY12" fmla="*/ 933696 h 1790946"/>
              <a:gd name="connsiteX13" fmla="*/ 2754983 w 3224883"/>
              <a:gd name="connsiteY13" fmla="*/ 1244846 h 1790946"/>
              <a:gd name="connsiteX14" fmla="*/ 3085183 w 3224883"/>
              <a:gd name="connsiteY14" fmla="*/ 1409946 h 1790946"/>
              <a:gd name="connsiteX15" fmla="*/ 3224883 w 3224883"/>
              <a:gd name="connsiteY15" fmla="*/ 1790946 h 1790946"/>
              <a:gd name="connsiteX16" fmla="*/ 3224883 w 3224883"/>
              <a:gd name="connsiteY16" fmla="*/ 1790946 h 1790946"/>
              <a:gd name="connsiteX0" fmla="*/ 24483 w 3224883"/>
              <a:gd name="connsiteY0" fmla="*/ 1778246 h 1790946"/>
              <a:gd name="connsiteX1" fmla="*/ 75283 w 3224883"/>
              <a:gd name="connsiteY1" fmla="*/ 1435346 h 1790946"/>
              <a:gd name="connsiteX2" fmla="*/ 456283 w 3224883"/>
              <a:gd name="connsiteY2" fmla="*/ 1257546 h 1790946"/>
              <a:gd name="connsiteX3" fmla="*/ 430883 w 3224883"/>
              <a:gd name="connsiteY3" fmla="*/ 571746 h 1790946"/>
              <a:gd name="connsiteX4" fmla="*/ 945233 w 3224883"/>
              <a:gd name="connsiteY4" fmla="*/ 482846 h 1790946"/>
              <a:gd name="connsiteX5" fmla="*/ 1135733 w 3224883"/>
              <a:gd name="connsiteY5" fmla="*/ 1022596 h 1790946"/>
              <a:gd name="connsiteX6" fmla="*/ 1180183 w 3224883"/>
              <a:gd name="connsiteY6" fmla="*/ 216146 h 1790946"/>
              <a:gd name="connsiteX7" fmla="*/ 1586583 w 3224883"/>
              <a:gd name="connsiteY7" fmla="*/ 246 h 1790946"/>
              <a:gd name="connsiteX8" fmla="*/ 2062833 w 3224883"/>
              <a:gd name="connsiteY8" fmla="*/ 241546 h 1790946"/>
              <a:gd name="connsiteX9" fmla="*/ 2043783 w 3224883"/>
              <a:gd name="connsiteY9" fmla="*/ 971796 h 1790946"/>
              <a:gd name="connsiteX10" fmla="*/ 2246983 w 3224883"/>
              <a:gd name="connsiteY10" fmla="*/ 495546 h 1790946"/>
              <a:gd name="connsiteX11" fmla="*/ 2723233 w 3224883"/>
              <a:gd name="connsiteY11" fmla="*/ 539996 h 1790946"/>
              <a:gd name="connsiteX12" fmla="*/ 2862933 w 3224883"/>
              <a:gd name="connsiteY12" fmla="*/ 933696 h 1790946"/>
              <a:gd name="connsiteX13" fmla="*/ 2754983 w 3224883"/>
              <a:gd name="connsiteY13" fmla="*/ 1244846 h 1790946"/>
              <a:gd name="connsiteX14" fmla="*/ 3085183 w 3224883"/>
              <a:gd name="connsiteY14" fmla="*/ 1409946 h 1790946"/>
              <a:gd name="connsiteX15" fmla="*/ 3224883 w 3224883"/>
              <a:gd name="connsiteY15" fmla="*/ 1790946 h 1790946"/>
              <a:gd name="connsiteX16" fmla="*/ 3224883 w 3224883"/>
              <a:gd name="connsiteY16" fmla="*/ 1790946 h 1790946"/>
              <a:gd name="connsiteX0" fmla="*/ 24483 w 3224883"/>
              <a:gd name="connsiteY0" fmla="*/ 1778089 h 1790789"/>
              <a:gd name="connsiteX1" fmla="*/ 75283 w 3224883"/>
              <a:gd name="connsiteY1" fmla="*/ 1435189 h 1790789"/>
              <a:gd name="connsiteX2" fmla="*/ 456283 w 3224883"/>
              <a:gd name="connsiteY2" fmla="*/ 1257389 h 1790789"/>
              <a:gd name="connsiteX3" fmla="*/ 430883 w 3224883"/>
              <a:gd name="connsiteY3" fmla="*/ 571589 h 1790789"/>
              <a:gd name="connsiteX4" fmla="*/ 945233 w 3224883"/>
              <a:gd name="connsiteY4" fmla="*/ 482689 h 1790789"/>
              <a:gd name="connsiteX5" fmla="*/ 1135733 w 3224883"/>
              <a:gd name="connsiteY5" fmla="*/ 1022439 h 1790789"/>
              <a:gd name="connsiteX6" fmla="*/ 1129383 w 3224883"/>
              <a:gd name="connsiteY6" fmla="*/ 260439 h 1790789"/>
              <a:gd name="connsiteX7" fmla="*/ 1586583 w 3224883"/>
              <a:gd name="connsiteY7" fmla="*/ 89 h 1790789"/>
              <a:gd name="connsiteX8" fmla="*/ 2062833 w 3224883"/>
              <a:gd name="connsiteY8" fmla="*/ 241389 h 1790789"/>
              <a:gd name="connsiteX9" fmla="*/ 2043783 w 3224883"/>
              <a:gd name="connsiteY9" fmla="*/ 971639 h 1790789"/>
              <a:gd name="connsiteX10" fmla="*/ 2246983 w 3224883"/>
              <a:gd name="connsiteY10" fmla="*/ 495389 h 1790789"/>
              <a:gd name="connsiteX11" fmla="*/ 2723233 w 3224883"/>
              <a:gd name="connsiteY11" fmla="*/ 539839 h 1790789"/>
              <a:gd name="connsiteX12" fmla="*/ 2862933 w 3224883"/>
              <a:gd name="connsiteY12" fmla="*/ 933539 h 1790789"/>
              <a:gd name="connsiteX13" fmla="*/ 2754983 w 3224883"/>
              <a:gd name="connsiteY13" fmla="*/ 1244689 h 1790789"/>
              <a:gd name="connsiteX14" fmla="*/ 3085183 w 3224883"/>
              <a:gd name="connsiteY14" fmla="*/ 1409789 h 1790789"/>
              <a:gd name="connsiteX15" fmla="*/ 3224883 w 3224883"/>
              <a:gd name="connsiteY15" fmla="*/ 1790789 h 1790789"/>
              <a:gd name="connsiteX16" fmla="*/ 3224883 w 3224883"/>
              <a:gd name="connsiteY16" fmla="*/ 1790789 h 1790789"/>
              <a:gd name="connsiteX0" fmla="*/ 24483 w 3224883"/>
              <a:gd name="connsiteY0" fmla="*/ 1778095 h 1790795"/>
              <a:gd name="connsiteX1" fmla="*/ 75283 w 3224883"/>
              <a:gd name="connsiteY1" fmla="*/ 1435195 h 1790795"/>
              <a:gd name="connsiteX2" fmla="*/ 456283 w 3224883"/>
              <a:gd name="connsiteY2" fmla="*/ 1257395 h 1790795"/>
              <a:gd name="connsiteX3" fmla="*/ 430883 w 3224883"/>
              <a:gd name="connsiteY3" fmla="*/ 571595 h 1790795"/>
              <a:gd name="connsiteX4" fmla="*/ 945233 w 3224883"/>
              <a:gd name="connsiteY4" fmla="*/ 482695 h 1790795"/>
              <a:gd name="connsiteX5" fmla="*/ 1135733 w 3224883"/>
              <a:gd name="connsiteY5" fmla="*/ 1022445 h 1790795"/>
              <a:gd name="connsiteX6" fmla="*/ 1129383 w 3224883"/>
              <a:gd name="connsiteY6" fmla="*/ 260445 h 1790795"/>
              <a:gd name="connsiteX7" fmla="*/ 1586583 w 3224883"/>
              <a:gd name="connsiteY7" fmla="*/ 95 h 1790795"/>
              <a:gd name="connsiteX8" fmla="*/ 2062833 w 3224883"/>
              <a:gd name="connsiteY8" fmla="*/ 241395 h 1790795"/>
              <a:gd name="connsiteX9" fmla="*/ 2043783 w 3224883"/>
              <a:gd name="connsiteY9" fmla="*/ 971645 h 1790795"/>
              <a:gd name="connsiteX10" fmla="*/ 2246983 w 3224883"/>
              <a:gd name="connsiteY10" fmla="*/ 495395 h 1790795"/>
              <a:gd name="connsiteX11" fmla="*/ 2723233 w 3224883"/>
              <a:gd name="connsiteY11" fmla="*/ 539845 h 1790795"/>
              <a:gd name="connsiteX12" fmla="*/ 2862933 w 3224883"/>
              <a:gd name="connsiteY12" fmla="*/ 933545 h 1790795"/>
              <a:gd name="connsiteX13" fmla="*/ 2754983 w 3224883"/>
              <a:gd name="connsiteY13" fmla="*/ 1244695 h 1790795"/>
              <a:gd name="connsiteX14" fmla="*/ 3085183 w 3224883"/>
              <a:gd name="connsiteY14" fmla="*/ 1409795 h 1790795"/>
              <a:gd name="connsiteX15" fmla="*/ 3224883 w 3224883"/>
              <a:gd name="connsiteY15" fmla="*/ 1790795 h 1790795"/>
              <a:gd name="connsiteX16" fmla="*/ 3224883 w 3224883"/>
              <a:gd name="connsiteY16" fmla="*/ 1790795 h 1790795"/>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0" fmla="*/ 24483 w 3085183"/>
              <a:gd name="connsiteY0" fmla="*/ 1778069 h 1778069"/>
              <a:gd name="connsiteX1" fmla="*/ 75283 w 3085183"/>
              <a:gd name="connsiteY1" fmla="*/ 1435169 h 1778069"/>
              <a:gd name="connsiteX2" fmla="*/ 456283 w 3085183"/>
              <a:gd name="connsiteY2" fmla="*/ 1257369 h 1778069"/>
              <a:gd name="connsiteX3" fmla="*/ 430883 w 3085183"/>
              <a:gd name="connsiteY3" fmla="*/ 571569 h 1778069"/>
              <a:gd name="connsiteX4" fmla="*/ 945233 w 3085183"/>
              <a:gd name="connsiteY4" fmla="*/ 482669 h 1778069"/>
              <a:gd name="connsiteX5" fmla="*/ 1135733 w 3085183"/>
              <a:gd name="connsiteY5" fmla="*/ 1022419 h 1778069"/>
              <a:gd name="connsiteX6" fmla="*/ 1129383 w 3085183"/>
              <a:gd name="connsiteY6" fmla="*/ 260419 h 1778069"/>
              <a:gd name="connsiteX7" fmla="*/ 1586583 w 3085183"/>
              <a:gd name="connsiteY7" fmla="*/ 69 h 1778069"/>
              <a:gd name="connsiteX8" fmla="*/ 2062833 w 3085183"/>
              <a:gd name="connsiteY8" fmla="*/ 241369 h 1778069"/>
              <a:gd name="connsiteX9" fmla="*/ 2043783 w 3085183"/>
              <a:gd name="connsiteY9" fmla="*/ 971619 h 1778069"/>
              <a:gd name="connsiteX10" fmla="*/ 2246983 w 3085183"/>
              <a:gd name="connsiteY10" fmla="*/ 495369 h 1778069"/>
              <a:gd name="connsiteX11" fmla="*/ 2723233 w 3085183"/>
              <a:gd name="connsiteY11" fmla="*/ 539819 h 1778069"/>
              <a:gd name="connsiteX12" fmla="*/ 2862933 w 3085183"/>
              <a:gd name="connsiteY12" fmla="*/ 933519 h 1778069"/>
              <a:gd name="connsiteX13" fmla="*/ 2754983 w 3085183"/>
              <a:gd name="connsiteY13" fmla="*/ 1244669 h 1778069"/>
              <a:gd name="connsiteX14" fmla="*/ 3085183 w 3085183"/>
              <a:gd name="connsiteY14" fmla="*/ 1409769 h 1778069"/>
              <a:gd name="connsiteX0" fmla="*/ 24483 w 2863319"/>
              <a:gd name="connsiteY0" fmla="*/ 1778069 h 1778069"/>
              <a:gd name="connsiteX1" fmla="*/ 75283 w 2863319"/>
              <a:gd name="connsiteY1" fmla="*/ 1435169 h 1778069"/>
              <a:gd name="connsiteX2" fmla="*/ 456283 w 2863319"/>
              <a:gd name="connsiteY2" fmla="*/ 1257369 h 1778069"/>
              <a:gd name="connsiteX3" fmla="*/ 430883 w 2863319"/>
              <a:gd name="connsiteY3" fmla="*/ 571569 h 1778069"/>
              <a:gd name="connsiteX4" fmla="*/ 945233 w 2863319"/>
              <a:gd name="connsiteY4" fmla="*/ 482669 h 1778069"/>
              <a:gd name="connsiteX5" fmla="*/ 1135733 w 2863319"/>
              <a:gd name="connsiteY5" fmla="*/ 1022419 h 1778069"/>
              <a:gd name="connsiteX6" fmla="*/ 1129383 w 2863319"/>
              <a:gd name="connsiteY6" fmla="*/ 260419 h 1778069"/>
              <a:gd name="connsiteX7" fmla="*/ 1586583 w 2863319"/>
              <a:gd name="connsiteY7" fmla="*/ 69 h 1778069"/>
              <a:gd name="connsiteX8" fmla="*/ 2062833 w 2863319"/>
              <a:gd name="connsiteY8" fmla="*/ 241369 h 1778069"/>
              <a:gd name="connsiteX9" fmla="*/ 2043783 w 2863319"/>
              <a:gd name="connsiteY9" fmla="*/ 971619 h 1778069"/>
              <a:gd name="connsiteX10" fmla="*/ 2246983 w 2863319"/>
              <a:gd name="connsiteY10" fmla="*/ 495369 h 1778069"/>
              <a:gd name="connsiteX11" fmla="*/ 2723233 w 2863319"/>
              <a:gd name="connsiteY11" fmla="*/ 539819 h 1778069"/>
              <a:gd name="connsiteX12" fmla="*/ 2862933 w 2863319"/>
              <a:gd name="connsiteY12" fmla="*/ 933519 h 1778069"/>
              <a:gd name="connsiteX13" fmla="*/ 2754983 w 2863319"/>
              <a:gd name="connsiteY13" fmla="*/ 1244669 h 1778069"/>
              <a:gd name="connsiteX0" fmla="*/ 24483 w 2862933"/>
              <a:gd name="connsiteY0" fmla="*/ 1778069 h 1778069"/>
              <a:gd name="connsiteX1" fmla="*/ 75283 w 2862933"/>
              <a:gd name="connsiteY1" fmla="*/ 1435169 h 1778069"/>
              <a:gd name="connsiteX2" fmla="*/ 456283 w 2862933"/>
              <a:gd name="connsiteY2" fmla="*/ 1257369 h 1778069"/>
              <a:gd name="connsiteX3" fmla="*/ 430883 w 2862933"/>
              <a:gd name="connsiteY3" fmla="*/ 571569 h 1778069"/>
              <a:gd name="connsiteX4" fmla="*/ 945233 w 2862933"/>
              <a:gd name="connsiteY4" fmla="*/ 482669 h 1778069"/>
              <a:gd name="connsiteX5" fmla="*/ 1135733 w 2862933"/>
              <a:gd name="connsiteY5" fmla="*/ 1022419 h 1778069"/>
              <a:gd name="connsiteX6" fmla="*/ 1129383 w 2862933"/>
              <a:gd name="connsiteY6" fmla="*/ 260419 h 1778069"/>
              <a:gd name="connsiteX7" fmla="*/ 1586583 w 2862933"/>
              <a:gd name="connsiteY7" fmla="*/ 69 h 1778069"/>
              <a:gd name="connsiteX8" fmla="*/ 2062833 w 2862933"/>
              <a:gd name="connsiteY8" fmla="*/ 241369 h 1778069"/>
              <a:gd name="connsiteX9" fmla="*/ 2043783 w 2862933"/>
              <a:gd name="connsiteY9" fmla="*/ 971619 h 1778069"/>
              <a:gd name="connsiteX10" fmla="*/ 2246983 w 2862933"/>
              <a:gd name="connsiteY10" fmla="*/ 495369 h 1778069"/>
              <a:gd name="connsiteX11" fmla="*/ 2723233 w 2862933"/>
              <a:gd name="connsiteY11" fmla="*/ 539819 h 1778069"/>
              <a:gd name="connsiteX12" fmla="*/ 2862933 w 2862933"/>
              <a:gd name="connsiteY12" fmla="*/ 933519 h 1778069"/>
              <a:gd name="connsiteX0" fmla="*/ 24483 w 2723233"/>
              <a:gd name="connsiteY0" fmla="*/ 1778069 h 1778069"/>
              <a:gd name="connsiteX1" fmla="*/ 75283 w 2723233"/>
              <a:gd name="connsiteY1" fmla="*/ 1435169 h 1778069"/>
              <a:gd name="connsiteX2" fmla="*/ 456283 w 2723233"/>
              <a:gd name="connsiteY2" fmla="*/ 1257369 h 1778069"/>
              <a:gd name="connsiteX3" fmla="*/ 430883 w 2723233"/>
              <a:gd name="connsiteY3" fmla="*/ 571569 h 1778069"/>
              <a:gd name="connsiteX4" fmla="*/ 945233 w 2723233"/>
              <a:gd name="connsiteY4" fmla="*/ 482669 h 1778069"/>
              <a:gd name="connsiteX5" fmla="*/ 1135733 w 2723233"/>
              <a:gd name="connsiteY5" fmla="*/ 1022419 h 1778069"/>
              <a:gd name="connsiteX6" fmla="*/ 1129383 w 2723233"/>
              <a:gd name="connsiteY6" fmla="*/ 260419 h 1778069"/>
              <a:gd name="connsiteX7" fmla="*/ 1586583 w 2723233"/>
              <a:gd name="connsiteY7" fmla="*/ 69 h 1778069"/>
              <a:gd name="connsiteX8" fmla="*/ 2062833 w 2723233"/>
              <a:gd name="connsiteY8" fmla="*/ 241369 h 1778069"/>
              <a:gd name="connsiteX9" fmla="*/ 2043783 w 2723233"/>
              <a:gd name="connsiteY9" fmla="*/ 971619 h 1778069"/>
              <a:gd name="connsiteX10" fmla="*/ 2246983 w 2723233"/>
              <a:gd name="connsiteY10" fmla="*/ 495369 h 1778069"/>
              <a:gd name="connsiteX11" fmla="*/ 2723233 w 2723233"/>
              <a:gd name="connsiteY11" fmla="*/ 539819 h 1778069"/>
              <a:gd name="connsiteX0" fmla="*/ 24483 w 2246983"/>
              <a:gd name="connsiteY0" fmla="*/ 1778069 h 1778069"/>
              <a:gd name="connsiteX1" fmla="*/ 75283 w 2246983"/>
              <a:gd name="connsiteY1" fmla="*/ 1435169 h 1778069"/>
              <a:gd name="connsiteX2" fmla="*/ 456283 w 2246983"/>
              <a:gd name="connsiteY2" fmla="*/ 1257369 h 1778069"/>
              <a:gd name="connsiteX3" fmla="*/ 430883 w 2246983"/>
              <a:gd name="connsiteY3" fmla="*/ 571569 h 1778069"/>
              <a:gd name="connsiteX4" fmla="*/ 945233 w 2246983"/>
              <a:gd name="connsiteY4" fmla="*/ 482669 h 1778069"/>
              <a:gd name="connsiteX5" fmla="*/ 1135733 w 2246983"/>
              <a:gd name="connsiteY5" fmla="*/ 1022419 h 1778069"/>
              <a:gd name="connsiteX6" fmla="*/ 1129383 w 2246983"/>
              <a:gd name="connsiteY6" fmla="*/ 260419 h 1778069"/>
              <a:gd name="connsiteX7" fmla="*/ 1586583 w 2246983"/>
              <a:gd name="connsiteY7" fmla="*/ 69 h 1778069"/>
              <a:gd name="connsiteX8" fmla="*/ 2062833 w 2246983"/>
              <a:gd name="connsiteY8" fmla="*/ 241369 h 1778069"/>
              <a:gd name="connsiteX9" fmla="*/ 2043783 w 2246983"/>
              <a:gd name="connsiteY9" fmla="*/ 971619 h 1778069"/>
              <a:gd name="connsiteX10" fmla="*/ 2246983 w 2246983"/>
              <a:gd name="connsiteY10" fmla="*/ 495369 h 1778069"/>
              <a:gd name="connsiteX0" fmla="*/ 24483 w 2083771"/>
              <a:gd name="connsiteY0" fmla="*/ 1778069 h 1778069"/>
              <a:gd name="connsiteX1" fmla="*/ 75283 w 2083771"/>
              <a:gd name="connsiteY1" fmla="*/ 1435169 h 1778069"/>
              <a:gd name="connsiteX2" fmla="*/ 456283 w 2083771"/>
              <a:gd name="connsiteY2" fmla="*/ 1257369 h 1778069"/>
              <a:gd name="connsiteX3" fmla="*/ 430883 w 2083771"/>
              <a:gd name="connsiteY3" fmla="*/ 571569 h 1778069"/>
              <a:gd name="connsiteX4" fmla="*/ 945233 w 2083771"/>
              <a:gd name="connsiteY4" fmla="*/ 482669 h 1778069"/>
              <a:gd name="connsiteX5" fmla="*/ 1135733 w 2083771"/>
              <a:gd name="connsiteY5" fmla="*/ 1022419 h 1778069"/>
              <a:gd name="connsiteX6" fmla="*/ 1129383 w 2083771"/>
              <a:gd name="connsiteY6" fmla="*/ 260419 h 1778069"/>
              <a:gd name="connsiteX7" fmla="*/ 1586583 w 2083771"/>
              <a:gd name="connsiteY7" fmla="*/ 69 h 1778069"/>
              <a:gd name="connsiteX8" fmla="*/ 2062833 w 2083771"/>
              <a:gd name="connsiteY8" fmla="*/ 241369 h 1778069"/>
              <a:gd name="connsiteX9" fmla="*/ 2043783 w 2083771"/>
              <a:gd name="connsiteY9" fmla="*/ 971619 h 1778069"/>
              <a:gd name="connsiteX0" fmla="*/ 24483 w 2083771"/>
              <a:gd name="connsiteY0" fmla="*/ 1778069 h 1778069"/>
              <a:gd name="connsiteX1" fmla="*/ 75283 w 2083771"/>
              <a:gd name="connsiteY1" fmla="*/ 1435169 h 1778069"/>
              <a:gd name="connsiteX2" fmla="*/ 456283 w 2083771"/>
              <a:gd name="connsiteY2" fmla="*/ 1257369 h 1778069"/>
              <a:gd name="connsiteX3" fmla="*/ 430883 w 2083771"/>
              <a:gd name="connsiteY3" fmla="*/ 571569 h 1778069"/>
              <a:gd name="connsiteX4" fmla="*/ 945233 w 2083771"/>
              <a:gd name="connsiteY4" fmla="*/ 482669 h 1778069"/>
              <a:gd name="connsiteX5" fmla="*/ 1135733 w 2083771"/>
              <a:gd name="connsiteY5" fmla="*/ 1022419 h 1778069"/>
              <a:gd name="connsiteX6" fmla="*/ 1586583 w 2083771"/>
              <a:gd name="connsiteY6" fmla="*/ 69 h 1778069"/>
              <a:gd name="connsiteX7" fmla="*/ 2062833 w 2083771"/>
              <a:gd name="connsiteY7" fmla="*/ 241369 h 1778069"/>
              <a:gd name="connsiteX8" fmla="*/ 2043783 w 2083771"/>
              <a:gd name="connsiteY8" fmla="*/ 971619 h 1778069"/>
              <a:gd name="connsiteX0" fmla="*/ 24483 w 2062833"/>
              <a:gd name="connsiteY0" fmla="*/ 1778069 h 1778069"/>
              <a:gd name="connsiteX1" fmla="*/ 75283 w 2062833"/>
              <a:gd name="connsiteY1" fmla="*/ 1435169 h 1778069"/>
              <a:gd name="connsiteX2" fmla="*/ 456283 w 2062833"/>
              <a:gd name="connsiteY2" fmla="*/ 1257369 h 1778069"/>
              <a:gd name="connsiteX3" fmla="*/ 430883 w 2062833"/>
              <a:gd name="connsiteY3" fmla="*/ 571569 h 1778069"/>
              <a:gd name="connsiteX4" fmla="*/ 945233 w 2062833"/>
              <a:gd name="connsiteY4" fmla="*/ 482669 h 1778069"/>
              <a:gd name="connsiteX5" fmla="*/ 1135733 w 2062833"/>
              <a:gd name="connsiteY5" fmla="*/ 1022419 h 1778069"/>
              <a:gd name="connsiteX6" fmla="*/ 1586583 w 2062833"/>
              <a:gd name="connsiteY6" fmla="*/ 69 h 1778069"/>
              <a:gd name="connsiteX7" fmla="*/ 2062833 w 2062833"/>
              <a:gd name="connsiteY7" fmla="*/ 241369 h 1778069"/>
              <a:gd name="connsiteX0" fmla="*/ 24483 w 1586583"/>
              <a:gd name="connsiteY0" fmla="*/ 1778000 h 1778000"/>
              <a:gd name="connsiteX1" fmla="*/ 75283 w 1586583"/>
              <a:gd name="connsiteY1" fmla="*/ 1435100 h 1778000"/>
              <a:gd name="connsiteX2" fmla="*/ 456283 w 1586583"/>
              <a:gd name="connsiteY2" fmla="*/ 1257300 h 1778000"/>
              <a:gd name="connsiteX3" fmla="*/ 430883 w 1586583"/>
              <a:gd name="connsiteY3" fmla="*/ 571500 h 1778000"/>
              <a:gd name="connsiteX4" fmla="*/ 945233 w 1586583"/>
              <a:gd name="connsiteY4" fmla="*/ 482600 h 1778000"/>
              <a:gd name="connsiteX5" fmla="*/ 1135733 w 1586583"/>
              <a:gd name="connsiteY5" fmla="*/ 1022350 h 1778000"/>
              <a:gd name="connsiteX6" fmla="*/ 1586583 w 1586583"/>
              <a:gd name="connsiteY6" fmla="*/ 0 h 1778000"/>
              <a:gd name="connsiteX0" fmla="*/ 24483 w 1135733"/>
              <a:gd name="connsiteY0" fmla="*/ 1334531 h 1334531"/>
              <a:gd name="connsiteX1" fmla="*/ 75283 w 1135733"/>
              <a:gd name="connsiteY1" fmla="*/ 991631 h 1334531"/>
              <a:gd name="connsiteX2" fmla="*/ 456283 w 1135733"/>
              <a:gd name="connsiteY2" fmla="*/ 813831 h 1334531"/>
              <a:gd name="connsiteX3" fmla="*/ 430883 w 1135733"/>
              <a:gd name="connsiteY3" fmla="*/ 128031 h 1334531"/>
              <a:gd name="connsiteX4" fmla="*/ 945233 w 1135733"/>
              <a:gd name="connsiteY4" fmla="*/ 39131 h 1334531"/>
              <a:gd name="connsiteX5" fmla="*/ 1135733 w 1135733"/>
              <a:gd name="connsiteY5" fmla="*/ 578881 h 133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5733" h="1334531">
                <a:moveTo>
                  <a:pt x="24483" y="1334531"/>
                </a:moveTo>
                <a:cubicBezTo>
                  <a:pt x="-24201" y="1250922"/>
                  <a:pt x="3316" y="1078414"/>
                  <a:pt x="75283" y="991631"/>
                </a:cubicBezTo>
                <a:cubicBezTo>
                  <a:pt x="147250" y="904848"/>
                  <a:pt x="299650" y="873097"/>
                  <a:pt x="456283" y="813831"/>
                </a:cubicBezTo>
                <a:cubicBezTo>
                  <a:pt x="356800" y="570414"/>
                  <a:pt x="349391" y="257148"/>
                  <a:pt x="430883" y="128031"/>
                </a:cubicBezTo>
                <a:cubicBezTo>
                  <a:pt x="512375" y="-1086"/>
                  <a:pt x="827758" y="-36011"/>
                  <a:pt x="945233" y="39131"/>
                </a:cubicBezTo>
                <a:cubicBezTo>
                  <a:pt x="1062708" y="114273"/>
                  <a:pt x="1129383" y="375681"/>
                  <a:pt x="1135733" y="578881"/>
                </a:cubicBez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5" name="直接连接符 14"/>
          <p:cNvCxnSpPr>
            <a:stCxn id="18" idx="6"/>
          </p:cNvCxnSpPr>
          <p:nvPr/>
        </p:nvCxnSpPr>
        <p:spPr>
          <a:xfrm flipV="1">
            <a:off x="7729220" y="3716761"/>
            <a:ext cx="4504979" cy="17710"/>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8" name="任意多边形 17"/>
          <p:cNvSpPr/>
          <p:nvPr/>
        </p:nvSpPr>
        <p:spPr>
          <a:xfrm>
            <a:off x="6548120" y="2402198"/>
            <a:ext cx="1182462" cy="1332273"/>
          </a:xfrm>
          <a:custGeom>
            <a:avLst/>
            <a:gdLst>
              <a:gd name="connsiteX0" fmla="*/ 61849 w 3275419"/>
              <a:gd name="connsiteY0" fmla="*/ 1758314 h 1771014"/>
              <a:gd name="connsiteX1" fmla="*/ 36449 w 3275419"/>
              <a:gd name="connsiteY1" fmla="*/ 1504314 h 1771014"/>
              <a:gd name="connsiteX2" fmla="*/ 493649 w 3275419"/>
              <a:gd name="connsiteY2" fmla="*/ 1237614 h 1771014"/>
              <a:gd name="connsiteX3" fmla="*/ 366649 w 3275419"/>
              <a:gd name="connsiteY3" fmla="*/ 996314 h 1771014"/>
              <a:gd name="connsiteX4" fmla="*/ 430149 w 3275419"/>
              <a:gd name="connsiteY4" fmla="*/ 640714 h 1771014"/>
              <a:gd name="connsiteX5" fmla="*/ 646049 w 3275419"/>
              <a:gd name="connsiteY5" fmla="*/ 462914 h 1771014"/>
              <a:gd name="connsiteX6" fmla="*/ 874649 w 3275419"/>
              <a:gd name="connsiteY6" fmla="*/ 437514 h 1771014"/>
              <a:gd name="connsiteX7" fmla="*/ 1141349 w 3275419"/>
              <a:gd name="connsiteY7" fmla="*/ 602614 h 1771014"/>
              <a:gd name="connsiteX8" fmla="*/ 1128649 w 3275419"/>
              <a:gd name="connsiteY8" fmla="*/ 361314 h 1771014"/>
              <a:gd name="connsiteX9" fmla="*/ 1281049 w 3275419"/>
              <a:gd name="connsiteY9" fmla="*/ 107314 h 1771014"/>
              <a:gd name="connsiteX10" fmla="*/ 1598549 w 3275419"/>
              <a:gd name="connsiteY10" fmla="*/ 5714 h 1771014"/>
              <a:gd name="connsiteX11" fmla="*/ 1941449 w 3275419"/>
              <a:gd name="connsiteY11" fmla="*/ 31114 h 1771014"/>
              <a:gd name="connsiteX12" fmla="*/ 2119249 w 3275419"/>
              <a:gd name="connsiteY12" fmla="*/ 183514 h 1771014"/>
              <a:gd name="connsiteX13" fmla="*/ 2131949 w 3275419"/>
              <a:gd name="connsiteY13" fmla="*/ 475614 h 1771014"/>
              <a:gd name="connsiteX14" fmla="*/ 2144649 w 3275419"/>
              <a:gd name="connsiteY14" fmla="*/ 589914 h 1771014"/>
              <a:gd name="connsiteX15" fmla="*/ 2322449 w 3275419"/>
              <a:gd name="connsiteY15" fmla="*/ 450214 h 1771014"/>
              <a:gd name="connsiteX16" fmla="*/ 2652649 w 3275419"/>
              <a:gd name="connsiteY16" fmla="*/ 450214 h 1771014"/>
              <a:gd name="connsiteX17" fmla="*/ 2868549 w 3275419"/>
              <a:gd name="connsiteY17" fmla="*/ 615314 h 1771014"/>
              <a:gd name="connsiteX18" fmla="*/ 2906649 w 3275419"/>
              <a:gd name="connsiteY18" fmla="*/ 983614 h 1771014"/>
              <a:gd name="connsiteX19" fmla="*/ 2792349 w 3275419"/>
              <a:gd name="connsiteY19" fmla="*/ 1224914 h 1771014"/>
              <a:gd name="connsiteX20" fmla="*/ 3084449 w 3275419"/>
              <a:gd name="connsiteY20" fmla="*/ 1313814 h 1771014"/>
              <a:gd name="connsiteX21" fmla="*/ 3262249 w 3275419"/>
              <a:gd name="connsiteY21" fmla="*/ 1491614 h 1771014"/>
              <a:gd name="connsiteX22" fmla="*/ 3262249 w 3275419"/>
              <a:gd name="connsiteY22" fmla="*/ 1771014 h 1771014"/>
              <a:gd name="connsiteX23" fmla="*/ 3262249 w 3275419"/>
              <a:gd name="connsiteY23" fmla="*/ 1771014 h 1771014"/>
              <a:gd name="connsiteX0" fmla="*/ 61849 w 3275419"/>
              <a:gd name="connsiteY0" fmla="*/ 1758314 h 1771014"/>
              <a:gd name="connsiteX1" fmla="*/ 36449 w 3275419"/>
              <a:gd name="connsiteY1" fmla="*/ 1504314 h 1771014"/>
              <a:gd name="connsiteX2" fmla="*/ 493649 w 3275419"/>
              <a:gd name="connsiteY2" fmla="*/ 1237614 h 1771014"/>
              <a:gd name="connsiteX3" fmla="*/ 366649 w 3275419"/>
              <a:gd name="connsiteY3" fmla="*/ 996314 h 1771014"/>
              <a:gd name="connsiteX4" fmla="*/ 430149 w 3275419"/>
              <a:gd name="connsiteY4" fmla="*/ 640714 h 1771014"/>
              <a:gd name="connsiteX5" fmla="*/ 646049 w 3275419"/>
              <a:gd name="connsiteY5" fmla="*/ 462914 h 1771014"/>
              <a:gd name="connsiteX6" fmla="*/ 874649 w 3275419"/>
              <a:gd name="connsiteY6" fmla="*/ 437514 h 1771014"/>
              <a:gd name="connsiteX7" fmla="*/ 1141349 w 3275419"/>
              <a:gd name="connsiteY7" fmla="*/ 602614 h 1771014"/>
              <a:gd name="connsiteX8" fmla="*/ 1128649 w 3275419"/>
              <a:gd name="connsiteY8" fmla="*/ 361314 h 1771014"/>
              <a:gd name="connsiteX9" fmla="*/ 1281049 w 3275419"/>
              <a:gd name="connsiteY9" fmla="*/ 107314 h 1771014"/>
              <a:gd name="connsiteX10" fmla="*/ 1598549 w 3275419"/>
              <a:gd name="connsiteY10" fmla="*/ 5714 h 1771014"/>
              <a:gd name="connsiteX11" fmla="*/ 1941449 w 3275419"/>
              <a:gd name="connsiteY11" fmla="*/ 31114 h 1771014"/>
              <a:gd name="connsiteX12" fmla="*/ 2119249 w 3275419"/>
              <a:gd name="connsiteY12" fmla="*/ 183514 h 1771014"/>
              <a:gd name="connsiteX13" fmla="*/ 2131949 w 3275419"/>
              <a:gd name="connsiteY13" fmla="*/ 475614 h 1771014"/>
              <a:gd name="connsiteX14" fmla="*/ 2144649 w 3275419"/>
              <a:gd name="connsiteY14" fmla="*/ 589914 h 1771014"/>
              <a:gd name="connsiteX15" fmla="*/ 2322449 w 3275419"/>
              <a:gd name="connsiteY15" fmla="*/ 450214 h 1771014"/>
              <a:gd name="connsiteX16" fmla="*/ 2652649 w 3275419"/>
              <a:gd name="connsiteY16" fmla="*/ 450214 h 1771014"/>
              <a:gd name="connsiteX17" fmla="*/ 2868549 w 3275419"/>
              <a:gd name="connsiteY17" fmla="*/ 615314 h 1771014"/>
              <a:gd name="connsiteX18" fmla="*/ 2906649 w 3275419"/>
              <a:gd name="connsiteY18" fmla="*/ 983614 h 1771014"/>
              <a:gd name="connsiteX19" fmla="*/ 2792349 w 3275419"/>
              <a:gd name="connsiteY19" fmla="*/ 1224914 h 1771014"/>
              <a:gd name="connsiteX20" fmla="*/ 3084449 w 3275419"/>
              <a:gd name="connsiteY20" fmla="*/ 1313814 h 1771014"/>
              <a:gd name="connsiteX21" fmla="*/ 3262249 w 3275419"/>
              <a:gd name="connsiteY21" fmla="*/ 1491614 h 1771014"/>
              <a:gd name="connsiteX22" fmla="*/ 3262249 w 3275419"/>
              <a:gd name="connsiteY22" fmla="*/ 1771014 h 1771014"/>
              <a:gd name="connsiteX23" fmla="*/ 3262249 w 3275419"/>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29283 w 3238053"/>
              <a:gd name="connsiteY3" fmla="*/ 996314 h 1771014"/>
              <a:gd name="connsiteX4" fmla="*/ 392783 w 3238053"/>
              <a:gd name="connsiteY4" fmla="*/ 640714 h 1771014"/>
              <a:gd name="connsiteX5" fmla="*/ 608683 w 3238053"/>
              <a:gd name="connsiteY5" fmla="*/ 462914 h 1771014"/>
              <a:gd name="connsiteX6" fmla="*/ 837283 w 3238053"/>
              <a:gd name="connsiteY6" fmla="*/ 437514 h 1771014"/>
              <a:gd name="connsiteX7" fmla="*/ 1103983 w 3238053"/>
              <a:gd name="connsiteY7" fmla="*/ 602614 h 1771014"/>
              <a:gd name="connsiteX8" fmla="*/ 1091283 w 3238053"/>
              <a:gd name="connsiteY8" fmla="*/ 361314 h 1771014"/>
              <a:gd name="connsiteX9" fmla="*/ 1243683 w 3238053"/>
              <a:gd name="connsiteY9" fmla="*/ 107314 h 1771014"/>
              <a:gd name="connsiteX10" fmla="*/ 1561183 w 3238053"/>
              <a:gd name="connsiteY10" fmla="*/ 5714 h 1771014"/>
              <a:gd name="connsiteX11" fmla="*/ 1904083 w 3238053"/>
              <a:gd name="connsiteY11" fmla="*/ 31114 h 1771014"/>
              <a:gd name="connsiteX12" fmla="*/ 2081883 w 3238053"/>
              <a:gd name="connsiteY12" fmla="*/ 183514 h 1771014"/>
              <a:gd name="connsiteX13" fmla="*/ 2094583 w 3238053"/>
              <a:gd name="connsiteY13" fmla="*/ 475614 h 1771014"/>
              <a:gd name="connsiteX14" fmla="*/ 2107283 w 3238053"/>
              <a:gd name="connsiteY14" fmla="*/ 589914 h 1771014"/>
              <a:gd name="connsiteX15" fmla="*/ 2285083 w 3238053"/>
              <a:gd name="connsiteY15" fmla="*/ 450214 h 1771014"/>
              <a:gd name="connsiteX16" fmla="*/ 2615283 w 3238053"/>
              <a:gd name="connsiteY16" fmla="*/ 450214 h 1771014"/>
              <a:gd name="connsiteX17" fmla="*/ 2831183 w 3238053"/>
              <a:gd name="connsiteY17" fmla="*/ 615314 h 1771014"/>
              <a:gd name="connsiteX18" fmla="*/ 2869283 w 3238053"/>
              <a:gd name="connsiteY18" fmla="*/ 983614 h 1771014"/>
              <a:gd name="connsiteX19" fmla="*/ 2754983 w 3238053"/>
              <a:gd name="connsiteY19" fmla="*/ 1224914 h 1771014"/>
              <a:gd name="connsiteX20" fmla="*/ 3047083 w 3238053"/>
              <a:gd name="connsiteY20" fmla="*/ 1313814 h 1771014"/>
              <a:gd name="connsiteX21" fmla="*/ 3224883 w 3238053"/>
              <a:gd name="connsiteY21" fmla="*/ 1491614 h 1771014"/>
              <a:gd name="connsiteX22" fmla="*/ 3224883 w 3238053"/>
              <a:gd name="connsiteY22" fmla="*/ 1771014 h 1771014"/>
              <a:gd name="connsiteX23" fmla="*/ 3224883 w 3238053"/>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29283 w 3238053"/>
              <a:gd name="connsiteY3" fmla="*/ 996314 h 1771014"/>
              <a:gd name="connsiteX4" fmla="*/ 392783 w 3238053"/>
              <a:gd name="connsiteY4" fmla="*/ 640714 h 1771014"/>
              <a:gd name="connsiteX5" fmla="*/ 608683 w 3238053"/>
              <a:gd name="connsiteY5" fmla="*/ 462914 h 1771014"/>
              <a:gd name="connsiteX6" fmla="*/ 837283 w 3238053"/>
              <a:gd name="connsiteY6" fmla="*/ 437514 h 1771014"/>
              <a:gd name="connsiteX7" fmla="*/ 1103983 w 3238053"/>
              <a:gd name="connsiteY7" fmla="*/ 602614 h 1771014"/>
              <a:gd name="connsiteX8" fmla="*/ 1091283 w 3238053"/>
              <a:gd name="connsiteY8" fmla="*/ 361314 h 1771014"/>
              <a:gd name="connsiteX9" fmla="*/ 1243683 w 3238053"/>
              <a:gd name="connsiteY9" fmla="*/ 107314 h 1771014"/>
              <a:gd name="connsiteX10" fmla="*/ 1561183 w 3238053"/>
              <a:gd name="connsiteY10" fmla="*/ 5714 h 1771014"/>
              <a:gd name="connsiteX11" fmla="*/ 1904083 w 3238053"/>
              <a:gd name="connsiteY11" fmla="*/ 31114 h 1771014"/>
              <a:gd name="connsiteX12" fmla="*/ 2081883 w 3238053"/>
              <a:gd name="connsiteY12" fmla="*/ 183514 h 1771014"/>
              <a:gd name="connsiteX13" fmla="*/ 2094583 w 3238053"/>
              <a:gd name="connsiteY13" fmla="*/ 475614 h 1771014"/>
              <a:gd name="connsiteX14" fmla="*/ 2107283 w 3238053"/>
              <a:gd name="connsiteY14" fmla="*/ 589914 h 1771014"/>
              <a:gd name="connsiteX15" fmla="*/ 2285083 w 3238053"/>
              <a:gd name="connsiteY15" fmla="*/ 450214 h 1771014"/>
              <a:gd name="connsiteX16" fmla="*/ 2615283 w 3238053"/>
              <a:gd name="connsiteY16" fmla="*/ 450214 h 1771014"/>
              <a:gd name="connsiteX17" fmla="*/ 2831183 w 3238053"/>
              <a:gd name="connsiteY17" fmla="*/ 615314 h 1771014"/>
              <a:gd name="connsiteX18" fmla="*/ 2869283 w 3238053"/>
              <a:gd name="connsiteY18" fmla="*/ 983614 h 1771014"/>
              <a:gd name="connsiteX19" fmla="*/ 2754983 w 3238053"/>
              <a:gd name="connsiteY19" fmla="*/ 1224914 h 1771014"/>
              <a:gd name="connsiteX20" fmla="*/ 3047083 w 3238053"/>
              <a:gd name="connsiteY20" fmla="*/ 1313814 h 1771014"/>
              <a:gd name="connsiteX21" fmla="*/ 3224883 w 3238053"/>
              <a:gd name="connsiteY21" fmla="*/ 1491614 h 1771014"/>
              <a:gd name="connsiteX22" fmla="*/ 3224883 w 3238053"/>
              <a:gd name="connsiteY22" fmla="*/ 1771014 h 1771014"/>
              <a:gd name="connsiteX23" fmla="*/ 3224883 w 3238053"/>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29283 w 3238053"/>
              <a:gd name="connsiteY3" fmla="*/ 996314 h 1771014"/>
              <a:gd name="connsiteX4" fmla="*/ 392783 w 3238053"/>
              <a:gd name="connsiteY4" fmla="*/ 640714 h 1771014"/>
              <a:gd name="connsiteX5" fmla="*/ 608683 w 3238053"/>
              <a:gd name="connsiteY5" fmla="*/ 462914 h 1771014"/>
              <a:gd name="connsiteX6" fmla="*/ 837283 w 3238053"/>
              <a:gd name="connsiteY6" fmla="*/ 437514 h 1771014"/>
              <a:gd name="connsiteX7" fmla="*/ 1103983 w 3238053"/>
              <a:gd name="connsiteY7" fmla="*/ 602614 h 1771014"/>
              <a:gd name="connsiteX8" fmla="*/ 1091283 w 3238053"/>
              <a:gd name="connsiteY8" fmla="*/ 361314 h 1771014"/>
              <a:gd name="connsiteX9" fmla="*/ 1243683 w 3238053"/>
              <a:gd name="connsiteY9" fmla="*/ 107314 h 1771014"/>
              <a:gd name="connsiteX10" fmla="*/ 1561183 w 3238053"/>
              <a:gd name="connsiteY10" fmla="*/ 5714 h 1771014"/>
              <a:gd name="connsiteX11" fmla="*/ 1904083 w 3238053"/>
              <a:gd name="connsiteY11" fmla="*/ 31114 h 1771014"/>
              <a:gd name="connsiteX12" fmla="*/ 2081883 w 3238053"/>
              <a:gd name="connsiteY12" fmla="*/ 183514 h 1771014"/>
              <a:gd name="connsiteX13" fmla="*/ 2094583 w 3238053"/>
              <a:gd name="connsiteY13" fmla="*/ 475614 h 1771014"/>
              <a:gd name="connsiteX14" fmla="*/ 2107283 w 3238053"/>
              <a:gd name="connsiteY14" fmla="*/ 589914 h 1771014"/>
              <a:gd name="connsiteX15" fmla="*/ 2285083 w 3238053"/>
              <a:gd name="connsiteY15" fmla="*/ 450214 h 1771014"/>
              <a:gd name="connsiteX16" fmla="*/ 2615283 w 3238053"/>
              <a:gd name="connsiteY16" fmla="*/ 450214 h 1771014"/>
              <a:gd name="connsiteX17" fmla="*/ 2831183 w 3238053"/>
              <a:gd name="connsiteY17" fmla="*/ 615314 h 1771014"/>
              <a:gd name="connsiteX18" fmla="*/ 2869283 w 3238053"/>
              <a:gd name="connsiteY18" fmla="*/ 983614 h 1771014"/>
              <a:gd name="connsiteX19" fmla="*/ 2754983 w 3238053"/>
              <a:gd name="connsiteY19" fmla="*/ 1224914 h 1771014"/>
              <a:gd name="connsiteX20" fmla="*/ 3047083 w 3238053"/>
              <a:gd name="connsiteY20" fmla="*/ 1313814 h 1771014"/>
              <a:gd name="connsiteX21" fmla="*/ 3224883 w 3238053"/>
              <a:gd name="connsiteY21" fmla="*/ 1491614 h 1771014"/>
              <a:gd name="connsiteX22" fmla="*/ 3224883 w 3238053"/>
              <a:gd name="connsiteY22" fmla="*/ 1771014 h 1771014"/>
              <a:gd name="connsiteX23" fmla="*/ 3224883 w 3238053"/>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92783 w 3238053"/>
              <a:gd name="connsiteY3" fmla="*/ 640714 h 1771014"/>
              <a:gd name="connsiteX4" fmla="*/ 608683 w 3238053"/>
              <a:gd name="connsiteY4" fmla="*/ 462914 h 1771014"/>
              <a:gd name="connsiteX5" fmla="*/ 837283 w 3238053"/>
              <a:gd name="connsiteY5" fmla="*/ 437514 h 1771014"/>
              <a:gd name="connsiteX6" fmla="*/ 1103983 w 3238053"/>
              <a:gd name="connsiteY6" fmla="*/ 602614 h 1771014"/>
              <a:gd name="connsiteX7" fmla="*/ 1091283 w 3238053"/>
              <a:gd name="connsiteY7" fmla="*/ 361314 h 1771014"/>
              <a:gd name="connsiteX8" fmla="*/ 1243683 w 3238053"/>
              <a:gd name="connsiteY8" fmla="*/ 107314 h 1771014"/>
              <a:gd name="connsiteX9" fmla="*/ 1561183 w 3238053"/>
              <a:gd name="connsiteY9" fmla="*/ 5714 h 1771014"/>
              <a:gd name="connsiteX10" fmla="*/ 1904083 w 3238053"/>
              <a:gd name="connsiteY10" fmla="*/ 31114 h 1771014"/>
              <a:gd name="connsiteX11" fmla="*/ 2081883 w 3238053"/>
              <a:gd name="connsiteY11" fmla="*/ 183514 h 1771014"/>
              <a:gd name="connsiteX12" fmla="*/ 2094583 w 3238053"/>
              <a:gd name="connsiteY12" fmla="*/ 475614 h 1771014"/>
              <a:gd name="connsiteX13" fmla="*/ 2107283 w 3238053"/>
              <a:gd name="connsiteY13" fmla="*/ 589914 h 1771014"/>
              <a:gd name="connsiteX14" fmla="*/ 2285083 w 3238053"/>
              <a:gd name="connsiteY14" fmla="*/ 450214 h 1771014"/>
              <a:gd name="connsiteX15" fmla="*/ 2615283 w 3238053"/>
              <a:gd name="connsiteY15" fmla="*/ 450214 h 1771014"/>
              <a:gd name="connsiteX16" fmla="*/ 2831183 w 3238053"/>
              <a:gd name="connsiteY16" fmla="*/ 615314 h 1771014"/>
              <a:gd name="connsiteX17" fmla="*/ 2869283 w 3238053"/>
              <a:gd name="connsiteY17" fmla="*/ 983614 h 1771014"/>
              <a:gd name="connsiteX18" fmla="*/ 2754983 w 3238053"/>
              <a:gd name="connsiteY18" fmla="*/ 1224914 h 1771014"/>
              <a:gd name="connsiteX19" fmla="*/ 3047083 w 3238053"/>
              <a:gd name="connsiteY19" fmla="*/ 1313814 h 1771014"/>
              <a:gd name="connsiteX20" fmla="*/ 3224883 w 3238053"/>
              <a:gd name="connsiteY20" fmla="*/ 1491614 h 1771014"/>
              <a:gd name="connsiteX21" fmla="*/ 3224883 w 3238053"/>
              <a:gd name="connsiteY21" fmla="*/ 1771014 h 1771014"/>
              <a:gd name="connsiteX22" fmla="*/ 3224883 w 3238053"/>
              <a:gd name="connsiteY22"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92783 w 3238053"/>
              <a:gd name="connsiteY3" fmla="*/ 640714 h 1771014"/>
              <a:gd name="connsiteX4" fmla="*/ 608683 w 3238053"/>
              <a:gd name="connsiteY4" fmla="*/ 462914 h 1771014"/>
              <a:gd name="connsiteX5" fmla="*/ 837283 w 3238053"/>
              <a:gd name="connsiteY5" fmla="*/ 437514 h 1771014"/>
              <a:gd name="connsiteX6" fmla="*/ 1103983 w 3238053"/>
              <a:gd name="connsiteY6" fmla="*/ 602614 h 1771014"/>
              <a:gd name="connsiteX7" fmla="*/ 1091283 w 3238053"/>
              <a:gd name="connsiteY7" fmla="*/ 361314 h 1771014"/>
              <a:gd name="connsiteX8" fmla="*/ 1243683 w 3238053"/>
              <a:gd name="connsiteY8" fmla="*/ 107314 h 1771014"/>
              <a:gd name="connsiteX9" fmla="*/ 1561183 w 3238053"/>
              <a:gd name="connsiteY9" fmla="*/ 5714 h 1771014"/>
              <a:gd name="connsiteX10" fmla="*/ 1904083 w 3238053"/>
              <a:gd name="connsiteY10" fmla="*/ 31114 h 1771014"/>
              <a:gd name="connsiteX11" fmla="*/ 2081883 w 3238053"/>
              <a:gd name="connsiteY11" fmla="*/ 183514 h 1771014"/>
              <a:gd name="connsiteX12" fmla="*/ 2094583 w 3238053"/>
              <a:gd name="connsiteY12" fmla="*/ 475614 h 1771014"/>
              <a:gd name="connsiteX13" fmla="*/ 2107283 w 3238053"/>
              <a:gd name="connsiteY13" fmla="*/ 589914 h 1771014"/>
              <a:gd name="connsiteX14" fmla="*/ 2285083 w 3238053"/>
              <a:gd name="connsiteY14" fmla="*/ 450214 h 1771014"/>
              <a:gd name="connsiteX15" fmla="*/ 2615283 w 3238053"/>
              <a:gd name="connsiteY15" fmla="*/ 450214 h 1771014"/>
              <a:gd name="connsiteX16" fmla="*/ 2831183 w 3238053"/>
              <a:gd name="connsiteY16" fmla="*/ 615314 h 1771014"/>
              <a:gd name="connsiteX17" fmla="*/ 2869283 w 3238053"/>
              <a:gd name="connsiteY17" fmla="*/ 983614 h 1771014"/>
              <a:gd name="connsiteX18" fmla="*/ 2754983 w 3238053"/>
              <a:gd name="connsiteY18" fmla="*/ 1224914 h 1771014"/>
              <a:gd name="connsiteX19" fmla="*/ 3047083 w 3238053"/>
              <a:gd name="connsiteY19" fmla="*/ 1313814 h 1771014"/>
              <a:gd name="connsiteX20" fmla="*/ 3224883 w 3238053"/>
              <a:gd name="connsiteY20" fmla="*/ 1491614 h 1771014"/>
              <a:gd name="connsiteX21" fmla="*/ 3224883 w 3238053"/>
              <a:gd name="connsiteY21" fmla="*/ 1771014 h 1771014"/>
              <a:gd name="connsiteX22" fmla="*/ 3224883 w 3238053"/>
              <a:gd name="connsiteY22"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608683 w 3238053"/>
              <a:gd name="connsiteY4" fmla="*/ 462914 h 1771014"/>
              <a:gd name="connsiteX5" fmla="*/ 837283 w 3238053"/>
              <a:gd name="connsiteY5" fmla="*/ 437514 h 1771014"/>
              <a:gd name="connsiteX6" fmla="*/ 1103983 w 3238053"/>
              <a:gd name="connsiteY6" fmla="*/ 602614 h 1771014"/>
              <a:gd name="connsiteX7" fmla="*/ 1091283 w 3238053"/>
              <a:gd name="connsiteY7" fmla="*/ 361314 h 1771014"/>
              <a:gd name="connsiteX8" fmla="*/ 1243683 w 3238053"/>
              <a:gd name="connsiteY8" fmla="*/ 107314 h 1771014"/>
              <a:gd name="connsiteX9" fmla="*/ 1561183 w 3238053"/>
              <a:gd name="connsiteY9" fmla="*/ 5714 h 1771014"/>
              <a:gd name="connsiteX10" fmla="*/ 1904083 w 3238053"/>
              <a:gd name="connsiteY10" fmla="*/ 31114 h 1771014"/>
              <a:gd name="connsiteX11" fmla="*/ 2081883 w 3238053"/>
              <a:gd name="connsiteY11" fmla="*/ 183514 h 1771014"/>
              <a:gd name="connsiteX12" fmla="*/ 2094583 w 3238053"/>
              <a:gd name="connsiteY12" fmla="*/ 475614 h 1771014"/>
              <a:gd name="connsiteX13" fmla="*/ 2107283 w 3238053"/>
              <a:gd name="connsiteY13" fmla="*/ 589914 h 1771014"/>
              <a:gd name="connsiteX14" fmla="*/ 2285083 w 3238053"/>
              <a:gd name="connsiteY14" fmla="*/ 450214 h 1771014"/>
              <a:gd name="connsiteX15" fmla="*/ 2615283 w 3238053"/>
              <a:gd name="connsiteY15" fmla="*/ 450214 h 1771014"/>
              <a:gd name="connsiteX16" fmla="*/ 2831183 w 3238053"/>
              <a:gd name="connsiteY16" fmla="*/ 615314 h 1771014"/>
              <a:gd name="connsiteX17" fmla="*/ 2869283 w 3238053"/>
              <a:gd name="connsiteY17" fmla="*/ 983614 h 1771014"/>
              <a:gd name="connsiteX18" fmla="*/ 2754983 w 3238053"/>
              <a:gd name="connsiteY18" fmla="*/ 1224914 h 1771014"/>
              <a:gd name="connsiteX19" fmla="*/ 3047083 w 3238053"/>
              <a:gd name="connsiteY19" fmla="*/ 1313814 h 1771014"/>
              <a:gd name="connsiteX20" fmla="*/ 3224883 w 3238053"/>
              <a:gd name="connsiteY20" fmla="*/ 1491614 h 1771014"/>
              <a:gd name="connsiteX21" fmla="*/ 3224883 w 3238053"/>
              <a:gd name="connsiteY21" fmla="*/ 1771014 h 1771014"/>
              <a:gd name="connsiteX22" fmla="*/ 3224883 w 3238053"/>
              <a:gd name="connsiteY22"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837283 w 3238053"/>
              <a:gd name="connsiteY4" fmla="*/ 4375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243683 w 3238053"/>
              <a:gd name="connsiteY6" fmla="*/ 107314 h 1771014"/>
              <a:gd name="connsiteX7" fmla="*/ 1561183 w 3238053"/>
              <a:gd name="connsiteY7" fmla="*/ 5714 h 1771014"/>
              <a:gd name="connsiteX8" fmla="*/ 1904083 w 3238053"/>
              <a:gd name="connsiteY8" fmla="*/ 31114 h 1771014"/>
              <a:gd name="connsiteX9" fmla="*/ 2081883 w 3238053"/>
              <a:gd name="connsiteY9" fmla="*/ 183514 h 1771014"/>
              <a:gd name="connsiteX10" fmla="*/ 2094583 w 3238053"/>
              <a:gd name="connsiteY10" fmla="*/ 475614 h 1771014"/>
              <a:gd name="connsiteX11" fmla="*/ 2107283 w 3238053"/>
              <a:gd name="connsiteY11" fmla="*/ 589914 h 1771014"/>
              <a:gd name="connsiteX12" fmla="*/ 2285083 w 3238053"/>
              <a:gd name="connsiteY12" fmla="*/ 450214 h 1771014"/>
              <a:gd name="connsiteX13" fmla="*/ 2615283 w 3238053"/>
              <a:gd name="connsiteY13" fmla="*/ 450214 h 1771014"/>
              <a:gd name="connsiteX14" fmla="*/ 2831183 w 3238053"/>
              <a:gd name="connsiteY14" fmla="*/ 615314 h 1771014"/>
              <a:gd name="connsiteX15" fmla="*/ 2869283 w 3238053"/>
              <a:gd name="connsiteY15" fmla="*/ 983614 h 1771014"/>
              <a:gd name="connsiteX16" fmla="*/ 2754983 w 3238053"/>
              <a:gd name="connsiteY16" fmla="*/ 1224914 h 1771014"/>
              <a:gd name="connsiteX17" fmla="*/ 3047083 w 3238053"/>
              <a:gd name="connsiteY17" fmla="*/ 1313814 h 1771014"/>
              <a:gd name="connsiteX18" fmla="*/ 3224883 w 3238053"/>
              <a:gd name="connsiteY18" fmla="*/ 1491614 h 1771014"/>
              <a:gd name="connsiteX19" fmla="*/ 3224883 w 3238053"/>
              <a:gd name="connsiteY19" fmla="*/ 1771014 h 1771014"/>
              <a:gd name="connsiteX20" fmla="*/ 3224883 w 3238053"/>
              <a:gd name="connsiteY20"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243683 w 3238053"/>
              <a:gd name="connsiteY6" fmla="*/ 107314 h 1771014"/>
              <a:gd name="connsiteX7" fmla="*/ 1561183 w 3238053"/>
              <a:gd name="connsiteY7" fmla="*/ 5714 h 1771014"/>
              <a:gd name="connsiteX8" fmla="*/ 1904083 w 3238053"/>
              <a:gd name="connsiteY8" fmla="*/ 31114 h 1771014"/>
              <a:gd name="connsiteX9" fmla="*/ 2081883 w 3238053"/>
              <a:gd name="connsiteY9" fmla="*/ 183514 h 1771014"/>
              <a:gd name="connsiteX10" fmla="*/ 2094583 w 3238053"/>
              <a:gd name="connsiteY10" fmla="*/ 475614 h 1771014"/>
              <a:gd name="connsiteX11" fmla="*/ 2107283 w 3238053"/>
              <a:gd name="connsiteY11" fmla="*/ 589914 h 1771014"/>
              <a:gd name="connsiteX12" fmla="*/ 2285083 w 3238053"/>
              <a:gd name="connsiteY12" fmla="*/ 450214 h 1771014"/>
              <a:gd name="connsiteX13" fmla="*/ 2615283 w 3238053"/>
              <a:gd name="connsiteY13" fmla="*/ 450214 h 1771014"/>
              <a:gd name="connsiteX14" fmla="*/ 2831183 w 3238053"/>
              <a:gd name="connsiteY14" fmla="*/ 615314 h 1771014"/>
              <a:gd name="connsiteX15" fmla="*/ 2869283 w 3238053"/>
              <a:gd name="connsiteY15" fmla="*/ 983614 h 1771014"/>
              <a:gd name="connsiteX16" fmla="*/ 2754983 w 3238053"/>
              <a:gd name="connsiteY16" fmla="*/ 1224914 h 1771014"/>
              <a:gd name="connsiteX17" fmla="*/ 3047083 w 3238053"/>
              <a:gd name="connsiteY17" fmla="*/ 1313814 h 1771014"/>
              <a:gd name="connsiteX18" fmla="*/ 3224883 w 3238053"/>
              <a:gd name="connsiteY18" fmla="*/ 1491614 h 1771014"/>
              <a:gd name="connsiteX19" fmla="*/ 3224883 w 3238053"/>
              <a:gd name="connsiteY19" fmla="*/ 1771014 h 1771014"/>
              <a:gd name="connsiteX20" fmla="*/ 3224883 w 3238053"/>
              <a:gd name="connsiteY20" fmla="*/ 1771014 h 1771014"/>
              <a:gd name="connsiteX0" fmla="*/ 24483 w 3238053"/>
              <a:gd name="connsiteY0" fmla="*/ 1764870 h 1777570"/>
              <a:gd name="connsiteX1" fmla="*/ 75283 w 3238053"/>
              <a:gd name="connsiteY1" fmla="*/ 1421970 h 1777570"/>
              <a:gd name="connsiteX2" fmla="*/ 456283 w 3238053"/>
              <a:gd name="connsiteY2" fmla="*/ 1244170 h 1777570"/>
              <a:gd name="connsiteX3" fmla="*/ 367383 w 3238053"/>
              <a:gd name="connsiteY3" fmla="*/ 672670 h 1777570"/>
              <a:gd name="connsiteX4" fmla="*/ 710283 w 3238053"/>
              <a:gd name="connsiteY4" fmla="*/ 405970 h 1777570"/>
              <a:gd name="connsiteX5" fmla="*/ 1103983 w 3238053"/>
              <a:gd name="connsiteY5" fmla="*/ 609170 h 1777570"/>
              <a:gd name="connsiteX6" fmla="*/ 1180183 w 3238053"/>
              <a:gd name="connsiteY6" fmla="*/ 202770 h 1777570"/>
              <a:gd name="connsiteX7" fmla="*/ 1561183 w 3238053"/>
              <a:gd name="connsiteY7" fmla="*/ 12270 h 1777570"/>
              <a:gd name="connsiteX8" fmla="*/ 1904083 w 3238053"/>
              <a:gd name="connsiteY8" fmla="*/ 37670 h 1777570"/>
              <a:gd name="connsiteX9" fmla="*/ 2081883 w 3238053"/>
              <a:gd name="connsiteY9" fmla="*/ 190070 h 1777570"/>
              <a:gd name="connsiteX10" fmla="*/ 2094583 w 3238053"/>
              <a:gd name="connsiteY10" fmla="*/ 482170 h 1777570"/>
              <a:gd name="connsiteX11" fmla="*/ 2107283 w 3238053"/>
              <a:gd name="connsiteY11" fmla="*/ 596470 h 1777570"/>
              <a:gd name="connsiteX12" fmla="*/ 2285083 w 3238053"/>
              <a:gd name="connsiteY12" fmla="*/ 456770 h 1777570"/>
              <a:gd name="connsiteX13" fmla="*/ 2615283 w 3238053"/>
              <a:gd name="connsiteY13" fmla="*/ 456770 h 1777570"/>
              <a:gd name="connsiteX14" fmla="*/ 2831183 w 3238053"/>
              <a:gd name="connsiteY14" fmla="*/ 621870 h 1777570"/>
              <a:gd name="connsiteX15" fmla="*/ 2869283 w 3238053"/>
              <a:gd name="connsiteY15" fmla="*/ 990170 h 1777570"/>
              <a:gd name="connsiteX16" fmla="*/ 2754983 w 3238053"/>
              <a:gd name="connsiteY16" fmla="*/ 1231470 h 1777570"/>
              <a:gd name="connsiteX17" fmla="*/ 3047083 w 3238053"/>
              <a:gd name="connsiteY17" fmla="*/ 1320370 h 1777570"/>
              <a:gd name="connsiteX18" fmla="*/ 3224883 w 3238053"/>
              <a:gd name="connsiteY18" fmla="*/ 1498170 h 1777570"/>
              <a:gd name="connsiteX19" fmla="*/ 3224883 w 3238053"/>
              <a:gd name="connsiteY19" fmla="*/ 1777570 h 1777570"/>
              <a:gd name="connsiteX20" fmla="*/ 3224883 w 3238053"/>
              <a:gd name="connsiteY20" fmla="*/ 1777570 h 1777570"/>
              <a:gd name="connsiteX0" fmla="*/ 24483 w 3238053"/>
              <a:gd name="connsiteY0" fmla="*/ 1779587 h 1792287"/>
              <a:gd name="connsiteX1" fmla="*/ 75283 w 3238053"/>
              <a:gd name="connsiteY1" fmla="*/ 1436687 h 1792287"/>
              <a:gd name="connsiteX2" fmla="*/ 456283 w 3238053"/>
              <a:gd name="connsiteY2" fmla="*/ 1258887 h 1792287"/>
              <a:gd name="connsiteX3" fmla="*/ 367383 w 3238053"/>
              <a:gd name="connsiteY3" fmla="*/ 687387 h 1792287"/>
              <a:gd name="connsiteX4" fmla="*/ 710283 w 3238053"/>
              <a:gd name="connsiteY4" fmla="*/ 420687 h 1792287"/>
              <a:gd name="connsiteX5" fmla="*/ 1103983 w 3238053"/>
              <a:gd name="connsiteY5" fmla="*/ 623887 h 1792287"/>
              <a:gd name="connsiteX6" fmla="*/ 1180183 w 3238053"/>
              <a:gd name="connsiteY6" fmla="*/ 217487 h 1792287"/>
              <a:gd name="connsiteX7" fmla="*/ 1561183 w 3238053"/>
              <a:gd name="connsiteY7" fmla="*/ 26987 h 1792287"/>
              <a:gd name="connsiteX8" fmla="*/ 1904083 w 3238053"/>
              <a:gd name="connsiteY8" fmla="*/ 52387 h 1792287"/>
              <a:gd name="connsiteX9" fmla="*/ 2094583 w 3238053"/>
              <a:gd name="connsiteY9" fmla="*/ 496887 h 1792287"/>
              <a:gd name="connsiteX10" fmla="*/ 2107283 w 3238053"/>
              <a:gd name="connsiteY10" fmla="*/ 611187 h 1792287"/>
              <a:gd name="connsiteX11" fmla="*/ 2285083 w 3238053"/>
              <a:gd name="connsiteY11" fmla="*/ 471487 h 1792287"/>
              <a:gd name="connsiteX12" fmla="*/ 2615283 w 3238053"/>
              <a:gd name="connsiteY12" fmla="*/ 471487 h 1792287"/>
              <a:gd name="connsiteX13" fmla="*/ 2831183 w 3238053"/>
              <a:gd name="connsiteY13" fmla="*/ 636587 h 1792287"/>
              <a:gd name="connsiteX14" fmla="*/ 2869283 w 3238053"/>
              <a:gd name="connsiteY14" fmla="*/ 1004887 h 1792287"/>
              <a:gd name="connsiteX15" fmla="*/ 2754983 w 3238053"/>
              <a:gd name="connsiteY15" fmla="*/ 1246187 h 1792287"/>
              <a:gd name="connsiteX16" fmla="*/ 3047083 w 3238053"/>
              <a:gd name="connsiteY16" fmla="*/ 1335087 h 1792287"/>
              <a:gd name="connsiteX17" fmla="*/ 3224883 w 3238053"/>
              <a:gd name="connsiteY17" fmla="*/ 1512887 h 1792287"/>
              <a:gd name="connsiteX18" fmla="*/ 3224883 w 3238053"/>
              <a:gd name="connsiteY18" fmla="*/ 1792287 h 1792287"/>
              <a:gd name="connsiteX19" fmla="*/ 3224883 w 3238053"/>
              <a:gd name="connsiteY19" fmla="*/ 1792287 h 1792287"/>
              <a:gd name="connsiteX0" fmla="*/ 24483 w 3238053"/>
              <a:gd name="connsiteY0" fmla="*/ 1753298 h 1765998"/>
              <a:gd name="connsiteX1" fmla="*/ 75283 w 3238053"/>
              <a:gd name="connsiteY1" fmla="*/ 1410398 h 1765998"/>
              <a:gd name="connsiteX2" fmla="*/ 456283 w 3238053"/>
              <a:gd name="connsiteY2" fmla="*/ 1232598 h 1765998"/>
              <a:gd name="connsiteX3" fmla="*/ 367383 w 3238053"/>
              <a:gd name="connsiteY3" fmla="*/ 661098 h 1765998"/>
              <a:gd name="connsiteX4" fmla="*/ 710283 w 3238053"/>
              <a:gd name="connsiteY4" fmla="*/ 394398 h 1765998"/>
              <a:gd name="connsiteX5" fmla="*/ 1103983 w 3238053"/>
              <a:gd name="connsiteY5" fmla="*/ 597598 h 1765998"/>
              <a:gd name="connsiteX6" fmla="*/ 1180183 w 3238053"/>
              <a:gd name="connsiteY6" fmla="*/ 191198 h 1765998"/>
              <a:gd name="connsiteX7" fmla="*/ 1561183 w 3238053"/>
              <a:gd name="connsiteY7" fmla="*/ 698 h 1765998"/>
              <a:gd name="connsiteX8" fmla="*/ 1992983 w 3238053"/>
              <a:gd name="connsiteY8" fmla="*/ 140398 h 1765998"/>
              <a:gd name="connsiteX9" fmla="*/ 2094583 w 3238053"/>
              <a:gd name="connsiteY9" fmla="*/ 470598 h 1765998"/>
              <a:gd name="connsiteX10" fmla="*/ 2107283 w 3238053"/>
              <a:gd name="connsiteY10" fmla="*/ 584898 h 1765998"/>
              <a:gd name="connsiteX11" fmla="*/ 2285083 w 3238053"/>
              <a:gd name="connsiteY11" fmla="*/ 445198 h 1765998"/>
              <a:gd name="connsiteX12" fmla="*/ 2615283 w 3238053"/>
              <a:gd name="connsiteY12" fmla="*/ 445198 h 1765998"/>
              <a:gd name="connsiteX13" fmla="*/ 2831183 w 3238053"/>
              <a:gd name="connsiteY13" fmla="*/ 610298 h 1765998"/>
              <a:gd name="connsiteX14" fmla="*/ 2869283 w 3238053"/>
              <a:gd name="connsiteY14" fmla="*/ 978598 h 1765998"/>
              <a:gd name="connsiteX15" fmla="*/ 2754983 w 3238053"/>
              <a:gd name="connsiteY15" fmla="*/ 1219898 h 1765998"/>
              <a:gd name="connsiteX16" fmla="*/ 3047083 w 3238053"/>
              <a:gd name="connsiteY16" fmla="*/ 1308798 h 1765998"/>
              <a:gd name="connsiteX17" fmla="*/ 3224883 w 3238053"/>
              <a:gd name="connsiteY17" fmla="*/ 1486598 h 1765998"/>
              <a:gd name="connsiteX18" fmla="*/ 3224883 w 3238053"/>
              <a:gd name="connsiteY18" fmla="*/ 1765998 h 1765998"/>
              <a:gd name="connsiteX19" fmla="*/ 3224883 w 3238053"/>
              <a:gd name="connsiteY19" fmla="*/ 1765998 h 1765998"/>
              <a:gd name="connsiteX0" fmla="*/ 24483 w 3238053"/>
              <a:gd name="connsiteY0" fmla="*/ 1752737 h 1765437"/>
              <a:gd name="connsiteX1" fmla="*/ 75283 w 3238053"/>
              <a:gd name="connsiteY1" fmla="*/ 1409837 h 1765437"/>
              <a:gd name="connsiteX2" fmla="*/ 456283 w 3238053"/>
              <a:gd name="connsiteY2" fmla="*/ 1232037 h 1765437"/>
              <a:gd name="connsiteX3" fmla="*/ 367383 w 3238053"/>
              <a:gd name="connsiteY3" fmla="*/ 660537 h 1765437"/>
              <a:gd name="connsiteX4" fmla="*/ 710283 w 3238053"/>
              <a:gd name="connsiteY4" fmla="*/ 393837 h 1765437"/>
              <a:gd name="connsiteX5" fmla="*/ 1103983 w 3238053"/>
              <a:gd name="connsiteY5" fmla="*/ 597037 h 1765437"/>
              <a:gd name="connsiteX6" fmla="*/ 1180183 w 3238053"/>
              <a:gd name="connsiteY6" fmla="*/ 190637 h 1765437"/>
              <a:gd name="connsiteX7" fmla="*/ 1561183 w 3238053"/>
              <a:gd name="connsiteY7" fmla="*/ 137 h 1765437"/>
              <a:gd name="connsiteX8" fmla="*/ 1992983 w 3238053"/>
              <a:gd name="connsiteY8" fmla="*/ 139837 h 1765437"/>
              <a:gd name="connsiteX9" fmla="*/ 2094583 w 3238053"/>
              <a:gd name="connsiteY9" fmla="*/ 470037 h 1765437"/>
              <a:gd name="connsiteX10" fmla="*/ 2107283 w 3238053"/>
              <a:gd name="connsiteY10" fmla="*/ 584337 h 1765437"/>
              <a:gd name="connsiteX11" fmla="*/ 2285083 w 3238053"/>
              <a:gd name="connsiteY11" fmla="*/ 444637 h 1765437"/>
              <a:gd name="connsiteX12" fmla="*/ 2615283 w 3238053"/>
              <a:gd name="connsiteY12" fmla="*/ 444637 h 1765437"/>
              <a:gd name="connsiteX13" fmla="*/ 2831183 w 3238053"/>
              <a:gd name="connsiteY13" fmla="*/ 609737 h 1765437"/>
              <a:gd name="connsiteX14" fmla="*/ 2869283 w 3238053"/>
              <a:gd name="connsiteY14" fmla="*/ 978037 h 1765437"/>
              <a:gd name="connsiteX15" fmla="*/ 2754983 w 3238053"/>
              <a:gd name="connsiteY15" fmla="*/ 1219337 h 1765437"/>
              <a:gd name="connsiteX16" fmla="*/ 3047083 w 3238053"/>
              <a:gd name="connsiteY16" fmla="*/ 1308237 h 1765437"/>
              <a:gd name="connsiteX17" fmla="*/ 3224883 w 3238053"/>
              <a:gd name="connsiteY17" fmla="*/ 1486037 h 1765437"/>
              <a:gd name="connsiteX18" fmla="*/ 3224883 w 3238053"/>
              <a:gd name="connsiteY18" fmla="*/ 1765437 h 1765437"/>
              <a:gd name="connsiteX19" fmla="*/ 3224883 w 3238053"/>
              <a:gd name="connsiteY19" fmla="*/ 1765437 h 1765437"/>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094583 w 3238053"/>
              <a:gd name="connsiteY9" fmla="*/ 495412 h 1790812"/>
              <a:gd name="connsiteX10" fmla="*/ 2107283 w 3238053"/>
              <a:gd name="connsiteY10" fmla="*/ 609712 h 1790812"/>
              <a:gd name="connsiteX11" fmla="*/ 2285083 w 3238053"/>
              <a:gd name="connsiteY11" fmla="*/ 470012 h 1790812"/>
              <a:gd name="connsiteX12" fmla="*/ 2615283 w 3238053"/>
              <a:gd name="connsiteY12" fmla="*/ 470012 h 1790812"/>
              <a:gd name="connsiteX13" fmla="*/ 2831183 w 3238053"/>
              <a:gd name="connsiteY13" fmla="*/ 635112 h 1790812"/>
              <a:gd name="connsiteX14" fmla="*/ 2869283 w 3238053"/>
              <a:gd name="connsiteY14" fmla="*/ 1003412 h 1790812"/>
              <a:gd name="connsiteX15" fmla="*/ 2754983 w 3238053"/>
              <a:gd name="connsiteY15" fmla="*/ 1244712 h 1790812"/>
              <a:gd name="connsiteX16" fmla="*/ 3047083 w 3238053"/>
              <a:gd name="connsiteY16" fmla="*/ 1333612 h 1790812"/>
              <a:gd name="connsiteX17" fmla="*/ 3224883 w 3238053"/>
              <a:gd name="connsiteY17" fmla="*/ 1511412 h 1790812"/>
              <a:gd name="connsiteX18" fmla="*/ 3224883 w 3238053"/>
              <a:gd name="connsiteY18" fmla="*/ 1790812 h 1790812"/>
              <a:gd name="connsiteX19" fmla="*/ 3224883 w 3238053"/>
              <a:gd name="connsiteY19" fmla="*/ 1790812 h 1790812"/>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107283 w 3238053"/>
              <a:gd name="connsiteY9" fmla="*/ 609712 h 1790812"/>
              <a:gd name="connsiteX10" fmla="*/ 2285083 w 3238053"/>
              <a:gd name="connsiteY10" fmla="*/ 470012 h 1790812"/>
              <a:gd name="connsiteX11" fmla="*/ 2615283 w 3238053"/>
              <a:gd name="connsiteY11" fmla="*/ 470012 h 1790812"/>
              <a:gd name="connsiteX12" fmla="*/ 2831183 w 3238053"/>
              <a:gd name="connsiteY12" fmla="*/ 635112 h 1790812"/>
              <a:gd name="connsiteX13" fmla="*/ 2869283 w 3238053"/>
              <a:gd name="connsiteY13" fmla="*/ 1003412 h 1790812"/>
              <a:gd name="connsiteX14" fmla="*/ 2754983 w 3238053"/>
              <a:gd name="connsiteY14" fmla="*/ 1244712 h 1790812"/>
              <a:gd name="connsiteX15" fmla="*/ 3047083 w 3238053"/>
              <a:gd name="connsiteY15" fmla="*/ 1333612 h 1790812"/>
              <a:gd name="connsiteX16" fmla="*/ 3224883 w 3238053"/>
              <a:gd name="connsiteY16" fmla="*/ 1511412 h 1790812"/>
              <a:gd name="connsiteX17" fmla="*/ 3224883 w 3238053"/>
              <a:gd name="connsiteY17" fmla="*/ 1790812 h 1790812"/>
              <a:gd name="connsiteX18" fmla="*/ 3224883 w 3238053"/>
              <a:gd name="connsiteY18" fmla="*/ 1790812 h 1790812"/>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107283 w 3238053"/>
              <a:gd name="connsiteY9" fmla="*/ 609712 h 1790812"/>
              <a:gd name="connsiteX10" fmla="*/ 2285083 w 3238053"/>
              <a:gd name="connsiteY10" fmla="*/ 470012 h 1790812"/>
              <a:gd name="connsiteX11" fmla="*/ 2615283 w 3238053"/>
              <a:gd name="connsiteY11" fmla="*/ 470012 h 1790812"/>
              <a:gd name="connsiteX12" fmla="*/ 2831183 w 3238053"/>
              <a:gd name="connsiteY12" fmla="*/ 635112 h 1790812"/>
              <a:gd name="connsiteX13" fmla="*/ 2869283 w 3238053"/>
              <a:gd name="connsiteY13" fmla="*/ 1003412 h 1790812"/>
              <a:gd name="connsiteX14" fmla="*/ 2754983 w 3238053"/>
              <a:gd name="connsiteY14" fmla="*/ 1244712 h 1790812"/>
              <a:gd name="connsiteX15" fmla="*/ 3047083 w 3238053"/>
              <a:gd name="connsiteY15" fmla="*/ 1333612 h 1790812"/>
              <a:gd name="connsiteX16" fmla="*/ 3224883 w 3238053"/>
              <a:gd name="connsiteY16" fmla="*/ 1511412 h 1790812"/>
              <a:gd name="connsiteX17" fmla="*/ 3224883 w 3238053"/>
              <a:gd name="connsiteY17" fmla="*/ 1790812 h 1790812"/>
              <a:gd name="connsiteX18" fmla="*/ 3224883 w 3238053"/>
              <a:gd name="connsiteY18" fmla="*/ 1790812 h 1790812"/>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107283 w 3238053"/>
              <a:gd name="connsiteY9" fmla="*/ 609712 h 1790812"/>
              <a:gd name="connsiteX10" fmla="*/ 2285083 w 3238053"/>
              <a:gd name="connsiteY10" fmla="*/ 470012 h 1790812"/>
              <a:gd name="connsiteX11" fmla="*/ 2615283 w 3238053"/>
              <a:gd name="connsiteY11" fmla="*/ 470012 h 1790812"/>
              <a:gd name="connsiteX12" fmla="*/ 2831183 w 3238053"/>
              <a:gd name="connsiteY12" fmla="*/ 635112 h 1790812"/>
              <a:gd name="connsiteX13" fmla="*/ 2869283 w 3238053"/>
              <a:gd name="connsiteY13" fmla="*/ 1003412 h 1790812"/>
              <a:gd name="connsiteX14" fmla="*/ 2754983 w 3238053"/>
              <a:gd name="connsiteY14" fmla="*/ 1244712 h 1790812"/>
              <a:gd name="connsiteX15" fmla="*/ 3047083 w 3238053"/>
              <a:gd name="connsiteY15" fmla="*/ 1333612 h 1790812"/>
              <a:gd name="connsiteX16" fmla="*/ 3224883 w 3238053"/>
              <a:gd name="connsiteY16" fmla="*/ 1511412 h 1790812"/>
              <a:gd name="connsiteX17" fmla="*/ 3224883 w 3238053"/>
              <a:gd name="connsiteY17" fmla="*/ 1790812 h 1790812"/>
              <a:gd name="connsiteX18" fmla="*/ 3224883 w 3238053"/>
              <a:gd name="connsiteY18" fmla="*/ 1790812 h 1790812"/>
              <a:gd name="connsiteX0" fmla="*/ 24483 w 3238053"/>
              <a:gd name="connsiteY0" fmla="*/ 1778032 h 1790732"/>
              <a:gd name="connsiteX1" fmla="*/ 75283 w 3238053"/>
              <a:gd name="connsiteY1" fmla="*/ 1435132 h 1790732"/>
              <a:gd name="connsiteX2" fmla="*/ 456283 w 3238053"/>
              <a:gd name="connsiteY2" fmla="*/ 1257332 h 1790732"/>
              <a:gd name="connsiteX3" fmla="*/ 367383 w 3238053"/>
              <a:gd name="connsiteY3" fmla="*/ 685832 h 1790732"/>
              <a:gd name="connsiteX4" fmla="*/ 710283 w 3238053"/>
              <a:gd name="connsiteY4" fmla="*/ 419132 h 1790732"/>
              <a:gd name="connsiteX5" fmla="*/ 1103983 w 3238053"/>
              <a:gd name="connsiteY5" fmla="*/ 622332 h 1790732"/>
              <a:gd name="connsiteX6" fmla="*/ 1180183 w 3238053"/>
              <a:gd name="connsiteY6" fmla="*/ 215932 h 1790732"/>
              <a:gd name="connsiteX7" fmla="*/ 1586583 w 3238053"/>
              <a:gd name="connsiteY7" fmla="*/ 32 h 1790732"/>
              <a:gd name="connsiteX8" fmla="*/ 2018383 w 3238053"/>
              <a:gd name="connsiteY8" fmla="*/ 203232 h 1790732"/>
              <a:gd name="connsiteX9" fmla="*/ 2107283 w 3238053"/>
              <a:gd name="connsiteY9" fmla="*/ 609632 h 1790732"/>
              <a:gd name="connsiteX10" fmla="*/ 2285083 w 3238053"/>
              <a:gd name="connsiteY10" fmla="*/ 469932 h 1790732"/>
              <a:gd name="connsiteX11" fmla="*/ 2615283 w 3238053"/>
              <a:gd name="connsiteY11" fmla="*/ 469932 h 1790732"/>
              <a:gd name="connsiteX12" fmla="*/ 2831183 w 3238053"/>
              <a:gd name="connsiteY12" fmla="*/ 635032 h 1790732"/>
              <a:gd name="connsiteX13" fmla="*/ 2869283 w 3238053"/>
              <a:gd name="connsiteY13" fmla="*/ 1003332 h 1790732"/>
              <a:gd name="connsiteX14" fmla="*/ 2754983 w 3238053"/>
              <a:gd name="connsiteY14" fmla="*/ 1244632 h 1790732"/>
              <a:gd name="connsiteX15" fmla="*/ 3047083 w 3238053"/>
              <a:gd name="connsiteY15" fmla="*/ 1333532 h 1790732"/>
              <a:gd name="connsiteX16" fmla="*/ 3224883 w 3238053"/>
              <a:gd name="connsiteY16" fmla="*/ 1511332 h 1790732"/>
              <a:gd name="connsiteX17" fmla="*/ 3224883 w 3238053"/>
              <a:gd name="connsiteY17" fmla="*/ 1790732 h 1790732"/>
              <a:gd name="connsiteX18" fmla="*/ 3224883 w 3238053"/>
              <a:gd name="connsiteY18" fmla="*/ 1790732 h 1790732"/>
              <a:gd name="connsiteX0" fmla="*/ 24483 w 3238053"/>
              <a:gd name="connsiteY0" fmla="*/ 1778032 h 1790732"/>
              <a:gd name="connsiteX1" fmla="*/ 75283 w 3238053"/>
              <a:gd name="connsiteY1" fmla="*/ 1435132 h 1790732"/>
              <a:gd name="connsiteX2" fmla="*/ 456283 w 3238053"/>
              <a:gd name="connsiteY2" fmla="*/ 1257332 h 1790732"/>
              <a:gd name="connsiteX3" fmla="*/ 367383 w 3238053"/>
              <a:gd name="connsiteY3" fmla="*/ 685832 h 1790732"/>
              <a:gd name="connsiteX4" fmla="*/ 710283 w 3238053"/>
              <a:gd name="connsiteY4" fmla="*/ 419132 h 1790732"/>
              <a:gd name="connsiteX5" fmla="*/ 1103983 w 3238053"/>
              <a:gd name="connsiteY5" fmla="*/ 622332 h 1790732"/>
              <a:gd name="connsiteX6" fmla="*/ 1180183 w 3238053"/>
              <a:gd name="connsiteY6" fmla="*/ 215932 h 1790732"/>
              <a:gd name="connsiteX7" fmla="*/ 1586583 w 3238053"/>
              <a:gd name="connsiteY7" fmla="*/ 32 h 1790732"/>
              <a:gd name="connsiteX8" fmla="*/ 2018383 w 3238053"/>
              <a:gd name="connsiteY8" fmla="*/ 203232 h 1790732"/>
              <a:gd name="connsiteX9" fmla="*/ 2107283 w 3238053"/>
              <a:gd name="connsiteY9" fmla="*/ 609632 h 1790732"/>
              <a:gd name="connsiteX10" fmla="*/ 2615283 w 3238053"/>
              <a:gd name="connsiteY10" fmla="*/ 469932 h 1790732"/>
              <a:gd name="connsiteX11" fmla="*/ 2831183 w 3238053"/>
              <a:gd name="connsiteY11" fmla="*/ 635032 h 1790732"/>
              <a:gd name="connsiteX12" fmla="*/ 2869283 w 3238053"/>
              <a:gd name="connsiteY12" fmla="*/ 1003332 h 1790732"/>
              <a:gd name="connsiteX13" fmla="*/ 2754983 w 3238053"/>
              <a:gd name="connsiteY13" fmla="*/ 1244632 h 1790732"/>
              <a:gd name="connsiteX14" fmla="*/ 3047083 w 3238053"/>
              <a:gd name="connsiteY14" fmla="*/ 1333532 h 1790732"/>
              <a:gd name="connsiteX15" fmla="*/ 3224883 w 3238053"/>
              <a:gd name="connsiteY15" fmla="*/ 1511332 h 1790732"/>
              <a:gd name="connsiteX16" fmla="*/ 3224883 w 3238053"/>
              <a:gd name="connsiteY16" fmla="*/ 1790732 h 1790732"/>
              <a:gd name="connsiteX17" fmla="*/ 3224883 w 3238053"/>
              <a:gd name="connsiteY17" fmla="*/ 1790732 h 1790732"/>
              <a:gd name="connsiteX0" fmla="*/ 24483 w 3238053"/>
              <a:gd name="connsiteY0" fmla="*/ 1778032 h 1790732"/>
              <a:gd name="connsiteX1" fmla="*/ 75283 w 3238053"/>
              <a:gd name="connsiteY1" fmla="*/ 1435132 h 1790732"/>
              <a:gd name="connsiteX2" fmla="*/ 456283 w 3238053"/>
              <a:gd name="connsiteY2" fmla="*/ 1257332 h 1790732"/>
              <a:gd name="connsiteX3" fmla="*/ 367383 w 3238053"/>
              <a:gd name="connsiteY3" fmla="*/ 685832 h 1790732"/>
              <a:gd name="connsiteX4" fmla="*/ 710283 w 3238053"/>
              <a:gd name="connsiteY4" fmla="*/ 419132 h 1790732"/>
              <a:gd name="connsiteX5" fmla="*/ 1103983 w 3238053"/>
              <a:gd name="connsiteY5" fmla="*/ 622332 h 1790732"/>
              <a:gd name="connsiteX6" fmla="*/ 1180183 w 3238053"/>
              <a:gd name="connsiteY6" fmla="*/ 215932 h 1790732"/>
              <a:gd name="connsiteX7" fmla="*/ 1586583 w 3238053"/>
              <a:gd name="connsiteY7" fmla="*/ 32 h 1790732"/>
              <a:gd name="connsiteX8" fmla="*/ 2018383 w 3238053"/>
              <a:gd name="connsiteY8" fmla="*/ 203232 h 1790732"/>
              <a:gd name="connsiteX9" fmla="*/ 2107283 w 3238053"/>
              <a:gd name="connsiteY9" fmla="*/ 609632 h 1790732"/>
              <a:gd name="connsiteX10" fmla="*/ 2615283 w 3238053"/>
              <a:gd name="connsiteY10" fmla="*/ 469932 h 1790732"/>
              <a:gd name="connsiteX11" fmla="*/ 2831183 w 3238053"/>
              <a:gd name="connsiteY11" fmla="*/ 635032 h 1790732"/>
              <a:gd name="connsiteX12" fmla="*/ 2869283 w 3238053"/>
              <a:gd name="connsiteY12" fmla="*/ 1003332 h 1790732"/>
              <a:gd name="connsiteX13" fmla="*/ 2754983 w 3238053"/>
              <a:gd name="connsiteY13" fmla="*/ 1244632 h 1790732"/>
              <a:gd name="connsiteX14" fmla="*/ 3047083 w 3238053"/>
              <a:gd name="connsiteY14" fmla="*/ 1333532 h 1790732"/>
              <a:gd name="connsiteX15" fmla="*/ 3224883 w 3238053"/>
              <a:gd name="connsiteY15" fmla="*/ 1511332 h 1790732"/>
              <a:gd name="connsiteX16" fmla="*/ 3224883 w 3238053"/>
              <a:gd name="connsiteY16" fmla="*/ 1790732 h 1790732"/>
              <a:gd name="connsiteX17" fmla="*/ 3224883 w 3238053"/>
              <a:gd name="connsiteY17" fmla="*/ 1790732 h 1790732"/>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615283 w 3238053"/>
              <a:gd name="connsiteY10" fmla="*/ 469934 h 1790734"/>
              <a:gd name="connsiteX11" fmla="*/ 2831183 w 3238053"/>
              <a:gd name="connsiteY11" fmla="*/ 635034 h 1790734"/>
              <a:gd name="connsiteX12" fmla="*/ 2869283 w 3238053"/>
              <a:gd name="connsiteY12" fmla="*/ 10033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513683 w 3238053"/>
              <a:gd name="connsiteY10" fmla="*/ 457234 h 1790734"/>
              <a:gd name="connsiteX11" fmla="*/ 2831183 w 3238053"/>
              <a:gd name="connsiteY11" fmla="*/ 635034 h 1790734"/>
              <a:gd name="connsiteX12" fmla="*/ 2869283 w 3238053"/>
              <a:gd name="connsiteY12" fmla="*/ 10033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513683 w 3238053"/>
              <a:gd name="connsiteY10" fmla="*/ 457234 h 1790734"/>
              <a:gd name="connsiteX11" fmla="*/ 2780383 w 3238053"/>
              <a:gd name="connsiteY11" fmla="*/ 609634 h 1790734"/>
              <a:gd name="connsiteX12" fmla="*/ 2869283 w 3238053"/>
              <a:gd name="connsiteY12" fmla="*/ 10033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513683 w 3238053"/>
              <a:gd name="connsiteY10" fmla="*/ 457234 h 1790734"/>
              <a:gd name="connsiteX11" fmla="*/ 2780383 w 3238053"/>
              <a:gd name="connsiteY11" fmla="*/ 609634 h 1790734"/>
              <a:gd name="connsiteX12" fmla="*/ 2856583 w 3238053"/>
              <a:gd name="connsiteY12" fmla="*/ 9652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47083 w 3224883"/>
              <a:gd name="connsiteY14" fmla="*/ 13335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513683 w 3224883"/>
              <a:gd name="connsiteY10" fmla="*/ 4572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513683 w 3224883"/>
              <a:gd name="connsiteY10" fmla="*/ 4572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335883 w 3224883"/>
              <a:gd name="connsiteY10" fmla="*/ 4953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246983 w 3224883"/>
              <a:gd name="connsiteY10" fmla="*/ 4953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3 h 1790773"/>
              <a:gd name="connsiteX1" fmla="*/ 75283 w 3224883"/>
              <a:gd name="connsiteY1" fmla="*/ 1435173 h 1790773"/>
              <a:gd name="connsiteX2" fmla="*/ 456283 w 3224883"/>
              <a:gd name="connsiteY2" fmla="*/ 1257373 h 1790773"/>
              <a:gd name="connsiteX3" fmla="*/ 367383 w 3224883"/>
              <a:gd name="connsiteY3" fmla="*/ 685873 h 1790773"/>
              <a:gd name="connsiteX4" fmla="*/ 710283 w 3224883"/>
              <a:gd name="connsiteY4" fmla="*/ 419173 h 1790773"/>
              <a:gd name="connsiteX5" fmla="*/ 1103983 w 3224883"/>
              <a:gd name="connsiteY5" fmla="*/ 622373 h 1790773"/>
              <a:gd name="connsiteX6" fmla="*/ 1180183 w 3224883"/>
              <a:gd name="connsiteY6" fmla="*/ 215973 h 1790773"/>
              <a:gd name="connsiteX7" fmla="*/ 1586583 w 3224883"/>
              <a:gd name="connsiteY7" fmla="*/ 73 h 1790773"/>
              <a:gd name="connsiteX8" fmla="*/ 2018383 w 3224883"/>
              <a:gd name="connsiteY8" fmla="*/ 203273 h 1790773"/>
              <a:gd name="connsiteX9" fmla="*/ 2043783 w 3224883"/>
              <a:gd name="connsiteY9" fmla="*/ 971623 h 1790773"/>
              <a:gd name="connsiteX10" fmla="*/ 2246983 w 3224883"/>
              <a:gd name="connsiteY10" fmla="*/ 495373 h 1790773"/>
              <a:gd name="connsiteX11" fmla="*/ 2780383 w 3224883"/>
              <a:gd name="connsiteY11" fmla="*/ 609673 h 1790773"/>
              <a:gd name="connsiteX12" fmla="*/ 2856583 w 3224883"/>
              <a:gd name="connsiteY12" fmla="*/ 965273 h 1790773"/>
              <a:gd name="connsiteX13" fmla="*/ 2754983 w 3224883"/>
              <a:gd name="connsiteY13" fmla="*/ 1244673 h 1790773"/>
              <a:gd name="connsiteX14" fmla="*/ 3085183 w 3224883"/>
              <a:gd name="connsiteY14" fmla="*/ 1409773 h 1790773"/>
              <a:gd name="connsiteX15" fmla="*/ 3224883 w 3224883"/>
              <a:gd name="connsiteY15" fmla="*/ 1790773 h 1790773"/>
              <a:gd name="connsiteX16" fmla="*/ 3224883 w 3224883"/>
              <a:gd name="connsiteY16" fmla="*/ 1790773 h 1790773"/>
              <a:gd name="connsiteX0" fmla="*/ 24483 w 3224883"/>
              <a:gd name="connsiteY0" fmla="*/ 1778073 h 1790773"/>
              <a:gd name="connsiteX1" fmla="*/ 75283 w 3224883"/>
              <a:gd name="connsiteY1" fmla="*/ 1435173 h 1790773"/>
              <a:gd name="connsiteX2" fmla="*/ 456283 w 3224883"/>
              <a:gd name="connsiteY2" fmla="*/ 1257373 h 1790773"/>
              <a:gd name="connsiteX3" fmla="*/ 367383 w 3224883"/>
              <a:gd name="connsiteY3" fmla="*/ 685873 h 1790773"/>
              <a:gd name="connsiteX4" fmla="*/ 710283 w 3224883"/>
              <a:gd name="connsiteY4" fmla="*/ 419173 h 1790773"/>
              <a:gd name="connsiteX5" fmla="*/ 1103983 w 3224883"/>
              <a:gd name="connsiteY5" fmla="*/ 622373 h 1790773"/>
              <a:gd name="connsiteX6" fmla="*/ 1180183 w 3224883"/>
              <a:gd name="connsiteY6" fmla="*/ 215973 h 1790773"/>
              <a:gd name="connsiteX7" fmla="*/ 1586583 w 3224883"/>
              <a:gd name="connsiteY7" fmla="*/ 73 h 1790773"/>
              <a:gd name="connsiteX8" fmla="*/ 2018383 w 3224883"/>
              <a:gd name="connsiteY8" fmla="*/ 203273 h 1790773"/>
              <a:gd name="connsiteX9" fmla="*/ 2043783 w 3224883"/>
              <a:gd name="connsiteY9" fmla="*/ 971623 h 1790773"/>
              <a:gd name="connsiteX10" fmla="*/ 2246983 w 3224883"/>
              <a:gd name="connsiteY10" fmla="*/ 495373 h 1790773"/>
              <a:gd name="connsiteX11" fmla="*/ 2780383 w 3224883"/>
              <a:gd name="connsiteY11" fmla="*/ 609673 h 1790773"/>
              <a:gd name="connsiteX12" fmla="*/ 2856583 w 3224883"/>
              <a:gd name="connsiteY12" fmla="*/ 965273 h 1790773"/>
              <a:gd name="connsiteX13" fmla="*/ 2754983 w 3224883"/>
              <a:gd name="connsiteY13" fmla="*/ 1244673 h 1790773"/>
              <a:gd name="connsiteX14" fmla="*/ 3085183 w 3224883"/>
              <a:gd name="connsiteY14" fmla="*/ 1409773 h 1790773"/>
              <a:gd name="connsiteX15" fmla="*/ 3224883 w 3224883"/>
              <a:gd name="connsiteY15" fmla="*/ 1790773 h 1790773"/>
              <a:gd name="connsiteX16" fmla="*/ 3224883 w 3224883"/>
              <a:gd name="connsiteY16" fmla="*/ 1790773 h 1790773"/>
              <a:gd name="connsiteX0" fmla="*/ 24483 w 3224883"/>
              <a:gd name="connsiteY0" fmla="*/ 1778073 h 1790773"/>
              <a:gd name="connsiteX1" fmla="*/ 75283 w 3224883"/>
              <a:gd name="connsiteY1" fmla="*/ 1435173 h 1790773"/>
              <a:gd name="connsiteX2" fmla="*/ 456283 w 3224883"/>
              <a:gd name="connsiteY2" fmla="*/ 1257373 h 1790773"/>
              <a:gd name="connsiteX3" fmla="*/ 367383 w 3224883"/>
              <a:gd name="connsiteY3" fmla="*/ 685873 h 1790773"/>
              <a:gd name="connsiteX4" fmla="*/ 710283 w 3224883"/>
              <a:gd name="connsiteY4" fmla="*/ 419173 h 1790773"/>
              <a:gd name="connsiteX5" fmla="*/ 1103983 w 3224883"/>
              <a:gd name="connsiteY5" fmla="*/ 622373 h 1790773"/>
              <a:gd name="connsiteX6" fmla="*/ 1180183 w 3224883"/>
              <a:gd name="connsiteY6" fmla="*/ 215973 h 1790773"/>
              <a:gd name="connsiteX7" fmla="*/ 1586583 w 3224883"/>
              <a:gd name="connsiteY7" fmla="*/ 73 h 1790773"/>
              <a:gd name="connsiteX8" fmla="*/ 2018383 w 3224883"/>
              <a:gd name="connsiteY8" fmla="*/ 203273 h 1790773"/>
              <a:gd name="connsiteX9" fmla="*/ 2043783 w 3224883"/>
              <a:gd name="connsiteY9" fmla="*/ 971623 h 1790773"/>
              <a:gd name="connsiteX10" fmla="*/ 2246983 w 3224883"/>
              <a:gd name="connsiteY10" fmla="*/ 495373 h 1790773"/>
              <a:gd name="connsiteX11" fmla="*/ 2780383 w 3224883"/>
              <a:gd name="connsiteY11" fmla="*/ 609673 h 1790773"/>
              <a:gd name="connsiteX12" fmla="*/ 2856583 w 3224883"/>
              <a:gd name="connsiteY12" fmla="*/ 965273 h 1790773"/>
              <a:gd name="connsiteX13" fmla="*/ 2754983 w 3224883"/>
              <a:gd name="connsiteY13" fmla="*/ 1244673 h 1790773"/>
              <a:gd name="connsiteX14" fmla="*/ 3085183 w 3224883"/>
              <a:gd name="connsiteY14" fmla="*/ 1409773 h 1790773"/>
              <a:gd name="connsiteX15" fmla="*/ 3224883 w 3224883"/>
              <a:gd name="connsiteY15" fmla="*/ 1790773 h 1790773"/>
              <a:gd name="connsiteX16" fmla="*/ 3224883 w 3224883"/>
              <a:gd name="connsiteY16" fmla="*/ 1790773 h 1790773"/>
              <a:gd name="connsiteX0" fmla="*/ 24483 w 3224883"/>
              <a:gd name="connsiteY0" fmla="*/ 1778112 h 1790812"/>
              <a:gd name="connsiteX1" fmla="*/ 75283 w 3224883"/>
              <a:gd name="connsiteY1" fmla="*/ 1435212 h 1790812"/>
              <a:gd name="connsiteX2" fmla="*/ 456283 w 3224883"/>
              <a:gd name="connsiteY2" fmla="*/ 1257412 h 1790812"/>
              <a:gd name="connsiteX3" fmla="*/ 367383 w 3224883"/>
              <a:gd name="connsiteY3" fmla="*/ 685912 h 1790812"/>
              <a:gd name="connsiteX4" fmla="*/ 710283 w 3224883"/>
              <a:gd name="connsiteY4" fmla="*/ 419212 h 1790812"/>
              <a:gd name="connsiteX5" fmla="*/ 1103983 w 3224883"/>
              <a:gd name="connsiteY5" fmla="*/ 622412 h 1790812"/>
              <a:gd name="connsiteX6" fmla="*/ 1180183 w 3224883"/>
              <a:gd name="connsiteY6" fmla="*/ 216012 h 1790812"/>
              <a:gd name="connsiteX7" fmla="*/ 1586583 w 3224883"/>
              <a:gd name="connsiteY7" fmla="*/ 112 h 1790812"/>
              <a:gd name="connsiteX8" fmla="*/ 2062833 w 3224883"/>
              <a:gd name="connsiteY8" fmla="*/ 241412 h 1790812"/>
              <a:gd name="connsiteX9" fmla="*/ 2043783 w 3224883"/>
              <a:gd name="connsiteY9" fmla="*/ 971662 h 1790812"/>
              <a:gd name="connsiteX10" fmla="*/ 2246983 w 3224883"/>
              <a:gd name="connsiteY10" fmla="*/ 495412 h 1790812"/>
              <a:gd name="connsiteX11" fmla="*/ 2780383 w 3224883"/>
              <a:gd name="connsiteY11" fmla="*/ 609712 h 1790812"/>
              <a:gd name="connsiteX12" fmla="*/ 2856583 w 3224883"/>
              <a:gd name="connsiteY12" fmla="*/ 965312 h 1790812"/>
              <a:gd name="connsiteX13" fmla="*/ 2754983 w 3224883"/>
              <a:gd name="connsiteY13" fmla="*/ 1244712 h 1790812"/>
              <a:gd name="connsiteX14" fmla="*/ 3085183 w 3224883"/>
              <a:gd name="connsiteY14" fmla="*/ 1409812 h 1790812"/>
              <a:gd name="connsiteX15" fmla="*/ 3224883 w 3224883"/>
              <a:gd name="connsiteY15" fmla="*/ 1790812 h 1790812"/>
              <a:gd name="connsiteX16" fmla="*/ 3224883 w 3224883"/>
              <a:gd name="connsiteY16" fmla="*/ 1790812 h 1790812"/>
              <a:gd name="connsiteX0" fmla="*/ 24483 w 3224883"/>
              <a:gd name="connsiteY0" fmla="*/ 1778112 h 1790812"/>
              <a:gd name="connsiteX1" fmla="*/ 75283 w 3224883"/>
              <a:gd name="connsiteY1" fmla="*/ 1435212 h 1790812"/>
              <a:gd name="connsiteX2" fmla="*/ 456283 w 3224883"/>
              <a:gd name="connsiteY2" fmla="*/ 1257412 h 1790812"/>
              <a:gd name="connsiteX3" fmla="*/ 367383 w 3224883"/>
              <a:gd name="connsiteY3" fmla="*/ 685912 h 1790812"/>
              <a:gd name="connsiteX4" fmla="*/ 710283 w 3224883"/>
              <a:gd name="connsiteY4" fmla="*/ 419212 h 1790812"/>
              <a:gd name="connsiteX5" fmla="*/ 1103983 w 3224883"/>
              <a:gd name="connsiteY5" fmla="*/ 622412 h 1790812"/>
              <a:gd name="connsiteX6" fmla="*/ 1180183 w 3224883"/>
              <a:gd name="connsiteY6" fmla="*/ 216012 h 1790812"/>
              <a:gd name="connsiteX7" fmla="*/ 1586583 w 3224883"/>
              <a:gd name="connsiteY7" fmla="*/ 112 h 1790812"/>
              <a:gd name="connsiteX8" fmla="*/ 2062833 w 3224883"/>
              <a:gd name="connsiteY8" fmla="*/ 241412 h 1790812"/>
              <a:gd name="connsiteX9" fmla="*/ 2043783 w 3224883"/>
              <a:gd name="connsiteY9" fmla="*/ 971662 h 1790812"/>
              <a:gd name="connsiteX10" fmla="*/ 2246983 w 3224883"/>
              <a:gd name="connsiteY10" fmla="*/ 495412 h 1790812"/>
              <a:gd name="connsiteX11" fmla="*/ 2723233 w 3224883"/>
              <a:gd name="connsiteY11" fmla="*/ 539862 h 1790812"/>
              <a:gd name="connsiteX12" fmla="*/ 2856583 w 3224883"/>
              <a:gd name="connsiteY12" fmla="*/ 965312 h 1790812"/>
              <a:gd name="connsiteX13" fmla="*/ 2754983 w 3224883"/>
              <a:gd name="connsiteY13" fmla="*/ 1244712 h 1790812"/>
              <a:gd name="connsiteX14" fmla="*/ 3085183 w 3224883"/>
              <a:gd name="connsiteY14" fmla="*/ 1409812 h 1790812"/>
              <a:gd name="connsiteX15" fmla="*/ 3224883 w 3224883"/>
              <a:gd name="connsiteY15" fmla="*/ 1790812 h 1790812"/>
              <a:gd name="connsiteX16" fmla="*/ 3224883 w 3224883"/>
              <a:gd name="connsiteY16" fmla="*/ 1790812 h 1790812"/>
              <a:gd name="connsiteX0" fmla="*/ 24483 w 3224883"/>
              <a:gd name="connsiteY0" fmla="*/ 1778112 h 1790812"/>
              <a:gd name="connsiteX1" fmla="*/ 75283 w 3224883"/>
              <a:gd name="connsiteY1" fmla="*/ 1435212 h 1790812"/>
              <a:gd name="connsiteX2" fmla="*/ 456283 w 3224883"/>
              <a:gd name="connsiteY2" fmla="*/ 1257412 h 1790812"/>
              <a:gd name="connsiteX3" fmla="*/ 367383 w 3224883"/>
              <a:gd name="connsiteY3" fmla="*/ 685912 h 1790812"/>
              <a:gd name="connsiteX4" fmla="*/ 710283 w 3224883"/>
              <a:gd name="connsiteY4" fmla="*/ 419212 h 1790812"/>
              <a:gd name="connsiteX5" fmla="*/ 1103983 w 3224883"/>
              <a:gd name="connsiteY5" fmla="*/ 622412 h 1790812"/>
              <a:gd name="connsiteX6" fmla="*/ 1180183 w 3224883"/>
              <a:gd name="connsiteY6" fmla="*/ 216012 h 1790812"/>
              <a:gd name="connsiteX7" fmla="*/ 1586583 w 3224883"/>
              <a:gd name="connsiteY7" fmla="*/ 112 h 1790812"/>
              <a:gd name="connsiteX8" fmla="*/ 2062833 w 3224883"/>
              <a:gd name="connsiteY8" fmla="*/ 241412 h 1790812"/>
              <a:gd name="connsiteX9" fmla="*/ 2043783 w 3224883"/>
              <a:gd name="connsiteY9" fmla="*/ 971662 h 1790812"/>
              <a:gd name="connsiteX10" fmla="*/ 2246983 w 3224883"/>
              <a:gd name="connsiteY10" fmla="*/ 495412 h 1790812"/>
              <a:gd name="connsiteX11" fmla="*/ 2723233 w 3224883"/>
              <a:gd name="connsiteY11" fmla="*/ 539862 h 1790812"/>
              <a:gd name="connsiteX12" fmla="*/ 2862933 w 3224883"/>
              <a:gd name="connsiteY12" fmla="*/ 933562 h 1790812"/>
              <a:gd name="connsiteX13" fmla="*/ 2754983 w 3224883"/>
              <a:gd name="connsiteY13" fmla="*/ 1244712 h 1790812"/>
              <a:gd name="connsiteX14" fmla="*/ 3085183 w 3224883"/>
              <a:gd name="connsiteY14" fmla="*/ 1409812 h 1790812"/>
              <a:gd name="connsiteX15" fmla="*/ 3224883 w 3224883"/>
              <a:gd name="connsiteY15" fmla="*/ 1790812 h 1790812"/>
              <a:gd name="connsiteX16" fmla="*/ 3224883 w 3224883"/>
              <a:gd name="connsiteY16" fmla="*/ 1790812 h 1790812"/>
              <a:gd name="connsiteX0" fmla="*/ 24483 w 3224883"/>
              <a:gd name="connsiteY0" fmla="*/ 1778259 h 1790959"/>
              <a:gd name="connsiteX1" fmla="*/ 75283 w 3224883"/>
              <a:gd name="connsiteY1" fmla="*/ 1435359 h 1790959"/>
              <a:gd name="connsiteX2" fmla="*/ 456283 w 3224883"/>
              <a:gd name="connsiteY2" fmla="*/ 1257559 h 1790959"/>
              <a:gd name="connsiteX3" fmla="*/ 367383 w 3224883"/>
              <a:gd name="connsiteY3" fmla="*/ 686059 h 1790959"/>
              <a:gd name="connsiteX4" fmla="*/ 710283 w 3224883"/>
              <a:gd name="connsiteY4" fmla="*/ 4193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367383 w 3224883"/>
              <a:gd name="connsiteY3" fmla="*/ 686059 h 1790959"/>
              <a:gd name="connsiteX4" fmla="*/ 710283 w 3224883"/>
              <a:gd name="connsiteY4" fmla="*/ 4193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367383 w 3224883"/>
              <a:gd name="connsiteY3" fmla="*/ 686059 h 1790959"/>
              <a:gd name="connsiteX4" fmla="*/ 938883 w 3224883"/>
              <a:gd name="connsiteY4" fmla="*/ 4320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430883 w 3224883"/>
              <a:gd name="connsiteY3" fmla="*/ 571759 h 1790959"/>
              <a:gd name="connsiteX4" fmla="*/ 938883 w 3224883"/>
              <a:gd name="connsiteY4" fmla="*/ 4320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430883 w 3224883"/>
              <a:gd name="connsiteY3" fmla="*/ 571759 h 1790959"/>
              <a:gd name="connsiteX4" fmla="*/ 945233 w 3224883"/>
              <a:gd name="connsiteY4" fmla="*/ 4828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430883 w 3224883"/>
              <a:gd name="connsiteY3" fmla="*/ 571759 h 1790959"/>
              <a:gd name="connsiteX4" fmla="*/ 945233 w 3224883"/>
              <a:gd name="connsiteY4" fmla="*/ 4828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46 h 1790946"/>
              <a:gd name="connsiteX1" fmla="*/ 75283 w 3224883"/>
              <a:gd name="connsiteY1" fmla="*/ 1435346 h 1790946"/>
              <a:gd name="connsiteX2" fmla="*/ 456283 w 3224883"/>
              <a:gd name="connsiteY2" fmla="*/ 1257546 h 1790946"/>
              <a:gd name="connsiteX3" fmla="*/ 430883 w 3224883"/>
              <a:gd name="connsiteY3" fmla="*/ 571746 h 1790946"/>
              <a:gd name="connsiteX4" fmla="*/ 945233 w 3224883"/>
              <a:gd name="connsiteY4" fmla="*/ 482846 h 1790946"/>
              <a:gd name="connsiteX5" fmla="*/ 1135733 w 3224883"/>
              <a:gd name="connsiteY5" fmla="*/ 1022596 h 1790946"/>
              <a:gd name="connsiteX6" fmla="*/ 1180183 w 3224883"/>
              <a:gd name="connsiteY6" fmla="*/ 216146 h 1790946"/>
              <a:gd name="connsiteX7" fmla="*/ 1586583 w 3224883"/>
              <a:gd name="connsiteY7" fmla="*/ 246 h 1790946"/>
              <a:gd name="connsiteX8" fmla="*/ 2062833 w 3224883"/>
              <a:gd name="connsiteY8" fmla="*/ 241546 h 1790946"/>
              <a:gd name="connsiteX9" fmla="*/ 2043783 w 3224883"/>
              <a:gd name="connsiteY9" fmla="*/ 971796 h 1790946"/>
              <a:gd name="connsiteX10" fmla="*/ 2246983 w 3224883"/>
              <a:gd name="connsiteY10" fmla="*/ 495546 h 1790946"/>
              <a:gd name="connsiteX11" fmla="*/ 2723233 w 3224883"/>
              <a:gd name="connsiteY11" fmla="*/ 539996 h 1790946"/>
              <a:gd name="connsiteX12" fmla="*/ 2862933 w 3224883"/>
              <a:gd name="connsiteY12" fmla="*/ 933696 h 1790946"/>
              <a:gd name="connsiteX13" fmla="*/ 2754983 w 3224883"/>
              <a:gd name="connsiteY13" fmla="*/ 1244846 h 1790946"/>
              <a:gd name="connsiteX14" fmla="*/ 3085183 w 3224883"/>
              <a:gd name="connsiteY14" fmla="*/ 1409946 h 1790946"/>
              <a:gd name="connsiteX15" fmla="*/ 3224883 w 3224883"/>
              <a:gd name="connsiteY15" fmla="*/ 1790946 h 1790946"/>
              <a:gd name="connsiteX16" fmla="*/ 3224883 w 3224883"/>
              <a:gd name="connsiteY16" fmla="*/ 1790946 h 1790946"/>
              <a:gd name="connsiteX0" fmla="*/ 24483 w 3224883"/>
              <a:gd name="connsiteY0" fmla="*/ 1778246 h 1790946"/>
              <a:gd name="connsiteX1" fmla="*/ 75283 w 3224883"/>
              <a:gd name="connsiteY1" fmla="*/ 1435346 h 1790946"/>
              <a:gd name="connsiteX2" fmla="*/ 456283 w 3224883"/>
              <a:gd name="connsiteY2" fmla="*/ 1257546 h 1790946"/>
              <a:gd name="connsiteX3" fmla="*/ 430883 w 3224883"/>
              <a:gd name="connsiteY3" fmla="*/ 571746 h 1790946"/>
              <a:gd name="connsiteX4" fmla="*/ 945233 w 3224883"/>
              <a:gd name="connsiteY4" fmla="*/ 482846 h 1790946"/>
              <a:gd name="connsiteX5" fmla="*/ 1135733 w 3224883"/>
              <a:gd name="connsiteY5" fmla="*/ 1022596 h 1790946"/>
              <a:gd name="connsiteX6" fmla="*/ 1180183 w 3224883"/>
              <a:gd name="connsiteY6" fmla="*/ 216146 h 1790946"/>
              <a:gd name="connsiteX7" fmla="*/ 1586583 w 3224883"/>
              <a:gd name="connsiteY7" fmla="*/ 246 h 1790946"/>
              <a:gd name="connsiteX8" fmla="*/ 2062833 w 3224883"/>
              <a:gd name="connsiteY8" fmla="*/ 241546 h 1790946"/>
              <a:gd name="connsiteX9" fmla="*/ 2043783 w 3224883"/>
              <a:gd name="connsiteY9" fmla="*/ 971796 h 1790946"/>
              <a:gd name="connsiteX10" fmla="*/ 2246983 w 3224883"/>
              <a:gd name="connsiteY10" fmla="*/ 495546 h 1790946"/>
              <a:gd name="connsiteX11" fmla="*/ 2723233 w 3224883"/>
              <a:gd name="connsiteY11" fmla="*/ 539996 h 1790946"/>
              <a:gd name="connsiteX12" fmla="*/ 2862933 w 3224883"/>
              <a:gd name="connsiteY12" fmla="*/ 933696 h 1790946"/>
              <a:gd name="connsiteX13" fmla="*/ 2754983 w 3224883"/>
              <a:gd name="connsiteY13" fmla="*/ 1244846 h 1790946"/>
              <a:gd name="connsiteX14" fmla="*/ 3085183 w 3224883"/>
              <a:gd name="connsiteY14" fmla="*/ 1409946 h 1790946"/>
              <a:gd name="connsiteX15" fmla="*/ 3224883 w 3224883"/>
              <a:gd name="connsiteY15" fmla="*/ 1790946 h 1790946"/>
              <a:gd name="connsiteX16" fmla="*/ 3224883 w 3224883"/>
              <a:gd name="connsiteY16" fmla="*/ 1790946 h 1790946"/>
              <a:gd name="connsiteX0" fmla="*/ 24483 w 3224883"/>
              <a:gd name="connsiteY0" fmla="*/ 1778089 h 1790789"/>
              <a:gd name="connsiteX1" fmla="*/ 75283 w 3224883"/>
              <a:gd name="connsiteY1" fmla="*/ 1435189 h 1790789"/>
              <a:gd name="connsiteX2" fmla="*/ 456283 w 3224883"/>
              <a:gd name="connsiteY2" fmla="*/ 1257389 h 1790789"/>
              <a:gd name="connsiteX3" fmla="*/ 430883 w 3224883"/>
              <a:gd name="connsiteY3" fmla="*/ 571589 h 1790789"/>
              <a:gd name="connsiteX4" fmla="*/ 945233 w 3224883"/>
              <a:gd name="connsiteY4" fmla="*/ 482689 h 1790789"/>
              <a:gd name="connsiteX5" fmla="*/ 1135733 w 3224883"/>
              <a:gd name="connsiteY5" fmla="*/ 1022439 h 1790789"/>
              <a:gd name="connsiteX6" fmla="*/ 1129383 w 3224883"/>
              <a:gd name="connsiteY6" fmla="*/ 260439 h 1790789"/>
              <a:gd name="connsiteX7" fmla="*/ 1586583 w 3224883"/>
              <a:gd name="connsiteY7" fmla="*/ 89 h 1790789"/>
              <a:gd name="connsiteX8" fmla="*/ 2062833 w 3224883"/>
              <a:gd name="connsiteY8" fmla="*/ 241389 h 1790789"/>
              <a:gd name="connsiteX9" fmla="*/ 2043783 w 3224883"/>
              <a:gd name="connsiteY9" fmla="*/ 971639 h 1790789"/>
              <a:gd name="connsiteX10" fmla="*/ 2246983 w 3224883"/>
              <a:gd name="connsiteY10" fmla="*/ 495389 h 1790789"/>
              <a:gd name="connsiteX11" fmla="*/ 2723233 w 3224883"/>
              <a:gd name="connsiteY11" fmla="*/ 539839 h 1790789"/>
              <a:gd name="connsiteX12" fmla="*/ 2862933 w 3224883"/>
              <a:gd name="connsiteY12" fmla="*/ 933539 h 1790789"/>
              <a:gd name="connsiteX13" fmla="*/ 2754983 w 3224883"/>
              <a:gd name="connsiteY13" fmla="*/ 1244689 h 1790789"/>
              <a:gd name="connsiteX14" fmla="*/ 3085183 w 3224883"/>
              <a:gd name="connsiteY14" fmla="*/ 1409789 h 1790789"/>
              <a:gd name="connsiteX15" fmla="*/ 3224883 w 3224883"/>
              <a:gd name="connsiteY15" fmla="*/ 1790789 h 1790789"/>
              <a:gd name="connsiteX16" fmla="*/ 3224883 w 3224883"/>
              <a:gd name="connsiteY16" fmla="*/ 1790789 h 1790789"/>
              <a:gd name="connsiteX0" fmla="*/ 24483 w 3224883"/>
              <a:gd name="connsiteY0" fmla="*/ 1778095 h 1790795"/>
              <a:gd name="connsiteX1" fmla="*/ 75283 w 3224883"/>
              <a:gd name="connsiteY1" fmla="*/ 1435195 h 1790795"/>
              <a:gd name="connsiteX2" fmla="*/ 456283 w 3224883"/>
              <a:gd name="connsiteY2" fmla="*/ 1257395 h 1790795"/>
              <a:gd name="connsiteX3" fmla="*/ 430883 w 3224883"/>
              <a:gd name="connsiteY3" fmla="*/ 571595 h 1790795"/>
              <a:gd name="connsiteX4" fmla="*/ 945233 w 3224883"/>
              <a:gd name="connsiteY4" fmla="*/ 482695 h 1790795"/>
              <a:gd name="connsiteX5" fmla="*/ 1135733 w 3224883"/>
              <a:gd name="connsiteY5" fmla="*/ 1022445 h 1790795"/>
              <a:gd name="connsiteX6" fmla="*/ 1129383 w 3224883"/>
              <a:gd name="connsiteY6" fmla="*/ 260445 h 1790795"/>
              <a:gd name="connsiteX7" fmla="*/ 1586583 w 3224883"/>
              <a:gd name="connsiteY7" fmla="*/ 95 h 1790795"/>
              <a:gd name="connsiteX8" fmla="*/ 2062833 w 3224883"/>
              <a:gd name="connsiteY8" fmla="*/ 241395 h 1790795"/>
              <a:gd name="connsiteX9" fmla="*/ 2043783 w 3224883"/>
              <a:gd name="connsiteY9" fmla="*/ 971645 h 1790795"/>
              <a:gd name="connsiteX10" fmla="*/ 2246983 w 3224883"/>
              <a:gd name="connsiteY10" fmla="*/ 495395 h 1790795"/>
              <a:gd name="connsiteX11" fmla="*/ 2723233 w 3224883"/>
              <a:gd name="connsiteY11" fmla="*/ 539845 h 1790795"/>
              <a:gd name="connsiteX12" fmla="*/ 2862933 w 3224883"/>
              <a:gd name="connsiteY12" fmla="*/ 933545 h 1790795"/>
              <a:gd name="connsiteX13" fmla="*/ 2754983 w 3224883"/>
              <a:gd name="connsiteY13" fmla="*/ 1244695 h 1790795"/>
              <a:gd name="connsiteX14" fmla="*/ 3085183 w 3224883"/>
              <a:gd name="connsiteY14" fmla="*/ 1409795 h 1790795"/>
              <a:gd name="connsiteX15" fmla="*/ 3224883 w 3224883"/>
              <a:gd name="connsiteY15" fmla="*/ 1790795 h 1790795"/>
              <a:gd name="connsiteX16" fmla="*/ 3224883 w 3224883"/>
              <a:gd name="connsiteY16" fmla="*/ 1790795 h 1790795"/>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0 w 3149600"/>
              <a:gd name="connsiteY0" fmla="*/ 1435169 h 1790769"/>
              <a:gd name="connsiteX1" fmla="*/ 381000 w 3149600"/>
              <a:gd name="connsiteY1" fmla="*/ 1257369 h 1790769"/>
              <a:gd name="connsiteX2" fmla="*/ 355600 w 3149600"/>
              <a:gd name="connsiteY2" fmla="*/ 571569 h 1790769"/>
              <a:gd name="connsiteX3" fmla="*/ 869950 w 3149600"/>
              <a:gd name="connsiteY3" fmla="*/ 482669 h 1790769"/>
              <a:gd name="connsiteX4" fmla="*/ 1060450 w 3149600"/>
              <a:gd name="connsiteY4" fmla="*/ 1022419 h 1790769"/>
              <a:gd name="connsiteX5" fmla="*/ 1054100 w 3149600"/>
              <a:gd name="connsiteY5" fmla="*/ 260419 h 1790769"/>
              <a:gd name="connsiteX6" fmla="*/ 1511300 w 3149600"/>
              <a:gd name="connsiteY6" fmla="*/ 69 h 1790769"/>
              <a:gd name="connsiteX7" fmla="*/ 1987550 w 3149600"/>
              <a:gd name="connsiteY7" fmla="*/ 241369 h 1790769"/>
              <a:gd name="connsiteX8" fmla="*/ 1968500 w 3149600"/>
              <a:gd name="connsiteY8" fmla="*/ 971619 h 1790769"/>
              <a:gd name="connsiteX9" fmla="*/ 2171700 w 3149600"/>
              <a:gd name="connsiteY9" fmla="*/ 495369 h 1790769"/>
              <a:gd name="connsiteX10" fmla="*/ 2647950 w 3149600"/>
              <a:gd name="connsiteY10" fmla="*/ 539819 h 1790769"/>
              <a:gd name="connsiteX11" fmla="*/ 2787650 w 3149600"/>
              <a:gd name="connsiteY11" fmla="*/ 933519 h 1790769"/>
              <a:gd name="connsiteX12" fmla="*/ 2679700 w 3149600"/>
              <a:gd name="connsiteY12" fmla="*/ 1244669 h 1790769"/>
              <a:gd name="connsiteX13" fmla="*/ 3009900 w 3149600"/>
              <a:gd name="connsiteY13" fmla="*/ 1409769 h 1790769"/>
              <a:gd name="connsiteX14" fmla="*/ 3149600 w 3149600"/>
              <a:gd name="connsiteY14" fmla="*/ 1790769 h 1790769"/>
              <a:gd name="connsiteX15" fmla="*/ 3149600 w 3149600"/>
              <a:gd name="connsiteY15" fmla="*/ 1790769 h 1790769"/>
              <a:gd name="connsiteX0" fmla="*/ 81124 w 2849724"/>
              <a:gd name="connsiteY0" fmla="*/ 1257369 h 1790769"/>
              <a:gd name="connsiteX1" fmla="*/ 55724 w 2849724"/>
              <a:gd name="connsiteY1" fmla="*/ 571569 h 1790769"/>
              <a:gd name="connsiteX2" fmla="*/ 570074 w 2849724"/>
              <a:gd name="connsiteY2" fmla="*/ 482669 h 1790769"/>
              <a:gd name="connsiteX3" fmla="*/ 760574 w 2849724"/>
              <a:gd name="connsiteY3" fmla="*/ 1022419 h 1790769"/>
              <a:gd name="connsiteX4" fmla="*/ 754224 w 2849724"/>
              <a:gd name="connsiteY4" fmla="*/ 260419 h 1790769"/>
              <a:gd name="connsiteX5" fmla="*/ 1211424 w 2849724"/>
              <a:gd name="connsiteY5" fmla="*/ 69 h 1790769"/>
              <a:gd name="connsiteX6" fmla="*/ 1687674 w 2849724"/>
              <a:gd name="connsiteY6" fmla="*/ 241369 h 1790769"/>
              <a:gd name="connsiteX7" fmla="*/ 1668624 w 2849724"/>
              <a:gd name="connsiteY7" fmla="*/ 971619 h 1790769"/>
              <a:gd name="connsiteX8" fmla="*/ 1871824 w 2849724"/>
              <a:gd name="connsiteY8" fmla="*/ 495369 h 1790769"/>
              <a:gd name="connsiteX9" fmla="*/ 2348074 w 2849724"/>
              <a:gd name="connsiteY9" fmla="*/ 539819 h 1790769"/>
              <a:gd name="connsiteX10" fmla="*/ 2487774 w 2849724"/>
              <a:gd name="connsiteY10" fmla="*/ 933519 h 1790769"/>
              <a:gd name="connsiteX11" fmla="*/ 2379824 w 2849724"/>
              <a:gd name="connsiteY11" fmla="*/ 1244669 h 1790769"/>
              <a:gd name="connsiteX12" fmla="*/ 2710024 w 2849724"/>
              <a:gd name="connsiteY12" fmla="*/ 1409769 h 1790769"/>
              <a:gd name="connsiteX13" fmla="*/ 2849724 w 2849724"/>
              <a:gd name="connsiteY13" fmla="*/ 1790769 h 1790769"/>
              <a:gd name="connsiteX14" fmla="*/ 2849724 w 2849724"/>
              <a:gd name="connsiteY14" fmla="*/ 1790769 h 1790769"/>
              <a:gd name="connsiteX0" fmla="*/ 0 w 2794000"/>
              <a:gd name="connsiteY0" fmla="*/ 571569 h 1790769"/>
              <a:gd name="connsiteX1" fmla="*/ 514350 w 2794000"/>
              <a:gd name="connsiteY1" fmla="*/ 482669 h 1790769"/>
              <a:gd name="connsiteX2" fmla="*/ 704850 w 2794000"/>
              <a:gd name="connsiteY2" fmla="*/ 1022419 h 1790769"/>
              <a:gd name="connsiteX3" fmla="*/ 698500 w 2794000"/>
              <a:gd name="connsiteY3" fmla="*/ 260419 h 1790769"/>
              <a:gd name="connsiteX4" fmla="*/ 1155700 w 2794000"/>
              <a:gd name="connsiteY4" fmla="*/ 69 h 1790769"/>
              <a:gd name="connsiteX5" fmla="*/ 1631950 w 2794000"/>
              <a:gd name="connsiteY5" fmla="*/ 241369 h 1790769"/>
              <a:gd name="connsiteX6" fmla="*/ 1612900 w 2794000"/>
              <a:gd name="connsiteY6" fmla="*/ 971619 h 1790769"/>
              <a:gd name="connsiteX7" fmla="*/ 1816100 w 2794000"/>
              <a:gd name="connsiteY7" fmla="*/ 495369 h 1790769"/>
              <a:gd name="connsiteX8" fmla="*/ 2292350 w 2794000"/>
              <a:gd name="connsiteY8" fmla="*/ 539819 h 1790769"/>
              <a:gd name="connsiteX9" fmla="*/ 2432050 w 2794000"/>
              <a:gd name="connsiteY9" fmla="*/ 933519 h 1790769"/>
              <a:gd name="connsiteX10" fmla="*/ 2324100 w 2794000"/>
              <a:gd name="connsiteY10" fmla="*/ 1244669 h 1790769"/>
              <a:gd name="connsiteX11" fmla="*/ 2654300 w 2794000"/>
              <a:gd name="connsiteY11" fmla="*/ 1409769 h 1790769"/>
              <a:gd name="connsiteX12" fmla="*/ 2794000 w 2794000"/>
              <a:gd name="connsiteY12" fmla="*/ 1790769 h 1790769"/>
              <a:gd name="connsiteX13" fmla="*/ 2794000 w 2794000"/>
              <a:gd name="connsiteY13" fmla="*/ 1790769 h 1790769"/>
              <a:gd name="connsiteX0" fmla="*/ 0 w 2279650"/>
              <a:gd name="connsiteY0" fmla="*/ 482669 h 1790769"/>
              <a:gd name="connsiteX1" fmla="*/ 190500 w 2279650"/>
              <a:gd name="connsiteY1" fmla="*/ 1022419 h 1790769"/>
              <a:gd name="connsiteX2" fmla="*/ 184150 w 2279650"/>
              <a:gd name="connsiteY2" fmla="*/ 260419 h 1790769"/>
              <a:gd name="connsiteX3" fmla="*/ 641350 w 2279650"/>
              <a:gd name="connsiteY3" fmla="*/ 69 h 1790769"/>
              <a:gd name="connsiteX4" fmla="*/ 1117600 w 2279650"/>
              <a:gd name="connsiteY4" fmla="*/ 241369 h 1790769"/>
              <a:gd name="connsiteX5" fmla="*/ 1098550 w 2279650"/>
              <a:gd name="connsiteY5" fmla="*/ 971619 h 1790769"/>
              <a:gd name="connsiteX6" fmla="*/ 1301750 w 2279650"/>
              <a:gd name="connsiteY6" fmla="*/ 495369 h 1790769"/>
              <a:gd name="connsiteX7" fmla="*/ 1778000 w 2279650"/>
              <a:gd name="connsiteY7" fmla="*/ 539819 h 1790769"/>
              <a:gd name="connsiteX8" fmla="*/ 1917700 w 2279650"/>
              <a:gd name="connsiteY8" fmla="*/ 933519 h 1790769"/>
              <a:gd name="connsiteX9" fmla="*/ 1809750 w 2279650"/>
              <a:gd name="connsiteY9" fmla="*/ 1244669 h 1790769"/>
              <a:gd name="connsiteX10" fmla="*/ 2139950 w 2279650"/>
              <a:gd name="connsiteY10" fmla="*/ 1409769 h 1790769"/>
              <a:gd name="connsiteX11" fmla="*/ 2279650 w 2279650"/>
              <a:gd name="connsiteY11" fmla="*/ 1790769 h 1790769"/>
              <a:gd name="connsiteX12" fmla="*/ 2279650 w 2279650"/>
              <a:gd name="connsiteY12" fmla="*/ 1790769 h 1790769"/>
              <a:gd name="connsiteX0" fmla="*/ 38177 w 2127327"/>
              <a:gd name="connsiteY0" fmla="*/ 1022419 h 1790769"/>
              <a:gd name="connsiteX1" fmla="*/ 31827 w 2127327"/>
              <a:gd name="connsiteY1" fmla="*/ 260419 h 1790769"/>
              <a:gd name="connsiteX2" fmla="*/ 489027 w 2127327"/>
              <a:gd name="connsiteY2" fmla="*/ 69 h 1790769"/>
              <a:gd name="connsiteX3" fmla="*/ 965277 w 2127327"/>
              <a:gd name="connsiteY3" fmla="*/ 241369 h 1790769"/>
              <a:gd name="connsiteX4" fmla="*/ 946227 w 2127327"/>
              <a:gd name="connsiteY4" fmla="*/ 971619 h 1790769"/>
              <a:gd name="connsiteX5" fmla="*/ 1149427 w 2127327"/>
              <a:gd name="connsiteY5" fmla="*/ 495369 h 1790769"/>
              <a:gd name="connsiteX6" fmla="*/ 1625677 w 2127327"/>
              <a:gd name="connsiteY6" fmla="*/ 539819 h 1790769"/>
              <a:gd name="connsiteX7" fmla="*/ 1765377 w 2127327"/>
              <a:gd name="connsiteY7" fmla="*/ 933519 h 1790769"/>
              <a:gd name="connsiteX8" fmla="*/ 1657427 w 2127327"/>
              <a:gd name="connsiteY8" fmla="*/ 1244669 h 1790769"/>
              <a:gd name="connsiteX9" fmla="*/ 1987627 w 2127327"/>
              <a:gd name="connsiteY9" fmla="*/ 1409769 h 1790769"/>
              <a:gd name="connsiteX10" fmla="*/ 2127327 w 2127327"/>
              <a:gd name="connsiteY10" fmla="*/ 1790769 h 1790769"/>
              <a:gd name="connsiteX11" fmla="*/ 2127327 w 2127327"/>
              <a:gd name="connsiteY11" fmla="*/ 1790769 h 1790769"/>
              <a:gd name="connsiteX0" fmla="*/ 0 w 2095500"/>
              <a:gd name="connsiteY0" fmla="*/ 260419 h 1790769"/>
              <a:gd name="connsiteX1" fmla="*/ 457200 w 2095500"/>
              <a:gd name="connsiteY1" fmla="*/ 69 h 1790769"/>
              <a:gd name="connsiteX2" fmla="*/ 933450 w 2095500"/>
              <a:gd name="connsiteY2" fmla="*/ 241369 h 1790769"/>
              <a:gd name="connsiteX3" fmla="*/ 914400 w 2095500"/>
              <a:gd name="connsiteY3" fmla="*/ 971619 h 1790769"/>
              <a:gd name="connsiteX4" fmla="*/ 1117600 w 2095500"/>
              <a:gd name="connsiteY4" fmla="*/ 495369 h 1790769"/>
              <a:gd name="connsiteX5" fmla="*/ 1593850 w 2095500"/>
              <a:gd name="connsiteY5" fmla="*/ 539819 h 1790769"/>
              <a:gd name="connsiteX6" fmla="*/ 1733550 w 2095500"/>
              <a:gd name="connsiteY6" fmla="*/ 933519 h 1790769"/>
              <a:gd name="connsiteX7" fmla="*/ 1625600 w 2095500"/>
              <a:gd name="connsiteY7" fmla="*/ 1244669 h 1790769"/>
              <a:gd name="connsiteX8" fmla="*/ 1955800 w 2095500"/>
              <a:gd name="connsiteY8" fmla="*/ 1409769 h 1790769"/>
              <a:gd name="connsiteX9" fmla="*/ 2095500 w 2095500"/>
              <a:gd name="connsiteY9" fmla="*/ 1790769 h 1790769"/>
              <a:gd name="connsiteX10" fmla="*/ 2095500 w 2095500"/>
              <a:gd name="connsiteY10" fmla="*/ 1790769 h 1790769"/>
              <a:gd name="connsiteX0" fmla="*/ 0 w 1638300"/>
              <a:gd name="connsiteY0" fmla="*/ 69 h 1790769"/>
              <a:gd name="connsiteX1" fmla="*/ 476250 w 1638300"/>
              <a:gd name="connsiteY1" fmla="*/ 241369 h 1790769"/>
              <a:gd name="connsiteX2" fmla="*/ 457200 w 1638300"/>
              <a:gd name="connsiteY2" fmla="*/ 971619 h 1790769"/>
              <a:gd name="connsiteX3" fmla="*/ 660400 w 1638300"/>
              <a:gd name="connsiteY3" fmla="*/ 495369 h 1790769"/>
              <a:gd name="connsiteX4" fmla="*/ 1136650 w 1638300"/>
              <a:gd name="connsiteY4" fmla="*/ 539819 h 1790769"/>
              <a:gd name="connsiteX5" fmla="*/ 1276350 w 1638300"/>
              <a:gd name="connsiteY5" fmla="*/ 933519 h 1790769"/>
              <a:gd name="connsiteX6" fmla="*/ 1168400 w 1638300"/>
              <a:gd name="connsiteY6" fmla="*/ 1244669 h 1790769"/>
              <a:gd name="connsiteX7" fmla="*/ 1498600 w 1638300"/>
              <a:gd name="connsiteY7" fmla="*/ 1409769 h 1790769"/>
              <a:gd name="connsiteX8" fmla="*/ 1638300 w 1638300"/>
              <a:gd name="connsiteY8" fmla="*/ 1790769 h 1790769"/>
              <a:gd name="connsiteX9" fmla="*/ 1638300 w 1638300"/>
              <a:gd name="connsiteY9" fmla="*/ 1790769 h 1790769"/>
              <a:gd name="connsiteX0" fmla="*/ 19050 w 1181100"/>
              <a:gd name="connsiteY0" fmla="*/ 0 h 1549400"/>
              <a:gd name="connsiteX1" fmla="*/ 0 w 1181100"/>
              <a:gd name="connsiteY1" fmla="*/ 730250 h 1549400"/>
              <a:gd name="connsiteX2" fmla="*/ 203200 w 1181100"/>
              <a:gd name="connsiteY2" fmla="*/ 254000 h 1549400"/>
              <a:gd name="connsiteX3" fmla="*/ 679450 w 1181100"/>
              <a:gd name="connsiteY3" fmla="*/ 298450 h 1549400"/>
              <a:gd name="connsiteX4" fmla="*/ 819150 w 1181100"/>
              <a:gd name="connsiteY4" fmla="*/ 692150 h 1549400"/>
              <a:gd name="connsiteX5" fmla="*/ 711200 w 1181100"/>
              <a:gd name="connsiteY5" fmla="*/ 1003300 h 1549400"/>
              <a:gd name="connsiteX6" fmla="*/ 1041400 w 1181100"/>
              <a:gd name="connsiteY6" fmla="*/ 1168400 h 1549400"/>
              <a:gd name="connsiteX7" fmla="*/ 1181100 w 1181100"/>
              <a:gd name="connsiteY7" fmla="*/ 1549400 h 1549400"/>
              <a:gd name="connsiteX8" fmla="*/ 1181100 w 1181100"/>
              <a:gd name="connsiteY8" fmla="*/ 1549400 h 1549400"/>
              <a:gd name="connsiteX0" fmla="*/ 0 w 1181100"/>
              <a:gd name="connsiteY0" fmla="*/ 513123 h 1332273"/>
              <a:gd name="connsiteX1" fmla="*/ 203200 w 1181100"/>
              <a:gd name="connsiteY1" fmla="*/ 36873 h 1332273"/>
              <a:gd name="connsiteX2" fmla="*/ 679450 w 1181100"/>
              <a:gd name="connsiteY2" fmla="*/ 81323 h 1332273"/>
              <a:gd name="connsiteX3" fmla="*/ 819150 w 1181100"/>
              <a:gd name="connsiteY3" fmla="*/ 475023 h 1332273"/>
              <a:gd name="connsiteX4" fmla="*/ 711200 w 1181100"/>
              <a:gd name="connsiteY4" fmla="*/ 786173 h 1332273"/>
              <a:gd name="connsiteX5" fmla="*/ 1041400 w 1181100"/>
              <a:gd name="connsiteY5" fmla="*/ 951273 h 1332273"/>
              <a:gd name="connsiteX6" fmla="*/ 1181100 w 1181100"/>
              <a:gd name="connsiteY6" fmla="*/ 1332273 h 1332273"/>
              <a:gd name="connsiteX7" fmla="*/ 1181100 w 1181100"/>
              <a:gd name="connsiteY7" fmla="*/ 1332273 h 1332273"/>
              <a:gd name="connsiteX0" fmla="*/ 0 w 1182462"/>
              <a:gd name="connsiteY0" fmla="*/ 513123 h 1332273"/>
              <a:gd name="connsiteX1" fmla="*/ 203200 w 1182462"/>
              <a:gd name="connsiteY1" fmla="*/ 36873 h 1332273"/>
              <a:gd name="connsiteX2" fmla="*/ 679450 w 1182462"/>
              <a:gd name="connsiteY2" fmla="*/ 81323 h 1332273"/>
              <a:gd name="connsiteX3" fmla="*/ 819150 w 1182462"/>
              <a:gd name="connsiteY3" fmla="*/ 475023 h 1332273"/>
              <a:gd name="connsiteX4" fmla="*/ 711200 w 1182462"/>
              <a:gd name="connsiteY4" fmla="*/ 786173 h 1332273"/>
              <a:gd name="connsiteX5" fmla="*/ 1041400 w 1182462"/>
              <a:gd name="connsiteY5" fmla="*/ 951273 h 1332273"/>
              <a:gd name="connsiteX6" fmla="*/ 1181100 w 1182462"/>
              <a:gd name="connsiteY6" fmla="*/ 1332273 h 1332273"/>
              <a:gd name="connsiteX7" fmla="*/ 1181100 w 1182462"/>
              <a:gd name="connsiteY7" fmla="*/ 1332273 h 133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2462" h="1332273">
                <a:moveTo>
                  <a:pt x="0" y="513123"/>
                </a:moveTo>
                <a:cubicBezTo>
                  <a:pt x="48683" y="335323"/>
                  <a:pt x="89958" y="108840"/>
                  <a:pt x="203200" y="36873"/>
                </a:cubicBezTo>
                <a:cubicBezTo>
                  <a:pt x="316442" y="-35094"/>
                  <a:pt x="576792" y="8298"/>
                  <a:pt x="679450" y="81323"/>
                </a:cubicBezTo>
                <a:cubicBezTo>
                  <a:pt x="782108" y="154348"/>
                  <a:pt x="813858" y="357548"/>
                  <a:pt x="819150" y="475023"/>
                </a:cubicBezTo>
                <a:cubicBezTo>
                  <a:pt x="824442" y="592498"/>
                  <a:pt x="774700" y="686690"/>
                  <a:pt x="711200" y="786173"/>
                </a:cubicBezTo>
                <a:cubicBezTo>
                  <a:pt x="850900" y="847556"/>
                  <a:pt x="912283" y="809456"/>
                  <a:pt x="1041400" y="951273"/>
                </a:cubicBezTo>
                <a:cubicBezTo>
                  <a:pt x="1170517" y="1093090"/>
                  <a:pt x="1188297" y="1238293"/>
                  <a:pt x="1181100" y="1332273"/>
                </a:cubicBezTo>
                <a:lnTo>
                  <a:pt x="1181100" y="1332273"/>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21"/>
          <p:cNvSpPr/>
          <p:nvPr/>
        </p:nvSpPr>
        <p:spPr>
          <a:xfrm>
            <a:off x="5595163" y="1930331"/>
            <a:ext cx="986215" cy="1022419"/>
          </a:xfrm>
          <a:custGeom>
            <a:avLst/>
            <a:gdLst>
              <a:gd name="connsiteX0" fmla="*/ 61849 w 3275419"/>
              <a:gd name="connsiteY0" fmla="*/ 1758314 h 1771014"/>
              <a:gd name="connsiteX1" fmla="*/ 36449 w 3275419"/>
              <a:gd name="connsiteY1" fmla="*/ 1504314 h 1771014"/>
              <a:gd name="connsiteX2" fmla="*/ 493649 w 3275419"/>
              <a:gd name="connsiteY2" fmla="*/ 1237614 h 1771014"/>
              <a:gd name="connsiteX3" fmla="*/ 366649 w 3275419"/>
              <a:gd name="connsiteY3" fmla="*/ 996314 h 1771014"/>
              <a:gd name="connsiteX4" fmla="*/ 430149 w 3275419"/>
              <a:gd name="connsiteY4" fmla="*/ 640714 h 1771014"/>
              <a:gd name="connsiteX5" fmla="*/ 646049 w 3275419"/>
              <a:gd name="connsiteY5" fmla="*/ 462914 h 1771014"/>
              <a:gd name="connsiteX6" fmla="*/ 874649 w 3275419"/>
              <a:gd name="connsiteY6" fmla="*/ 437514 h 1771014"/>
              <a:gd name="connsiteX7" fmla="*/ 1141349 w 3275419"/>
              <a:gd name="connsiteY7" fmla="*/ 602614 h 1771014"/>
              <a:gd name="connsiteX8" fmla="*/ 1128649 w 3275419"/>
              <a:gd name="connsiteY8" fmla="*/ 361314 h 1771014"/>
              <a:gd name="connsiteX9" fmla="*/ 1281049 w 3275419"/>
              <a:gd name="connsiteY9" fmla="*/ 107314 h 1771014"/>
              <a:gd name="connsiteX10" fmla="*/ 1598549 w 3275419"/>
              <a:gd name="connsiteY10" fmla="*/ 5714 h 1771014"/>
              <a:gd name="connsiteX11" fmla="*/ 1941449 w 3275419"/>
              <a:gd name="connsiteY11" fmla="*/ 31114 h 1771014"/>
              <a:gd name="connsiteX12" fmla="*/ 2119249 w 3275419"/>
              <a:gd name="connsiteY12" fmla="*/ 183514 h 1771014"/>
              <a:gd name="connsiteX13" fmla="*/ 2131949 w 3275419"/>
              <a:gd name="connsiteY13" fmla="*/ 475614 h 1771014"/>
              <a:gd name="connsiteX14" fmla="*/ 2144649 w 3275419"/>
              <a:gd name="connsiteY14" fmla="*/ 589914 h 1771014"/>
              <a:gd name="connsiteX15" fmla="*/ 2322449 w 3275419"/>
              <a:gd name="connsiteY15" fmla="*/ 450214 h 1771014"/>
              <a:gd name="connsiteX16" fmla="*/ 2652649 w 3275419"/>
              <a:gd name="connsiteY16" fmla="*/ 450214 h 1771014"/>
              <a:gd name="connsiteX17" fmla="*/ 2868549 w 3275419"/>
              <a:gd name="connsiteY17" fmla="*/ 615314 h 1771014"/>
              <a:gd name="connsiteX18" fmla="*/ 2906649 w 3275419"/>
              <a:gd name="connsiteY18" fmla="*/ 983614 h 1771014"/>
              <a:gd name="connsiteX19" fmla="*/ 2792349 w 3275419"/>
              <a:gd name="connsiteY19" fmla="*/ 1224914 h 1771014"/>
              <a:gd name="connsiteX20" fmla="*/ 3084449 w 3275419"/>
              <a:gd name="connsiteY20" fmla="*/ 1313814 h 1771014"/>
              <a:gd name="connsiteX21" fmla="*/ 3262249 w 3275419"/>
              <a:gd name="connsiteY21" fmla="*/ 1491614 h 1771014"/>
              <a:gd name="connsiteX22" fmla="*/ 3262249 w 3275419"/>
              <a:gd name="connsiteY22" fmla="*/ 1771014 h 1771014"/>
              <a:gd name="connsiteX23" fmla="*/ 3262249 w 3275419"/>
              <a:gd name="connsiteY23" fmla="*/ 1771014 h 1771014"/>
              <a:gd name="connsiteX0" fmla="*/ 61849 w 3275419"/>
              <a:gd name="connsiteY0" fmla="*/ 1758314 h 1771014"/>
              <a:gd name="connsiteX1" fmla="*/ 36449 w 3275419"/>
              <a:gd name="connsiteY1" fmla="*/ 1504314 h 1771014"/>
              <a:gd name="connsiteX2" fmla="*/ 493649 w 3275419"/>
              <a:gd name="connsiteY2" fmla="*/ 1237614 h 1771014"/>
              <a:gd name="connsiteX3" fmla="*/ 366649 w 3275419"/>
              <a:gd name="connsiteY3" fmla="*/ 996314 h 1771014"/>
              <a:gd name="connsiteX4" fmla="*/ 430149 w 3275419"/>
              <a:gd name="connsiteY4" fmla="*/ 640714 h 1771014"/>
              <a:gd name="connsiteX5" fmla="*/ 646049 w 3275419"/>
              <a:gd name="connsiteY5" fmla="*/ 462914 h 1771014"/>
              <a:gd name="connsiteX6" fmla="*/ 874649 w 3275419"/>
              <a:gd name="connsiteY6" fmla="*/ 437514 h 1771014"/>
              <a:gd name="connsiteX7" fmla="*/ 1141349 w 3275419"/>
              <a:gd name="connsiteY7" fmla="*/ 602614 h 1771014"/>
              <a:gd name="connsiteX8" fmla="*/ 1128649 w 3275419"/>
              <a:gd name="connsiteY8" fmla="*/ 361314 h 1771014"/>
              <a:gd name="connsiteX9" fmla="*/ 1281049 w 3275419"/>
              <a:gd name="connsiteY9" fmla="*/ 107314 h 1771014"/>
              <a:gd name="connsiteX10" fmla="*/ 1598549 w 3275419"/>
              <a:gd name="connsiteY10" fmla="*/ 5714 h 1771014"/>
              <a:gd name="connsiteX11" fmla="*/ 1941449 w 3275419"/>
              <a:gd name="connsiteY11" fmla="*/ 31114 h 1771014"/>
              <a:gd name="connsiteX12" fmla="*/ 2119249 w 3275419"/>
              <a:gd name="connsiteY12" fmla="*/ 183514 h 1771014"/>
              <a:gd name="connsiteX13" fmla="*/ 2131949 w 3275419"/>
              <a:gd name="connsiteY13" fmla="*/ 475614 h 1771014"/>
              <a:gd name="connsiteX14" fmla="*/ 2144649 w 3275419"/>
              <a:gd name="connsiteY14" fmla="*/ 589914 h 1771014"/>
              <a:gd name="connsiteX15" fmla="*/ 2322449 w 3275419"/>
              <a:gd name="connsiteY15" fmla="*/ 450214 h 1771014"/>
              <a:gd name="connsiteX16" fmla="*/ 2652649 w 3275419"/>
              <a:gd name="connsiteY16" fmla="*/ 450214 h 1771014"/>
              <a:gd name="connsiteX17" fmla="*/ 2868549 w 3275419"/>
              <a:gd name="connsiteY17" fmla="*/ 615314 h 1771014"/>
              <a:gd name="connsiteX18" fmla="*/ 2906649 w 3275419"/>
              <a:gd name="connsiteY18" fmla="*/ 983614 h 1771014"/>
              <a:gd name="connsiteX19" fmla="*/ 2792349 w 3275419"/>
              <a:gd name="connsiteY19" fmla="*/ 1224914 h 1771014"/>
              <a:gd name="connsiteX20" fmla="*/ 3084449 w 3275419"/>
              <a:gd name="connsiteY20" fmla="*/ 1313814 h 1771014"/>
              <a:gd name="connsiteX21" fmla="*/ 3262249 w 3275419"/>
              <a:gd name="connsiteY21" fmla="*/ 1491614 h 1771014"/>
              <a:gd name="connsiteX22" fmla="*/ 3262249 w 3275419"/>
              <a:gd name="connsiteY22" fmla="*/ 1771014 h 1771014"/>
              <a:gd name="connsiteX23" fmla="*/ 3262249 w 3275419"/>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29283 w 3238053"/>
              <a:gd name="connsiteY3" fmla="*/ 996314 h 1771014"/>
              <a:gd name="connsiteX4" fmla="*/ 392783 w 3238053"/>
              <a:gd name="connsiteY4" fmla="*/ 640714 h 1771014"/>
              <a:gd name="connsiteX5" fmla="*/ 608683 w 3238053"/>
              <a:gd name="connsiteY5" fmla="*/ 462914 h 1771014"/>
              <a:gd name="connsiteX6" fmla="*/ 837283 w 3238053"/>
              <a:gd name="connsiteY6" fmla="*/ 437514 h 1771014"/>
              <a:gd name="connsiteX7" fmla="*/ 1103983 w 3238053"/>
              <a:gd name="connsiteY7" fmla="*/ 602614 h 1771014"/>
              <a:gd name="connsiteX8" fmla="*/ 1091283 w 3238053"/>
              <a:gd name="connsiteY8" fmla="*/ 361314 h 1771014"/>
              <a:gd name="connsiteX9" fmla="*/ 1243683 w 3238053"/>
              <a:gd name="connsiteY9" fmla="*/ 107314 h 1771014"/>
              <a:gd name="connsiteX10" fmla="*/ 1561183 w 3238053"/>
              <a:gd name="connsiteY10" fmla="*/ 5714 h 1771014"/>
              <a:gd name="connsiteX11" fmla="*/ 1904083 w 3238053"/>
              <a:gd name="connsiteY11" fmla="*/ 31114 h 1771014"/>
              <a:gd name="connsiteX12" fmla="*/ 2081883 w 3238053"/>
              <a:gd name="connsiteY12" fmla="*/ 183514 h 1771014"/>
              <a:gd name="connsiteX13" fmla="*/ 2094583 w 3238053"/>
              <a:gd name="connsiteY13" fmla="*/ 475614 h 1771014"/>
              <a:gd name="connsiteX14" fmla="*/ 2107283 w 3238053"/>
              <a:gd name="connsiteY14" fmla="*/ 589914 h 1771014"/>
              <a:gd name="connsiteX15" fmla="*/ 2285083 w 3238053"/>
              <a:gd name="connsiteY15" fmla="*/ 450214 h 1771014"/>
              <a:gd name="connsiteX16" fmla="*/ 2615283 w 3238053"/>
              <a:gd name="connsiteY16" fmla="*/ 450214 h 1771014"/>
              <a:gd name="connsiteX17" fmla="*/ 2831183 w 3238053"/>
              <a:gd name="connsiteY17" fmla="*/ 615314 h 1771014"/>
              <a:gd name="connsiteX18" fmla="*/ 2869283 w 3238053"/>
              <a:gd name="connsiteY18" fmla="*/ 983614 h 1771014"/>
              <a:gd name="connsiteX19" fmla="*/ 2754983 w 3238053"/>
              <a:gd name="connsiteY19" fmla="*/ 1224914 h 1771014"/>
              <a:gd name="connsiteX20" fmla="*/ 3047083 w 3238053"/>
              <a:gd name="connsiteY20" fmla="*/ 1313814 h 1771014"/>
              <a:gd name="connsiteX21" fmla="*/ 3224883 w 3238053"/>
              <a:gd name="connsiteY21" fmla="*/ 1491614 h 1771014"/>
              <a:gd name="connsiteX22" fmla="*/ 3224883 w 3238053"/>
              <a:gd name="connsiteY22" fmla="*/ 1771014 h 1771014"/>
              <a:gd name="connsiteX23" fmla="*/ 3224883 w 3238053"/>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29283 w 3238053"/>
              <a:gd name="connsiteY3" fmla="*/ 996314 h 1771014"/>
              <a:gd name="connsiteX4" fmla="*/ 392783 w 3238053"/>
              <a:gd name="connsiteY4" fmla="*/ 640714 h 1771014"/>
              <a:gd name="connsiteX5" fmla="*/ 608683 w 3238053"/>
              <a:gd name="connsiteY5" fmla="*/ 462914 h 1771014"/>
              <a:gd name="connsiteX6" fmla="*/ 837283 w 3238053"/>
              <a:gd name="connsiteY6" fmla="*/ 437514 h 1771014"/>
              <a:gd name="connsiteX7" fmla="*/ 1103983 w 3238053"/>
              <a:gd name="connsiteY7" fmla="*/ 602614 h 1771014"/>
              <a:gd name="connsiteX8" fmla="*/ 1091283 w 3238053"/>
              <a:gd name="connsiteY8" fmla="*/ 361314 h 1771014"/>
              <a:gd name="connsiteX9" fmla="*/ 1243683 w 3238053"/>
              <a:gd name="connsiteY9" fmla="*/ 107314 h 1771014"/>
              <a:gd name="connsiteX10" fmla="*/ 1561183 w 3238053"/>
              <a:gd name="connsiteY10" fmla="*/ 5714 h 1771014"/>
              <a:gd name="connsiteX11" fmla="*/ 1904083 w 3238053"/>
              <a:gd name="connsiteY11" fmla="*/ 31114 h 1771014"/>
              <a:gd name="connsiteX12" fmla="*/ 2081883 w 3238053"/>
              <a:gd name="connsiteY12" fmla="*/ 183514 h 1771014"/>
              <a:gd name="connsiteX13" fmla="*/ 2094583 w 3238053"/>
              <a:gd name="connsiteY13" fmla="*/ 475614 h 1771014"/>
              <a:gd name="connsiteX14" fmla="*/ 2107283 w 3238053"/>
              <a:gd name="connsiteY14" fmla="*/ 589914 h 1771014"/>
              <a:gd name="connsiteX15" fmla="*/ 2285083 w 3238053"/>
              <a:gd name="connsiteY15" fmla="*/ 450214 h 1771014"/>
              <a:gd name="connsiteX16" fmla="*/ 2615283 w 3238053"/>
              <a:gd name="connsiteY16" fmla="*/ 450214 h 1771014"/>
              <a:gd name="connsiteX17" fmla="*/ 2831183 w 3238053"/>
              <a:gd name="connsiteY17" fmla="*/ 615314 h 1771014"/>
              <a:gd name="connsiteX18" fmla="*/ 2869283 w 3238053"/>
              <a:gd name="connsiteY18" fmla="*/ 983614 h 1771014"/>
              <a:gd name="connsiteX19" fmla="*/ 2754983 w 3238053"/>
              <a:gd name="connsiteY19" fmla="*/ 1224914 h 1771014"/>
              <a:gd name="connsiteX20" fmla="*/ 3047083 w 3238053"/>
              <a:gd name="connsiteY20" fmla="*/ 1313814 h 1771014"/>
              <a:gd name="connsiteX21" fmla="*/ 3224883 w 3238053"/>
              <a:gd name="connsiteY21" fmla="*/ 1491614 h 1771014"/>
              <a:gd name="connsiteX22" fmla="*/ 3224883 w 3238053"/>
              <a:gd name="connsiteY22" fmla="*/ 1771014 h 1771014"/>
              <a:gd name="connsiteX23" fmla="*/ 3224883 w 3238053"/>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29283 w 3238053"/>
              <a:gd name="connsiteY3" fmla="*/ 996314 h 1771014"/>
              <a:gd name="connsiteX4" fmla="*/ 392783 w 3238053"/>
              <a:gd name="connsiteY4" fmla="*/ 640714 h 1771014"/>
              <a:gd name="connsiteX5" fmla="*/ 608683 w 3238053"/>
              <a:gd name="connsiteY5" fmla="*/ 462914 h 1771014"/>
              <a:gd name="connsiteX6" fmla="*/ 837283 w 3238053"/>
              <a:gd name="connsiteY6" fmla="*/ 437514 h 1771014"/>
              <a:gd name="connsiteX7" fmla="*/ 1103983 w 3238053"/>
              <a:gd name="connsiteY7" fmla="*/ 602614 h 1771014"/>
              <a:gd name="connsiteX8" fmla="*/ 1091283 w 3238053"/>
              <a:gd name="connsiteY8" fmla="*/ 361314 h 1771014"/>
              <a:gd name="connsiteX9" fmla="*/ 1243683 w 3238053"/>
              <a:gd name="connsiteY9" fmla="*/ 107314 h 1771014"/>
              <a:gd name="connsiteX10" fmla="*/ 1561183 w 3238053"/>
              <a:gd name="connsiteY10" fmla="*/ 5714 h 1771014"/>
              <a:gd name="connsiteX11" fmla="*/ 1904083 w 3238053"/>
              <a:gd name="connsiteY11" fmla="*/ 31114 h 1771014"/>
              <a:gd name="connsiteX12" fmla="*/ 2081883 w 3238053"/>
              <a:gd name="connsiteY12" fmla="*/ 183514 h 1771014"/>
              <a:gd name="connsiteX13" fmla="*/ 2094583 w 3238053"/>
              <a:gd name="connsiteY13" fmla="*/ 475614 h 1771014"/>
              <a:gd name="connsiteX14" fmla="*/ 2107283 w 3238053"/>
              <a:gd name="connsiteY14" fmla="*/ 589914 h 1771014"/>
              <a:gd name="connsiteX15" fmla="*/ 2285083 w 3238053"/>
              <a:gd name="connsiteY15" fmla="*/ 450214 h 1771014"/>
              <a:gd name="connsiteX16" fmla="*/ 2615283 w 3238053"/>
              <a:gd name="connsiteY16" fmla="*/ 450214 h 1771014"/>
              <a:gd name="connsiteX17" fmla="*/ 2831183 w 3238053"/>
              <a:gd name="connsiteY17" fmla="*/ 615314 h 1771014"/>
              <a:gd name="connsiteX18" fmla="*/ 2869283 w 3238053"/>
              <a:gd name="connsiteY18" fmla="*/ 983614 h 1771014"/>
              <a:gd name="connsiteX19" fmla="*/ 2754983 w 3238053"/>
              <a:gd name="connsiteY19" fmla="*/ 1224914 h 1771014"/>
              <a:gd name="connsiteX20" fmla="*/ 3047083 w 3238053"/>
              <a:gd name="connsiteY20" fmla="*/ 1313814 h 1771014"/>
              <a:gd name="connsiteX21" fmla="*/ 3224883 w 3238053"/>
              <a:gd name="connsiteY21" fmla="*/ 1491614 h 1771014"/>
              <a:gd name="connsiteX22" fmla="*/ 3224883 w 3238053"/>
              <a:gd name="connsiteY22" fmla="*/ 1771014 h 1771014"/>
              <a:gd name="connsiteX23" fmla="*/ 3224883 w 3238053"/>
              <a:gd name="connsiteY23"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92783 w 3238053"/>
              <a:gd name="connsiteY3" fmla="*/ 640714 h 1771014"/>
              <a:gd name="connsiteX4" fmla="*/ 608683 w 3238053"/>
              <a:gd name="connsiteY4" fmla="*/ 462914 h 1771014"/>
              <a:gd name="connsiteX5" fmla="*/ 837283 w 3238053"/>
              <a:gd name="connsiteY5" fmla="*/ 437514 h 1771014"/>
              <a:gd name="connsiteX6" fmla="*/ 1103983 w 3238053"/>
              <a:gd name="connsiteY6" fmla="*/ 602614 h 1771014"/>
              <a:gd name="connsiteX7" fmla="*/ 1091283 w 3238053"/>
              <a:gd name="connsiteY7" fmla="*/ 361314 h 1771014"/>
              <a:gd name="connsiteX8" fmla="*/ 1243683 w 3238053"/>
              <a:gd name="connsiteY8" fmla="*/ 107314 h 1771014"/>
              <a:gd name="connsiteX9" fmla="*/ 1561183 w 3238053"/>
              <a:gd name="connsiteY9" fmla="*/ 5714 h 1771014"/>
              <a:gd name="connsiteX10" fmla="*/ 1904083 w 3238053"/>
              <a:gd name="connsiteY10" fmla="*/ 31114 h 1771014"/>
              <a:gd name="connsiteX11" fmla="*/ 2081883 w 3238053"/>
              <a:gd name="connsiteY11" fmla="*/ 183514 h 1771014"/>
              <a:gd name="connsiteX12" fmla="*/ 2094583 w 3238053"/>
              <a:gd name="connsiteY12" fmla="*/ 475614 h 1771014"/>
              <a:gd name="connsiteX13" fmla="*/ 2107283 w 3238053"/>
              <a:gd name="connsiteY13" fmla="*/ 589914 h 1771014"/>
              <a:gd name="connsiteX14" fmla="*/ 2285083 w 3238053"/>
              <a:gd name="connsiteY14" fmla="*/ 450214 h 1771014"/>
              <a:gd name="connsiteX15" fmla="*/ 2615283 w 3238053"/>
              <a:gd name="connsiteY15" fmla="*/ 450214 h 1771014"/>
              <a:gd name="connsiteX16" fmla="*/ 2831183 w 3238053"/>
              <a:gd name="connsiteY16" fmla="*/ 615314 h 1771014"/>
              <a:gd name="connsiteX17" fmla="*/ 2869283 w 3238053"/>
              <a:gd name="connsiteY17" fmla="*/ 983614 h 1771014"/>
              <a:gd name="connsiteX18" fmla="*/ 2754983 w 3238053"/>
              <a:gd name="connsiteY18" fmla="*/ 1224914 h 1771014"/>
              <a:gd name="connsiteX19" fmla="*/ 3047083 w 3238053"/>
              <a:gd name="connsiteY19" fmla="*/ 1313814 h 1771014"/>
              <a:gd name="connsiteX20" fmla="*/ 3224883 w 3238053"/>
              <a:gd name="connsiteY20" fmla="*/ 1491614 h 1771014"/>
              <a:gd name="connsiteX21" fmla="*/ 3224883 w 3238053"/>
              <a:gd name="connsiteY21" fmla="*/ 1771014 h 1771014"/>
              <a:gd name="connsiteX22" fmla="*/ 3224883 w 3238053"/>
              <a:gd name="connsiteY22"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92783 w 3238053"/>
              <a:gd name="connsiteY3" fmla="*/ 640714 h 1771014"/>
              <a:gd name="connsiteX4" fmla="*/ 608683 w 3238053"/>
              <a:gd name="connsiteY4" fmla="*/ 462914 h 1771014"/>
              <a:gd name="connsiteX5" fmla="*/ 837283 w 3238053"/>
              <a:gd name="connsiteY5" fmla="*/ 437514 h 1771014"/>
              <a:gd name="connsiteX6" fmla="*/ 1103983 w 3238053"/>
              <a:gd name="connsiteY6" fmla="*/ 602614 h 1771014"/>
              <a:gd name="connsiteX7" fmla="*/ 1091283 w 3238053"/>
              <a:gd name="connsiteY7" fmla="*/ 361314 h 1771014"/>
              <a:gd name="connsiteX8" fmla="*/ 1243683 w 3238053"/>
              <a:gd name="connsiteY8" fmla="*/ 107314 h 1771014"/>
              <a:gd name="connsiteX9" fmla="*/ 1561183 w 3238053"/>
              <a:gd name="connsiteY9" fmla="*/ 5714 h 1771014"/>
              <a:gd name="connsiteX10" fmla="*/ 1904083 w 3238053"/>
              <a:gd name="connsiteY10" fmla="*/ 31114 h 1771014"/>
              <a:gd name="connsiteX11" fmla="*/ 2081883 w 3238053"/>
              <a:gd name="connsiteY11" fmla="*/ 183514 h 1771014"/>
              <a:gd name="connsiteX12" fmla="*/ 2094583 w 3238053"/>
              <a:gd name="connsiteY12" fmla="*/ 475614 h 1771014"/>
              <a:gd name="connsiteX13" fmla="*/ 2107283 w 3238053"/>
              <a:gd name="connsiteY13" fmla="*/ 589914 h 1771014"/>
              <a:gd name="connsiteX14" fmla="*/ 2285083 w 3238053"/>
              <a:gd name="connsiteY14" fmla="*/ 450214 h 1771014"/>
              <a:gd name="connsiteX15" fmla="*/ 2615283 w 3238053"/>
              <a:gd name="connsiteY15" fmla="*/ 450214 h 1771014"/>
              <a:gd name="connsiteX16" fmla="*/ 2831183 w 3238053"/>
              <a:gd name="connsiteY16" fmla="*/ 615314 h 1771014"/>
              <a:gd name="connsiteX17" fmla="*/ 2869283 w 3238053"/>
              <a:gd name="connsiteY17" fmla="*/ 983614 h 1771014"/>
              <a:gd name="connsiteX18" fmla="*/ 2754983 w 3238053"/>
              <a:gd name="connsiteY18" fmla="*/ 1224914 h 1771014"/>
              <a:gd name="connsiteX19" fmla="*/ 3047083 w 3238053"/>
              <a:gd name="connsiteY19" fmla="*/ 1313814 h 1771014"/>
              <a:gd name="connsiteX20" fmla="*/ 3224883 w 3238053"/>
              <a:gd name="connsiteY20" fmla="*/ 1491614 h 1771014"/>
              <a:gd name="connsiteX21" fmla="*/ 3224883 w 3238053"/>
              <a:gd name="connsiteY21" fmla="*/ 1771014 h 1771014"/>
              <a:gd name="connsiteX22" fmla="*/ 3224883 w 3238053"/>
              <a:gd name="connsiteY22"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608683 w 3238053"/>
              <a:gd name="connsiteY4" fmla="*/ 462914 h 1771014"/>
              <a:gd name="connsiteX5" fmla="*/ 837283 w 3238053"/>
              <a:gd name="connsiteY5" fmla="*/ 437514 h 1771014"/>
              <a:gd name="connsiteX6" fmla="*/ 1103983 w 3238053"/>
              <a:gd name="connsiteY6" fmla="*/ 602614 h 1771014"/>
              <a:gd name="connsiteX7" fmla="*/ 1091283 w 3238053"/>
              <a:gd name="connsiteY7" fmla="*/ 361314 h 1771014"/>
              <a:gd name="connsiteX8" fmla="*/ 1243683 w 3238053"/>
              <a:gd name="connsiteY8" fmla="*/ 107314 h 1771014"/>
              <a:gd name="connsiteX9" fmla="*/ 1561183 w 3238053"/>
              <a:gd name="connsiteY9" fmla="*/ 5714 h 1771014"/>
              <a:gd name="connsiteX10" fmla="*/ 1904083 w 3238053"/>
              <a:gd name="connsiteY10" fmla="*/ 31114 h 1771014"/>
              <a:gd name="connsiteX11" fmla="*/ 2081883 w 3238053"/>
              <a:gd name="connsiteY11" fmla="*/ 183514 h 1771014"/>
              <a:gd name="connsiteX12" fmla="*/ 2094583 w 3238053"/>
              <a:gd name="connsiteY12" fmla="*/ 475614 h 1771014"/>
              <a:gd name="connsiteX13" fmla="*/ 2107283 w 3238053"/>
              <a:gd name="connsiteY13" fmla="*/ 589914 h 1771014"/>
              <a:gd name="connsiteX14" fmla="*/ 2285083 w 3238053"/>
              <a:gd name="connsiteY14" fmla="*/ 450214 h 1771014"/>
              <a:gd name="connsiteX15" fmla="*/ 2615283 w 3238053"/>
              <a:gd name="connsiteY15" fmla="*/ 450214 h 1771014"/>
              <a:gd name="connsiteX16" fmla="*/ 2831183 w 3238053"/>
              <a:gd name="connsiteY16" fmla="*/ 615314 h 1771014"/>
              <a:gd name="connsiteX17" fmla="*/ 2869283 w 3238053"/>
              <a:gd name="connsiteY17" fmla="*/ 983614 h 1771014"/>
              <a:gd name="connsiteX18" fmla="*/ 2754983 w 3238053"/>
              <a:gd name="connsiteY18" fmla="*/ 1224914 h 1771014"/>
              <a:gd name="connsiteX19" fmla="*/ 3047083 w 3238053"/>
              <a:gd name="connsiteY19" fmla="*/ 1313814 h 1771014"/>
              <a:gd name="connsiteX20" fmla="*/ 3224883 w 3238053"/>
              <a:gd name="connsiteY20" fmla="*/ 1491614 h 1771014"/>
              <a:gd name="connsiteX21" fmla="*/ 3224883 w 3238053"/>
              <a:gd name="connsiteY21" fmla="*/ 1771014 h 1771014"/>
              <a:gd name="connsiteX22" fmla="*/ 3224883 w 3238053"/>
              <a:gd name="connsiteY22"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837283 w 3238053"/>
              <a:gd name="connsiteY4" fmla="*/ 4375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091283 w 3238053"/>
              <a:gd name="connsiteY6" fmla="*/ 361314 h 1771014"/>
              <a:gd name="connsiteX7" fmla="*/ 1243683 w 3238053"/>
              <a:gd name="connsiteY7" fmla="*/ 107314 h 1771014"/>
              <a:gd name="connsiteX8" fmla="*/ 1561183 w 3238053"/>
              <a:gd name="connsiteY8" fmla="*/ 5714 h 1771014"/>
              <a:gd name="connsiteX9" fmla="*/ 1904083 w 3238053"/>
              <a:gd name="connsiteY9" fmla="*/ 31114 h 1771014"/>
              <a:gd name="connsiteX10" fmla="*/ 2081883 w 3238053"/>
              <a:gd name="connsiteY10" fmla="*/ 183514 h 1771014"/>
              <a:gd name="connsiteX11" fmla="*/ 2094583 w 3238053"/>
              <a:gd name="connsiteY11" fmla="*/ 475614 h 1771014"/>
              <a:gd name="connsiteX12" fmla="*/ 2107283 w 3238053"/>
              <a:gd name="connsiteY12" fmla="*/ 589914 h 1771014"/>
              <a:gd name="connsiteX13" fmla="*/ 2285083 w 3238053"/>
              <a:gd name="connsiteY13" fmla="*/ 450214 h 1771014"/>
              <a:gd name="connsiteX14" fmla="*/ 2615283 w 3238053"/>
              <a:gd name="connsiteY14" fmla="*/ 450214 h 1771014"/>
              <a:gd name="connsiteX15" fmla="*/ 2831183 w 3238053"/>
              <a:gd name="connsiteY15" fmla="*/ 615314 h 1771014"/>
              <a:gd name="connsiteX16" fmla="*/ 2869283 w 3238053"/>
              <a:gd name="connsiteY16" fmla="*/ 983614 h 1771014"/>
              <a:gd name="connsiteX17" fmla="*/ 2754983 w 3238053"/>
              <a:gd name="connsiteY17" fmla="*/ 1224914 h 1771014"/>
              <a:gd name="connsiteX18" fmla="*/ 3047083 w 3238053"/>
              <a:gd name="connsiteY18" fmla="*/ 1313814 h 1771014"/>
              <a:gd name="connsiteX19" fmla="*/ 3224883 w 3238053"/>
              <a:gd name="connsiteY19" fmla="*/ 1491614 h 1771014"/>
              <a:gd name="connsiteX20" fmla="*/ 3224883 w 3238053"/>
              <a:gd name="connsiteY20" fmla="*/ 1771014 h 1771014"/>
              <a:gd name="connsiteX21" fmla="*/ 3224883 w 3238053"/>
              <a:gd name="connsiteY21"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243683 w 3238053"/>
              <a:gd name="connsiteY6" fmla="*/ 107314 h 1771014"/>
              <a:gd name="connsiteX7" fmla="*/ 1561183 w 3238053"/>
              <a:gd name="connsiteY7" fmla="*/ 5714 h 1771014"/>
              <a:gd name="connsiteX8" fmla="*/ 1904083 w 3238053"/>
              <a:gd name="connsiteY8" fmla="*/ 31114 h 1771014"/>
              <a:gd name="connsiteX9" fmla="*/ 2081883 w 3238053"/>
              <a:gd name="connsiteY9" fmla="*/ 183514 h 1771014"/>
              <a:gd name="connsiteX10" fmla="*/ 2094583 w 3238053"/>
              <a:gd name="connsiteY10" fmla="*/ 475614 h 1771014"/>
              <a:gd name="connsiteX11" fmla="*/ 2107283 w 3238053"/>
              <a:gd name="connsiteY11" fmla="*/ 589914 h 1771014"/>
              <a:gd name="connsiteX12" fmla="*/ 2285083 w 3238053"/>
              <a:gd name="connsiteY12" fmla="*/ 450214 h 1771014"/>
              <a:gd name="connsiteX13" fmla="*/ 2615283 w 3238053"/>
              <a:gd name="connsiteY13" fmla="*/ 450214 h 1771014"/>
              <a:gd name="connsiteX14" fmla="*/ 2831183 w 3238053"/>
              <a:gd name="connsiteY14" fmla="*/ 615314 h 1771014"/>
              <a:gd name="connsiteX15" fmla="*/ 2869283 w 3238053"/>
              <a:gd name="connsiteY15" fmla="*/ 983614 h 1771014"/>
              <a:gd name="connsiteX16" fmla="*/ 2754983 w 3238053"/>
              <a:gd name="connsiteY16" fmla="*/ 1224914 h 1771014"/>
              <a:gd name="connsiteX17" fmla="*/ 3047083 w 3238053"/>
              <a:gd name="connsiteY17" fmla="*/ 1313814 h 1771014"/>
              <a:gd name="connsiteX18" fmla="*/ 3224883 w 3238053"/>
              <a:gd name="connsiteY18" fmla="*/ 1491614 h 1771014"/>
              <a:gd name="connsiteX19" fmla="*/ 3224883 w 3238053"/>
              <a:gd name="connsiteY19" fmla="*/ 1771014 h 1771014"/>
              <a:gd name="connsiteX20" fmla="*/ 3224883 w 3238053"/>
              <a:gd name="connsiteY20" fmla="*/ 1771014 h 1771014"/>
              <a:gd name="connsiteX0" fmla="*/ 24483 w 3238053"/>
              <a:gd name="connsiteY0" fmla="*/ 1758314 h 1771014"/>
              <a:gd name="connsiteX1" fmla="*/ 75283 w 3238053"/>
              <a:gd name="connsiteY1" fmla="*/ 1415414 h 1771014"/>
              <a:gd name="connsiteX2" fmla="*/ 456283 w 3238053"/>
              <a:gd name="connsiteY2" fmla="*/ 1237614 h 1771014"/>
              <a:gd name="connsiteX3" fmla="*/ 367383 w 3238053"/>
              <a:gd name="connsiteY3" fmla="*/ 666114 h 1771014"/>
              <a:gd name="connsiteX4" fmla="*/ 710283 w 3238053"/>
              <a:gd name="connsiteY4" fmla="*/ 399414 h 1771014"/>
              <a:gd name="connsiteX5" fmla="*/ 1103983 w 3238053"/>
              <a:gd name="connsiteY5" fmla="*/ 602614 h 1771014"/>
              <a:gd name="connsiteX6" fmla="*/ 1243683 w 3238053"/>
              <a:gd name="connsiteY6" fmla="*/ 107314 h 1771014"/>
              <a:gd name="connsiteX7" fmla="*/ 1561183 w 3238053"/>
              <a:gd name="connsiteY7" fmla="*/ 5714 h 1771014"/>
              <a:gd name="connsiteX8" fmla="*/ 1904083 w 3238053"/>
              <a:gd name="connsiteY8" fmla="*/ 31114 h 1771014"/>
              <a:gd name="connsiteX9" fmla="*/ 2081883 w 3238053"/>
              <a:gd name="connsiteY9" fmla="*/ 183514 h 1771014"/>
              <a:gd name="connsiteX10" fmla="*/ 2094583 w 3238053"/>
              <a:gd name="connsiteY10" fmla="*/ 475614 h 1771014"/>
              <a:gd name="connsiteX11" fmla="*/ 2107283 w 3238053"/>
              <a:gd name="connsiteY11" fmla="*/ 589914 h 1771014"/>
              <a:gd name="connsiteX12" fmla="*/ 2285083 w 3238053"/>
              <a:gd name="connsiteY12" fmla="*/ 450214 h 1771014"/>
              <a:gd name="connsiteX13" fmla="*/ 2615283 w 3238053"/>
              <a:gd name="connsiteY13" fmla="*/ 450214 h 1771014"/>
              <a:gd name="connsiteX14" fmla="*/ 2831183 w 3238053"/>
              <a:gd name="connsiteY14" fmla="*/ 615314 h 1771014"/>
              <a:gd name="connsiteX15" fmla="*/ 2869283 w 3238053"/>
              <a:gd name="connsiteY15" fmla="*/ 983614 h 1771014"/>
              <a:gd name="connsiteX16" fmla="*/ 2754983 w 3238053"/>
              <a:gd name="connsiteY16" fmla="*/ 1224914 h 1771014"/>
              <a:gd name="connsiteX17" fmla="*/ 3047083 w 3238053"/>
              <a:gd name="connsiteY17" fmla="*/ 1313814 h 1771014"/>
              <a:gd name="connsiteX18" fmla="*/ 3224883 w 3238053"/>
              <a:gd name="connsiteY18" fmla="*/ 1491614 h 1771014"/>
              <a:gd name="connsiteX19" fmla="*/ 3224883 w 3238053"/>
              <a:gd name="connsiteY19" fmla="*/ 1771014 h 1771014"/>
              <a:gd name="connsiteX20" fmla="*/ 3224883 w 3238053"/>
              <a:gd name="connsiteY20" fmla="*/ 1771014 h 1771014"/>
              <a:gd name="connsiteX0" fmla="*/ 24483 w 3238053"/>
              <a:gd name="connsiteY0" fmla="*/ 1764870 h 1777570"/>
              <a:gd name="connsiteX1" fmla="*/ 75283 w 3238053"/>
              <a:gd name="connsiteY1" fmla="*/ 1421970 h 1777570"/>
              <a:gd name="connsiteX2" fmla="*/ 456283 w 3238053"/>
              <a:gd name="connsiteY2" fmla="*/ 1244170 h 1777570"/>
              <a:gd name="connsiteX3" fmla="*/ 367383 w 3238053"/>
              <a:gd name="connsiteY3" fmla="*/ 672670 h 1777570"/>
              <a:gd name="connsiteX4" fmla="*/ 710283 w 3238053"/>
              <a:gd name="connsiteY4" fmla="*/ 405970 h 1777570"/>
              <a:gd name="connsiteX5" fmla="*/ 1103983 w 3238053"/>
              <a:gd name="connsiteY5" fmla="*/ 609170 h 1777570"/>
              <a:gd name="connsiteX6" fmla="*/ 1180183 w 3238053"/>
              <a:gd name="connsiteY6" fmla="*/ 202770 h 1777570"/>
              <a:gd name="connsiteX7" fmla="*/ 1561183 w 3238053"/>
              <a:gd name="connsiteY7" fmla="*/ 12270 h 1777570"/>
              <a:gd name="connsiteX8" fmla="*/ 1904083 w 3238053"/>
              <a:gd name="connsiteY8" fmla="*/ 37670 h 1777570"/>
              <a:gd name="connsiteX9" fmla="*/ 2081883 w 3238053"/>
              <a:gd name="connsiteY9" fmla="*/ 190070 h 1777570"/>
              <a:gd name="connsiteX10" fmla="*/ 2094583 w 3238053"/>
              <a:gd name="connsiteY10" fmla="*/ 482170 h 1777570"/>
              <a:gd name="connsiteX11" fmla="*/ 2107283 w 3238053"/>
              <a:gd name="connsiteY11" fmla="*/ 596470 h 1777570"/>
              <a:gd name="connsiteX12" fmla="*/ 2285083 w 3238053"/>
              <a:gd name="connsiteY12" fmla="*/ 456770 h 1777570"/>
              <a:gd name="connsiteX13" fmla="*/ 2615283 w 3238053"/>
              <a:gd name="connsiteY13" fmla="*/ 456770 h 1777570"/>
              <a:gd name="connsiteX14" fmla="*/ 2831183 w 3238053"/>
              <a:gd name="connsiteY14" fmla="*/ 621870 h 1777570"/>
              <a:gd name="connsiteX15" fmla="*/ 2869283 w 3238053"/>
              <a:gd name="connsiteY15" fmla="*/ 990170 h 1777570"/>
              <a:gd name="connsiteX16" fmla="*/ 2754983 w 3238053"/>
              <a:gd name="connsiteY16" fmla="*/ 1231470 h 1777570"/>
              <a:gd name="connsiteX17" fmla="*/ 3047083 w 3238053"/>
              <a:gd name="connsiteY17" fmla="*/ 1320370 h 1777570"/>
              <a:gd name="connsiteX18" fmla="*/ 3224883 w 3238053"/>
              <a:gd name="connsiteY18" fmla="*/ 1498170 h 1777570"/>
              <a:gd name="connsiteX19" fmla="*/ 3224883 w 3238053"/>
              <a:gd name="connsiteY19" fmla="*/ 1777570 h 1777570"/>
              <a:gd name="connsiteX20" fmla="*/ 3224883 w 3238053"/>
              <a:gd name="connsiteY20" fmla="*/ 1777570 h 1777570"/>
              <a:gd name="connsiteX0" fmla="*/ 24483 w 3238053"/>
              <a:gd name="connsiteY0" fmla="*/ 1779587 h 1792287"/>
              <a:gd name="connsiteX1" fmla="*/ 75283 w 3238053"/>
              <a:gd name="connsiteY1" fmla="*/ 1436687 h 1792287"/>
              <a:gd name="connsiteX2" fmla="*/ 456283 w 3238053"/>
              <a:gd name="connsiteY2" fmla="*/ 1258887 h 1792287"/>
              <a:gd name="connsiteX3" fmla="*/ 367383 w 3238053"/>
              <a:gd name="connsiteY3" fmla="*/ 687387 h 1792287"/>
              <a:gd name="connsiteX4" fmla="*/ 710283 w 3238053"/>
              <a:gd name="connsiteY4" fmla="*/ 420687 h 1792287"/>
              <a:gd name="connsiteX5" fmla="*/ 1103983 w 3238053"/>
              <a:gd name="connsiteY5" fmla="*/ 623887 h 1792287"/>
              <a:gd name="connsiteX6" fmla="*/ 1180183 w 3238053"/>
              <a:gd name="connsiteY6" fmla="*/ 217487 h 1792287"/>
              <a:gd name="connsiteX7" fmla="*/ 1561183 w 3238053"/>
              <a:gd name="connsiteY7" fmla="*/ 26987 h 1792287"/>
              <a:gd name="connsiteX8" fmla="*/ 1904083 w 3238053"/>
              <a:gd name="connsiteY8" fmla="*/ 52387 h 1792287"/>
              <a:gd name="connsiteX9" fmla="*/ 2094583 w 3238053"/>
              <a:gd name="connsiteY9" fmla="*/ 496887 h 1792287"/>
              <a:gd name="connsiteX10" fmla="*/ 2107283 w 3238053"/>
              <a:gd name="connsiteY10" fmla="*/ 611187 h 1792287"/>
              <a:gd name="connsiteX11" fmla="*/ 2285083 w 3238053"/>
              <a:gd name="connsiteY11" fmla="*/ 471487 h 1792287"/>
              <a:gd name="connsiteX12" fmla="*/ 2615283 w 3238053"/>
              <a:gd name="connsiteY12" fmla="*/ 471487 h 1792287"/>
              <a:gd name="connsiteX13" fmla="*/ 2831183 w 3238053"/>
              <a:gd name="connsiteY13" fmla="*/ 636587 h 1792287"/>
              <a:gd name="connsiteX14" fmla="*/ 2869283 w 3238053"/>
              <a:gd name="connsiteY14" fmla="*/ 1004887 h 1792287"/>
              <a:gd name="connsiteX15" fmla="*/ 2754983 w 3238053"/>
              <a:gd name="connsiteY15" fmla="*/ 1246187 h 1792287"/>
              <a:gd name="connsiteX16" fmla="*/ 3047083 w 3238053"/>
              <a:gd name="connsiteY16" fmla="*/ 1335087 h 1792287"/>
              <a:gd name="connsiteX17" fmla="*/ 3224883 w 3238053"/>
              <a:gd name="connsiteY17" fmla="*/ 1512887 h 1792287"/>
              <a:gd name="connsiteX18" fmla="*/ 3224883 w 3238053"/>
              <a:gd name="connsiteY18" fmla="*/ 1792287 h 1792287"/>
              <a:gd name="connsiteX19" fmla="*/ 3224883 w 3238053"/>
              <a:gd name="connsiteY19" fmla="*/ 1792287 h 1792287"/>
              <a:gd name="connsiteX0" fmla="*/ 24483 w 3238053"/>
              <a:gd name="connsiteY0" fmla="*/ 1753298 h 1765998"/>
              <a:gd name="connsiteX1" fmla="*/ 75283 w 3238053"/>
              <a:gd name="connsiteY1" fmla="*/ 1410398 h 1765998"/>
              <a:gd name="connsiteX2" fmla="*/ 456283 w 3238053"/>
              <a:gd name="connsiteY2" fmla="*/ 1232598 h 1765998"/>
              <a:gd name="connsiteX3" fmla="*/ 367383 w 3238053"/>
              <a:gd name="connsiteY3" fmla="*/ 661098 h 1765998"/>
              <a:gd name="connsiteX4" fmla="*/ 710283 w 3238053"/>
              <a:gd name="connsiteY4" fmla="*/ 394398 h 1765998"/>
              <a:gd name="connsiteX5" fmla="*/ 1103983 w 3238053"/>
              <a:gd name="connsiteY5" fmla="*/ 597598 h 1765998"/>
              <a:gd name="connsiteX6" fmla="*/ 1180183 w 3238053"/>
              <a:gd name="connsiteY6" fmla="*/ 191198 h 1765998"/>
              <a:gd name="connsiteX7" fmla="*/ 1561183 w 3238053"/>
              <a:gd name="connsiteY7" fmla="*/ 698 h 1765998"/>
              <a:gd name="connsiteX8" fmla="*/ 1992983 w 3238053"/>
              <a:gd name="connsiteY8" fmla="*/ 140398 h 1765998"/>
              <a:gd name="connsiteX9" fmla="*/ 2094583 w 3238053"/>
              <a:gd name="connsiteY9" fmla="*/ 470598 h 1765998"/>
              <a:gd name="connsiteX10" fmla="*/ 2107283 w 3238053"/>
              <a:gd name="connsiteY10" fmla="*/ 584898 h 1765998"/>
              <a:gd name="connsiteX11" fmla="*/ 2285083 w 3238053"/>
              <a:gd name="connsiteY11" fmla="*/ 445198 h 1765998"/>
              <a:gd name="connsiteX12" fmla="*/ 2615283 w 3238053"/>
              <a:gd name="connsiteY12" fmla="*/ 445198 h 1765998"/>
              <a:gd name="connsiteX13" fmla="*/ 2831183 w 3238053"/>
              <a:gd name="connsiteY13" fmla="*/ 610298 h 1765998"/>
              <a:gd name="connsiteX14" fmla="*/ 2869283 w 3238053"/>
              <a:gd name="connsiteY14" fmla="*/ 978598 h 1765998"/>
              <a:gd name="connsiteX15" fmla="*/ 2754983 w 3238053"/>
              <a:gd name="connsiteY15" fmla="*/ 1219898 h 1765998"/>
              <a:gd name="connsiteX16" fmla="*/ 3047083 w 3238053"/>
              <a:gd name="connsiteY16" fmla="*/ 1308798 h 1765998"/>
              <a:gd name="connsiteX17" fmla="*/ 3224883 w 3238053"/>
              <a:gd name="connsiteY17" fmla="*/ 1486598 h 1765998"/>
              <a:gd name="connsiteX18" fmla="*/ 3224883 w 3238053"/>
              <a:gd name="connsiteY18" fmla="*/ 1765998 h 1765998"/>
              <a:gd name="connsiteX19" fmla="*/ 3224883 w 3238053"/>
              <a:gd name="connsiteY19" fmla="*/ 1765998 h 1765998"/>
              <a:gd name="connsiteX0" fmla="*/ 24483 w 3238053"/>
              <a:gd name="connsiteY0" fmla="*/ 1752737 h 1765437"/>
              <a:gd name="connsiteX1" fmla="*/ 75283 w 3238053"/>
              <a:gd name="connsiteY1" fmla="*/ 1409837 h 1765437"/>
              <a:gd name="connsiteX2" fmla="*/ 456283 w 3238053"/>
              <a:gd name="connsiteY2" fmla="*/ 1232037 h 1765437"/>
              <a:gd name="connsiteX3" fmla="*/ 367383 w 3238053"/>
              <a:gd name="connsiteY3" fmla="*/ 660537 h 1765437"/>
              <a:gd name="connsiteX4" fmla="*/ 710283 w 3238053"/>
              <a:gd name="connsiteY4" fmla="*/ 393837 h 1765437"/>
              <a:gd name="connsiteX5" fmla="*/ 1103983 w 3238053"/>
              <a:gd name="connsiteY5" fmla="*/ 597037 h 1765437"/>
              <a:gd name="connsiteX6" fmla="*/ 1180183 w 3238053"/>
              <a:gd name="connsiteY6" fmla="*/ 190637 h 1765437"/>
              <a:gd name="connsiteX7" fmla="*/ 1561183 w 3238053"/>
              <a:gd name="connsiteY7" fmla="*/ 137 h 1765437"/>
              <a:gd name="connsiteX8" fmla="*/ 1992983 w 3238053"/>
              <a:gd name="connsiteY8" fmla="*/ 139837 h 1765437"/>
              <a:gd name="connsiteX9" fmla="*/ 2094583 w 3238053"/>
              <a:gd name="connsiteY9" fmla="*/ 470037 h 1765437"/>
              <a:gd name="connsiteX10" fmla="*/ 2107283 w 3238053"/>
              <a:gd name="connsiteY10" fmla="*/ 584337 h 1765437"/>
              <a:gd name="connsiteX11" fmla="*/ 2285083 w 3238053"/>
              <a:gd name="connsiteY11" fmla="*/ 444637 h 1765437"/>
              <a:gd name="connsiteX12" fmla="*/ 2615283 w 3238053"/>
              <a:gd name="connsiteY12" fmla="*/ 444637 h 1765437"/>
              <a:gd name="connsiteX13" fmla="*/ 2831183 w 3238053"/>
              <a:gd name="connsiteY13" fmla="*/ 609737 h 1765437"/>
              <a:gd name="connsiteX14" fmla="*/ 2869283 w 3238053"/>
              <a:gd name="connsiteY14" fmla="*/ 978037 h 1765437"/>
              <a:gd name="connsiteX15" fmla="*/ 2754983 w 3238053"/>
              <a:gd name="connsiteY15" fmla="*/ 1219337 h 1765437"/>
              <a:gd name="connsiteX16" fmla="*/ 3047083 w 3238053"/>
              <a:gd name="connsiteY16" fmla="*/ 1308237 h 1765437"/>
              <a:gd name="connsiteX17" fmla="*/ 3224883 w 3238053"/>
              <a:gd name="connsiteY17" fmla="*/ 1486037 h 1765437"/>
              <a:gd name="connsiteX18" fmla="*/ 3224883 w 3238053"/>
              <a:gd name="connsiteY18" fmla="*/ 1765437 h 1765437"/>
              <a:gd name="connsiteX19" fmla="*/ 3224883 w 3238053"/>
              <a:gd name="connsiteY19" fmla="*/ 1765437 h 1765437"/>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094583 w 3238053"/>
              <a:gd name="connsiteY9" fmla="*/ 495412 h 1790812"/>
              <a:gd name="connsiteX10" fmla="*/ 2107283 w 3238053"/>
              <a:gd name="connsiteY10" fmla="*/ 609712 h 1790812"/>
              <a:gd name="connsiteX11" fmla="*/ 2285083 w 3238053"/>
              <a:gd name="connsiteY11" fmla="*/ 470012 h 1790812"/>
              <a:gd name="connsiteX12" fmla="*/ 2615283 w 3238053"/>
              <a:gd name="connsiteY12" fmla="*/ 470012 h 1790812"/>
              <a:gd name="connsiteX13" fmla="*/ 2831183 w 3238053"/>
              <a:gd name="connsiteY13" fmla="*/ 635112 h 1790812"/>
              <a:gd name="connsiteX14" fmla="*/ 2869283 w 3238053"/>
              <a:gd name="connsiteY14" fmla="*/ 1003412 h 1790812"/>
              <a:gd name="connsiteX15" fmla="*/ 2754983 w 3238053"/>
              <a:gd name="connsiteY15" fmla="*/ 1244712 h 1790812"/>
              <a:gd name="connsiteX16" fmla="*/ 3047083 w 3238053"/>
              <a:gd name="connsiteY16" fmla="*/ 1333612 h 1790812"/>
              <a:gd name="connsiteX17" fmla="*/ 3224883 w 3238053"/>
              <a:gd name="connsiteY17" fmla="*/ 1511412 h 1790812"/>
              <a:gd name="connsiteX18" fmla="*/ 3224883 w 3238053"/>
              <a:gd name="connsiteY18" fmla="*/ 1790812 h 1790812"/>
              <a:gd name="connsiteX19" fmla="*/ 3224883 w 3238053"/>
              <a:gd name="connsiteY19" fmla="*/ 1790812 h 1790812"/>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107283 w 3238053"/>
              <a:gd name="connsiteY9" fmla="*/ 609712 h 1790812"/>
              <a:gd name="connsiteX10" fmla="*/ 2285083 w 3238053"/>
              <a:gd name="connsiteY10" fmla="*/ 470012 h 1790812"/>
              <a:gd name="connsiteX11" fmla="*/ 2615283 w 3238053"/>
              <a:gd name="connsiteY11" fmla="*/ 470012 h 1790812"/>
              <a:gd name="connsiteX12" fmla="*/ 2831183 w 3238053"/>
              <a:gd name="connsiteY12" fmla="*/ 635112 h 1790812"/>
              <a:gd name="connsiteX13" fmla="*/ 2869283 w 3238053"/>
              <a:gd name="connsiteY13" fmla="*/ 1003412 h 1790812"/>
              <a:gd name="connsiteX14" fmla="*/ 2754983 w 3238053"/>
              <a:gd name="connsiteY14" fmla="*/ 1244712 h 1790812"/>
              <a:gd name="connsiteX15" fmla="*/ 3047083 w 3238053"/>
              <a:gd name="connsiteY15" fmla="*/ 1333612 h 1790812"/>
              <a:gd name="connsiteX16" fmla="*/ 3224883 w 3238053"/>
              <a:gd name="connsiteY16" fmla="*/ 1511412 h 1790812"/>
              <a:gd name="connsiteX17" fmla="*/ 3224883 w 3238053"/>
              <a:gd name="connsiteY17" fmla="*/ 1790812 h 1790812"/>
              <a:gd name="connsiteX18" fmla="*/ 3224883 w 3238053"/>
              <a:gd name="connsiteY18" fmla="*/ 1790812 h 1790812"/>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107283 w 3238053"/>
              <a:gd name="connsiteY9" fmla="*/ 609712 h 1790812"/>
              <a:gd name="connsiteX10" fmla="*/ 2285083 w 3238053"/>
              <a:gd name="connsiteY10" fmla="*/ 470012 h 1790812"/>
              <a:gd name="connsiteX11" fmla="*/ 2615283 w 3238053"/>
              <a:gd name="connsiteY11" fmla="*/ 470012 h 1790812"/>
              <a:gd name="connsiteX12" fmla="*/ 2831183 w 3238053"/>
              <a:gd name="connsiteY12" fmla="*/ 635112 h 1790812"/>
              <a:gd name="connsiteX13" fmla="*/ 2869283 w 3238053"/>
              <a:gd name="connsiteY13" fmla="*/ 1003412 h 1790812"/>
              <a:gd name="connsiteX14" fmla="*/ 2754983 w 3238053"/>
              <a:gd name="connsiteY14" fmla="*/ 1244712 h 1790812"/>
              <a:gd name="connsiteX15" fmla="*/ 3047083 w 3238053"/>
              <a:gd name="connsiteY15" fmla="*/ 1333612 h 1790812"/>
              <a:gd name="connsiteX16" fmla="*/ 3224883 w 3238053"/>
              <a:gd name="connsiteY16" fmla="*/ 1511412 h 1790812"/>
              <a:gd name="connsiteX17" fmla="*/ 3224883 w 3238053"/>
              <a:gd name="connsiteY17" fmla="*/ 1790812 h 1790812"/>
              <a:gd name="connsiteX18" fmla="*/ 3224883 w 3238053"/>
              <a:gd name="connsiteY18" fmla="*/ 1790812 h 1790812"/>
              <a:gd name="connsiteX0" fmla="*/ 24483 w 3238053"/>
              <a:gd name="connsiteY0" fmla="*/ 1778112 h 1790812"/>
              <a:gd name="connsiteX1" fmla="*/ 75283 w 3238053"/>
              <a:gd name="connsiteY1" fmla="*/ 1435212 h 1790812"/>
              <a:gd name="connsiteX2" fmla="*/ 456283 w 3238053"/>
              <a:gd name="connsiteY2" fmla="*/ 1257412 h 1790812"/>
              <a:gd name="connsiteX3" fmla="*/ 367383 w 3238053"/>
              <a:gd name="connsiteY3" fmla="*/ 685912 h 1790812"/>
              <a:gd name="connsiteX4" fmla="*/ 710283 w 3238053"/>
              <a:gd name="connsiteY4" fmla="*/ 419212 h 1790812"/>
              <a:gd name="connsiteX5" fmla="*/ 1103983 w 3238053"/>
              <a:gd name="connsiteY5" fmla="*/ 622412 h 1790812"/>
              <a:gd name="connsiteX6" fmla="*/ 1180183 w 3238053"/>
              <a:gd name="connsiteY6" fmla="*/ 216012 h 1790812"/>
              <a:gd name="connsiteX7" fmla="*/ 1586583 w 3238053"/>
              <a:gd name="connsiteY7" fmla="*/ 112 h 1790812"/>
              <a:gd name="connsiteX8" fmla="*/ 1992983 w 3238053"/>
              <a:gd name="connsiteY8" fmla="*/ 165212 h 1790812"/>
              <a:gd name="connsiteX9" fmla="*/ 2107283 w 3238053"/>
              <a:gd name="connsiteY9" fmla="*/ 609712 h 1790812"/>
              <a:gd name="connsiteX10" fmla="*/ 2285083 w 3238053"/>
              <a:gd name="connsiteY10" fmla="*/ 470012 h 1790812"/>
              <a:gd name="connsiteX11" fmla="*/ 2615283 w 3238053"/>
              <a:gd name="connsiteY11" fmla="*/ 470012 h 1790812"/>
              <a:gd name="connsiteX12" fmla="*/ 2831183 w 3238053"/>
              <a:gd name="connsiteY12" fmla="*/ 635112 h 1790812"/>
              <a:gd name="connsiteX13" fmla="*/ 2869283 w 3238053"/>
              <a:gd name="connsiteY13" fmla="*/ 1003412 h 1790812"/>
              <a:gd name="connsiteX14" fmla="*/ 2754983 w 3238053"/>
              <a:gd name="connsiteY14" fmla="*/ 1244712 h 1790812"/>
              <a:gd name="connsiteX15" fmla="*/ 3047083 w 3238053"/>
              <a:gd name="connsiteY15" fmla="*/ 1333612 h 1790812"/>
              <a:gd name="connsiteX16" fmla="*/ 3224883 w 3238053"/>
              <a:gd name="connsiteY16" fmla="*/ 1511412 h 1790812"/>
              <a:gd name="connsiteX17" fmla="*/ 3224883 w 3238053"/>
              <a:gd name="connsiteY17" fmla="*/ 1790812 h 1790812"/>
              <a:gd name="connsiteX18" fmla="*/ 3224883 w 3238053"/>
              <a:gd name="connsiteY18" fmla="*/ 1790812 h 1790812"/>
              <a:gd name="connsiteX0" fmla="*/ 24483 w 3238053"/>
              <a:gd name="connsiteY0" fmla="*/ 1778032 h 1790732"/>
              <a:gd name="connsiteX1" fmla="*/ 75283 w 3238053"/>
              <a:gd name="connsiteY1" fmla="*/ 1435132 h 1790732"/>
              <a:gd name="connsiteX2" fmla="*/ 456283 w 3238053"/>
              <a:gd name="connsiteY2" fmla="*/ 1257332 h 1790732"/>
              <a:gd name="connsiteX3" fmla="*/ 367383 w 3238053"/>
              <a:gd name="connsiteY3" fmla="*/ 685832 h 1790732"/>
              <a:gd name="connsiteX4" fmla="*/ 710283 w 3238053"/>
              <a:gd name="connsiteY4" fmla="*/ 419132 h 1790732"/>
              <a:gd name="connsiteX5" fmla="*/ 1103983 w 3238053"/>
              <a:gd name="connsiteY5" fmla="*/ 622332 h 1790732"/>
              <a:gd name="connsiteX6" fmla="*/ 1180183 w 3238053"/>
              <a:gd name="connsiteY6" fmla="*/ 215932 h 1790732"/>
              <a:gd name="connsiteX7" fmla="*/ 1586583 w 3238053"/>
              <a:gd name="connsiteY7" fmla="*/ 32 h 1790732"/>
              <a:gd name="connsiteX8" fmla="*/ 2018383 w 3238053"/>
              <a:gd name="connsiteY8" fmla="*/ 203232 h 1790732"/>
              <a:gd name="connsiteX9" fmla="*/ 2107283 w 3238053"/>
              <a:gd name="connsiteY9" fmla="*/ 609632 h 1790732"/>
              <a:gd name="connsiteX10" fmla="*/ 2285083 w 3238053"/>
              <a:gd name="connsiteY10" fmla="*/ 469932 h 1790732"/>
              <a:gd name="connsiteX11" fmla="*/ 2615283 w 3238053"/>
              <a:gd name="connsiteY11" fmla="*/ 469932 h 1790732"/>
              <a:gd name="connsiteX12" fmla="*/ 2831183 w 3238053"/>
              <a:gd name="connsiteY12" fmla="*/ 635032 h 1790732"/>
              <a:gd name="connsiteX13" fmla="*/ 2869283 w 3238053"/>
              <a:gd name="connsiteY13" fmla="*/ 1003332 h 1790732"/>
              <a:gd name="connsiteX14" fmla="*/ 2754983 w 3238053"/>
              <a:gd name="connsiteY14" fmla="*/ 1244632 h 1790732"/>
              <a:gd name="connsiteX15" fmla="*/ 3047083 w 3238053"/>
              <a:gd name="connsiteY15" fmla="*/ 1333532 h 1790732"/>
              <a:gd name="connsiteX16" fmla="*/ 3224883 w 3238053"/>
              <a:gd name="connsiteY16" fmla="*/ 1511332 h 1790732"/>
              <a:gd name="connsiteX17" fmla="*/ 3224883 w 3238053"/>
              <a:gd name="connsiteY17" fmla="*/ 1790732 h 1790732"/>
              <a:gd name="connsiteX18" fmla="*/ 3224883 w 3238053"/>
              <a:gd name="connsiteY18" fmla="*/ 1790732 h 1790732"/>
              <a:gd name="connsiteX0" fmla="*/ 24483 w 3238053"/>
              <a:gd name="connsiteY0" fmla="*/ 1778032 h 1790732"/>
              <a:gd name="connsiteX1" fmla="*/ 75283 w 3238053"/>
              <a:gd name="connsiteY1" fmla="*/ 1435132 h 1790732"/>
              <a:gd name="connsiteX2" fmla="*/ 456283 w 3238053"/>
              <a:gd name="connsiteY2" fmla="*/ 1257332 h 1790732"/>
              <a:gd name="connsiteX3" fmla="*/ 367383 w 3238053"/>
              <a:gd name="connsiteY3" fmla="*/ 685832 h 1790732"/>
              <a:gd name="connsiteX4" fmla="*/ 710283 w 3238053"/>
              <a:gd name="connsiteY4" fmla="*/ 419132 h 1790732"/>
              <a:gd name="connsiteX5" fmla="*/ 1103983 w 3238053"/>
              <a:gd name="connsiteY5" fmla="*/ 622332 h 1790732"/>
              <a:gd name="connsiteX6" fmla="*/ 1180183 w 3238053"/>
              <a:gd name="connsiteY6" fmla="*/ 215932 h 1790732"/>
              <a:gd name="connsiteX7" fmla="*/ 1586583 w 3238053"/>
              <a:gd name="connsiteY7" fmla="*/ 32 h 1790732"/>
              <a:gd name="connsiteX8" fmla="*/ 2018383 w 3238053"/>
              <a:gd name="connsiteY8" fmla="*/ 203232 h 1790732"/>
              <a:gd name="connsiteX9" fmla="*/ 2107283 w 3238053"/>
              <a:gd name="connsiteY9" fmla="*/ 609632 h 1790732"/>
              <a:gd name="connsiteX10" fmla="*/ 2615283 w 3238053"/>
              <a:gd name="connsiteY10" fmla="*/ 469932 h 1790732"/>
              <a:gd name="connsiteX11" fmla="*/ 2831183 w 3238053"/>
              <a:gd name="connsiteY11" fmla="*/ 635032 h 1790732"/>
              <a:gd name="connsiteX12" fmla="*/ 2869283 w 3238053"/>
              <a:gd name="connsiteY12" fmla="*/ 1003332 h 1790732"/>
              <a:gd name="connsiteX13" fmla="*/ 2754983 w 3238053"/>
              <a:gd name="connsiteY13" fmla="*/ 1244632 h 1790732"/>
              <a:gd name="connsiteX14" fmla="*/ 3047083 w 3238053"/>
              <a:gd name="connsiteY14" fmla="*/ 1333532 h 1790732"/>
              <a:gd name="connsiteX15" fmla="*/ 3224883 w 3238053"/>
              <a:gd name="connsiteY15" fmla="*/ 1511332 h 1790732"/>
              <a:gd name="connsiteX16" fmla="*/ 3224883 w 3238053"/>
              <a:gd name="connsiteY16" fmla="*/ 1790732 h 1790732"/>
              <a:gd name="connsiteX17" fmla="*/ 3224883 w 3238053"/>
              <a:gd name="connsiteY17" fmla="*/ 1790732 h 1790732"/>
              <a:gd name="connsiteX0" fmla="*/ 24483 w 3238053"/>
              <a:gd name="connsiteY0" fmla="*/ 1778032 h 1790732"/>
              <a:gd name="connsiteX1" fmla="*/ 75283 w 3238053"/>
              <a:gd name="connsiteY1" fmla="*/ 1435132 h 1790732"/>
              <a:gd name="connsiteX2" fmla="*/ 456283 w 3238053"/>
              <a:gd name="connsiteY2" fmla="*/ 1257332 h 1790732"/>
              <a:gd name="connsiteX3" fmla="*/ 367383 w 3238053"/>
              <a:gd name="connsiteY3" fmla="*/ 685832 h 1790732"/>
              <a:gd name="connsiteX4" fmla="*/ 710283 w 3238053"/>
              <a:gd name="connsiteY4" fmla="*/ 419132 h 1790732"/>
              <a:gd name="connsiteX5" fmla="*/ 1103983 w 3238053"/>
              <a:gd name="connsiteY5" fmla="*/ 622332 h 1790732"/>
              <a:gd name="connsiteX6" fmla="*/ 1180183 w 3238053"/>
              <a:gd name="connsiteY6" fmla="*/ 215932 h 1790732"/>
              <a:gd name="connsiteX7" fmla="*/ 1586583 w 3238053"/>
              <a:gd name="connsiteY7" fmla="*/ 32 h 1790732"/>
              <a:gd name="connsiteX8" fmla="*/ 2018383 w 3238053"/>
              <a:gd name="connsiteY8" fmla="*/ 203232 h 1790732"/>
              <a:gd name="connsiteX9" fmla="*/ 2107283 w 3238053"/>
              <a:gd name="connsiteY9" fmla="*/ 609632 h 1790732"/>
              <a:gd name="connsiteX10" fmla="*/ 2615283 w 3238053"/>
              <a:gd name="connsiteY10" fmla="*/ 469932 h 1790732"/>
              <a:gd name="connsiteX11" fmla="*/ 2831183 w 3238053"/>
              <a:gd name="connsiteY11" fmla="*/ 635032 h 1790732"/>
              <a:gd name="connsiteX12" fmla="*/ 2869283 w 3238053"/>
              <a:gd name="connsiteY12" fmla="*/ 1003332 h 1790732"/>
              <a:gd name="connsiteX13" fmla="*/ 2754983 w 3238053"/>
              <a:gd name="connsiteY13" fmla="*/ 1244632 h 1790732"/>
              <a:gd name="connsiteX14" fmla="*/ 3047083 w 3238053"/>
              <a:gd name="connsiteY14" fmla="*/ 1333532 h 1790732"/>
              <a:gd name="connsiteX15" fmla="*/ 3224883 w 3238053"/>
              <a:gd name="connsiteY15" fmla="*/ 1511332 h 1790732"/>
              <a:gd name="connsiteX16" fmla="*/ 3224883 w 3238053"/>
              <a:gd name="connsiteY16" fmla="*/ 1790732 h 1790732"/>
              <a:gd name="connsiteX17" fmla="*/ 3224883 w 3238053"/>
              <a:gd name="connsiteY17" fmla="*/ 1790732 h 1790732"/>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615283 w 3238053"/>
              <a:gd name="connsiteY10" fmla="*/ 469934 h 1790734"/>
              <a:gd name="connsiteX11" fmla="*/ 2831183 w 3238053"/>
              <a:gd name="connsiteY11" fmla="*/ 635034 h 1790734"/>
              <a:gd name="connsiteX12" fmla="*/ 2869283 w 3238053"/>
              <a:gd name="connsiteY12" fmla="*/ 10033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513683 w 3238053"/>
              <a:gd name="connsiteY10" fmla="*/ 457234 h 1790734"/>
              <a:gd name="connsiteX11" fmla="*/ 2831183 w 3238053"/>
              <a:gd name="connsiteY11" fmla="*/ 635034 h 1790734"/>
              <a:gd name="connsiteX12" fmla="*/ 2869283 w 3238053"/>
              <a:gd name="connsiteY12" fmla="*/ 10033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513683 w 3238053"/>
              <a:gd name="connsiteY10" fmla="*/ 457234 h 1790734"/>
              <a:gd name="connsiteX11" fmla="*/ 2780383 w 3238053"/>
              <a:gd name="connsiteY11" fmla="*/ 609634 h 1790734"/>
              <a:gd name="connsiteX12" fmla="*/ 2869283 w 3238053"/>
              <a:gd name="connsiteY12" fmla="*/ 10033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38053"/>
              <a:gd name="connsiteY0" fmla="*/ 1778034 h 1790734"/>
              <a:gd name="connsiteX1" fmla="*/ 75283 w 3238053"/>
              <a:gd name="connsiteY1" fmla="*/ 1435134 h 1790734"/>
              <a:gd name="connsiteX2" fmla="*/ 456283 w 3238053"/>
              <a:gd name="connsiteY2" fmla="*/ 1257334 h 1790734"/>
              <a:gd name="connsiteX3" fmla="*/ 367383 w 3238053"/>
              <a:gd name="connsiteY3" fmla="*/ 685834 h 1790734"/>
              <a:gd name="connsiteX4" fmla="*/ 710283 w 3238053"/>
              <a:gd name="connsiteY4" fmla="*/ 419134 h 1790734"/>
              <a:gd name="connsiteX5" fmla="*/ 1103983 w 3238053"/>
              <a:gd name="connsiteY5" fmla="*/ 622334 h 1790734"/>
              <a:gd name="connsiteX6" fmla="*/ 1180183 w 3238053"/>
              <a:gd name="connsiteY6" fmla="*/ 215934 h 1790734"/>
              <a:gd name="connsiteX7" fmla="*/ 1586583 w 3238053"/>
              <a:gd name="connsiteY7" fmla="*/ 34 h 1790734"/>
              <a:gd name="connsiteX8" fmla="*/ 2018383 w 3238053"/>
              <a:gd name="connsiteY8" fmla="*/ 203234 h 1790734"/>
              <a:gd name="connsiteX9" fmla="*/ 2094583 w 3238053"/>
              <a:gd name="connsiteY9" fmla="*/ 660434 h 1790734"/>
              <a:gd name="connsiteX10" fmla="*/ 2513683 w 3238053"/>
              <a:gd name="connsiteY10" fmla="*/ 457234 h 1790734"/>
              <a:gd name="connsiteX11" fmla="*/ 2780383 w 3238053"/>
              <a:gd name="connsiteY11" fmla="*/ 609634 h 1790734"/>
              <a:gd name="connsiteX12" fmla="*/ 2856583 w 3238053"/>
              <a:gd name="connsiteY12" fmla="*/ 965234 h 1790734"/>
              <a:gd name="connsiteX13" fmla="*/ 2754983 w 3238053"/>
              <a:gd name="connsiteY13" fmla="*/ 1244634 h 1790734"/>
              <a:gd name="connsiteX14" fmla="*/ 3047083 w 3238053"/>
              <a:gd name="connsiteY14" fmla="*/ 1333534 h 1790734"/>
              <a:gd name="connsiteX15" fmla="*/ 3224883 w 3238053"/>
              <a:gd name="connsiteY15" fmla="*/ 1511334 h 1790734"/>
              <a:gd name="connsiteX16" fmla="*/ 3224883 w 3238053"/>
              <a:gd name="connsiteY16" fmla="*/ 1790734 h 1790734"/>
              <a:gd name="connsiteX17" fmla="*/ 3224883 w 3238053"/>
              <a:gd name="connsiteY17"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47083 w 3224883"/>
              <a:gd name="connsiteY14" fmla="*/ 13335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34 h 1790734"/>
              <a:gd name="connsiteX1" fmla="*/ 75283 w 3224883"/>
              <a:gd name="connsiteY1" fmla="*/ 1435134 h 1790734"/>
              <a:gd name="connsiteX2" fmla="*/ 456283 w 3224883"/>
              <a:gd name="connsiteY2" fmla="*/ 1257334 h 1790734"/>
              <a:gd name="connsiteX3" fmla="*/ 367383 w 3224883"/>
              <a:gd name="connsiteY3" fmla="*/ 685834 h 1790734"/>
              <a:gd name="connsiteX4" fmla="*/ 710283 w 3224883"/>
              <a:gd name="connsiteY4" fmla="*/ 419134 h 1790734"/>
              <a:gd name="connsiteX5" fmla="*/ 1103983 w 3224883"/>
              <a:gd name="connsiteY5" fmla="*/ 622334 h 1790734"/>
              <a:gd name="connsiteX6" fmla="*/ 1180183 w 3224883"/>
              <a:gd name="connsiteY6" fmla="*/ 215934 h 1790734"/>
              <a:gd name="connsiteX7" fmla="*/ 1586583 w 3224883"/>
              <a:gd name="connsiteY7" fmla="*/ 34 h 1790734"/>
              <a:gd name="connsiteX8" fmla="*/ 2018383 w 3224883"/>
              <a:gd name="connsiteY8" fmla="*/ 203234 h 1790734"/>
              <a:gd name="connsiteX9" fmla="*/ 2094583 w 3224883"/>
              <a:gd name="connsiteY9" fmla="*/ 660434 h 1790734"/>
              <a:gd name="connsiteX10" fmla="*/ 2513683 w 3224883"/>
              <a:gd name="connsiteY10" fmla="*/ 457234 h 1790734"/>
              <a:gd name="connsiteX11" fmla="*/ 2780383 w 3224883"/>
              <a:gd name="connsiteY11" fmla="*/ 609634 h 1790734"/>
              <a:gd name="connsiteX12" fmla="*/ 2856583 w 3224883"/>
              <a:gd name="connsiteY12" fmla="*/ 965234 h 1790734"/>
              <a:gd name="connsiteX13" fmla="*/ 2754983 w 3224883"/>
              <a:gd name="connsiteY13" fmla="*/ 1244634 h 1790734"/>
              <a:gd name="connsiteX14" fmla="*/ 3085183 w 3224883"/>
              <a:gd name="connsiteY14" fmla="*/ 1409734 h 1790734"/>
              <a:gd name="connsiteX15" fmla="*/ 3224883 w 3224883"/>
              <a:gd name="connsiteY15" fmla="*/ 1790734 h 1790734"/>
              <a:gd name="connsiteX16" fmla="*/ 3224883 w 3224883"/>
              <a:gd name="connsiteY16" fmla="*/ 1790734 h 179073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513683 w 3224883"/>
              <a:gd name="connsiteY10" fmla="*/ 4572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513683 w 3224883"/>
              <a:gd name="connsiteY10" fmla="*/ 4572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335883 w 3224883"/>
              <a:gd name="connsiteY10" fmla="*/ 4953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4 h 1790774"/>
              <a:gd name="connsiteX1" fmla="*/ 75283 w 3224883"/>
              <a:gd name="connsiteY1" fmla="*/ 1435174 h 1790774"/>
              <a:gd name="connsiteX2" fmla="*/ 456283 w 3224883"/>
              <a:gd name="connsiteY2" fmla="*/ 1257374 h 1790774"/>
              <a:gd name="connsiteX3" fmla="*/ 367383 w 3224883"/>
              <a:gd name="connsiteY3" fmla="*/ 685874 h 1790774"/>
              <a:gd name="connsiteX4" fmla="*/ 710283 w 3224883"/>
              <a:gd name="connsiteY4" fmla="*/ 419174 h 1790774"/>
              <a:gd name="connsiteX5" fmla="*/ 1103983 w 3224883"/>
              <a:gd name="connsiteY5" fmla="*/ 622374 h 1790774"/>
              <a:gd name="connsiteX6" fmla="*/ 1180183 w 3224883"/>
              <a:gd name="connsiteY6" fmla="*/ 215974 h 1790774"/>
              <a:gd name="connsiteX7" fmla="*/ 1586583 w 3224883"/>
              <a:gd name="connsiteY7" fmla="*/ 74 h 1790774"/>
              <a:gd name="connsiteX8" fmla="*/ 2018383 w 3224883"/>
              <a:gd name="connsiteY8" fmla="*/ 203274 h 1790774"/>
              <a:gd name="connsiteX9" fmla="*/ 2075533 w 3224883"/>
              <a:gd name="connsiteY9" fmla="*/ 977974 h 1790774"/>
              <a:gd name="connsiteX10" fmla="*/ 2246983 w 3224883"/>
              <a:gd name="connsiteY10" fmla="*/ 495374 h 1790774"/>
              <a:gd name="connsiteX11" fmla="*/ 2780383 w 3224883"/>
              <a:gd name="connsiteY11" fmla="*/ 609674 h 1790774"/>
              <a:gd name="connsiteX12" fmla="*/ 2856583 w 3224883"/>
              <a:gd name="connsiteY12" fmla="*/ 965274 h 1790774"/>
              <a:gd name="connsiteX13" fmla="*/ 2754983 w 3224883"/>
              <a:gd name="connsiteY13" fmla="*/ 1244674 h 1790774"/>
              <a:gd name="connsiteX14" fmla="*/ 3085183 w 3224883"/>
              <a:gd name="connsiteY14" fmla="*/ 1409774 h 1790774"/>
              <a:gd name="connsiteX15" fmla="*/ 3224883 w 3224883"/>
              <a:gd name="connsiteY15" fmla="*/ 1790774 h 1790774"/>
              <a:gd name="connsiteX16" fmla="*/ 3224883 w 3224883"/>
              <a:gd name="connsiteY16" fmla="*/ 1790774 h 1790774"/>
              <a:gd name="connsiteX0" fmla="*/ 24483 w 3224883"/>
              <a:gd name="connsiteY0" fmla="*/ 1778073 h 1790773"/>
              <a:gd name="connsiteX1" fmla="*/ 75283 w 3224883"/>
              <a:gd name="connsiteY1" fmla="*/ 1435173 h 1790773"/>
              <a:gd name="connsiteX2" fmla="*/ 456283 w 3224883"/>
              <a:gd name="connsiteY2" fmla="*/ 1257373 h 1790773"/>
              <a:gd name="connsiteX3" fmla="*/ 367383 w 3224883"/>
              <a:gd name="connsiteY3" fmla="*/ 685873 h 1790773"/>
              <a:gd name="connsiteX4" fmla="*/ 710283 w 3224883"/>
              <a:gd name="connsiteY4" fmla="*/ 419173 h 1790773"/>
              <a:gd name="connsiteX5" fmla="*/ 1103983 w 3224883"/>
              <a:gd name="connsiteY5" fmla="*/ 622373 h 1790773"/>
              <a:gd name="connsiteX6" fmla="*/ 1180183 w 3224883"/>
              <a:gd name="connsiteY6" fmla="*/ 215973 h 1790773"/>
              <a:gd name="connsiteX7" fmla="*/ 1586583 w 3224883"/>
              <a:gd name="connsiteY7" fmla="*/ 73 h 1790773"/>
              <a:gd name="connsiteX8" fmla="*/ 2018383 w 3224883"/>
              <a:gd name="connsiteY8" fmla="*/ 203273 h 1790773"/>
              <a:gd name="connsiteX9" fmla="*/ 2043783 w 3224883"/>
              <a:gd name="connsiteY9" fmla="*/ 971623 h 1790773"/>
              <a:gd name="connsiteX10" fmla="*/ 2246983 w 3224883"/>
              <a:gd name="connsiteY10" fmla="*/ 495373 h 1790773"/>
              <a:gd name="connsiteX11" fmla="*/ 2780383 w 3224883"/>
              <a:gd name="connsiteY11" fmla="*/ 609673 h 1790773"/>
              <a:gd name="connsiteX12" fmla="*/ 2856583 w 3224883"/>
              <a:gd name="connsiteY12" fmla="*/ 965273 h 1790773"/>
              <a:gd name="connsiteX13" fmla="*/ 2754983 w 3224883"/>
              <a:gd name="connsiteY13" fmla="*/ 1244673 h 1790773"/>
              <a:gd name="connsiteX14" fmla="*/ 3085183 w 3224883"/>
              <a:gd name="connsiteY14" fmla="*/ 1409773 h 1790773"/>
              <a:gd name="connsiteX15" fmla="*/ 3224883 w 3224883"/>
              <a:gd name="connsiteY15" fmla="*/ 1790773 h 1790773"/>
              <a:gd name="connsiteX16" fmla="*/ 3224883 w 3224883"/>
              <a:gd name="connsiteY16" fmla="*/ 1790773 h 1790773"/>
              <a:gd name="connsiteX0" fmla="*/ 24483 w 3224883"/>
              <a:gd name="connsiteY0" fmla="*/ 1778073 h 1790773"/>
              <a:gd name="connsiteX1" fmla="*/ 75283 w 3224883"/>
              <a:gd name="connsiteY1" fmla="*/ 1435173 h 1790773"/>
              <a:gd name="connsiteX2" fmla="*/ 456283 w 3224883"/>
              <a:gd name="connsiteY2" fmla="*/ 1257373 h 1790773"/>
              <a:gd name="connsiteX3" fmla="*/ 367383 w 3224883"/>
              <a:gd name="connsiteY3" fmla="*/ 685873 h 1790773"/>
              <a:gd name="connsiteX4" fmla="*/ 710283 w 3224883"/>
              <a:gd name="connsiteY4" fmla="*/ 419173 h 1790773"/>
              <a:gd name="connsiteX5" fmla="*/ 1103983 w 3224883"/>
              <a:gd name="connsiteY5" fmla="*/ 622373 h 1790773"/>
              <a:gd name="connsiteX6" fmla="*/ 1180183 w 3224883"/>
              <a:gd name="connsiteY6" fmla="*/ 215973 h 1790773"/>
              <a:gd name="connsiteX7" fmla="*/ 1586583 w 3224883"/>
              <a:gd name="connsiteY7" fmla="*/ 73 h 1790773"/>
              <a:gd name="connsiteX8" fmla="*/ 2018383 w 3224883"/>
              <a:gd name="connsiteY8" fmla="*/ 203273 h 1790773"/>
              <a:gd name="connsiteX9" fmla="*/ 2043783 w 3224883"/>
              <a:gd name="connsiteY9" fmla="*/ 971623 h 1790773"/>
              <a:gd name="connsiteX10" fmla="*/ 2246983 w 3224883"/>
              <a:gd name="connsiteY10" fmla="*/ 495373 h 1790773"/>
              <a:gd name="connsiteX11" fmla="*/ 2780383 w 3224883"/>
              <a:gd name="connsiteY11" fmla="*/ 609673 h 1790773"/>
              <a:gd name="connsiteX12" fmla="*/ 2856583 w 3224883"/>
              <a:gd name="connsiteY12" fmla="*/ 965273 h 1790773"/>
              <a:gd name="connsiteX13" fmla="*/ 2754983 w 3224883"/>
              <a:gd name="connsiteY13" fmla="*/ 1244673 h 1790773"/>
              <a:gd name="connsiteX14" fmla="*/ 3085183 w 3224883"/>
              <a:gd name="connsiteY14" fmla="*/ 1409773 h 1790773"/>
              <a:gd name="connsiteX15" fmla="*/ 3224883 w 3224883"/>
              <a:gd name="connsiteY15" fmla="*/ 1790773 h 1790773"/>
              <a:gd name="connsiteX16" fmla="*/ 3224883 w 3224883"/>
              <a:gd name="connsiteY16" fmla="*/ 1790773 h 1790773"/>
              <a:gd name="connsiteX0" fmla="*/ 24483 w 3224883"/>
              <a:gd name="connsiteY0" fmla="*/ 1778073 h 1790773"/>
              <a:gd name="connsiteX1" fmla="*/ 75283 w 3224883"/>
              <a:gd name="connsiteY1" fmla="*/ 1435173 h 1790773"/>
              <a:gd name="connsiteX2" fmla="*/ 456283 w 3224883"/>
              <a:gd name="connsiteY2" fmla="*/ 1257373 h 1790773"/>
              <a:gd name="connsiteX3" fmla="*/ 367383 w 3224883"/>
              <a:gd name="connsiteY3" fmla="*/ 685873 h 1790773"/>
              <a:gd name="connsiteX4" fmla="*/ 710283 w 3224883"/>
              <a:gd name="connsiteY4" fmla="*/ 419173 h 1790773"/>
              <a:gd name="connsiteX5" fmla="*/ 1103983 w 3224883"/>
              <a:gd name="connsiteY5" fmla="*/ 622373 h 1790773"/>
              <a:gd name="connsiteX6" fmla="*/ 1180183 w 3224883"/>
              <a:gd name="connsiteY6" fmla="*/ 215973 h 1790773"/>
              <a:gd name="connsiteX7" fmla="*/ 1586583 w 3224883"/>
              <a:gd name="connsiteY7" fmla="*/ 73 h 1790773"/>
              <a:gd name="connsiteX8" fmla="*/ 2018383 w 3224883"/>
              <a:gd name="connsiteY8" fmla="*/ 203273 h 1790773"/>
              <a:gd name="connsiteX9" fmla="*/ 2043783 w 3224883"/>
              <a:gd name="connsiteY9" fmla="*/ 971623 h 1790773"/>
              <a:gd name="connsiteX10" fmla="*/ 2246983 w 3224883"/>
              <a:gd name="connsiteY10" fmla="*/ 495373 h 1790773"/>
              <a:gd name="connsiteX11" fmla="*/ 2780383 w 3224883"/>
              <a:gd name="connsiteY11" fmla="*/ 609673 h 1790773"/>
              <a:gd name="connsiteX12" fmla="*/ 2856583 w 3224883"/>
              <a:gd name="connsiteY12" fmla="*/ 965273 h 1790773"/>
              <a:gd name="connsiteX13" fmla="*/ 2754983 w 3224883"/>
              <a:gd name="connsiteY13" fmla="*/ 1244673 h 1790773"/>
              <a:gd name="connsiteX14" fmla="*/ 3085183 w 3224883"/>
              <a:gd name="connsiteY14" fmla="*/ 1409773 h 1790773"/>
              <a:gd name="connsiteX15" fmla="*/ 3224883 w 3224883"/>
              <a:gd name="connsiteY15" fmla="*/ 1790773 h 1790773"/>
              <a:gd name="connsiteX16" fmla="*/ 3224883 w 3224883"/>
              <a:gd name="connsiteY16" fmla="*/ 1790773 h 1790773"/>
              <a:gd name="connsiteX0" fmla="*/ 24483 w 3224883"/>
              <a:gd name="connsiteY0" fmla="*/ 1778112 h 1790812"/>
              <a:gd name="connsiteX1" fmla="*/ 75283 w 3224883"/>
              <a:gd name="connsiteY1" fmla="*/ 1435212 h 1790812"/>
              <a:gd name="connsiteX2" fmla="*/ 456283 w 3224883"/>
              <a:gd name="connsiteY2" fmla="*/ 1257412 h 1790812"/>
              <a:gd name="connsiteX3" fmla="*/ 367383 w 3224883"/>
              <a:gd name="connsiteY3" fmla="*/ 685912 h 1790812"/>
              <a:gd name="connsiteX4" fmla="*/ 710283 w 3224883"/>
              <a:gd name="connsiteY4" fmla="*/ 419212 h 1790812"/>
              <a:gd name="connsiteX5" fmla="*/ 1103983 w 3224883"/>
              <a:gd name="connsiteY5" fmla="*/ 622412 h 1790812"/>
              <a:gd name="connsiteX6" fmla="*/ 1180183 w 3224883"/>
              <a:gd name="connsiteY6" fmla="*/ 216012 h 1790812"/>
              <a:gd name="connsiteX7" fmla="*/ 1586583 w 3224883"/>
              <a:gd name="connsiteY7" fmla="*/ 112 h 1790812"/>
              <a:gd name="connsiteX8" fmla="*/ 2062833 w 3224883"/>
              <a:gd name="connsiteY8" fmla="*/ 241412 h 1790812"/>
              <a:gd name="connsiteX9" fmla="*/ 2043783 w 3224883"/>
              <a:gd name="connsiteY9" fmla="*/ 971662 h 1790812"/>
              <a:gd name="connsiteX10" fmla="*/ 2246983 w 3224883"/>
              <a:gd name="connsiteY10" fmla="*/ 495412 h 1790812"/>
              <a:gd name="connsiteX11" fmla="*/ 2780383 w 3224883"/>
              <a:gd name="connsiteY11" fmla="*/ 609712 h 1790812"/>
              <a:gd name="connsiteX12" fmla="*/ 2856583 w 3224883"/>
              <a:gd name="connsiteY12" fmla="*/ 965312 h 1790812"/>
              <a:gd name="connsiteX13" fmla="*/ 2754983 w 3224883"/>
              <a:gd name="connsiteY13" fmla="*/ 1244712 h 1790812"/>
              <a:gd name="connsiteX14" fmla="*/ 3085183 w 3224883"/>
              <a:gd name="connsiteY14" fmla="*/ 1409812 h 1790812"/>
              <a:gd name="connsiteX15" fmla="*/ 3224883 w 3224883"/>
              <a:gd name="connsiteY15" fmla="*/ 1790812 h 1790812"/>
              <a:gd name="connsiteX16" fmla="*/ 3224883 w 3224883"/>
              <a:gd name="connsiteY16" fmla="*/ 1790812 h 1790812"/>
              <a:gd name="connsiteX0" fmla="*/ 24483 w 3224883"/>
              <a:gd name="connsiteY0" fmla="*/ 1778112 h 1790812"/>
              <a:gd name="connsiteX1" fmla="*/ 75283 w 3224883"/>
              <a:gd name="connsiteY1" fmla="*/ 1435212 h 1790812"/>
              <a:gd name="connsiteX2" fmla="*/ 456283 w 3224883"/>
              <a:gd name="connsiteY2" fmla="*/ 1257412 h 1790812"/>
              <a:gd name="connsiteX3" fmla="*/ 367383 w 3224883"/>
              <a:gd name="connsiteY3" fmla="*/ 685912 h 1790812"/>
              <a:gd name="connsiteX4" fmla="*/ 710283 w 3224883"/>
              <a:gd name="connsiteY4" fmla="*/ 419212 h 1790812"/>
              <a:gd name="connsiteX5" fmla="*/ 1103983 w 3224883"/>
              <a:gd name="connsiteY5" fmla="*/ 622412 h 1790812"/>
              <a:gd name="connsiteX6" fmla="*/ 1180183 w 3224883"/>
              <a:gd name="connsiteY6" fmla="*/ 216012 h 1790812"/>
              <a:gd name="connsiteX7" fmla="*/ 1586583 w 3224883"/>
              <a:gd name="connsiteY7" fmla="*/ 112 h 1790812"/>
              <a:gd name="connsiteX8" fmla="*/ 2062833 w 3224883"/>
              <a:gd name="connsiteY8" fmla="*/ 241412 h 1790812"/>
              <a:gd name="connsiteX9" fmla="*/ 2043783 w 3224883"/>
              <a:gd name="connsiteY9" fmla="*/ 971662 h 1790812"/>
              <a:gd name="connsiteX10" fmla="*/ 2246983 w 3224883"/>
              <a:gd name="connsiteY10" fmla="*/ 495412 h 1790812"/>
              <a:gd name="connsiteX11" fmla="*/ 2723233 w 3224883"/>
              <a:gd name="connsiteY11" fmla="*/ 539862 h 1790812"/>
              <a:gd name="connsiteX12" fmla="*/ 2856583 w 3224883"/>
              <a:gd name="connsiteY12" fmla="*/ 965312 h 1790812"/>
              <a:gd name="connsiteX13" fmla="*/ 2754983 w 3224883"/>
              <a:gd name="connsiteY13" fmla="*/ 1244712 h 1790812"/>
              <a:gd name="connsiteX14" fmla="*/ 3085183 w 3224883"/>
              <a:gd name="connsiteY14" fmla="*/ 1409812 h 1790812"/>
              <a:gd name="connsiteX15" fmla="*/ 3224883 w 3224883"/>
              <a:gd name="connsiteY15" fmla="*/ 1790812 h 1790812"/>
              <a:gd name="connsiteX16" fmla="*/ 3224883 w 3224883"/>
              <a:gd name="connsiteY16" fmla="*/ 1790812 h 1790812"/>
              <a:gd name="connsiteX0" fmla="*/ 24483 w 3224883"/>
              <a:gd name="connsiteY0" fmla="*/ 1778112 h 1790812"/>
              <a:gd name="connsiteX1" fmla="*/ 75283 w 3224883"/>
              <a:gd name="connsiteY1" fmla="*/ 1435212 h 1790812"/>
              <a:gd name="connsiteX2" fmla="*/ 456283 w 3224883"/>
              <a:gd name="connsiteY2" fmla="*/ 1257412 h 1790812"/>
              <a:gd name="connsiteX3" fmla="*/ 367383 w 3224883"/>
              <a:gd name="connsiteY3" fmla="*/ 685912 h 1790812"/>
              <a:gd name="connsiteX4" fmla="*/ 710283 w 3224883"/>
              <a:gd name="connsiteY4" fmla="*/ 419212 h 1790812"/>
              <a:gd name="connsiteX5" fmla="*/ 1103983 w 3224883"/>
              <a:gd name="connsiteY5" fmla="*/ 622412 h 1790812"/>
              <a:gd name="connsiteX6" fmla="*/ 1180183 w 3224883"/>
              <a:gd name="connsiteY6" fmla="*/ 216012 h 1790812"/>
              <a:gd name="connsiteX7" fmla="*/ 1586583 w 3224883"/>
              <a:gd name="connsiteY7" fmla="*/ 112 h 1790812"/>
              <a:gd name="connsiteX8" fmla="*/ 2062833 w 3224883"/>
              <a:gd name="connsiteY8" fmla="*/ 241412 h 1790812"/>
              <a:gd name="connsiteX9" fmla="*/ 2043783 w 3224883"/>
              <a:gd name="connsiteY9" fmla="*/ 971662 h 1790812"/>
              <a:gd name="connsiteX10" fmla="*/ 2246983 w 3224883"/>
              <a:gd name="connsiteY10" fmla="*/ 495412 h 1790812"/>
              <a:gd name="connsiteX11" fmla="*/ 2723233 w 3224883"/>
              <a:gd name="connsiteY11" fmla="*/ 539862 h 1790812"/>
              <a:gd name="connsiteX12" fmla="*/ 2862933 w 3224883"/>
              <a:gd name="connsiteY12" fmla="*/ 933562 h 1790812"/>
              <a:gd name="connsiteX13" fmla="*/ 2754983 w 3224883"/>
              <a:gd name="connsiteY13" fmla="*/ 1244712 h 1790812"/>
              <a:gd name="connsiteX14" fmla="*/ 3085183 w 3224883"/>
              <a:gd name="connsiteY14" fmla="*/ 1409812 h 1790812"/>
              <a:gd name="connsiteX15" fmla="*/ 3224883 w 3224883"/>
              <a:gd name="connsiteY15" fmla="*/ 1790812 h 1790812"/>
              <a:gd name="connsiteX16" fmla="*/ 3224883 w 3224883"/>
              <a:gd name="connsiteY16" fmla="*/ 1790812 h 1790812"/>
              <a:gd name="connsiteX0" fmla="*/ 24483 w 3224883"/>
              <a:gd name="connsiteY0" fmla="*/ 1778259 h 1790959"/>
              <a:gd name="connsiteX1" fmla="*/ 75283 w 3224883"/>
              <a:gd name="connsiteY1" fmla="*/ 1435359 h 1790959"/>
              <a:gd name="connsiteX2" fmla="*/ 456283 w 3224883"/>
              <a:gd name="connsiteY2" fmla="*/ 1257559 h 1790959"/>
              <a:gd name="connsiteX3" fmla="*/ 367383 w 3224883"/>
              <a:gd name="connsiteY3" fmla="*/ 686059 h 1790959"/>
              <a:gd name="connsiteX4" fmla="*/ 710283 w 3224883"/>
              <a:gd name="connsiteY4" fmla="*/ 4193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367383 w 3224883"/>
              <a:gd name="connsiteY3" fmla="*/ 686059 h 1790959"/>
              <a:gd name="connsiteX4" fmla="*/ 710283 w 3224883"/>
              <a:gd name="connsiteY4" fmla="*/ 4193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367383 w 3224883"/>
              <a:gd name="connsiteY3" fmla="*/ 686059 h 1790959"/>
              <a:gd name="connsiteX4" fmla="*/ 938883 w 3224883"/>
              <a:gd name="connsiteY4" fmla="*/ 4320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430883 w 3224883"/>
              <a:gd name="connsiteY3" fmla="*/ 571759 h 1790959"/>
              <a:gd name="connsiteX4" fmla="*/ 938883 w 3224883"/>
              <a:gd name="connsiteY4" fmla="*/ 4320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430883 w 3224883"/>
              <a:gd name="connsiteY3" fmla="*/ 571759 h 1790959"/>
              <a:gd name="connsiteX4" fmla="*/ 945233 w 3224883"/>
              <a:gd name="connsiteY4" fmla="*/ 4828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59 h 1790959"/>
              <a:gd name="connsiteX1" fmla="*/ 75283 w 3224883"/>
              <a:gd name="connsiteY1" fmla="*/ 1435359 h 1790959"/>
              <a:gd name="connsiteX2" fmla="*/ 456283 w 3224883"/>
              <a:gd name="connsiteY2" fmla="*/ 1257559 h 1790959"/>
              <a:gd name="connsiteX3" fmla="*/ 430883 w 3224883"/>
              <a:gd name="connsiteY3" fmla="*/ 571759 h 1790959"/>
              <a:gd name="connsiteX4" fmla="*/ 945233 w 3224883"/>
              <a:gd name="connsiteY4" fmla="*/ 482859 h 1790959"/>
              <a:gd name="connsiteX5" fmla="*/ 1186533 w 3224883"/>
              <a:gd name="connsiteY5" fmla="*/ 1041659 h 1790959"/>
              <a:gd name="connsiteX6" fmla="*/ 1180183 w 3224883"/>
              <a:gd name="connsiteY6" fmla="*/ 216159 h 1790959"/>
              <a:gd name="connsiteX7" fmla="*/ 1586583 w 3224883"/>
              <a:gd name="connsiteY7" fmla="*/ 259 h 1790959"/>
              <a:gd name="connsiteX8" fmla="*/ 2062833 w 3224883"/>
              <a:gd name="connsiteY8" fmla="*/ 241559 h 1790959"/>
              <a:gd name="connsiteX9" fmla="*/ 2043783 w 3224883"/>
              <a:gd name="connsiteY9" fmla="*/ 971809 h 1790959"/>
              <a:gd name="connsiteX10" fmla="*/ 2246983 w 3224883"/>
              <a:gd name="connsiteY10" fmla="*/ 495559 h 1790959"/>
              <a:gd name="connsiteX11" fmla="*/ 2723233 w 3224883"/>
              <a:gd name="connsiteY11" fmla="*/ 540009 h 1790959"/>
              <a:gd name="connsiteX12" fmla="*/ 2862933 w 3224883"/>
              <a:gd name="connsiteY12" fmla="*/ 933709 h 1790959"/>
              <a:gd name="connsiteX13" fmla="*/ 2754983 w 3224883"/>
              <a:gd name="connsiteY13" fmla="*/ 1244859 h 1790959"/>
              <a:gd name="connsiteX14" fmla="*/ 3085183 w 3224883"/>
              <a:gd name="connsiteY14" fmla="*/ 1409959 h 1790959"/>
              <a:gd name="connsiteX15" fmla="*/ 3224883 w 3224883"/>
              <a:gd name="connsiteY15" fmla="*/ 1790959 h 1790959"/>
              <a:gd name="connsiteX16" fmla="*/ 3224883 w 3224883"/>
              <a:gd name="connsiteY16" fmla="*/ 1790959 h 1790959"/>
              <a:gd name="connsiteX0" fmla="*/ 24483 w 3224883"/>
              <a:gd name="connsiteY0" fmla="*/ 1778246 h 1790946"/>
              <a:gd name="connsiteX1" fmla="*/ 75283 w 3224883"/>
              <a:gd name="connsiteY1" fmla="*/ 1435346 h 1790946"/>
              <a:gd name="connsiteX2" fmla="*/ 456283 w 3224883"/>
              <a:gd name="connsiteY2" fmla="*/ 1257546 h 1790946"/>
              <a:gd name="connsiteX3" fmla="*/ 430883 w 3224883"/>
              <a:gd name="connsiteY3" fmla="*/ 571746 h 1790946"/>
              <a:gd name="connsiteX4" fmla="*/ 945233 w 3224883"/>
              <a:gd name="connsiteY4" fmla="*/ 482846 h 1790946"/>
              <a:gd name="connsiteX5" fmla="*/ 1135733 w 3224883"/>
              <a:gd name="connsiteY5" fmla="*/ 1022596 h 1790946"/>
              <a:gd name="connsiteX6" fmla="*/ 1180183 w 3224883"/>
              <a:gd name="connsiteY6" fmla="*/ 216146 h 1790946"/>
              <a:gd name="connsiteX7" fmla="*/ 1586583 w 3224883"/>
              <a:gd name="connsiteY7" fmla="*/ 246 h 1790946"/>
              <a:gd name="connsiteX8" fmla="*/ 2062833 w 3224883"/>
              <a:gd name="connsiteY8" fmla="*/ 241546 h 1790946"/>
              <a:gd name="connsiteX9" fmla="*/ 2043783 w 3224883"/>
              <a:gd name="connsiteY9" fmla="*/ 971796 h 1790946"/>
              <a:gd name="connsiteX10" fmla="*/ 2246983 w 3224883"/>
              <a:gd name="connsiteY10" fmla="*/ 495546 h 1790946"/>
              <a:gd name="connsiteX11" fmla="*/ 2723233 w 3224883"/>
              <a:gd name="connsiteY11" fmla="*/ 539996 h 1790946"/>
              <a:gd name="connsiteX12" fmla="*/ 2862933 w 3224883"/>
              <a:gd name="connsiteY12" fmla="*/ 933696 h 1790946"/>
              <a:gd name="connsiteX13" fmla="*/ 2754983 w 3224883"/>
              <a:gd name="connsiteY13" fmla="*/ 1244846 h 1790946"/>
              <a:gd name="connsiteX14" fmla="*/ 3085183 w 3224883"/>
              <a:gd name="connsiteY14" fmla="*/ 1409946 h 1790946"/>
              <a:gd name="connsiteX15" fmla="*/ 3224883 w 3224883"/>
              <a:gd name="connsiteY15" fmla="*/ 1790946 h 1790946"/>
              <a:gd name="connsiteX16" fmla="*/ 3224883 w 3224883"/>
              <a:gd name="connsiteY16" fmla="*/ 1790946 h 1790946"/>
              <a:gd name="connsiteX0" fmla="*/ 24483 w 3224883"/>
              <a:gd name="connsiteY0" fmla="*/ 1778246 h 1790946"/>
              <a:gd name="connsiteX1" fmla="*/ 75283 w 3224883"/>
              <a:gd name="connsiteY1" fmla="*/ 1435346 h 1790946"/>
              <a:gd name="connsiteX2" fmla="*/ 456283 w 3224883"/>
              <a:gd name="connsiteY2" fmla="*/ 1257546 h 1790946"/>
              <a:gd name="connsiteX3" fmla="*/ 430883 w 3224883"/>
              <a:gd name="connsiteY3" fmla="*/ 571746 h 1790946"/>
              <a:gd name="connsiteX4" fmla="*/ 945233 w 3224883"/>
              <a:gd name="connsiteY4" fmla="*/ 482846 h 1790946"/>
              <a:gd name="connsiteX5" fmla="*/ 1135733 w 3224883"/>
              <a:gd name="connsiteY5" fmla="*/ 1022596 h 1790946"/>
              <a:gd name="connsiteX6" fmla="*/ 1180183 w 3224883"/>
              <a:gd name="connsiteY6" fmla="*/ 216146 h 1790946"/>
              <a:gd name="connsiteX7" fmla="*/ 1586583 w 3224883"/>
              <a:gd name="connsiteY7" fmla="*/ 246 h 1790946"/>
              <a:gd name="connsiteX8" fmla="*/ 2062833 w 3224883"/>
              <a:gd name="connsiteY8" fmla="*/ 241546 h 1790946"/>
              <a:gd name="connsiteX9" fmla="*/ 2043783 w 3224883"/>
              <a:gd name="connsiteY9" fmla="*/ 971796 h 1790946"/>
              <a:gd name="connsiteX10" fmla="*/ 2246983 w 3224883"/>
              <a:gd name="connsiteY10" fmla="*/ 495546 h 1790946"/>
              <a:gd name="connsiteX11" fmla="*/ 2723233 w 3224883"/>
              <a:gd name="connsiteY11" fmla="*/ 539996 h 1790946"/>
              <a:gd name="connsiteX12" fmla="*/ 2862933 w 3224883"/>
              <a:gd name="connsiteY12" fmla="*/ 933696 h 1790946"/>
              <a:gd name="connsiteX13" fmla="*/ 2754983 w 3224883"/>
              <a:gd name="connsiteY13" fmla="*/ 1244846 h 1790946"/>
              <a:gd name="connsiteX14" fmla="*/ 3085183 w 3224883"/>
              <a:gd name="connsiteY14" fmla="*/ 1409946 h 1790946"/>
              <a:gd name="connsiteX15" fmla="*/ 3224883 w 3224883"/>
              <a:gd name="connsiteY15" fmla="*/ 1790946 h 1790946"/>
              <a:gd name="connsiteX16" fmla="*/ 3224883 w 3224883"/>
              <a:gd name="connsiteY16" fmla="*/ 1790946 h 1790946"/>
              <a:gd name="connsiteX0" fmla="*/ 24483 w 3224883"/>
              <a:gd name="connsiteY0" fmla="*/ 1778089 h 1790789"/>
              <a:gd name="connsiteX1" fmla="*/ 75283 w 3224883"/>
              <a:gd name="connsiteY1" fmla="*/ 1435189 h 1790789"/>
              <a:gd name="connsiteX2" fmla="*/ 456283 w 3224883"/>
              <a:gd name="connsiteY2" fmla="*/ 1257389 h 1790789"/>
              <a:gd name="connsiteX3" fmla="*/ 430883 w 3224883"/>
              <a:gd name="connsiteY3" fmla="*/ 571589 h 1790789"/>
              <a:gd name="connsiteX4" fmla="*/ 945233 w 3224883"/>
              <a:gd name="connsiteY4" fmla="*/ 482689 h 1790789"/>
              <a:gd name="connsiteX5" fmla="*/ 1135733 w 3224883"/>
              <a:gd name="connsiteY5" fmla="*/ 1022439 h 1790789"/>
              <a:gd name="connsiteX6" fmla="*/ 1129383 w 3224883"/>
              <a:gd name="connsiteY6" fmla="*/ 260439 h 1790789"/>
              <a:gd name="connsiteX7" fmla="*/ 1586583 w 3224883"/>
              <a:gd name="connsiteY7" fmla="*/ 89 h 1790789"/>
              <a:gd name="connsiteX8" fmla="*/ 2062833 w 3224883"/>
              <a:gd name="connsiteY8" fmla="*/ 241389 h 1790789"/>
              <a:gd name="connsiteX9" fmla="*/ 2043783 w 3224883"/>
              <a:gd name="connsiteY9" fmla="*/ 971639 h 1790789"/>
              <a:gd name="connsiteX10" fmla="*/ 2246983 w 3224883"/>
              <a:gd name="connsiteY10" fmla="*/ 495389 h 1790789"/>
              <a:gd name="connsiteX11" fmla="*/ 2723233 w 3224883"/>
              <a:gd name="connsiteY11" fmla="*/ 539839 h 1790789"/>
              <a:gd name="connsiteX12" fmla="*/ 2862933 w 3224883"/>
              <a:gd name="connsiteY12" fmla="*/ 933539 h 1790789"/>
              <a:gd name="connsiteX13" fmla="*/ 2754983 w 3224883"/>
              <a:gd name="connsiteY13" fmla="*/ 1244689 h 1790789"/>
              <a:gd name="connsiteX14" fmla="*/ 3085183 w 3224883"/>
              <a:gd name="connsiteY14" fmla="*/ 1409789 h 1790789"/>
              <a:gd name="connsiteX15" fmla="*/ 3224883 w 3224883"/>
              <a:gd name="connsiteY15" fmla="*/ 1790789 h 1790789"/>
              <a:gd name="connsiteX16" fmla="*/ 3224883 w 3224883"/>
              <a:gd name="connsiteY16" fmla="*/ 1790789 h 1790789"/>
              <a:gd name="connsiteX0" fmla="*/ 24483 w 3224883"/>
              <a:gd name="connsiteY0" fmla="*/ 1778095 h 1790795"/>
              <a:gd name="connsiteX1" fmla="*/ 75283 w 3224883"/>
              <a:gd name="connsiteY1" fmla="*/ 1435195 h 1790795"/>
              <a:gd name="connsiteX2" fmla="*/ 456283 w 3224883"/>
              <a:gd name="connsiteY2" fmla="*/ 1257395 h 1790795"/>
              <a:gd name="connsiteX3" fmla="*/ 430883 w 3224883"/>
              <a:gd name="connsiteY3" fmla="*/ 571595 h 1790795"/>
              <a:gd name="connsiteX4" fmla="*/ 945233 w 3224883"/>
              <a:gd name="connsiteY4" fmla="*/ 482695 h 1790795"/>
              <a:gd name="connsiteX5" fmla="*/ 1135733 w 3224883"/>
              <a:gd name="connsiteY5" fmla="*/ 1022445 h 1790795"/>
              <a:gd name="connsiteX6" fmla="*/ 1129383 w 3224883"/>
              <a:gd name="connsiteY6" fmla="*/ 260445 h 1790795"/>
              <a:gd name="connsiteX7" fmla="*/ 1586583 w 3224883"/>
              <a:gd name="connsiteY7" fmla="*/ 95 h 1790795"/>
              <a:gd name="connsiteX8" fmla="*/ 2062833 w 3224883"/>
              <a:gd name="connsiteY8" fmla="*/ 241395 h 1790795"/>
              <a:gd name="connsiteX9" fmla="*/ 2043783 w 3224883"/>
              <a:gd name="connsiteY9" fmla="*/ 971645 h 1790795"/>
              <a:gd name="connsiteX10" fmla="*/ 2246983 w 3224883"/>
              <a:gd name="connsiteY10" fmla="*/ 495395 h 1790795"/>
              <a:gd name="connsiteX11" fmla="*/ 2723233 w 3224883"/>
              <a:gd name="connsiteY11" fmla="*/ 539845 h 1790795"/>
              <a:gd name="connsiteX12" fmla="*/ 2862933 w 3224883"/>
              <a:gd name="connsiteY12" fmla="*/ 933545 h 1790795"/>
              <a:gd name="connsiteX13" fmla="*/ 2754983 w 3224883"/>
              <a:gd name="connsiteY13" fmla="*/ 1244695 h 1790795"/>
              <a:gd name="connsiteX14" fmla="*/ 3085183 w 3224883"/>
              <a:gd name="connsiteY14" fmla="*/ 1409795 h 1790795"/>
              <a:gd name="connsiteX15" fmla="*/ 3224883 w 3224883"/>
              <a:gd name="connsiteY15" fmla="*/ 1790795 h 1790795"/>
              <a:gd name="connsiteX16" fmla="*/ 3224883 w 3224883"/>
              <a:gd name="connsiteY16" fmla="*/ 1790795 h 1790795"/>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16" fmla="*/ 3224883 w 3224883"/>
              <a:gd name="connsiteY16" fmla="*/ 1790769 h 1790769"/>
              <a:gd name="connsiteX0" fmla="*/ 24483 w 3224883"/>
              <a:gd name="connsiteY0" fmla="*/ 1778069 h 1790769"/>
              <a:gd name="connsiteX1" fmla="*/ 75283 w 3224883"/>
              <a:gd name="connsiteY1" fmla="*/ 1435169 h 1790769"/>
              <a:gd name="connsiteX2" fmla="*/ 456283 w 3224883"/>
              <a:gd name="connsiteY2" fmla="*/ 1257369 h 1790769"/>
              <a:gd name="connsiteX3" fmla="*/ 430883 w 3224883"/>
              <a:gd name="connsiteY3" fmla="*/ 571569 h 1790769"/>
              <a:gd name="connsiteX4" fmla="*/ 945233 w 3224883"/>
              <a:gd name="connsiteY4" fmla="*/ 482669 h 1790769"/>
              <a:gd name="connsiteX5" fmla="*/ 1135733 w 3224883"/>
              <a:gd name="connsiteY5" fmla="*/ 1022419 h 1790769"/>
              <a:gd name="connsiteX6" fmla="*/ 1129383 w 3224883"/>
              <a:gd name="connsiteY6" fmla="*/ 260419 h 1790769"/>
              <a:gd name="connsiteX7" fmla="*/ 1586583 w 3224883"/>
              <a:gd name="connsiteY7" fmla="*/ 69 h 1790769"/>
              <a:gd name="connsiteX8" fmla="*/ 2062833 w 3224883"/>
              <a:gd name="connsiteY8" fmla="*/ 241369 h 1790769"/>
              <a:gd name="connsiteX9" fmla="*/ 2043783 w 3224883"/>
              <a:gd name="connsiteY9" fmla="*/ 971619 h 1790769"/>
              <a:gd name="connsiteX10" fmla="*/ 2246983 w 3224883"/>
              <a:gd name="connsiteY10" fmla="*/ 495369 h 1790769"/>
              <a:gd name="connsiteX11" fmla="*/ 2723233 w 3224883"/>
              <a:gd name="connsiteY11" fmla="*/ 539819 h 1790769"/>
              <a:gd name="connsiteX12" fmla="*/ 2862933 w 3224883"/>
              <a:gd name="connsiteY12" fmla="*/ 933519 h 1790769"/>
              <a:gd name="connsiteX13" fmla="*/ 2754983 w 3224883"/>
              <a:gd name="connsiteY13" fmla="*/ 1244669 h 1790769"/>
              <a:gd name="connsiteX14" fmla="*/ 3085183 w 3224883"/>
              <a:gd name="connsiteY14" fmla="*/ 1409769 h 1790769"/>
              <a:gd name="connsiteX15" fmla="*/ 3224883 w 3224883"/>
              <a:gd name="connsiteY15" fmla="*/ 1790769 h 1790769"/>
              <a:gd name="connsiteX0" fmla="*/ 24483 w 3085183"/>
              <a:gd name="connsiteY0" fmla="*/ 1778069 h 1778069"/>
              <a:gd name="connsiteX1" fmla="*/ 75283 w 3085183"/>
              <a:gd name="connsiteY1" fmla="*/ 1435169 h 1778069"/>
              <a:gd name="connsiteX2" fmla="*/ 456283 w 3085183"/>
              <a:gd name="connsiteY2" fmla="*/ 1257369 h 1778069"/>
              <a:gd name="connsiteX3" fmla="*/ 430883 w 3085183"/>
              <a:gd name="connsiteY3" fmla="*/ 571569 h 1778069"/>
              <a:gd name="connsiteX4" fmla="*/ 945233 w 3085183"/>
              <a:gd name="connsiteY4" fmla="*/ 482669 h 1778069"/>
              <a:gd name="connsiteX5" fmla="*/ 1135733 w 3085183"/>
              <a:gd name="connsiteY5" fmla="*/ 1022419 h 1778069"/>
              <a:gd name="connsiteX6" fmla="*/ 1129383 w 3085183"/>
              <a:gd name="connsiteY6" fmla="*/ 260419 h 1778069"/>
              <a:gd name="connsiteX7" fmla="*/ 1586583 w 3085183"/>
              <a:gd name="connsiteY7" fmla="*/ 69 h 1778069"/>
              <a:gd name="connsiteX8" fmla="*/ 2062833 w 3085183"/>
              <a:gd name="connsiteY8" fmla="*/ 241369 h 1778069"/>
              <a:gd name="connsiteX9" fmla="*/ 2043783 w 3085183"/>
              <a:gd name="connsiteY9" fmla="*/ 971619 h 1778069"/>
              <a:gd name="connsiteX10" fmla="*/ 2246983 w 3085183"/>
              <a:gd name="connsiteY10" fmla="*/ 495369 h 1778069"/>
              <a:gd name="connsiteX11" fmla="*/ 2723233 w 3085183"/>
              <a:gd name="connsiteY11" fmla="*/ 539819 h 1778069"/>
              <a:gd name="connsiteX12" fmla="*/ 2862933 w 3085183"/>
              <a:gd name="connsiteY12" fmla="*/ 933519 h 1778069"/>
              <a:gd name="connsiteX13" fmla="*/ 2754983 w 3085183"/>
              <a:gd name="connsiteY13" fmla="*/ 1244669 h 1778069"/>
              <a:gd name="connsiteX14" fmla="*/ 3085183 w 3085183"/>
              <a:gd name="connsiteY14" fmla="*/ 1409769 h 1778069"/>
              <a:gd name="connsiteX0" fmla="*/ 24483 w 2863319"/>
              <a:gd name="connsiteY0" fmla="*/ 1778069 h 1778069"/>
              <a:gd name="connsiteX1" fmla="*/ 75283 w 2863319"/>
              <a:gd name="connsiteY1" fmla="*/ 1435169 h 1778069"/>
              <a:gd name="connsiteX2" fmla="*/ 456283 w 2863319"/>
              <a:gd name="connsiteY2" fmla="*/ 1257369 h 1778069"/>
              <a:gd name="connsiteX3" fmla="*/ 430883 w 2863319"/>
              <a:gd name="connsiteY3" fmla="*/ 571569 h 1778069"/>
              <a:gd name="connsiteX4" fmla="*/ 945233 w 2863319"/>
              <a:gd name="connsiteY4" fmla="*/ 482669 h 1778069"/>
              <a:gd name="connsiteX5" fmla="*/ 1135733 w 2863319"/>
              <a:gd name="connsiteY5" fmla="*/ 1022419 h 1778069"/>
              <a:gd name="connsiteX6" fmla="*/ 1129383 w 2863319"/>
              <a:gd name="connsiteY6" fmla="*/ 260419 h 1778069"/>
              <a:gd name="connsiteX7" fmla="*/ 1586583 w 2863319"/>
              <a:gd name="connsiteY7" fmla="*/ 69 h 1778069"/>
              <a:gd name="connsiteX8" fmla="*/ 2062833 w 2863319"/>
              <a:gd name="connsiteY8" fmla="*/ 241369 h 1778069"/>
              <a:gd name="connsiteX9" fmla="*/ 2043783 w 2863319"/>
              <a:gd name="connsiteY9" fmla="*/ 971619 h 1778069"/>
              <a:gd name="connsiteX10" fmla="*/ 2246983 w 2863319"/>
              <a:gd name="connsiteY10" fmla="*/ 495369 h 1778069"/>
              <a:gd name="connsiteX11" fmla="*/ 2723233 w 2863319"/>
              <a:gd name="connsiteY11" fmla="*/ 539819 h 1778069"/>
              <a:gd name="connsiteX12" fmla="*/ 2862933 w 2863319"/>
              <a:gd name="connsiteY12" fmla="*/ 933519 h 1778069"/>
              <a:gd name="connsiteX13" fmla="*/ 2754983 w 2863319"/>
              <a:gd name="connsiteY13" fmla="*/ 1244669 h 1778069"/>
              <a:gd name="connsiteX0" fmla="*/ 24483 w 2862933"/>
              <a:gd name="connsiteY0" fmla="*/ 1778069 h 1778069"/>
              <a:gd name="connsiteX1" fmla="*/ 75283 w 2862933"/>
              <a:gd name="connsiteY1" fmla="*/ 1435169 h 1778069"/>
              <a:gd name="connsiteX2" fmla="*/ 456283 w 2862933"/>
              <a:gd name="connsiteY2" fmla="*/ 1257369 h 1778069"/>
              <a:gd name="connsiteX3" fmla="*/ 430883 w 2862933"/>
              <a:gd name="connsiteY3" fmla="*/ 571569 h 1778069"/>
              <a:gd name="connsiteX4" fmla="*/ 945233 w 2862933"/>
              <a:gd name="connsiteY4" fmla="*/ 482669 h 1778069"/>
              <a:gd name="connsiteX5" fmla="*/ 1135733 w 2862933"/>
              <a:gd name="connsiteY5" fmla="*/ 1022419 h 1778069"/>
              <a:gd name="connsiteX6" fmla="*/ 1129383 w 2862933"/>
              <a:gd name="connsiteY6" fmla="*/ 260419 h 1778069"/>
              <a:gd name="connsiteX7" fmla="*/ 1586583 w 2862933"/>
              <a:gd name="connsiteY7" fmla="*/ 69 h 1778069"/>
              <a:gd name="connsiteX8" fmla="*/ 2062833 w 2862933"/>
              <a:gd name="connsiteY8" fmla="*/ 241369 h 1778069"/>
              <a:gd name="connsiteX9" fmla="*/ 2043783 w 2862933"/>
              <a:gd name="connsiteY9" fmla="*/ 971619 h 1778069"/>
              <a:gd name="connsiteX10" fmla="*/ 2246983 w 2862933"/>
              <a:gd name="connsiteY10" fmla="*/ 495369 h 1778069"/>
              <a:gd name="connsiteX11" fmla="*/ 2723233 w 2862933"/>
              <a:gd name="connsiteY11" fmla="*/ 539819 h 1778069"/>
              <a:gd name="connsiteX12" fmla="*/ 2862933 w 2862933"/>
              <a:gd name="connsiteY12" fmla="*/ 933519 h 1778069"/>
              <a:gd name="connsiteX0" fmla="*/ 24483 w 2723233"/>
              <a:gd name="connsiteY0" fmla="*/ 1778069 h 1778069"/>
              <a:gd name="connsiteX1" fmla="*/ 75283 w 2723233"/>
              <a:gd name="connsiteY1" fmla="*/ 1435169 h 1778069"/>
              <a:gd name="connsiteX2" fmla="*/ 456283 w 2723233"/>
              <a:gd name="connsiteY2" fmla="*/ 1257369 h 1778069"/>
              <a:gd name="connsiteX3" fmla="*/ 430883 w 2723233"/>
              <a:gd name="connsiteY3" fmla="*/ 571569 h 1778069"/>
              <a:gd name="connsiteX4" fmla="*/ 945233 w 2723233"/>
              <a:gd name="connsiteY4" fmla="*/ 482669 h 1778069"/>
              <a:gd name="connsiteX5" fmla="*/ 1135733 w 2723233"/>
              <a:gd name="connsiteY5" fmla="*/ 1022419 h 1778069"/>
              <a:gd name="connsiteX6" fmla="*/ 1129383 w 2723233"/>
              <a:gd name="connsiteY6" fmla="*/ 260419 h 1778069"/>
              <a:gd name="connsiteX7" fmla="*/ 1586583 w 2723233"/>
              <a:gd name="connsiteY7" fmla="*/ 69 h 1778069"/>
              <a:gd name="connsiteX8" fmla="*/ 2062833 w 2723233"/>
              <a:gd name="connsiteY8" fmla="*/ 241369 h 1778069"/>
              <a:gd name="connsiteX9" fmla="*/ 2043783 w 2723233"/>
              <a:gd name="connsiteY9" fmla="*/ 971619 h 1778069"/>
              <a:gd name="connsiteX10" fmla="*/ 2246983 w 2723233"/>
              <a:gd name="connsiteY10" fmla="*/ 495369 h 1778069"/>
              <a:gd name="connsiteX11" fmla="*/ 2723233 w 2723233"/>
              <a:gd name="connsiteY11" fmla="*/ 539819 h 1778069"/>
              <a:gd name="connsiteX0" fmla="*/ 24483 w 2246983"/>
              <a:gd name="connsiteY0" fmla="*/ 1778069 h 1778069"/>
              <a:gd name="connsiteX1" fmla="*/ 75283 w 2246983"/>
              <a:gd name="connsiteY1" fmla="*/ 1435169 h 1778069"/>
              <a:gd name="connsiteX2" fmla="*/ 456283 w 2246983"/>
              <a:gd name="connsiteY2" fmla="*/ 1257369 h 1778069"/>
              <a:gd name="connsiteX3" fmla="*/ 430883 w 2246983"/>
              <a:gd name="connsiteY3" fmla="*/ 571569 h 1778069"/>
              <a:gd name="connsiteX4" fmla="*/ 945233 w 2246983"/>
              <a:gd name="connsiteY4" fmla="*/ 482669 h 1778069"/>
              <a:gd name="connsiteX5" fmla="*/ 1135733 w 2246983"/>
              <a:gd name="connsiteY5" fmla="*/ 1022419 h 1778069"/>
              <a:gd name="connsiteX6" fmla="*/ 1129383 w 2246983"/>
              <a:gd name="connsiteY6" fmla="*/ 260419 h 1778069"/>
              <a:gd name="connsiteX7" fmla="*/ 1586583 w 2246983"/>
              <a:gd name="connsiteY7" fmla="*/ 69 h 1778069"/>
              <a:gd name="connsiteX8" fmla="*/ 2062833 w 2246983"/>
              <a:gd name="connsiteY8" fmla="*/ 241369 h 1778069"/>
              <a:gd name="connsiteX9" fmla="*/ 2043783 w 2246983"/>
              <a:gd name="connsiteY9" fmla="*/ 971619 h 1778069"/>
              <a:gd name="connsiteX10" fmla="*/ 2246983 w 2246983"/>
              <a:gd name="connsiteY10" fmla="*/ 495369 h 1778069"/>
              <a:gd name="connsiteX0" fmla="*/ 24483 w 2083771"/>
              <a:gd name="connsiteY0" fmla="*/ 1778069 h 1778069"/>
              <a:gd name="connsiteX1" fmla="*/ 75283 w 2083771"/>
              <a:gd name="connsiteY1" fmla="*/ 1435169 h 1778069"/>
              <a:gd name="connsiteX2" fmla="*/ 456283 w 2083771"/>
              <a:gd name="connsiteY2" fmla="*/ 1257369 h 1778069"/>
              <a:gd name="connsiteX3" fmla="*/ 430883 w 2083771"/>
              <a:gd name="connsiteY3" fmla="*/ 571569 h 1778069"/>
              <a:gd name="connsiteX4" fmla="*/ 945233 w 2083771"/>
              <a:gd name="connsiteY4" fmla="*/ 482669 h 1778069"/>
              <a:gd name="connsiteX5" fmla="*/ 1135733 w 2083771"/>
              <a:gd name="connsiteY5" fmla="*/ 1022419 h 1778069"/>
              <a:gd name="connsiteX6" fmla="*/ 1129383 w 2083771"/>
              <a:gd name="connsiteY6" fmla="*/ 260419 h 1778069"/>
              <a:gd name="connsiteX7" fmla="*/ 1586583 w 2083771"/>
              <a:gd name="connsiteY7" fmla="*/ 69 h 1778069"/>
              <a:gd name="connsiteX8" fmla="*/ 2062833 w 2083771"/>
              <a:gd name="connsiteY8" fmla="*/ 241369 h 1778069"/>
              <a:gd name="connsiteX9" fmla="*/ 2043783 w 2083771"/>
              <a:gd name="connsiteY9" fmla="*/ 971619 h 1778069"/>
              <a:gd name="connsiteX0" fmla="*/ 0 w 2008488"/>
              <a:gd name="connsiteY0" fmla="*/ 1435169 h 1435169"/>
              <a:gd name="connsiteX1" fmla="*/ 381000 w 2008488"/>
              <a:gd name="connsiteY1" fmla="*/ 1257369 h 1435169"/>
              <a:gd name="connsiteX2" fmla="*/ 355600 w 2008488"/>
              <a:gd name="connsiteY2" fmla="*/ 571569 h 1435169"/>
              <a:gd name="connsiteX3" fmla="*/ 869950 w 2008488"/>
              <a:gd name="connsiteY3" fmla="*/ 482669 h 1435169"/>
              <a:gd name="connsiteX4" fmla="*/ 1060450 w 2008488"/>
              <a:gd name="connsiteY4" fmla="*/ 1022419 h 1435169"/>
              <a:gd name="connsiteX5" fmla="*/ 1054100 w 2008488"/>
              <a:gd name="connsiteY5" fmla="*/ 260419 h 1435169"/>
              <a:gd name="connsiteX6" fmla="*/ 1511300 w 2008488"/>
              <a:gd name="connsiteY6" fmla="*/ 69 h 1435169"/>
              <a:gd name="connsiteX7" fmla="*/ 1987550 w 2008488"/>
              <a:gd name="connsiteY7" fmla="*/ 241369 h 1435169"/>
              <a:gd name="connsiteX8" fmla="*/ 1968500 w 2008488"/>
              <a:gd name="connsiteY8" fmla="*/ 971619 h 1435169"/>
              <a:gd name="connsiteX0" fmla="*/ 81124 w 1708612"/>
              <a:gd name="connsiteY0" fmla="*/ 1257369 h 1257369"/>
              <a:gd name="connsiteX1" fmla="*/ 55724 w 1708612"/>
              <a:gd name="connsiteY1" fmla="*/ 571569 h 1257369"/>
              <a:gd name="connsiteX2" fmla="*/ 570074 w 1708612"/>
              <a:gd name="connsiteY2" fmla="*/ 482669 h 1257369"/>
              <a:gd name="connsiteX3" fmla="*/ 760574 w 1708612"/>
              <a:gd name="connsiteY3" fmla="*/ 1022419 h 1257369"/>
              <a:gd name="connsiteX4" fmla="*/ 754224 w 1708612"/>
              <a:gd name="connsiteY4" fmla="*/ 260419 h 1257369"/>
              <a:gd name="connsiteX5" fmla="*/ 1211424 w 1708612"/>
              <a:gd name="connsiteY5" fmla="*/ 69 h 1257369"/>
              <a:gd name="connsiteX6" fmla="*/ 1687674 w 1708612"/>
              <a:gd name="connsiteY6" fmla="*/ 241369 h 1257369"/>
              <a:gd name="connsiteX7" fmla="*/ 1668624 w 1708612"/>
              <a:gd name="connsiteY7" fmla="*/ 971619 h 1257369"/>
              <a:gd name="connsiteX0" fmla="*/ 0 w 1652888"/>
              <a:gd name="connsiteY0" fmla="*/ 571569 h 1022419"/>
              <a:gd name="connsiteX1" fmla="*/ 514350 w 1652888"/>
              <a:gd name="connsiteY1" fmla="*/ 482669 h 1022419"/>
              <a:gd name="connsiteX2" fmla="*/ 704850 w 1652888"/>
              <a:gd name="connsiteY2" fmla="*/ 1022419 h 1022419"/>
              <a:gd name="connsiteX3" fmla="*/ 698500 w 1652888"/>
              <a:gd name="connsiteY3" fmla="*/ 260419 h 1022419"/>
              <a:gd name="connsiteX4" fmla="*/ 1155700 w 1652888"/>
              <a:gd name="connsiteY4" fmla="*/ 69 h 1022419"/>
              <a:gd name="connsiteX5" fmla="*/ 1631950 w 1652888"/>
              <a:gd name="connsiteY5" fmla="*/ 241369 h 1022419"/>
              <a:gd name="connsiteX6" fmla="*/ 1612900 w 1652888"/>
              <a:gd name="connsiteY6" fmla="*/ 971619 h 1022419"/>
              <a:gd name="connsiteX0" fmla="*/ 0 w 1138538"/>
              <a:gd name="connsiteY0" fmla="*/ 482669 h 1022419"/>
              <a:gd name="connsiteX1" fmla="*/ 190500 w 1138538"/>
              <a:gd name="connsiteY1" fmla="*/ 1022419 h 1022419"/>
              <a:gd name="connsiteX2" fmla="*/ 184150 w 1138538"/>
              <a:gd name="connsiteY2" fmla="*/ 260419 h 1022419"/>
              <a:gd name="connsiteX3" fmla="*/ 641350 w 1138538"/>
              <a:gd name="connsiteY3" fmla="*/ 69 h 1022419"/>
              <a:gd name="connsiteX4" fmla="*/ 1117600 w 1138538"/>
              <a:gd name="connsiteY4" fmla="*/ 241369 h 1022419"/>
              <a:gd name="connsiteX5" fmla="*/ 1098550 w 1138538"/>
              <a:gd name="connsiteY5" fmla="*/ 971619 h 1022419"/>
              <a:gd name="connsiteX0" fmla="*/ 38177 w 986215"/>
              <a:gd name="connsiteY0" fmla="*/ 1022419 h 1022419"/>
              <a:gd name="connsiteX1" fmla="*/ 31827 w 986215"/>
              <a:gd name="connsiteY1" fmla="*/ 260419 h 1022419"/>
              <a:gd name="connsiteX2" fmla="*/ 489027 w 986215"/>
              <a:gd name="connsiteY2" fmla="*/ 69 h 1022419"/>
              <a:gd name="connsiteX3" fmla="*/ 965277 w 986215"/>
              <a:gd name="connsiteY3" fmla="*/ 241369 h 1022419"/>
              <a:gd name="connsiteX4" fmla="*/ 946227 w 986215"/>
              <a:gd name="connsiteY4" fmla="*/ 971619 h 1022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6215" h="1022419">
                <a:moveTo>
                  <a:pt x="38177" y="1022419"/>
                </a:moveTo>
                <a:cubicBezTo>
                  <a:pt x="38177" y="846736"/>
                  <a:pt x="-43315" y="430811"/>
                  <a:pt x="31827" y="260419"/>
                </a:cubicBezTo>
                <a:cubicBezTo>
                  <a:pt x="106969" y="90027"/>
                  <a:pt x="333452" y="3244"/>
                  <a:pt x="489027" y="69"/>
                </a:cubicBezTo>
                <a:cubicBezTo>
                  <a:pt x="644602" y="-3106"/>
                  <a:pt x="920827" y="104844"/>
                  <a:pt x="965277" y="241369"/>
                </a:cubicBezTo>
                <a:cubicBezTo>
                  <a:pt x="1009727" y="377894"/>
                  <a:pt x="973744" y="768419"/>
                  <a:pt x="946227" y="971619"/>
                </a:cubicBez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6" name="直接连接符 25"/>
          <p:cNvCxnSpPr/>
          <p:nvPr/>
        </p:nvCxnSpPr>
        <p:spPr>
          <a:xfrm flipV="1">
            <a:off x="-17682" y="1992922"/>
            <a:ext cx="1392701" cy="39714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78668" y="1134690"/>
            <a:ext cx="696351" cy="84406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678668" y="1144273"/>
            <a:ext cx="1906173" cy="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1638689" y="575431"/>
            <a:ext cx="907368" cy="141749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2584841" y="168812"/>
            <a:ext cx="411577" cy="97546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631754" y="168810"/>
            <a:ext cx="1392701" cy="39714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96948" y="1428666"/>
            <a:ext cx="2363177" cy="56213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0" y="1438251"/>
            <a:ext cx="196948" cy="95181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pic>
        <p:nvPicPr>
          <p:cNvPr id="46" name="图片 45"/>
          <p:cNvPicPr>
            <a:picLocks noChangeAspect="1"/>
          </p:cNvPicPr>
          <p:nvPr/>
        </p:nvPicPr>
        <p:blipFill>
          <a:blip r:embed="rId3"/>
          <a:stretch>
            <a:fillRect/>
          </a:stretch>
        </p:blipFill>
        <p:spPr>
          <a:xfrm>
            <a:off x="1479389" y="417947"/>
            <a:ext cx="318600" cy="318600"/>
          </a:xfrm>
          <a:prstGeom prst="rect">
            <a:avLst/>
          </a:prstGeom>
        </p:spPr>
      </p:pic>
      <p:pic>
        <p:nvPicPr>
          <p:cNvPr id="47" name="图片 46"/>
          <p:cNvPicPr>
            <a:picLocks noChangeAspect="1"/>
          </p:cNvPicPr>
          <p:nvPr/>
        </p:nvPicPr>
        <p:blipFill>
          <a:blip r:embed="rId3"/>
          <a:stretch>
            <a:fillRect/>
          </a:stretch>
        </p:blipFill>
        <p:spPr>
          <a:xfrm>
            <a:off x="44682" y="1291429"/>
            <a:ext cx="318600" cy="318600"/>
          </a:xfrm>
          <a:prstGeom prst="rect">
            <a:avLst/>
          </a:prstGeom>
        </p:spPr>
      </p:pic>
      <p:pic>
        <p:nvPicPr>
          <p:cNvPr id="48" name="图片 47"/>
          <p:cNvPicPr>
            <a:picLocks noChangeAspect="1"/>
          </p:cNvPicPr>
          <p:nvPr/>
        </p:nvPicPr>
        <p:blipFill>
          <a:blip r:embed="rId3"/>
          <a:stretch>
            <a:fillRect/>
          </a:stretch>
        </p:blipFill>
        <p:spPr>
          <a:xfrm>
            <a:off x="2875902" y="29009"/>
            <a:ext cx="318600" cy="318600"/>
          </a:xfrm>
          <a:prstGeom prst="rect">
            <a:avLst/>
          </a:prstGeom>
        </p:spPr>
      </p:pic>
      <p:pic>
        <p:nvPicPr>
          <p:cNvPr id="49" name="图片 48"/>
          <p:cNvPicPr>
            <a:picLocks noChangeAspect="1"/>
          </p:cNvPicPr>
          <p:nvPr/>
        </p:nvPicPr>
        <p:blipFill>
          <a:blip r:embed="rId3"/>
          <a:stretch>
            <a:fillRect/>
          </a:stretch>
        </p:blipFill>
        <p:spPr>
          <a:xfrm>
            <a:off x="1181425" y="1829897"/>
            <a:ext cx="318600" cy="318600"/>
          </a:xfrm>
          <a:prstGeom prst="rect">
            <a:avLst/>
          </a:prstGeom>
        </p:spPr>
      </p:pic>
      <p:pic>
        <p:nvPicPr>
          <p:cNvPr id="53" name="图片 52"/>
          <p:cNvPicPr>
            <a:picLocks noChangeAspect="1"/>
          </p:cNvPicPr>
          <p:nvPr/>
        </p:nvPicPr>
        <p:blipFill>
          <a:blip r:embed="rId3"/>
          <a:stretch>
            <a:fillRect/>
          </a:stretch>
        </p:blipFill>
        <p:spPr>
          <a:xfrm>
            <a:off x="553662" y="992031"/>
            <a:ext cx="318600" cy="318600"/>
          </a:xfrm>
          <a:prstGeom prst="rect">
            <a:avLst/>
          </a:prstGeom>
        </p:spPr>
      </p:pic>
      <p:pic>
        <p:nvPicPr>
          <p:cNvPr id="54" name="图片 53"/>
          <p:cNvPicPr>
            <a:picLocks noChangeAspect="1"/>
          </p:cNvPicPr>
          <p:nvPr/>
        </p:nvPicPr>
        <p:blipFill>
          <a:blip r:embed="rId3"/>
          <a:stretch>
            <a:fillRect/>
          </a:stretch>
        </p:blipFill>
        <p:spPr>
          <a:xfrm>
            <a:off x="2379443" y="1878134"/>
            <a:ext cx="318600" cy="318600"/>
          </a:xfrm>
          <a:prstGeom prst="rect">
            <a:avLst/>
          </a:prstGeom>
        </p:spPr>
      </p:pic>
      <p:pic>
        <p:nvPicPr>
          <p:cNvPr id="55" name="图片 54"/>
          <p:cNvPicPr>
            <a:picLocks noChangeAspect="1"/>
          </p:cNvPicPr>
          <p:nvPr/>
        </p:nvPicPr>
        <p:blipFill>
          <a:blip r:embed="rId3"/>
          <a:stretch>
            <a:fillRect/>
          </a:stretch>
        </p:blipFill>
        <p:spPr>
          <a:xfrm>
            <a:off x="2410321" y="975390"/>
            <a:ext cx="318600" cy="318600"/>
          </a:xfrm>
          <a:prstGeom prst="rect">
            <a:avLst/>
          </a:prstGeom>
        </p:spPr>
      </p:pic>
      <p:pic>
        <p:nvPicPr>
          <p:cNvPr id="133" name="图片 132"/>
          <p:cNvPicPr>
            <a:picLocks noChangeAspect="1"/>
          </p:cNvPicPr>
          <p:nvPr/>
        </p:nvPicPr>
        <p:blipFill>
          <a:blip r:embed="rId3"/>
          <a:stretch>
            <a:fillRect/>
          </a:stretch>
        </p:blipFill>
        <p:spPr>
          <a:xfrm>
            <a:off x="-167562" y="2240348"/>
            <a:ext cx="318600" cy="318600"/>
          </a:xfrm>
          <a:prstGeom prst="rect">
            <a:avLst/>
          </a:prstGeom>
        </p:spPr>
      </p:pic>
      <p:sp>
        <p:nvSpPr>
          <p:cNvPr id="2" name="任意多边形 1"/>
          <p:cNvSpPr/>
          <p:nvPr/>
        </p:nvSpPr>
        <p:spPr>
          <a:xfrm>
            <a:off x="3810000" y="5086350"/>
            <a:ext cx="8096250" cy="1752600"/>
          </a:xfrm>
          <a:custGeom>
            <a:avLst/>
            <a:gdLst>
              <a:gd name="connsiteX0" fmla="*/ 8420100 w 8420100"/>
              <a:gd name="connsiteY0" fmla="*/ 38100 h 1828800"/>
              <a:gd name="connsiteX1" fmla="*/ 6667500 w 8420100"/>
              <a:gd name="connsiteY1" fmla="*/ 1638300 h 1828800"/>
              <a:gd name="connsiteX2" fmla="*/ 6057900 w 8420100"/>
              <a:gd name="connsiteY2" fmla="*/ 266700 h 1828800"/>
              <a:gd name="connsiteX3" fmla="*/ 4991100 w 8420100"/>
              <a:gd name="connsiteY3" fmla="*/ 1752600 h 1828800"/>
              <a:gd name="connsiteX4" fmla="*/ 4076700 w 8420100"/>
              <a:gd name="connsiteY4" fmla="*/ 1028700 h 1828800"/>
              <a:gd name="connsiteX5" fmla="*/ 3371850 w 8420100"/>
              <a:gd name="connsiteY5" fmla="*/ 1371600 h 1828800"/>
              <a:gd name="connsiteX6" fmla="*/ 2495550 w 8420100"/>
              <a:gd name="connsiteY6" fmla="*/ 533400 h 1828800"/>
              <a:gd name="connsiteX7" fmla="*/ 1409700 w 8420100"/>
              <a:gd name="connsiteY7" fmla="*/ 1619250 h 1828800"/>
              <a:gd name="connsiteX8" fmla="*/ 0 w 8420100"/>
              <a:gd name="connsiteY8" fmla="*/ 457200 h 1828800"/>
              <a:gd name="connsiteX9" fmla="*/ 2495550 w 8420100"/>
              <a:gd name="connsiteY9" fmla="*/ 1181100 h 1828800"/>
              <a:gd name="connsiteX10" fmla="*/ 3886200 w 8420100"/>
              <a:gd name="connsiteY10" fmla="*/ 0 h 1828800"/>
              <a:gd name="connsiteX11" fmla="*/ 3886200 w 8420100"/>
              <a:gd name="connsiteY11" fmla="*/ 1828800 h 1828800"/>
              <a:gd name="connsiteX12" fmla="*/ 5029200 w 8420100"/>
              <a:gd name="connsiteY12" fmla="*/ 647700 h 1828800"/>
              <a:gd name="connsiteX13" fmla="*/ 7905750 w 8420100"/>
              <a:gd name="connsiteY13" fmla="*/ 1200150 h 1828800"/>
              <a:gd name="connsiteX14" fmla="*/ 8420100 w 8420100"/>
              <a:gd name="connsiteY14" fmla="*/ 38100 h 1828800"/>
              <a:gd name="connsiteX0" fmla="*/ 8420100 w 8420100"/>
              <a:gd name="connsiteY0" fmla="*/ 38100 h 1828800"/>
              <a:gd name="connsiteX1" fmla="*/ 6667500 w 8420100"/>
              <a:gd name="connsiteY1" fmla="*/ 1638300 h 1828800"/>
              <a:gd name="connsiteX2" fmla="*/ 6057900 w 8420100"/>
              <a:gd name="connsiteY2" fmla="*/ 266700 h 1828800"/>
              <a:gd name="connsiteX3" fmla="*/ 4991100 w 8420100"/>
              <a:gd name="connsiteY3" fmla="*/ 1752600 h 1828800"/>
              <a:gd name="connsiteX4" fmla="*/ 4076700 w 8420100"/>
              <a:gd name="connsiteY4" fmla="*/ 1028700 h 1828800"/>
              <a:gd name="connsiteX5" fmla="*/ 2495550 w 8420100"/>
              <a:gd name="connsiteY5" fmla="*/ 533400 h 1828800"/>
              <a:gd name="connsiteX6" fmla="*/ 1409700 w 8420100"/>
              <a:gd name="connsiteY6" fmla="*/ 1619250 h 1828800"/>
              <a:gd name="connsiteX7" fmla="*/ 0 w 8420100"/>
              <a:gd name="connsiteY7" fmla="*/ 457200 h 1828800"/>
              <a:gd name="connsiteX8" fmla="*/ 2495550 w 8420100"/>
              <a:gd name="connsiteY8" fmla="*/ 1181100 h 1828800"/>
              <a:gd name="connsiteX9" fmla="*/ 3886200 w 8420100"/>
              <a:gd name="connsiteY9" fmla="*/ 0 h 1828800"/>
              <a:gd name="connsiteX10" fmla="*/ 3886200 w 8420100"/>
              <a:gd name="connsiteY10" fmla="*/ 1828800 h 1828800"/>
              <a:gd name="connsiteX11" fmla="*/ 5029200 w 8420100"/>
              <a:gd name="connsiteY11" fmla="*/ 647700 h 1828800"/>
              <a:gd name="connsiteX12" fmla="*/ 7905750 w 8420100"/>
              <a:gd name="connsiteY12" fmla="*/ 1200150 h 1828800"/>
              <a:gd name="connsiteX13" fmla="*/ 8420100 w 8420100"/>
              <a:gd name="connsiteY13" fmla="*/ 38100 h 1828800"/>
              <a:gd name="connsiteX0" fmla="*/ 8420100 w 8420100"/>
              <a:gd name="connsiteY0" fmla="*/ 38100 h 1828800"/>
              <a:gd name="connsiteX1" fmla="*/ 6667500 w 8420100"/>
              <a:gd name="connsiteY1" fmla="*/ 1638300 h 1828800"/>
              <a:gd name="connsiteX2" fmla="*/ 6057900 w 8420100"/>
              <a:gd name="connsiteY2" fmla="*/ 266700 h 1828800"/>
              <a:gd name="connsiteX3" fmla="*/ 4991100 w 8420100"/>
              <a:gd name="connsiteY3" fmla="*/ 1752600 h 1828800"/>
              <a:gd name="connsiteX4" fmla="*/ 2495550 w 8420100"/>
              <a:gd name="connsiteY4" fmla="*/ 533400 h 1828800"/>
              <a:gd name="connsiteX5" fmla="*/ 1409700 w 8420100"/>
              <a:gd name="connsiteY5" fmla="*/ 1619250 h 1828800"/>
              <a:gd name="connsiteX6" fmla="*/ 0 w 8420100"/>
              <a:gd name="connsiteY6" fmla="*/ 457200 h 1828800"/>
              <a:gd name="connsiteX7" fmla="*/ 2495550 w 8420100"/>
              <a:gd name="connsiteY7" fmla="*/ 1181100 h 1828800"/>
              <a:gd name="connsiteX8" fmla="*/ 3886200 w 8420100"/>
              <a:gd name="connsiteY8" fmla="*/ 0 h 1828800"/>
              <a:gd name="connsiteX9" fmla="*/ 3886200 w 8420100"/>
              <a:gd name="connsiteY9" fmla="*/ 1828800 h 1828800"/>
              <a:gd name="connsiteX10" fmla="*/ 5029200 w 8420100"/>
              <a:gd name="connsiteY10" fmla="*/ 647700 h 1828800"/>
              <a:gd name="connsiteX11" fmla="*/ 7905750 w 8420100"/>
              <a:gd name="connsiteY11" fmla="*/ 1200150 h 1828800"/>
              <a:gd name="connsiteX12" fmla="*/ 8420100 w 8420100"/>
              <a:gd name="connsiteY12" fmla="*/ 38100 h 1828800"/>
              <a:gd name="connsiteX0" fmla="*/ 8420100 w 8420100"/>
              <a:gd name="connsiteY0" fmla="*/ 38100 h 1828800"/>
              <a:gd name="connsiteX1" fmla="*/ 6667500 w 8420100"/>
              <a:gd name="connsiteY1" fmla="*/ 1638300 h 1828800"/>
              <a:gd name="connsiteX2" fmla="*/ 6057900 w 8420100"/>
              <a:gd name="connsiteY2" fmla="*/ 266700 h 1828800"/>
              <a:gd name="connsiteX3" fmla="*/ 4895850 w 8420100"/>
              <a:gd name="connsiteY3" fmla="*/ 1485900 h 1828800"/>
              <a:gd name="connsiteX4" fmla="*/ 2495550 w 8420100"/>
              <a:gd name="connsiteY4" fmla="*/ 533400 h 1828800"/>
              <a:gd name="connsiteX5" fmla="*/ 1409700 w 8420100"/>
              <a:gd name="connsiteY5" fmla="*/ 1619250 h 1828800"/>
              <a:gd name="connsiteX6" fmla="*/ 0 w 8420100"/>
              <a:gd name="connsiteY6" fmla="*/ 457200 h 1828800"/>
              <a:gd name="connsiteX7" fmla="*/ 2495550 w 8420100"/>
              <a:gd name="connsiteY7" fmla="*/ 1181100 h 1828800"/>
              <a:gd name="connsiteX8" fmla="*/ 3886200 w 8420100"/>
              <a:gd name="connsiteY8" fmla="*/ 0 h 1828800"/>
              <a:gd name="connsiteX9" fmla="*/ 3886200 w 8420100"/>
              <a:gd name="connsiteY9" fmla="*/ 1828800 h 1828800"/>
              <a:gd name="connsiteX10" fmla="*/ 5029200 w 8420100"/>
              <a:gd name="connsiteY10" fmla="*/ 647700 h 1828800"/>
              <a:gd name="connsiteX11" fmla="*/ 7905750 w 8420100"/>
              <a:gd name="connsiteY11" fmla="*/ 1200150 h 1828800"/>
              <a:gd name="connsiteX12" fmla="*/ 8420100 w 8420100"/>
              <a:gd name="connsiteY12" fmla="*/ 38100 h 1828800"/>
              <a:gd name="connsiteX0" fmla="*/ 8420100 w 8420100"/>
              <a:gd name="connsiteY0" fmla="*/ 38100 h 1638300"/>
              <a:gd name="connsiteX1" fmla="*/ 6667500 w 8420100"/>
              <a:gd name="connsiteY1" fmla="*/ 1638300 h 1638300"/>
              <a:gd name="connsiteX2" fmla="*/ 6057900 w 8420100"/>
              <a:gd name="connsiteY2" fmla="*/ 266700 h 1638300"/>
              <a:gd name="connsiteX3" fmla="*/ 4895850 w 8420100"/>
              <a:gd name="connsiteY3" fmla="*/ 1485900 h 1638300"/>
              <a:gd name="connsiteX4" fmla="*/ 2495550 w 8420100"/>
              <a:gd name="connsiteY4" fmla="*/ 533400 h 1638300"/>
              <a:gd name="connsiteX5" fmla="*/ 1409700 w 8420100"/>
              <a:gd name="connsiteY5" fmla="*/ 1619250 h 1638300"/>
              <a:gd name="connsiteX6" fmla="*/ 0 w 8420100"/>
              <a:gd name="connsiteY6" fmla="*/ 457200 h 1638300"/>
              <a:gd name="connsiteX7" fmla="*/ 2495550 w 8420100"/>
              <a:gd name="connsiteY7" fmla="*/ 1181100 h 1638300"/>
              <a:gd name="connsiteX8" fmla="*/ 3886200 w 8420100"/>
              <a:gd name="connsiteY8" fmla="*/ 0 h 1638300"/>
              <a:gd name="connsiteX9" fmla="*/ 3524250 w 8420100"/>
              <a:gd name="connsiteY9" fmla="*/ 1466850 h 1638300"/>
              <a:gd name="connsiteX10" fmla="*/ 5029200 w 8420100"/>
              <a:gd name="connsiteY10" fmla="*/ 647700 h 1638300"/>
              <a:gd name="connsiteX11" fmla="*/ 7905750 w 8420100"/>
              <a:gd name="connsiteY11" fmla="*/ 1200150 h 1638300"/>
              <a:gd name="connsiteX12" fmla="*/ 8420100 w 8420100"/>
              <a:gd name="connsiteY12" fmla="*/ 38100 h 1638300"/>
              <a:gd name="connsiteX0" fmla="*/ 8420100 w 8420100"/>
              <a:gd name="connsiteY0" fmla="*/ 38100 h 1752600"/>
              <a:gd name="connsiteX1" fmla="*/ 6667500 w 8420100"/>
              <a:gd name="connsiteY1" fmla="*/ 1638300 h 1752600"/>
              <a:gd name="connsiteX2" fmla="*/ 6057900 w 8420100"/>
              <a:gd name="connsiteY2" fmla="*/ 266700 h 1752600"/>
              <a:gd name="connsiteX3" fmla="*/ 5067300 w 8420100"/>
              <a:gd name="connsiteY3" fmla="*/ 1752600 h 1752600"/>
              <a:gd name="connsiteX4" fmla="*/ 2495550 w 8420100"/>
              <a:gd name="connsiteY4" fmla="*/ 533400 h 1752600"/>
              <a:gd name="connsiteX5" fmla="*/ 1409700 w 8420100"/>
              <a:gd name="connsiteY5" fmla="*/ 1619250 h 1752600"/>
              <a:gd name="connsiteX6" fmla="*/ 0 w 8420100"/>
              <a:gd name="connsiteY6" fmla="*/ 457200 h 1752600"/>
              <a:gd name="connsiteX7" fmla="*/ 2495550 w 8420100"/>
              <a:gd name="connsiteY7" fmla="*/ 1181100 h 1752600"/>
              <a:gd name="connsiteX8" fmla="*/ 3886200 w 8420100"/>
              <a:gd name="connsiteY8" fmla="*/ 0 h 1752600"/>
              <a:gd name="connsiteX9" fmla="*/ 3524250 w 8420100"/>
              <a:gd name="connsiteY9" fmla="*/ 1466850 h 1752600"/>
              <a:gd name="connsiteX10" fmla="*/ 5029200 w 8420100"/>
              <a:gd name="connsiteY10" fmla="*/ 647700 h 1752600"/>
              <a:gd name="connsiteX11" fmla="*/ 7905750 w 8420100"/>
              <a:gd name="connsiteY11" fmla="*/ 1200150 h 1752600"/>
              <a:gd name="connsiteX12" fmla="*/ 8420100 w 8420100"/>
              <a:gd name="connsiteY12" fmla="*/ 38100 h 1752600"/>
              <a:gd name="connsiteX0" fmla="*/ 8096250 w 8096250"/>
              <a:gd name="connsiteY0" fmla="*/ 228600 h 1752600"/>
              <a:gd name="connsiteX1" fmla="*/ 6667500 w 8096250"/>
              <a:gd name="connsiteY1" fmla="*/ 1638300 h 1752600"/>
              <a:gd name="connsiteX2" fmla="*/ 6057900 w 8096250"/>
              <a:gd name="connsiteY2" fmla="*/ 266700 h 1752600"/>
              <a:gd name="connsiteX3" fmla="*/ 5067300 w 8096250"/>
              <a:gd name="connsiteY3" fmla="*/ 1752600 h 1752600"/>
              <a:gd name="connsiteX4" fmla="*/ 2495550 w 8096250"/>
              <a:gd name="connsiteY4" fmla="*/ 533400 h 1752600"/>
              <a:gd name="connsiteX5" fmla="*/ 1409700 w 8096250"/>
              <a:gd name="connsiteY5" fmla="*/ 1619250 h 1752600"/>
              <a:gd name="connsiteX6" fmla="*/ 0 w 8096250"/>
              <a:gd name="connsiteY6" fmla="*/ 457200 h 1752600"/>
              <a:gd name="connsiteX7" fmla="*/ 2495550 w 8096250"/>
              <a:gd name="connsiteY7" fmla="*/ 1181100 h 1752600"/>
              <a:gd name="connsiteX8" fmla="*/ 3886200 w 8096250"/>
              <a:gd name="connsiteY8" fmla="*/ 0 h 1752600"/>
              <a:gd name="connsiteX9" fmla="*/ 3524250 w 8096250"/>
              <a:gd name="connsiteY9" fmla="*/ 1466850 h 1752600"/>
              <a:gd name="connsiteX10" fmla="*/ 5029200 w 8096250"/>
              <a:gd name="connsiteY10" fmla="*/ 647700 h 1752600"/>
              <a:gd name="connsiteX11" fmla="*/ 7905750 w 8096250"/>
              <a:gd name="connsiteY11" fmla="*/ 1200150 h 1752600"/>
              <a:gd name="connsiteX12" fmla="*/ 8096250 w 8096250"/>
              <a:gd name="connsiteY12" fmla="*/ 228600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96250" h="1752600">
                <a:moveTo>
                  <a:pt x="8096250" y="228600"/>
                </a:moveTo>
                <a:lnTo>
                  <a:pt x="6667500" y="1638300"/>
                </a:lnTo>
                <a:lnTo>
                  <a:pt x="6057900" y="266700"/>
                </a:lnTo>
                <a:lnTo>
                  <a:pt x="5067300" y="1752600"/>
                </a:lnTo>
                <a:lnTo>
                  <a:pt x="2495550" y="533400"/>
                </a:lnTo>
                <a:lnTo>
                  <a:pt x="1409700" y="1619250"/>
                </a:lnTo>
                <a:lnTo>
                  <a:pt x="0" y="457200"/>
                </a:lnTo>
                <a:lnTo>
                  <a:pt x="2495550" y="1181100"/>
                </a:lnTo>
                <a:lnTo>
                  <a:pt x="3886200" y="0"/>
                </a:lnTo>
                <a:lnTo>
                  <a:pt x="3524250" y="1466850"/>
                </a:lnTo>
                <a:lnTo>
                  <a:pt x="5029200" y="647700"/>
                </a:lnTo>
                <a:lnTo>
                  <a:pt x="7905750" y="1200150"/>
                </a:lnTo>
                <a:lnTo>
                  <a:pt x="8096250" y="228600"/>
                </a:lnTo>
                <a:close/>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71" name="图片 70"/>
          <p:cNvPicPr>
            <a:picLocks noChangeAspect="1"/>
          </p:cNvPicPr>
          <p:nvPr/>
        </p:nvPicPr>
        <p:blipFill>
          <a:blip r:embed="rId3"/>
          <a:stretch>
            <a:fillRect/>
          </a:stretch>
        </p:blipFill>
        <p:spPr>
          <a:xfrm>
            <a:off x="3650700" y="5403384"/>
            <a:ext cx="318600" cy="318600"/>
          </a:xfrm>
          <a:prstGeom prst="rect">
            <a:avLst/>
          </a:prstGeom>
        </p:spPr>
      </p:pic>
      <p:pic>
        <p:nvPicPr>
          <p:cNvPr id="72" name="图片 71"/>
          <p:cNvPicPr>
            <a:picLocks noChangeAspect="1"/>
          </p:cNvPicPr>
          <p:nvPr/>
        </p:nvPicPr>
        <p:blipFill>
          <a:blip r:embed="rId3"/>
          <a:stretch>
            <a:fillRect/>
          </a:stretch>
        </p:blipFill>
        <p:spPr>
          <a:xfrm>
            <a:off x="5098323" y="6539400"/>
            <a:ext cx="318600" cy="318600"/>
          </a:xfrm>
          <a:prstGeom prst="rect">
            <a:avLst/>
          </a:prstGeom>
        </p:spPr>
      </p:pic>
      <p:pic>
        <p:nvPicPr>
          <p:cNvPr id="73" name="图片 72"/>
          <p:cNvPicPr>
            <a:picLocks noChangeAspect="1"/>
          </p:cNvPicPr>
          <p:nvPr/>
        </p:nvPicPr>
        <p:blipFill>
          <a:blip r:embed="rId3"/>
          <a:stretch>
            <a:fillRect/>
          </a:stretch>
        </p:blipFill>
        <p:spPr>
          <a:xfrm>
            <a:off x="6162344" y="5490868"/>
            <a:ext cx="318600" cy="318600"/>
          </a:xfrm>
          <a:prstGeom prst="rect">
            <a:avLst/>
          </a:prstGeom>
        </p:spPr>
      </p:pic>
      <p:pic>
        <p:nvPicPr>
          <p:cNvPr id="74" name="图片 73"/>
          <p:cNvPicPr>
            <a:picLocks noChangeAspect="1"/>
          </p:cNvPicPr>
          <p:nvPr/>
        </p:nvPicPr>
        <p:blipFill>
          <a:blip r:embed="rId3"/>
          <a:stretch>
            <a:fillRect/>
          </a:stretch>
        </p:blipFill>
        <p:spPr>
          <a:xfrm>
            <a:off x="9722777" y="5244084"/>
            <a:ext cx="318600" cy="318600"/>
          </a:xfrm>
          <a:prstGeom prst="rect">
            <a:avLst/>
          </a:prstGeom>
        </p:spPr>
      </p:pic>
      <p:pic>
        <p:nvPicPr>
          <p:cNvPr id="75" name="图片 74"/>
          <p:cNvPicPr>
            <a:picLocks noChangeAspect="1"/>
          </p:cNvPicPr>
          <p:nvPr/>
        </p:nvPicPr>
        <p:blipFill>
          <a:blip r:embed="rId3"/>
          <a:stretch>
            <a:fillRect/>
          </a:stretch>
        </p:blipFill>
        <p:spPr>
          <a:xfrm>
            <a:off x="7215307" y="6403859"/>
            <a:ext cx="318600" cy="318600"/>
          </a:xfrm>
          <a:prstGeom prst="rect">
            <a:avLst/>
          </a:prstGeom>
        </p:spPr>
      </p:pic>
      <p:pic>
        <p:nvPicPr>
          <p:cNvPr id="76" name="图片 75"/>
          <p:cNvPicPr>
            <a:picLocks noChangeAspect="1"/>
          </p:cNvPicPr>
          <p:nvPr/>
        </p:nvPicPr>
        <p:blipFill>
          <a:blip r:embed="rId3"/>
          <a:stretch>
            <a:fillRect/>
          </a:stretch>
        </p:blipFill>
        <p:spPr>
          <a:xfrm>
            <a:off x="7562300" y="4953000"/>
            <a:ext cx="318600" cy="318600"/>
          </a:xfrm>
          <a:prstGeom prst="rect">
            <a:avLst/>
          </a:prstGeom>
        </p:spPr>
      </p:pic>
      <p:pic>
        <p:nvPicPr>
          <p:cNvPr id="77" name="图片 76"/>
          <p:cNvPicPr>
            <a:picLocks noChangeAspect="1"/>
          </p:cNvPicPr>
          <p:nvPr/>
        </p:nvPicPr>
        <p:blipFill>
          <a:blip r:embed="rId3"/>
          <a:stretch>
            <a:fillRect/>
          </a:stretch>
        </p:blipFill>
        <p:spPr>
          <a:xfrm>
            <a:off x="6167971" y="6085259"/>
            <a:ext cx="318600" cy="318600"/>
          </a:xfrm>
          <a:prstGeom prst="rect">
            <a:avLst/>
          </a:prstGeom>
        </p:spPr>
      </p:pic>
      <p:pic>
        <p:nvPicPr>
          <p:cNvPr id="78" name="图片 77"/>
          <p:cNvPicPr>
            <a:picLocks noChangeAspect="1"/>
          </p:cNvPicPr>
          <p:nvPr/>
        </p:nvPicPr>
        <p:blipFill>
          <a:blip r:embed="rId3"/>
          <a:stretch>
            <a:fillRect/>
          </a:stretch>
        </p:blipFill>
        <p:spPr>
          <a:xfrm>
            <a:off x="8750920" y="6666829"/>
            <a:ext cx="318600" cy="318600"/>
          </a:xfrm>
          <a:prstGeom prst="rect">
            <a:avLst/>
          </a:prstGeom>
        </p:spPr>
      </p:pic>
      <p:pic>
        <p:nvPicPr>
          <p:cNvPr id="80" name="图片 79"/>
          <p:cNvPicPr>
            <a:picLocks noChangeAspect="1"/>
          </p:cNvPicPr>
          <p:nvPr/>
        </p:nvPicPr>
        <p:blipFill>
          <a:blip r:embed="rId3"/>
          <a:stretch>
            <a:fillRect/>
          </a:stretch>
        </p:blipFill>
        <p:spPr>
          <a:xfrm>
            <a:off x="8673989" y="5572643"/>
            <a:ext cx="318600" cy="318600"/>
          </a:xfrm>
          <a:prstGeom prst="rect">
            <a:avLst/>
          </a:prstGeom>
        </p:spPr>
      </p:pic>
      <p:pic>
        <p:nvPicPr>
          <p:cNvPr id="82" name="图片 81"/>
          <p:cNvPicPr>
            <a:picLocks noChangeAspect="1"/>
          </p:cNvPicPr>
          <p:nvPr/>
        </p:nvPicPr>
        <p:blipFill>
          <a:blip r:embed="rId3"/>
          <a:stretch>
            <a:fillRect/>
          </a:stretch>
        </p:blipFill>
        <p:spPr>
          <a:xfrm>
            <a:off x="10287855" y="6527954"/>
            <a:ext cx="318600" cy="318600"/>
          </a:xfrm>
          <a:prstGeom prst="rect">
            <a:avLst/>
          </a:prstGeom>
        </p:spPr>
      </p:pic>
      <p:pic>
        <p:nvPicPr>
          <p:cNvPr id="83" name="图片 82"/>
          <p:cNvPicPr>
            <a:picLocks noChangeAspect="1"/>
          </p:cNvPicPr>
          <p:nvPr/>
        </p:nvPicPr>
        <p:blipFill>
          <a:blip r:embed="rId3"/>
          <a:stretch>
            <a:fillRect/>
          </a:stretch>
        </p:blipFill>
        <p:spPr>
          <a:xfrm>
            <a:off x="11494901" y="6151015"/>
            <a:ext cx="318600" cy="318600"/>
          </a:xfrm>
          <a:prstGeom prst="rect">
            <a:avLst/>
          </a:prstGeom>
        </p:spPr>
      </p:pic>
      <p:pic>
        <p:nvPicPr>
          <p:cNvPr id="84" name="图片 83"/>
          <p:cNvPicPr>
            <a:picLocks noChangeAspect="1"/>
          </p:cNvPicPr>
          <p:nvPr/>
        </p:nvPicPr>
        <p:blipFill>
          <a:blip r:embed="rId3"/>
          <a:stretch>
            <a:fillRect/>
          </a:stretch>
        </p:blipFill>
        <p:spPr>
          <a:xfrm>
            <a:off x="11723954" y="5225860"/>
            <a:ext cx="318600" cy="318600"/>
          </a:xfrm>
          <a:prstGeom prst="rect">
            <a:avLst/>
          </a:prstGeom>
        </p:spPr>
      </p:pic>
    </p:spTree>
    <p:extLst>
      <p:ext uri="{BB962C8B-B14F-4D97-AF65-F5344CB8AC3E}">
        <p14:creationId xmlns:p14="http://schemas.microsoft.com/office/powerpoint/2010/main" val="15240257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150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par>
                                <p:cTn id="17" presetID="10" presetClass="entr" presetSubtype="0" fill="hold" nodeType="withEffect">
                                  <p:stCondLst>
                                    <p:cond delay="2000"/>
                                  </p:stCondLst>
                                  <p:childTnLst>
                                    <p:set>
                                      <p:cBhvr>
                                        <p:cTn id="18" dur="1" fill="hold">
                                          <p:stCondLst>
                                            <p:cond delay="0"/>
                                          </p:stCondLst>
                                        </p:cTn>
                                        <p:tgtEl>
                                          <p:spTgt spid="153"/>
                                        </p:tgtEl>
                                        <p:attrNameLst>
                                          <p:attrName>style.visibility</p:attrName>
                                        </p:attrNameLst>
                                      </p:cBhvr>
                                      <p:to>
                                        <p:strVal val="visible"/>
                                      </p:to>
                                    </p:set>
                                    <p:animEffect transition="in" filter="fade">
                                      <p:cBhvr>
                                        <p:cTn id="19" dur="500"/>
                                        <p:tgtEl>
                                          <p:spTgt spid="153"/>
                                        </p:tgtEl>
                                      </p:cBhvr>
                                    </p:animEffect>
                                  </p:childTnLst>
                                </p:cTn>
                              </p:par>
                              <p:par>
                                <p:cTn id="20" presetID="22" presetClass="entr" presetSubtype="8" fill="hold"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xit" presetSubtype="8" fill="hold" nodeType="withEffect">
                                  <p:stCondLst>
                                    <p:cond delay="2500"/>
                                  </p:stCondLst>
                                  <p:childTnLst>
                                    <p:animEffect transition="out" filter="wipe(left)">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22" presetClass="exit" presetSubtype="8" fill="hold" grpId="1" nodeType="withEffect">
                                  <p:stCondLst>
                                    <p:cond delay="3000"/>
                                  </p:stCondLst>
                                  <p:childTnLst>
                                    <p:animEffect transition="out" filter="wipe(left)">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par>
                                <p:cTn id="29" presetID="22" presetClass="exit" presetSubtype="8" fill="hold" grpId="1" nodeType="withEffect">
                                  <p:stCondLst>
                                    <p:cond delay="3500"/>
                                  </p:stCondLst>
                                  <p:childTnLst>
                                    <p:animEffect transition="out" filter="wipe(left)">
                                      <p:cBhvr>
                                        <p:cTn id="30" dur="500"/>
                                        <p:tgtEl>
                                          <p:spTgt spid="22"/>
                                        </p:tgtEl>
                                      </p:cBhvr>
                                    </p:animEffect>
                                    <p:set>
                                      <p:cBhvr>
                                        <p:cTn id="31" dur="1" fill="hold">
                                          <p:stCondLst>
                                            <p:cond delay="499"/>
                                          </p:stCondLst>
                                        </p:cTn>
                                        <p:tgtEl>
                                          <p:spTgt spid="22"/>
                                        </p:tgtEl>
                                        <p:attrNameLst>
                                          <p:attrName>style.visibility</p:attrName>
                                        </p:attrNameLst>
                                      </p:cBhvr>
                                      <p:to>
                                        <p:strVal val="hidden"/>
                                      </p:to>
                                    </p:set>
                                  </p:childTnLst>
                                </p:cTn>
                              </p:par>
                              <p:par>
                                <p:cTn id="32" presetID="22" presetClass="exit" presetSubtype="8" fill="hold" grpId="1" nodeType="withEffect">
                                  <p:stCondLst>
                                    <p:cond delay="4000"/>
                                  </p:stCondLst>
                                  <p:childTnLst>
                                    <p:animEffect transition="out" filter="wipe(left)">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par>
                                <p:cTn id="35" presetID="22" presetClass="exit" presetSubtype="8" fill="hold" nodeType="withEffect">
                                  <p:stCondLst>
                                    <p:cond delay="4500"/>
                                  </p:stCondLst>
                                  <p:childTnLst>
                                    <p:animEffect transition="out" filter="wipe(left)">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par>
                                <p:cTn id="38" presetID="42" presetClass="entr" presetSubtype="0" fill="hold" grpId="0" nodeType="withEffect">
                                  <p:stCondLst>
                                    <p:cond delay="25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strVal val="#ppt_x"/>
                                          </p:val>
                                        </p:tav>
                                        <p:tav tm="100000">
                                          <p:val>
                                            <p:strVal val="#ppt_x"/>
                                          </p:val>
                                        </p:tav>
                                      </p:tavLst>
                                    </p:anim>
                                    <p:anim calcmode="lin" valueType="num">
                                      <p:cBhvr>
                                        <p:cTn id="42"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4" grpId="1" animBg="1"/>
      <p:bldP spid="18" grpId="0" animBg="1"/>
      <p:bldP spid="18" grpId="1" animBg="1"/>
      <p:bldP spid="22" grpId="0" animBg="1"/>
      <p:bldP spid="22"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椭圆 1"/>
          <p:cNvSpPr/>
          <p:nvPr/>
        </p:nvSpPr>
        <p:spPr>
          <a:xfrm>
            <a:off x="5348654" y="2681654"/>
            <a:ext cx="1494692" cy="1494692"/>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noEditPoints="1"/>
          </p:cNvSpPr>
          <p:nvPr/>
        </p:nvSpPr>
        <p:spPr bwMode="auto">
          <a:xfrm>
            <a:off x="5549900" y="2882900"/>
            <a:ext cx="1092200" cy="10922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13 w 288"/>
              <a:gd name="T11" fmla="*/ 165 h 288"/>
              <a:gd name="T12" fmla="*/ 144 w 288"/>
              <a:gd name="T13" fmla="*/ 234 h 288"/>
              <a:gd name="T14" fmla="*/ 74 w 288"/>
              <a:gd name="T15" fmla="*/ 165 h 288"/>
              <a:gd name="T16" fmla="*/ 51 w 288"/>
              <a:gd name="T17" fmla="*/ 118 h 288"/>
              <a:gd name="T18" fmla="*/ 97 w 288"/>
              <a:gd name="T19" fmla="*/ 72 h 288"/>
              <a:gd name="T20" fmla="*/ 144 w 288"/>
              <a:gd name="T21" fmla="*/ 100 h 288"/>
              <a:gd name="T22" fmla="*/ 190 w 288"/>
              <a:gd name="T23" fmla="*/ 72 h 288"/>
              <a:gd name="T24" fmla="*/ 237 w 288"/>
              <a:gd name="T25" fmla="*/ 118 h 288"/>
              <a:gd name="T26" fmla="*/ 213 w 288"/>
              <a:gd name="T27" fmla="*/ 16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moveTo>
                  <a:pt x="213" y="165"/>
                </a:moveTo>
                <a:cubicBezTo>
                  <a:pt x="144" y="234"/>
                  <a:pt x="144" y="234"/>
                  <a:pt x="144" y="234"/>
                </a:cubicBezTo>
                <a:cubicBezTo>
                  <a:pt x="74" y="165"/>
                  <a:pt x="74" y="165"/>
                  <a:pt x="74" y="165"/>
                </a:cubicBezTo>
                <a:cubicBezTo>
                  <a:pt x="74" y="165"/>
                  <a:pt x="51" y="143"/>
                  <a:pt x="51" y="118"/>
                </a:cubicBezTo>
                <a:cubicBezTo>
                  <a:pt x="51" y="83"/>
                  <a:pt x="74" y="72"/>
                  <a:pt x="97" y="72"/>
                </a:cubicBezTo>
                <a:cubicBezTo>
                  <a:pt x="121" y="72"/>
                  <a:pt x="144" y="100"/>
                  <a:pt x="144" y="100"/>
                </a:cubicBezTo>
                <a:cubicBezTo>
                  <a:pt x="144" y="100"/>
                  <a:pt x="167" y="72"/>
                  <a:pt x="190" y="72"/>
                </a:cubicBezTo>
                <a:cubicBezTo>
                  <a:pt x="214" y="72"/>
                  <a:pt x="237" y="83"/>
                  <a:pt x="237" y="118"/>
                </a:cubicBezTo>
                <a:cubicBezTo>
                  <a:pt x="237" y="143"/>
                  <a:pt x="213" y="165"/>
                  <a:pt x="213" y="16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0" name="组合 39"/>
          <p:cNvGrpSpPr/>
          <p:nvPr/>
        </p:nvGrpSpPr>
        <p:grpSpPr>
          <a:xfrm>
            <a:off x="1639787" y="756885"/>
            <a:ext cx="2376000" cy="1112520"/>
            <a:chOff x="2298544" y="867799"/>
            <a:chExt cx="2376000" cy="1112520"/>
          </a:xfrm>
        </p:grpSpPr>
        <p:sp>
          <p:nvSpPr>
            <p:cNvPr id="11" name="五边形 10"/>
            <p:cNvSpPr/>
            <p:nvPr/>
          </p:nvSpPr>
          <p:spPr>
            <a:xfrm flipH="1">
              <a:off x="2298544" y="867799"/>
              <a:ext cx="2376000" cy="1112520"/>
            </a:xfrm>
            <a:prstGeom prst="homePlate">
              <a:avLst>
                <a:gd name="adj" fmla="val 24985"/>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36205" y="1095025"/>
              <a:ext cx="1252330" cy="738664"/>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TOM</a:t>
              </a:r>
            </a:p>
            <a:p>
              <a:pPr algn="ctr"/>
              <a:r>
                <a:rPr lang="zh-CN" altLang="en-US" dirty="0">
                  <a:solidFill>
                    <a:schemeClr val="bg1"/>
                  </a:solidFill>
                  <a:latin typeface="微软雅黑" panose="020B0503020204020204" pitchFamily="34" charset="-122"/>
                  <a:ea typeface="微软雅黑" panose="020B0503020204020204" pitchFamily="34" charset="-122"/>
                </a:rPr>
                <a:t>组长</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2" name="椭圆 11"/>
          <p:cNvSpPr/>
          <p:nvPr/>
        </p:nvSpPr>
        <p:spPr>
          <a:xfrm>
            <a:off x="5280133" y="2681654"/>
            <a:ext cx="1571148" cy="1571148"/>
          </a:xfrm>
          <a:prstGeom prst="ellipse">
            <a:avLst/>
          </a:prstGeom>
          <a:blipFill dpi="0" rotWithShape="1">
            <a:blip r:embed="rId3"/>
            <a:srcRect/>
            <a:stretch>
              <a:fillRect l="-6000"/>
            </a:stretch>
          </a:blip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780952" y="2869423"/>
            <a:ext cx="2412000" cy="1112520"/>
            <a:chOff x="1780952" y="2869423"/>
            <a:chExt cx="2412000" cy="1112520"/>
          </a:xfrm>
        </p:grpSpPr>
        <p:sp>
          <p:nvSpPr>
            <p:cNvPr id="19" name="五边形 18"/>
            <p:cNvSpPr/>
            <p:nvPr/>
          </p:nvSpPr>
          <p:spPr>
            <a:xfrm>
              <a:off x="1780952" y="2869423"/>
              <a:ext cx="2412000" cy="1112520"/>
            </a:xfrm>
            <a:prstGeom prst="homePlate">
              <a:avLst>
                <a:gd name="adj" fmla="val 24985"/>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483398" y="3027051"/>
              <a:ext cx="1532389" cy="738664"/>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PENNY</a:t>
              </a:r>
            </a:p>
            <a:p>
              <a:pPr algn="ctr"/>
              <a:r>
                <a:rPr lang="zh-CN" altLang="en-US" dirty="0" smtClean="0">
                  <a:solidFill>
                    <a:schemeClr val="bg1"/>
                  </a:solidFill>
                  <a:latin typeface="微软雅黑" panose="020B0503020204020204" pitchFamily="34" charset="-122"/>
                  <a:ea typeface="微软雅黑" panose="020B0503020204020204" pitchFamily="34" charset="-122"/>
                </a:rPr>
                <a:t>文案</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20" name="椭圆 19"/>
          <p:cNvSpPr/>
          <p:nvPr/>
        </p:nvSpPr>
        <p:spPr>
          <a:xfrm>
            <a:off x="5294462" y="2681654"/>
            <a:ext cx="1571148" cy="1571148"/>
          </a:xfrm>
          <a:prstGeom prst="ellipse">
            <a:avLst/>
          </a:prstGeom>
          <a:blipFill>
            <a:blip r:embed="rId4"/>
            <a:stretch>
              <a:fillRect l="-6000"/>
            </a:stretch>
          </a:blip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8260318" y="756885"/>
            <a:ext cx="2412000" cy="1112520"/>
            <a:chOff x="8260318" y="756885"/>
            <a:chExt cx="2412000" cy="1112520"/>
          </a:xfrm>
        </p:grpSpPr>
        <p:sp>
          <p:nvSpPr>
            <p:cNvPr id="15" name="五边形 14"/>
            <p:cNvSpPr/>
            <p:nvPr/>
          </p:nvSpPr>
          <p:spPr>
            <a:xfrm>
              <a:off x="8260318" y="756885"/>
              <a:ext cx="2412000" cy="1112520"/>
            </a:xfrm>
            <a:prstGeom prst="homePlate">
              <a:avLst>
                <a:gd name="adj" fmla="val 24985"/>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58802" y="968401"/>
              <a:ext cx="1252330" cy="677108"/>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CINDY</a:t>
              </a:r>
            </a:p>
            <a:p>
              <a:pPr algn="ctr"/>
              <a:r>
                <a:rPr lang="zh-CN" altLang="en-US" dirty="0" smtClean="0">
                  <a:solidFill>
                    <a:schemeClr val="bg1"/>
                  </a:solidFill>
                  <a:latin typeface="微软雅黑" panose="020B0503020204020204" pitchFamily="34" charset="-122"/>
                  <a:ea typeface="微软雅黑" panose="020B0503020204020204" pitchFamily="34" charset="-122"/>
                </a:rPr>
                <a:t>副组长</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6" name="椭圆 15"/>
          <p:cNvSpPr/>
          <p:nvPr/>
        </p:nvSpPr>
        <p:spPr>
          <a:xfrm>
            <a:off x="5294462" y="2681654"/>
            <a:ext cx="1571148" cy="1571148"/>
          </a:xfrm>
          <a:prstGeom prst="ellipse">
            <a:avLst/>
          </a:prstGeom>
          <a:blipFill>
            <a:blip r:embed="rId5"/>
            <a:stretch>
              <a:fillRect l="-6000"/>
            </a:stretch>
          </a:blip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7999132" y="2834510"/>
            <a:ext cx="2412000" cy="1112520"/>
            <a:chOff x="7999132" y="2834510"/>
            <a:chExt cx="2412000" cy="1112520"/>
          </a:xfrm>
        </p:grpSpPr>
        <p:sp>
          <p:nvSpPr>
            <p:cNvPr id="31" name="五边形 30"/>
            <p:cNvSpPr/>
            <p:nvPr/>
          </p:nvSpPr>
          <p:spPr>
            <a:xfrm flipH="1">
              <a:off x="7999132" y="2834510"/>
              <a:ext cx="2412000" cy="1112520"/>
            </a:xfrm>
            <a:prstGeom prst="homePlate">
              <a:avLst>
                <a:gd name="adj" fmla="val 24985"/>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8360625" y="2975272"/>
              <a:ext cx="1252330" cy="738664"/>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JEAN</a:t>
              </a:r>
            </a:p>
            <a:p>
              <a:pPr algn="ctr"/>
              <a:r>
                <a:rPr lang="zh-CN" altLang="en-US" dirty="0">
                  <a:solidFill>
                    <a:schemeClr val="bg1"/>
                  </a:solidFill>
                  <a:latin typeface="微软雅黑" panose="020B0503020204020204" pitchFamily="34" charset="-122"/>
                  <a:ea typeface="微软雅黑" panose="020B0503020204020204" pitchFamily="34" charset="-122"/>
                </a:rPr>
                <a:t>宣传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32" name="椭圆 31"/>
          <p:cNvSpPr/>
          <p:nvPr/>
        </p:nvSpPr>
        <p:spPr>
          <a:xfrm>
            <a:off x="5294462" y="2643426"/>
            <a:ext cx="1571148" cy="1571148"/>
          </a:xfrm>
          <a:prstGeom prst="ellipse">
            <a:avLst/>
          </a:prstGeom>
          <a:blipFill>
            <a:blip r:embed="rId6"/>
            <a:stretch>
              <a:fillRect l="-6000"/>
            </a:stretch>
          </a:blip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603787" y="5024620"/>
            <a:ext cx="2412000" cy="1112520"/>
            <a:chOff x="2255588" y="4912137"/>
            <a:chExt cx="2412000" cy="1112520"/>
          </a:xfrm>
        </p:grpSpPr>
        <p:sp>
          <p:nvSpPr>
            <p:cNvPr id="27" name="五边形 26"/>
            <p:cNvSpPr/>
            <p:nvPr/>
          </p:nvSpPr>
          <p:spPr>
            <a:xfrm flipH="1">
              <a:off x="2255588" y="4912137"/>
              <a:ext cx="2412000" cy="1112520"/>
            </a:xfrm>
            <a:prstGeom prst="homePlate">
              <a:avLst>
                <a:gd name="adj" fmla="val 24985"/>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479921" y="5098619"/>
              <a:ext cx="1252330" cy="738664"/>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MIKE</a:t>
              </a:r>
            </a:p>
            <a:p>
              <a:pPr algn="ctr"/>
              <a:r>
                <a:rPr lang="zh-CN" altLang="en-US" dirty="0" smtClean="0">
                  <a:solidFill>
                    <a:schemeClr val="bg1"/>
                  </a:solidFill>
                  <a:latin typeface="微软雅黑" panose="020B0503020204020204" pitchFamily="34" charset="-122"/>
                  <a:ea typeface="微软雅黑" panose="020B0503020204020204" pitchFamily="34" charset="-122"/>
                </a:rPr>
                <a:t>外联</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8" name="椭圆 27"/>
          <p:cNvSpPr/>
          <p:nvPr/>
        </p:nvSpPr>
        <p:spPr>
          <a:xfrm>
            <a:off x="5287298" y="2643426"/>
            <a:ext cx="1571148" cy="1571148"/>
          </a:xfrm>
          <a:prstGeom prst="ellipse">
            <a:avLst/>
          </a:prstGeom>
          <a:blipFill>
            <a:blip r:embed="rId7"/>
            <a:stretch>
              <a:fillRect l="-6000"/>
            </a:stretch>
          </a:blip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8260318" y="5051196"/>
            <a:ext cx="2412000" cy="1112520"/>
            <a:chOff x="7698493" y="4934909"/>
            <a:chExt cx="2412000" cy="1112520"/>
          </a:xfrm>
        </p:grpSpPr>
        <p:sp>
          <p:nvSpPr>
            <p:cNvPr id="5" name="五边形 4"/>
            <p:cNvSpPr/>
            <p:nvPr/>
          </p:nvSpPr>
          <p:spPr>
            <a:xfrm>
              <a:off x="7698493" y="4934909"/>
              <a:ext cx="2412000" cy="1112520"/>
            </a:xfrm>
            <a:prstGeom prst="homePlate">
              <a:avLst>
                <a:gd name="adj" fmla="val 24985"/>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484068" y="5092537"/>
              <a:ext cx="1252330" cy="738664"/>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TIM</a:t>
              </a:r>
            </a:p>
            <a:p>
              <a:pPr algn="ctr"/>
              <a:r>
                <a:rPr lang="zh-CN" altLang="en-US" dirty="0">
                  <a:solidFill>
                    <a:schemeClr val="bg1"/>
                  </a:solidFill>
                  <a:latin typeface="微软雅黑" panose="020B0503020204020204" pitchFamily="34" charset="-122"/>
                  <a:ea typeface="微软雅黑" panose="020B0503020204020204" pitchFamily="34" charset="-122"/>
                </a:rPr>
                <a:t>财务</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3" name="椭圆 2"/>
          <p:cNvSpPr/>
          <p:nvPr/>
        </p:nvSpPr>
        <p:spPr>
          <a:xfrm>
            <a:off x="5287298" y="2662540"/>
            <a:ext cx="1571148" cy="1571148"/>
          </a:xfrm>
          <a:prstGeom prst="ellipse">
            <a:avLst/>
          </a:prstGeom>
          <a:blipFill>
            <a:blip r:embed="rId8"/>
            <a:stretch>
              <a:fillRect l="-6000"/>
            </a:stretch>
          </a:blip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4749037" y="4457286"/>
            <a:ext cx="2777053" cy="523220"/>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48" name="图片 47"/>
          <p:cNvPicPr>
            <a:picLocks noChangeAspect="1"/>
          </p:cNvPicPr>
          <p:nvPr/>
        </p:nvPicPr>
        <p:blipFill>
          <a:blip r:embed="rId9"/>
          <a:stretch>
            <a:fillRect/>
          </a:stretch>
        </p:blipFill>
        <p:spPr>
          <a:xfrm>
            <a:off x="4732450" y="4575265"/>
            <a:ext cx="318600" cy="318600"/>
          </a:xfrm>
          <a:prstGeom prst="rect">
            <a:avLst/>
          </a:prstGeom>
        </p:spPr>
      </p:pic>
      <p:sp>
        <p:nvSpPr>
          <p:cNvPr id="49" name="椭圆 48"/>
          <p:cNvSpPr/>
          <p:nvPr/>
        </p:nvSpPr>
        <p:spPr>
          <a:xfrm>
            <a:off x="7637441" y="1289638"/>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p:cNvSpPr/>
          <p:nvPr/>
        </p:nvSpPr>
        <p:spPr>
          <a:xfrm>
            <a:off x="10020426" y="494701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p:cNvSpPr/>
          <p:nvPr/>
        </p:nvSpPr>
        <p:spPr>
          <a:xfrm>
            <a:off x="4015787" y="575556"/>
            <a:ext cx="503716" cy="563102"/>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p:cNvSpPr/>
          <p:nvPr/>
        </p:nvSpPr>
        <p:spPr>
          <a:xfrm>
            <a:off x="3250079" y="3098946"/>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p:nvPr/>
        </p:nvSpPr>
        <p:spPr>
          <a:xfrm>
            <a:off x="8510802" y="656490"/>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椭圆 53"/>
          <p:cNvSpPr/>
          <p:nvPr/>
        </p:nvSpPr>
        <p:spPr>
          <a:xfrm>
            <a:off x="7898924" y="5619893"/>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椭圆 54"/>
          <p:cNvSpPr/>
          <p:nvPr/>
        </p:nvSpPr>
        <p:spPr>
          <a:xfrm>
            <a:off x="9650223" y="2800114"/>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椭圆 55"/>
          <p:cNvSpPr/>
          <p:nvPr/>
        </p:nvSpPr>
        <p:spPr>
          <a:xfrm>
            <a:off x="2858514" y="4623019"/>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椭圆 56"/>
          <p:cNvSpPr/>
          <p:nvPr/>
        </p:nvSpPr>
        <p:spPr>
          <a:xfrm>
            <a:off x="1907324" y="2729436"/>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椭圆 57"/>
          <p:cNvSpPr/>
          <p:nvPr/>
        </p:nvSpPr>
        <p:spPr>
          <a:xfrm>
            <a:off x="8086683" y="3723100"/>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椭圆 58"/>
          <p:cNvSpPr/>
          <p:nvPr/>
        </p:nvSpPr>
        <p:spPr>
          <a:xfrm>
            <a:off x="2838167" y="126933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椭圆 59"/>
          <p:cNvSpPr/>
          <p:nvPr/>
        </p:nvSpPr>
        <p:spPr>
          <a:xfrm>
            <a:off x="3891147" y="5663858"/>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41167805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250" fill="hold"/>
                                        <p:tgtEl>
                                          <p:spTgt spid="48"/>
                                        </p:tgtEl>
                                        <p:attrNameLst>
                                          <p:attrName>ppt_w</p:attrName>
                                        </p:attrNameLst>
                                      </p:cBhvr>
                                      <p:tavLst>
                                        <p:tav tm="0">
                                          <p:val>
                                            <p:fltVal val="0"/>
                                          </p:val>
                                        </p:tav>
                                        <p:tav tm="100000">
                                          <p:val>
                                            <p:strVal val="#ppt_w"/>
                                          </p:val>
                                        </p:tav>
                                      </p:tavLst>
                                    </p:anim>
                                    <p:anim calcmode="lin" valueType="num">
                                      <p:cBhvr>
                                        <p:cTn id="8" dur="250" fill="hold"/>
                                        <p:tgtEl>
                                          <p:spTgt spid="48"/>
                                        </p:tgtEl>
                                        <p:attrNameLst>
                                          <p:attrName>ppt_h</p:attrName>
                                        </p:attrNameLst>
                                      </p:cBhvr>
                                      <p:tavLst>
                                        <p:tav tm="0">
                                          <p:val>
                                            <p:fltVal val="0"/>
                                          </p:val>
                                        </p:tav>
                                        <p:tav tm="100000">
                                          <p:val>
                                            <p:strVal val="#ppt_h"/>
                                          </p:val>
                                        </p:tav>
                                      </p:tavLst>
                                    </p:anim>
                                    <p:animEffect transition="in" filter="fade">
                                      <p:cBhvr>
                                        <p:cTn id="9" dur="250"/>
                                        <p:tgtEl>
                                          <p:spTgt spid="48"/>
                                        </p:tgtEl>
                                      </p:cBhvr>
                                    </p:animEffect>
                                  </p:childTnLst>
                                </p:cTn>
                              </p:par>
                              <p:par>
                                <p:cTn id="10" presetID="26" presetClass="emph" presetSubtype="0" repeatCount="2000" fill="hold" nodeType="withEffect">
                                  <p:stCondLst>
                                    <p:cond delay="250"/>
                                  </p:stCondLst>
                                  <p:childTnLst>
                                    <p:animEffect transition="out" filter="fade">
                                      <p:cBhvr>
                                        <p:cTn id="11" dur="250" tmFilter="0, 0; .2, .5; .8, .5; 1, 0"/>
                                        <p:tgtEl>
                                          <p:spTgt spid="48"/>
                                        </p:tgtEl>
                                      </p:cBhvr>
                                    </p:animEffect>
                                    <p:animScale>
                                      <p:cBhvr>
                                        <p:cTn id="12" dur="125" autoRev="1" fill="hold"/>
                                        <p:tgtEl>
                                          <p:spTgt spid="48"/>
                                        </p:tgtEl>
                                      </p:cBhvr>
                                      <p:by x="105000" y="105000"/>
                                    </p:animScale>
                                  </p:childTnLst>
                                </p:cTn>
                              </p:par>
                              <p:par>
                                <p:cTn id="13" presetID="42" presetClass="path" presetSubtype="0" accel="50000" decel="50000" fill="hold" nodeType="withEffect">
                                  <p:stCondLst>
                                    <p:cond delay="750"/>
                                  </p:stCondLst>
                                  <p:childTnLst>
                                    <p:animMotion origin="layout" path="M -1.875E-6 2.22222E-6 L 0.2069 2.22222E-6 " pathEditMode="relative" rAng="0" ptsTypes="AA">
                                      <p:cBhvr>
                                        <p:cTn id="14" dur="750" fill="hold"/>
                                        <p:tgtEl>
                                          <p:spTgt spid="48"/>
                                        </p:tgtEl>
                                        <p:attrNameLst>
                                          <p:attrName>ppt_x</p:attrName>
                                          <p:attrName>ppt_y</p:attrName>
                                        </p:attrNameLst>
                                      </p:cBhvr>
                                      <p:rCtr x="10339" y="0"/>
                                    </p:animMotion>
                                  </p:childTnLst>
                                </p:cTn>
                              </p:par>
                              <p:par>
                                <p:cTn id="15" presetID="22" presetClass="entr" presetSubtype="8" fill="hold" grpId="0" nodeType="withEffect">
                                  <p:stCondLst>
                                    <p:cond delay="75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750"/>
                                        <p:tgtEl>
                                          <p:spTgt spid="47"/>
                                        </p:tgtEl>
                                      </p:cBhvr>
                                    </p:animEffect>
                                  </p:childTnLst>
                                </p:cTn>
                              </p:par>
                              <p:par>
                                <p:cTn id="18" presetID="10" presetClass="exit" presetSubtype="0" fill="hold" nodeType="withEffect">
                                  <p:stCondLst>
                                    <p:cond delay="1500"/>
                                  </p:stCondLst>
                                  <p:childTnLst>
                                    <p:animEffect transition="out" filter="fade">
                                      <p:cBhvr>
                                        <p:cTn id="19" dur="500"/>
                                        <p:tgtEl>
                                          <p:spTgt spid="48"/>
                                        </p:tgtEl>
                                      </p:cBhvr>
                                    </p:animEffect>
                                    <p:set>
                                      <p:cBhvr>
                                        <p:cTn id="20" dur="1" fill="hold">
                                          <p:stCondLst>
                                            <p:cond delay="499"/>
                                          </p:stCondLst>
                                        </p:cTn>
                                        <p:tgtEl>
                                          <p:spTgt spid="4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5" presetClass="entr" presetSubtype="0" fill="hold" grpId="1"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style.rotation</p:attrName>
                                        </p:attrNameLst>
                                      </p:cBhvr>
                                      <p:tavLst>
                                        <p:tav tm="0">
                                          <p:val>
                                            <p:fltVal val="720"/>
                                          </p:val>
                                        </p:tav>
                                        <p:tav tm="100000">
                                          <p:val>
                                            <p:fltVal val="0"/>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 calcmode="lin" valueType="num">
                                      <p:cBhvr>
                                        <p:cTn id="28" dur="500" fill="hold"/>
                                        <p:tgtEl>
                                          <p:spTgt spid="10"/>
                                        </p:tgtEl>
                                        <p:attrNameLst>
                                          <p:attrName>ppt_w</p:attrName>
                                        </p:attrNameLst>
                                      </p:cBhvr>
                                      <p:tavLst>
                                        <p:tav tm="0">
                                          <p:val>
                                            <p:fltVal val="0"/>
                                          </p:val>
                                        </p:tav>
                                        <p:tav tm="100000">
                                          <p:val>
                                            <p:strVal val="#ppt_w"/>
                                          </p:val>
                                        </p:tav>
                                      </p:tavLst>
                                    </p:anim>
                                  </p:childTnLst>
                                </p:cTn>
                              </p:par>
                              <p:par>
                                <p:cTn id="29" presetID="10" presetClass="entr" presetSubtype="0"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mph" presetSubtype="0" repeatCount="indefinite" fill="hold" grpId="1" nodeType="clickEffect">
                                  <p:stCondLst>
                                    <p:cond delay="0"/>
                                  </p:stCondLst>
                                  <p:childTnLst>
                                    <p:animRot by="21600000">
                                      <p:cBhvr>
                                        <p:cTn id="35" dur="1000" fill="hold"/>
                                        <p:tgtEl>
                                          <p:spTgt spid="2"/>
                                        </p:tgtEl>
                                        <p:attrNameLst>
                                          <p:attrName>r</p:attrName>
                                        </p:attrNameLst>
                                      </p:cBhvr>
                                    </p:animRot>
                                  </p:childTnLst>
                                </p:cTn>
                              </p:par>
                              <p:par>
                                <p:cTn id="36" presetID="8" presetClass="emph" presetSubtype="0" repeatCount="indefinite" fill="hold" grpId="2" nodeType="withEffect">
                                  <p:stCondLst>
                                    <p:cond delay="0"/>
                                  </p:stCondLst>
                                  <p:childTnLst>
                                    <p:animRot by="-21600000">
                                      <p:cBhvr>
                                        <p:cTn id="37" dur="1000" fill="hold"/>
                                        <p:tgtEl>
                                          <p:spTgt spid="10"/>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2"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42" presetClass="path" presetSubtype="0" accel="50000" decel="50000" fill="hold" grpId="1" nodeType="withEffect">
                                  <p:stCondLst>
                                    <p:cond delay="500"/>
                                  </p:stCondLst>
                                  <p:childTnLst>
                                    <p:animMotion origin="layout" path="M 3.95833E-6 4.44444E-6 L -0.17032 -0.31899 " pathEditMode="relative" rAng="0" ptsTypes="AA">
                                      <p:cBhvr>
                                        <p:cTn id="46" dur="1000" fill="hold"/>
                                        <p:tgtEl>
                                          <p:spTgt spid="12"/>
                                        </p:tgtEl>
                                        <p:attrNameLst>
                                          <p:attrName>ppt_x</p:attrName>
                                          <p:attrName>ppt_y</p:attrName>
                                        </p:attrNameLst>
                                      </p:cBhvr>
                                      <p:rCtr x="-8516" y="-15949"/>
                                    </p:animMotion>
                                  </p:childTnLst>
                                </p:cTn>
                              </p:par>
                              <p:par>
                                <p:cTn id="47" presetID="12" presetClass="entr" presetSubtype="2" fill="hold" nodeType="withEffect">
                                  <p:stCondLst>
                                    <p:cond delay="150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p:tgtEl>
                                          <p:spTgt spid="40"/>
                                        </p:tgtEl>
                                        <p:attrNameLst>
                                          <p:attrName>ppt_x</p:attrName>
                                        </p:attrNameLst>
                                      </p:cBhvr>
                                      <p:tavLst>
                                        <p:tav tm="0">
                                          <p:val>
                                            <p:strVal val="#ppt_x+#ppt_w*1.125000"/>
                                          </p:val>
                                        </p:tav>
                                        <p:tav tm="100000">
                                          <p:val>
                                            <p:strVal val="#ppt_x"/>
                                          </p:val>
                                        </p:tav>
                                      </p:tavLst>
                                    </p:anim>
                                    <p:animEffect transition="in" filter="wipe(left)">
                                      <p:cBhvr>
                                        <p:cTn id="50" dur="500"/>
                                        <p:tgtEl>
                                          <p:spTgt spid="40"/>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42" presetClass="path" presetSubtype="0" accel="50000" decel="50000" fill="hold" grpId="1" nodeType="withEffect">
                                  <p:stCondLst>
                                    <p:cond delay="500"/>
                                  </p:stCondLst>
                                  <p:childTnLst>
                                    <p:animMotion origin="layout" path="M 2.08333E-6 4.44444E-6 L 0.17851 -0.31551 " pathEditMode="relative" rAng="0" ptsTypes="AA">
                                      <p:cBhvr>
                                        <p:cTn id="59" dur="1000" fill="hold"/>
                                        <p:tgtEl>
                                          <p:spTgt spid="16"/>
                                        </p:tgtEl>
                                        <p:attrNameLst>
                                          <p:attrName>ppt_x</p:attrName>
                                          <p:attrName>ppt_y</p:attrName>
                                        </p:attrNameLst>
                                      </p:cBhvr>
                                      <p:rCtr x="8919" y="-15787"/>
                                    </p:animMotion>
                                  </p:childTnLst>
                                </p:cTn>
                              </p:par>
                              <p:par>
                                <p:cTn id="60" presetID="12" presetClass="entr" presetSubtype="8" fill="hold" nodeType="withEffect">
                                  <p:stCondLst>
                                    <p:cond delay="150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ppt_x</p:attrName>
                                        </p:attrNameLst>
                                      </p:cBhvr>
                                      <p:tavLst>
                                        <p:tav tm="0">
                                          <p:val>
                                            <p:strVal val="#ppt_x-#ppt_w*1.125000"/>
                                          </p:val>
                                        </p:tav>
                                        <p:tav tm="100000">
                                          <p:val>
                                            <p:strVal val="#ppt_x"/>
                                          </p:val>
                                        </p:tav>
                                      </p:tavLst>
                                    </p:anim>
                                    <p:animEffect transition="in" filter="wipe(right)">
                                      <p:cBhvr>
                                        <p:cTn id="63" dur="500"/>
                                        <p:tgtEl>
                                          <p:spTgt spid="41"/>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par>
                                <p:cTn id="71" presetID="42" presetClass="path" presetSubtype="0" accel="50000" decel="50000" fill="hold" grpId="1" nodeType="withEffect">
                                  <p:stCondLst>
                                    <p:cond delay="500"/>
                                  </p:stCondLst>
                                  <p:childTnLst>
                                    <p:animMotion origin="layout" path="M 2.08333E-6 4.44444E-6 L -0.35261 -0.00556 " pathEditMode="relative" rAng="0" ptsTypes="AA">
                                      <p:cBhvr>
                                        <p:cTn id="72" dur="1000" fill="hold"/>
                                        <p:tgtEl>
                                          <p:spTgt spid="20"/>
                                        </p:tgtEl>
                                        <p:attrNameLst>
                                          <p:attrName>ppt_x</p:attrName>
                                          <p:attrName>ppt_y</p:attrName>
                                        </p:attrNameLst>
                                      </p:cBhvr>
                                      <p:rCtr x="-17630" y="-278"/>
                                    </p:animMotion>
                                  </p:childTnLst>
                                </p:cTn>
                              </p:par>
                              <p:par>
                                <p:cTn id="73" presetID="12" presetClass="entr" presetSubtype="8" fill="hold" nodeType="withEffect">
                                  <p:stCondLst>
                                    <p:cond delay="150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500"/>
                                        <p:tgtEl>
                                          <p:spTgt spid="42"/>
                                        </p:tgtEl>
                                        <p:attrNameLst>
                                          <p:attrName>ppt_x</p:attrName>
                                        </p:attrNameLst>
                                      </p:cBhvr>
                                      <p:tavLst>
                                        <p:tav tm="0">
                                          <p:val>
                                            <p:strVal val="#ppt_x-#ppt_w*1.125000"/>
                                          </p:val>
                                        </p:tav>
                                        <p:tav tm="100000">
                                          <p:val>
                                            <p:strVal val="#ppt_x"/>
                                          </p:val>
                                        </p:tav>
                                      </p:tavLst>
                                    </p:anim>
                                    <p:animEffect transition="in" filter="wipe(right)">
                                      <p:cBhvr>
                                        <p:cTn id="76" dur="500"/>
                                        <p:tgtEl>
                                          <p:spTgt spid="42"/>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500" fill="hold"/>
                                        <p:tgtEl>
                                          <p:spTgt spid="32"/>
                                        </p:tgtEl>
                                        <p:attrNameLst>
                                          <p:attrName>ppt_w</p:attrName>
                                        </p:attrNameLst>
                                      </p:cBhvr>
                                      <p:tavLst>
                                        <p:tav tm="0">
                                          <p:val>
                                            <p:fltVal val="0"/>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animEffect transition="in" filter="fade">
                                      <p:cBhvr>
                                        <p:cTn id="83" dur="500"/>
                                        <p:tgtEl>
                                          <p:spTgt spid="32"/>
                                        </p:tgtEl>
                                      </p:cBhvr>
                                    </p:animEffect>
                                  </p:childTnLst>
                                </p:cTn>
                              </p:par>
                              <p:par>
                                <p:cTn id="84" presetID="42" presetClass="path" presetSubtype="0" accel="50000" decel="50000" fill="hold" grpId="1" nodeType="withEffect">
                                  <p:stCondLst>
                                    <p:cond delay="500"/>
                                  </p:stCondLst>
                                  <p:childTnLst>
                                    <p:animMotion origin="layout" path="M 2.08333E-6 0 L 0.35521 0 " pathEditMode="relative" rAng="0" ptsTypes="AA">
                                      <p:cBhvr>
                                        <p:cTn id="85" dur="1000" fill="hold"/>
                                        <p:tgtEl>
                                          <p:spTgt spid="32"/>
                                        </p:tgtEl>
                                        <p:attrNameLst>
                                          <p:attrName>ppt_x</p:attrName>
                                          <p:attrName>ppt_y</p:attrName>
                                        </p:attrNameLst>
                                      </p:cBhvr>
                                      <p:rCtr x="17760" y="0"/>
                                    </p:animMotion>
                                  </p:childTnLst>
                                </p:cTn>
                              </p:par>
                              <p:par>
                                <p:cTn id="86" presetID="12" presetClass="entr" presetSubtype="2" fill="hold" nodeType="withEffect">
                                  <p:stCondLst>
                                    <p:cond delay="150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500"/>
                                        <p:tgtEl>
                                          <p:spTgt spid="43"/>
                                        </p:tgtEl>
                                        <p:attrNameLst>
                                          <p:attrName>ppt_x</p:attrName>
                                        </p:attrNameLst>
                                      </p:cBhvr>
                                      <p:tavLst>
                                        <p:tav tm="0">
                                          <p:val>
                                            <p:strVal val="#ppt_x+#ppt_w*1.125000"/>
                                          </p:val>
                                        </p:tav>
                                        <p:tav tm="100000">
                                          <p:val>
                                            <p:strVal val="#ppt_x"/>
                                          </p:val>
                                        </p:tav>
                                      </p:tavLst>
                                    </p:anim>
                                    <p:animEffect transition="in" filter="wipe(left)">
                                      <p:cBhvr>
                                        <p:cTn id="89" dur="500"/>
                                        <p:tgtEl>
                                          <p:spTgt spid="43"/>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p:cTn id="94" dur="500" fill="hold"/>
                                        <p:tgtEl>
                                          <p:spTgt spid="28"/>
                                        </p:tgtEl>
                                        <p:attrNameLst>
                                          <p:attrName>ppt_w</p:attrName>
                                        </p:attrNameLst>
                                      </p:cBhvr>
                                      <p:tavLst>
                                        <p:tav tm="0">
                                          <p:val>
                                            <p:fltVal val="0"/>
                                          </p:val>
                                        </p:tav>
                                        <p:tav tm="100000">
                                          <p:val>
                                            <p:strVal val="#ppt_w"/>
                                          </p:val>
                                        </p:tav>
                                      </p:tavLst>
                                    </p:anim>
                                    <p:anim calcmode="lin" valueType="num">
                                      <p:cBhvr>
                                        <p:cTn id="95" dur="500" fill="hold"/>
                                        <p:tgtEl>
                                          <p:spTgt spid="28"/>
                                        </p:tgtEl>
                                        <p:attrNameLst>
                                          <p:attrName>ppt_h</p:attrName>
                                        </p:attrNameLst>
                                      </p:cBhvr>
                                      <p:tavLst>
                                        <p:tav tm="0">
                                          <p:val>
                                            <p:fltVal val="0"/>
                                          </p:val>
                                        </p:tav>
                                        <p:tav tm="100000">
                                          <p:val>
                                            <p:strVal val="#ppt_h"/>
                                          </p:val>
                                        </p:tav>
                                      </p:tavLst>
                                    </p:anim>
                                    <p:animEffect transition="in" filter="fade">
                                      <p:cBhvr>
                                        <p:cTn id="96" dur="500"/>
                                        <p:tgtEl>
                                          <p:spTgt spid="28"/>
                                        </p:tgtEl>
                                      </p:cBhvr>
                                    </p:animEffect>
                                  </p:childTnLst>
                                </p:cTn>
                              </p:par>
                              <p:par>
                                <p:cTn id="97" presetID="42" presetClass="path" presetSubtype="0" accel="50000" decel="50000" fill="hold" grpId="1" nodeType="withEffect">
                                  <p:stCondLst>
                                    <p:cond delay="500"/>
                                  </p:stCondLst>
                                  <p:childTnLst>
                                    <p:animMotion origin="layout" path="M 3.125E-6 0 L -0.17631 0.31667 " pathEditMode="relative" rAng="0" ptsTypes="AA">
                                      <p:cBhvr>
                                        <p:cTn id="98" dur="1000" fill="hold"/>
                                        <p:tgtEl>
                                          <p:spTgt spid="28"/>
                                        </p:tgtEl>
                                        <p:attrNameLst>
                                          <p:attrName>ppt_x</p:attrName>
                                          <p:attrName>ppt_y</p:attrName>
                                        </p:attrNameLst>
                                      </p:cBhvr>
                                      <p:rCtr x="-8815" y="15833"/>
                                    </p:animMotion>
                                  </p:childTnLst>
                                </p:cTn>
                              </p:par>
                              <p:par>
                                <p:cTn id="99" presetID="12" presetClass="entr" presetSubtype="2" fill="hold" nodeType="withEffect">
                                  <p:stCondLst>
                                    <p:cond delay="150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childTnLst>
                          </p:cTn>
                        </p:par>
                      </p:childTnLst>
                    </p:cTn>
                  </p:par>
                  <p:par>
                    <p:cTn id="103" fill="hold">
                      <p:stCondLst>
                        <p:cond delay="indefinite"/>
                      </p:stCondLst>
                      <p:childTnLst>
                        <p:par>
                          <p:cTn id="104" fill="hold">
                            <p:stCondLst>
                              <p:cond delay="0"/>
                            </p:stCondLst>
                            <p:childTnLst>
                              <p:par>
                                <p:cTn id="105" presetID="53" presetClass="entr" presetSubtype="16" fill="hold" grpId="0" nodeType="clickEffect">
                                  <p:stCondLst>
                                    <p:cond delay="0"/>
                                  </p:stCondLst>
                                  <p:childTnLst>
                                    <p:set>
                                      <p:cBhvr>
                                        <p:cTn id="106" dur="1" fill="hold">
                                          <p:stCondLst>
                                            <p:cond delay="0"/>
                                          </p:stCondLst>
                                        </p:cTn>
                                        <p:tgtEl>
                                          <p:spTgt spid="3"/>
                                        </p:tgtEl>
                                        <p:attrNameLst>
                                          <p:attrName>style.visibility</p:attrName>
                                        </p:attrNameLst>
                                      </p:cBhvr>
                                      <p:to>
                                        <p:strVal val="visible"/>
                                      </p:to>
                                    </p:set>
                                    <p:anim calcmode="lin" valueType="num">
                                      <p:cBhvr>
                                        <p:cTn id="107" dur="500" fill="hold"/>
                                        <p:tgtEl>
                                          <p:spTgt spid="3"/>
                                        </p:tgtEl>
                                        <p:attrNameLst>
                                          <p:attrName>ppt_w</p:attrName>
                                        </p:attrNameLst>
                                      </p:cBhvr>
                                      <p:tavLst>
                                        <p:tav tm="0">
                                          <p:val>
                                            <p:fltVal val="0"/>
                                          </p:val>
                                        </p:tav>
                                        <p:tav tm="100000">
                                          <p:val>
                                            <p:strVal val="#ppt_w"/>
                                          </p:val>
                                        </p:tav>
                                      </p:tavLst>
                                    </p:anim>
                                    <p:anim calcmode="lin" valueType="num">
                                      <p:cBhvr>
                                        <p:cTn id="108" dur="500" fill="hold"/>
                                        <p:tgtEl>
                                          <p:spTgt spid="3"/>
                                        </p:tgtEl>
                                        <p:attrNameLst>
                                          <p:attrName>ppt_h</p:attrName>
                                        </p:attrNameLst>
                                      </p:cBhvr>
                                      <p:tavLst>
                                        <p:tav tm="0">
                                          <p:val>
                                            <p:fltVal val="0"/>
                                          </p:val>
                                        </p:tav>
                                        <p:tav tm="100000">
                                          <p:val>
                                            <p:strVal val="#ppt_h"/>
                                          </p:val>
                                        </p:tav>
                                      </p:tavLst>
                                    </p:anim>
                                    <p:animEffect transition="in" filter="fade">
                                      <p:cBhvr>
                                        <p:cTn id="109" dur="500"/>
                                        <p:tgtEl>
                                          <p:spTgt spid="3"/>
                                        </p:tgtEl>
                                      </p:cBhvr>
                                    </p:animEffect>
                                  </p:childTnLst>
                                </p:cTn>
                              </p:par>
                              <p:par>
                                <p:cTn id="110" presetID="42" presetClass="path" presetSubtype="0" accel="50000" decel="50000" fill="hold" grpId="1" nodeType="withEffect">
                                  <p:stCondLst>
                                    <p:cond delay="500"/>
                                  </p:stCondLst>
                                  <p:childTnLst>
                                    <p:animMotion origin="layout" path="M -0.00013 -0.00023 L 0.17929 0.30694 " pathEditMode="relative" rAng="0" ptsTypes="AA">
                                      <p:cBhvr>
                                        <p:cTn id="111" dur="1000" fill="hold"/>
                                        <p:tgtEl>
                                          <p:spTgt spid="3"/>
                                        </p:tgtEl>
                                        <p:attrNameLst>
                                          <p:attrName>ppt_x</p:attrName>
                                          <p:attrName>ppt_y</p:attrName>
                                        </p:attrNameLst>
                                      </p:cBhvr>
                                      <p:rCtr x="8971" y="15347"/>
                                    </p:animMotion>
                                  </p:childTnLst>
                                </p:cTn>
                              </p:par>
                              <p:par>
                                <p:cTn id="112" presetID="12" presetClass="entr" presetSubtype="8" fill="hold" nodeType="withEffect">
                                  <p:stCondLst>
                                    <p:cond delay="1500"/>
                                  </p:stCondLst>
                                  <p:childTnLst>
                                    <p:set>
                                      <p:cBhvr>
                                        <p:cTn id="113" dur="1" fill="hold">
                                          <p:stCondLst>
                                            <p:cond delay="0"/>
                                          </p:stCondLst>
                                        </p:cTn>
                                        <p:tgtEl>
                                          <p:spTgt spid="45"/>
                                        </p:tgtEl>
                                        <p:attrNameLst>
                                          <p:attrName>style.visibility</p:attrName>
                                        </p:attrNameLst>
                                      </p:cBhvr>
                                      <p:to>
                                        <p:strVal val="visible"/>
                                      </p:to>
                                    </p:set>
                                    <p:anim calcmode="lin" valueType="num">
                                      <p:cBhvr additive="base">
                                        <p:cTn id="114" dur="500"/>
                                        <p:tgtEl>
                                          <p:spTgt spid="45"/>
                                        </p:tgtEl>
                                        <p:attrNameLst>
                                          <p:attrName>ppt_x</p:attrName>
                                        </p:attrNameLst>
                                      </p:cBhvr>
                                      <p:tavLst>
                                        <p:tav tm="0">
                                          <p:val>
                                            <p:strVal val="#ppt_x-#ppt_w*1.125000"/>
                                          </p:val>
                                        </p:tav>
                                        <p:tav tm="100000">
                                          <p:val>
                                            <p:strVal val="#ppt_x"/>
                                          </p:val>
                                        </p:tav>
                                      </p:tavLst>
                                    </p:anim>
                                    <p:animEffect transition="in" filter="wipe(right)">
                                      <p:cBhvr>
                                        <p:cTn id="115" dur="500"/>
                                        <p:tgtEl>
                                          <p:spTgt spid="45"/>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500"/>
                                        <p:tgtEl>
                                          <p:spTgt spid="49"/>
                                        </p:tgtEl>
                                      </p:cBhvr>
                                    </p:animEffect>
                                  </p:childTnLst>
                                </p:cTn>
                              </p:par>
                              <p:par>
                                <p:cTn id="121" presetID="10" presetClass="entr" presetSubtype="0" fill="hold" grpId="0" nodeType="withEffect">
                                  <p:stCondLst>
                                    <p:cond delay="25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500"/>
                                        <p:tgtEl>
                                          <p:spTgt spid="50"/>
                                        </p:tgtEl>
                                      </p:cBhvr>
                                    </p:animEffect>
                                  </p:childTnLst>
                                </p:cTn>
                              </p:par>
                              <p:par>
                                <p:cTn id="124" presetID="10" presetClass="entr" presetSubtype="0" fill="hold" grpId="0" nodeType="withEffect">
                                  <p:stCondLst>
                                    <p:cond delay="750"/>
                                  </p:stCondLst>
                                  <p:childTnLst>
                                    <p:set>
                                      <p:cBhvr>
                                        <p:cTn id="125" dur="1" fill="hold">
                                          <p:stCondLst>
                                            <p:cond delay="0"/>
                                          </p:stCondLst>
                                        </p:cTn>
                                        <p:tgtEl>
                                          <p:spTgt spid="51"/>
                                        </p:tgtEl>
                                        <p:attrNameLst>
                                          <p:attrName>style.visibility</p:attrName>
                                        </p:attrNameLst>
                                      </p:cBhvr>
                                      <p:to>
                                        <p:strVal val="visible"/>
                                      </p:to>
                                    </p:set>
                                    <p:animEffect transition="in" filter="fade">
                                      <p:cBhvr>
                                        <p:cTn id="126" dur="500"/>
                                        <p:tgtEl>
                                          <p:spTgt spid="51"/>
                                        </p:tgtEl>
                                      </p:cBhvr>
                                    </p:animEffect>
                                  </p:childTnLst>
                                </p:cTn>
                              </p:par>
                              <p:par>
                                <p:cTn id="127" presetID="10" presetClass="entr" presetSubtype="0" fill="hold" grpId="0" nodeType="withEffect">
                                  <p:stCondLst>
                                    <p:cond delay="1500"/>
                                  </p:stCondLst>
                                  <p:childTnLst>
                                    <p:set>
                                      <p:cBhvr>
                                        <p:cTn id="128" dur="1" fill="hold">
                                          <p:stCondLst>
                                            <p:cond delay="0"/>
                                          </p:stCondLst>
                                        </p:cTn>
                                        <p:tgtEl>
                                          <p:spTgt spid="52"/>
                                        </p:tgtEl>
                                        <p:attrNameLst>
                                          <p:attrName>style.visibility</p:attrName>
                                        </p:attrNameLst>
                                      </p:cBhvr>
                                      <p:to>
                                        <p:strVal val="visible"/>
                                      </p:to>
                                    </p:set>
                                    <p:animEffect transition="in" filter="fade">
                                      <p:cBhvr>
                                        <p:cTn id="129" dur="500"/>
                                        <p:tgtEl>
                                          <p:spTgt spid="52"/>
                                        </p:tgtEl>
                                      </p:cBhvr>
                                    </p:animEffect>
                                  </p:childTnLst>
                                </p:cTn>
                              </p:par>
                              <p:par>
                                <p:cTn id="130" presetID="10" presetClass="entr" presetSubtype="0" fill="hold" grpId="0" nodeType="withEffect">
                                  <p:stCondLst>
                                    <p:cond delay="500"/>
                                  </p:stCondLst>
                                  <p:childTnLst>
                                    <p:set>
                                      <p:cBhvr>
                                        <p:cTn id="131" dur="1" fill="hold">
                                          <p:stCondLst>
                                            <p:cond delay="0"/>
                                          </p:stCondLst>
                                        </p:cTn>
                                        <p:tgtEl>
                                          <p:spTgt spid="53"/>
                                        </p:tgtEl>
                                        <p:attrNameLst>
                                          <p:attrName>style.visibility</p:attrName>
                                        </p:attrNameLst>
                                      </p:cBhvr>
                                      <p:to>
                                        <p:strVal val="visible"/>
                                      </p:to>
                                    </p:set>
                                    <p:animEffect transition="in" filter="fade">
                                      <p:cBhvr>
                                        <p:cTn id="132" dur="500"/>
                                        <p:tgtEl>
                                          <p:spTgt spid="53"/>
                                        </p:tgtEl>
                                      </p:cBhvr>
                                    </p:animEffect>
                                  </p:childTnLst>
                                </p:cTn>
                              </p:par>
                              <p:par>
                                <p:cTn id="133" presetID="10" presetClass="entr" presetSubtype="0" fill="hold" grpId="0" nodeType="withEffect">
                                  <p:stCondLst>
                                    <p:cond delay="1000"/>
                                  </p:stCondLst>
                                  <p:childTnLst>
                                    <p:set>
                                      <p:cBhvr>
                                        <p:cTn id="134" dur="1" fill="hold">
                                          <p:stCondLst>
                                            <p:cond delay="0"/>
                                          </p:stCondLst>
                                        </p:cTn>
                                        <p:tgtEl>
                                          <p:spTgt spid="54"/>
                                        </p:tgtEl>
                                        <p:attrNameLst>
                                          <p:attrName>style.visibility</p:attrName>
                                        </p:attrNameLst>
                                      </p:cBhvr>
                                      <p:to>
                                        <p:strVal val="visible"/>
                                      </p:to>
                                    </p:set>
                                    <p:animEffect transition="in" filter="fade">
                                      <p:cBhvr>
                                        <p:cTn id="135" dur="500"/>
                                        <p:tgtEl>
                                          <p:spTgt spid="54"/>
                                        </p:tgtEl>
                                      </p:cBhvr>
                                    </p:animEffect>
                                  </p:childTnLst>
                                </p:cTn>
                              </p:par>
                              <p:par>
                                <p:cTn id="136" presetID="10" presetClass="entr" presetSubtype="0" fill="hold" grpId="0" nodeType="withEffect">
                                  <p:stCondLst>
                                    <p:cond delay="250"/>
                                  </p:stCondLst>
                                  <p:childTnLst>
                                    <p:set>
                                      <p:cBhvr>
                                        <p:cTn id="137" dur="1" fill="hold">
                                          <p:stCondLst>
                                            <p:cond delay="0"/>
                                          </p:stCondLst>
                                        </p:cTn>
                                        <p:tgtEl>
                                          <p:spTgt spid="55"/>
                                        </p:tgtEl>
                                        <p:attrNameLst>
                                          <p:attrName>style.visibility</p:attrName>
                                        </p:attrNameLst>
                                      </p:cBhvr>
                                      <p:to>
                                        <p:strVal val="visible"/>
                                      </p:to>
                                    </p:set>
                                    <p:animEffect transition="in" filter="fade">
                                      <p:cBhvr>
                                        <p:cTn id="138" dur="500"/>
                                        <p:tgtEl>
                                          <p:spTgt spid="55"/>
                                        </p:tgtEl>
                                      </p:cBhvr>
                                    </p:animEffect>
                                  </p:childTnLst>
                                </p:cTn>
                              </p:par>
                              <p:par>
                                <p:cTn id="139" presetID="10" presetClass="entr" presetSubtype="0" fill="hold" grpId="0" nodeType="withEffect">
                                  <p:stCondLst>
                                    <p:cond delay="750"/>
                                  </p:stCondLst>
                                  <p:childTnLst>
                                    <p:set>
                                      <p:cBhvr>
                                        <p:cTn id="140" dur="1" fill="hold">
                                          <p:stCondLst>
                                            <p:cond delay="0"/>
                                          </p:stCondLst>
                                        </p:cTn>
                                        <p:tgtEl>
                                          <p:spTgt spid="56"/>
                                        </p:tgtEl>
                                        <p:attrNameLst>
                                          <p:attrName>style.visibility</p:attrName>
                                        </p:attrNameLst>
                                      </p:cBhvr>
                                      <p:to>
                                        <p:strVal val="visible"/>
                                      </p:to>
                                    </p:set>
                                    <p:animEffect transition="in" filter="fade">
                                      <p:cBhvr>
                                        <p:cTn id="141" dur="500"/>
                                        <p:tgtEl>
                                          <p:spTgt spid="56"/>
                                        </p:tgtEl>
                                      </p:cBhvr>
                                    </p:animEffect>
                                  </p:childTnLst>
                                </p:cTn>
                              </p:par>
                              <p:par>
                                <p:cTn id="142" presetID="10" presetClass="entr" presetSubtype="0" fill="hold" grpId="0" nodeType="withEffect">
                                  <p:stCondLst>
                                    <p:cond delay="1250"/>
                                  </p:stCondLst>
                                  <p:childTnLst>
                                    <p:set>
                                      <p:cBhvr>
                                        <p:cTn id="143" dur="1" fill="hold">
                                          <p:stCondLst>
                                            <p:cond delay="0"/>
                                          </p:stCondLst>
                                        </p:cTn>
                                        <p:tgtEl>
                                          <p:spTgt spid="57"/>
                                        </p:tgtEl>
                                        <p:attrNameLst>
                                          <p:attrName>style.visibility</p:attrName>
                                        </p:attrNameLst>
                                      </p:cBhvr>
                                      <p:to>
                                        <p:strVal val="visible"/>
                                      </p:to>
                                    </p:set>
                                    <p:animEffect transition="in" filter="fade">
                                      <p:cBhvr>
                                        <p:cTn id="144" dur="500"/>
                                        <p:tgtEl>
                                          <p:spTgt spid="57"/>
                                        </p:tgtEl>
                                      </p:cBhvr>
                                    </p:animEffect>
                                  </p:childTnLst>
                                </p:cTn>
                              </p:par>
                              <p:par>
                                <p:cTn id="145" presetID="10" presetClass="entr" presetSubtype="0" fill="hold" grpId="0" nodeType="withEffect">
                                  <p:stCondLst>
                                    <p:cond delay="500"/>
                                  </p:stCondLst>
                                  <p:childTnLst>
                                    <p:set>
                                      <p:cBhvr>
                                        <p:cTn id="146" dur="1" fill="hold">
                                          <p:stCondLst>
                                            <p:cond delay="0"/>
                                          </p:stCondLst>
                                        </p:cTn>
                                        <p:tgtEl>
                                          <p:spTgt spid="58"/>
                                        </p:tgtEl>
                                        <p:attrNameLst>
                                          <p:attrName>style.visibility</p:attrName>
                                        </p:attrNameLst>
                                      </p:cBhvr>
                                      <p:to>
                                        <p:strVal val="visible"/>
                                      </p:to>
                                    </p:set>
                                    <p:animEffect transition="in" filter="fade">
                                      <p:cBhvr>
                                        <p:cTn id="147" dur="500"/>
                                        <p:tgtEl>
                                          <p:spTgt spid="58"/>
                                        </p:tgtEl>
                                      </p:cBhvr>
                                    </p:animEffect>
                                  </p:childTnLst>
                                </p:cTn>
                              </p:par>
                              <p:par>
                                <p:cTn id="148" presetID="10" presetClass="entr" presetSubtype="0" fill="hold" grpId="0" nodeType="withEffect">
                                  <p:stCondLst>
                                    <p:cond delay="1000"/>
                                  </p:stCondLst>
                                  <p:childTnLst>
                                    <p:set>
                                      <p:cBhvr>
                                        <p:cTn id="149" dur="1" fill="hold">
                                          <p:stCondLst>
                                            <p:cond delay="0"/>
                                          </p:stCondLst>
                                        </p:cTn>
                                        <p:tgtEl>
                                          <p:spTgt spid="59"/>
                                        </p:tgtEl>
                                        <p:attrNameLst>
                                          <p:attrName>style.visibility</p:attrName>
                                        </p:attrNameLst>
                                      </p:cBhvr>
                                      <p:to>
                                        <p:strVal val="visible"/>
                                      </p:to>
                                    </p:set>
                                    <p:animEffect transition="in" filter="fade">
                                      <p:cBhvr>
                                        <p:cTn id="150" dur="500"/>
                                        <p:tgtEl>
                                          <p:spTgt spid="59"/>
                                        </p:tgtEl>
                                      </p:cBhvr>
                                    </p:animEffect>
                                  </p:childTnLst>
                                </p:cTn>
                              </p:par>
                              <p:par>
                                <p:cTn id="151" presetID="10" presetClass="entr" presetSubtype="0" fill="hold" grpId="0" nodeType="withEffect">
                                  <p:stCondLst>
                                    <p:cond delay="250"/>
                                  </p:stCondLst>
                                  <p:childTnLst>
                                    <p:set>
                                      <p:cBhvr>
                                        <p:cTn id="152" dur="1" fill="hold">
                                          <p:stCondLst>
                                            <p:cond delay="0"/>
                                          </p:stCondLst>
                                        </p:cTn>
                                        <p:tgtEl>
                                          <p:spTgt spid="60"/>
                                        </p:tgtEl>
                                        <p:attrNameLst>
                                          <p:attrName>style.visibility</p:attrName>
                                        </p:attrNameLst>
                                      </p:cBhvr>
                                      <p:to>
                                        <p:strVal val="visible"/>
                                      </p:to>
                                    </p:set>
                                    <p:animEffect transition="in" filter="fade">
                                      <p:cBhvr>
                                        <p:cTn id="15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10" grpId="1" animBg="1"/>
      <p:bldP spid="10" grpId="2" animBg="1"/>
      <p:bldP spid="12" grpId="1" animBg="1"/>
      <p:bldP spid="12" grpId="2" animBg="1"/>
      <p:bldP spid="20" grpId="0" animBg="1"/>
      <p:bldP spid="20" grpId="1" animBg="1"/>
      <p:bldP spid="16" grpId="0" animBg="1"/>
      <p:bldP spid="16" grpId="1" animBg="1"/>
      <p:bldP spid="32" grpId="0" animBg="1"/>
      <p:bldP spid="32" grpId="1" animBg="1"/>
      <p:bldP spid="28" grpId="0" animBg="1"/>
      <p:bldP spid="28" grpId="1" animBg="1"/>
      <p:bldP spid="3" grpId="0" animBg="1"/>
      <p:bldP spid="3" grpId="1" animBg="1"/>
      <p:bldP spid="47" grpId="0"/>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等腰三角形 2"/>
          <p:cNvSpPr/>
          <p:nvPr/>
        </p:nvSpPr>
        <p:spPr>
          <a:xfrm>
            <a:off x="5469467" y="3679455"/>
            <a:ext cx="994229" cy="1621664"/>
          </a:xfrm>
          <a:custGeom>
            <a:avLst/>
            <a:gdLst>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8224 w 771191"/>
              <a:gd name="connsiteY0" fmla="*/ 2061028 h 2061028"/>
              <a:gd name="connsiteX1" fmla="*/ 385596 w 771191"/>
              <a:gd name="connsiteY1" fmla="*/ 0 h 2061028"/>
              <a:gd name="connsiteX2" fmla="*/ 762967 w 771191"/>
              <a:gd name="connsiteY2" fmla="*/ 2061028 h 2061028"/>
              <a:gd name="connsiteX3" fmla="*/ 8224 w 771191"/>
              <a:gd name="connsiteY3" fmla="*/ 2061028 h 2061028"/>
              <a:gd name="connsiteX0" fmla="*/ 24120 w 802983"/>
              <a:gd name="connsiteY0" fmla="*/ 2061028 h 2061028"/>
              <a:gd name="connsiteX1" fmla="*/ 401492 w 802983"/>
              <a:gd name="connsiteY1" fmla="*/ 0 h 2061028"/>
              <a:gd name="connsiteX2" fmla="*/ 778863 w 802983"/>
              <a:gd name="connsiteY2" fmla="*/ 2061028 h 2061028"/>
              <a:gd name="connsiteX3" fmla="*/ 24120 w 802983"/>
              <a:gd name="connsiteY3" fmla="*/ 2061028 h 2061028"/>
              <a:gd name="connsiteX0" fmla="*/ 0 w 778863"/>
              <a:gd name="connsiteY0" fmla="*/ 2061028 h 2061028"/>
              <a:gd name="connsiteX1" fmla="*/ 377372 w 778863"/>
              <a:gd name="connsiteY1" fmla="*/ 0 h 2061028"/>
              <a:gd name="connsiteX2" fmla="*/ 754743 w 778863"/>
              <a:gd name="connsiteY2" fmla="*/ 2061028 h 2061028"/>
              <a:gd name="connsiteX3" fmla="*/ 0 w 77886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125 h 2061125"/>
              <a:gd name="connsiteX1" fmla="*/ 377372 w 754743"/>
              <a:gd name="connsiteY1" fmla="*/ 97 h 2061125"/>
              <a:gd name="connsiteX2" fmla="*/ 754743 w 754743"/>
              <a:gd name="connsiteY2" fmla="*/ 2061125 h 2061125"/>
              <a:gd name="connsiteX3" fmla="*/ 0 w 754743"/>
              <a:gd name="connsiteY3" fmla="*/ 2061125 h 2061125"/>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029 h 2061029"/>
              <a:gd name="connsiteX1" fmla="*/ 377372 w 754743"/>
              <a:gd name="connsiteY1" fmla="*/ 1 h 2061029"/>
              <a:gd name="connsiteX2" fmla="*/ 754743 w 754743"/>
              <a:gd name="connsiteY2" fmla="*/ 2061029 h 2061029"/>
              <a:gd name="connsiteX3" fmla="*/ 0 w 754743"/>
              <a:gd name="connsiteY3" fmla="*/ 2061029 h 2061029"/>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Lst>
            <a:ahLst/>
            <a:cxnLst>
              <a:cxn ang="0">
                <a:pos x="connsiteX0" y="connsiteY0"/>
              </a:cxn>
              <a:cxn ang="0">
                <a:pos x="connsiteX1" y="connsiteY1"/>
              </a:cxn>
              <a:cxn ang="0">
                <a:pos x="connsiteX2" y="connsiteY2"/>
              </a:cxn>
              <a:cxn ang="0">
                <a:pos x="connsiteX3" y="connsiteY3"/>
              </a:cxn>
            </a:cxnLst>
            <a:rect l="l" t="t" r="r" b="b"/>
            <a:pathLst>
              <a:path w="754743" h="2061028">
                <a:moveTo>
                  <a:pt x="0" y="2061028"/>
                </a:moveTo>
                <a:cubicBezTo>
                  <a:pt x="270934" y="1630438"/>
                  <a:pt x="254795" y="1030514"/>
                  <a:pt x="377372" y="0"/>
                </a:cubicBezTo>
                <a:cubicBezTo>
                  <a:pt x="498606" y="1055394"/>
                  <a:pt x="451285" y="1750197"/>
                  <a:pt x="754743" y="2061028"/>
                </a:cubicBezTo>
                <a:lnTo>
                  <a:pt x="0" y="2061028"/>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2"/>
          <p:cNvSpPr/>
          <p:nvPr/>
        </p:nvSpPr>
        <p:spPr>
          <a:xfrm>
            <a:off x="6050038" y="4351869"/>
            <a:ext cx="994229" cy="949249"/>
          </a:xfrm>
          <a:custGeom>
            <a:avLst/>
            <a:gdLst>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8224 w 771191"/>
              <a:gd name="connsiteY0" fmla="*/ 2061028 h 2061028"/>
              <a:gd name="connsiteX1" fmla="*/ 385596 w 771191"/>
              <a:gd name="connsiteY1" fmla="*/ 0 h 2061028"/>
              <a:gd name="connsiteX2" fmla="*/ 762967 w 771191"/>
              <a:gd name="connsiteY2" fmla="*/ 2061028 h 2061028"/>
              <a:gd name="connsiteX3" fmla="*/ 8224 w 771191"/>
              <a:gd name="connsiteY3" fmla="*/ 2061028 h 2061028"/>
              <a:gd name="connsiteX0" fmla="*/ 24120 w 802983"/>
              <a:gd name="connsiteY0" fmla="*/ 2061028 h 2061028"/>
              <a:gd name="connsiteX1" fmla="*/ 401492 w 802983"/>
              <a:gd name="connsiteY1" fmla="*/ 0 h 2061028"/>
              <a:gd name="connsiteX2" fmla="*/ 778863 w 802983"/>
              <a:gd name="connsiteY2" fmla="*/ 2061028 h 2061028"/>
              <a:gd name="connsiteX3" fmla="*/ 24120 w 802983"/>
              <a:gd name="connsiteY3" fmla="*/ 2061028 h 2061028"/>
              <a:gd name="connsiteX0" fmla="*/ 0 w 778863"/>
              <a:gd name="connsiteY0" fmla="*/ 2061028 h 2061028"/>
              <a:gd name="connsiteX1" fmla="*/ 377372 w 778863"/>
              <a:gd name="connsiteY1" fmla="*/ 0 h 2061028"/>
              <a:gd name="connsiteX2" fmla="*/ 754743 w 778863"/>
              <a:gd name="connsiteY2" fmla="*/ 2061028 h 2061028"/>
              <a:gd name="connsiteX3" fmla="*/ 0 w 77886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125 h 2061125"/>
              <a:gd name="connsiteX1" fmla="*/ 377372 w 754743"/>
              <a:gd name="connsiteY1" fmla="*/ 97 h 2061125"/>
              <a:gd name="connsiteX2" fmla="*/ 754743 w 754743"/>
              <a:gd name="connsiteY2" fmla="*/ 2061125 h 2061125"/>
              <a:gd name="connsiteX3" fmla="*/ 0 w 754743"/>
              <a:gd name="connsiteY3" fmla="*/ 2061125 h 2061125"/>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029 h 2061029"/>
              <a:gd name="connsiteX1" fmla="*/ 377372 w 754743"/>
              <a:gd name="connsiteY1" fmla="*/ 1 h 2061029"/>
              <a:gd name="connsiteX2" fmla="*/ 754743 w 754743"/>
              <a:gd name="connsiteY2" fmla="*/ 2061029 h 2061029"/>
              <a:gd name="connsiteX3" fmla="*/ 0 w 754743"/>
              <a:gd name="connsiteY3" fmla="*/ 2061029 h 2061029"/>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Lst>
            <a:ahLst/>
            <a:cxnLst>
              <a:cxn ang="0">
                <a:pos x="connsiteX0" y="connsiteY0"/>
              </a:cxn>
              <a:cxn ang="0">
                <a:pos x="connsiteX1" y="connsiteY1"/>
              </a:cxn>
              <a:cxn ang="0">
                <a:pos x="connsiteX2" y="connsiteY2"/>
              </a:cxn>
              <a:cxn ang="0">
                <a:pos x="connsiteX3" y="connsiteY3"/>
              </a:cxn>
            </a:cxnLst>
            <a:rect l="l" t="t" r="r" b="b"/>
            <a:pathLst>
              <a:path w="754743" h="2061028">
                <a:moveTo>
                  <a:pt x="0" y="2061028"/>
                </a:moveTo>
                <a:cubicBezTo>
                  <a:pt x="270934" y="1630438"/>
                  <a:pt x="254795" y="1030514"/>
                  <a:pt x="377372" y="0"/>
                </a:cubicBezTo>
                <a:cubicBezTo>
                  <a:pt x="498606" y="1055394"/>
                  <a:pt x="451285" y="1750197"/>
                  <a:pt x="754743" y="2061028"/>
                </a:cubicBezTo>
                <a:lnTo>
                  <a:pt x="0" y="2061028"/>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2"/>
          <p:cNvSpPr/>
          <p:nvPr/>
        </p:nvSpPr>
        <p:spPr>
          <a:xfrm>
            <a:off x="6669313" y="4030136"/>
            <a:ext cx="994229" cy="1270982"/>
          </a:xfrm>
          <a:custGeom>
            <a:avLst/>
            <a:gdLst>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8224 w 771191"/>
              <a:gd name="connsiteY0" fmla="*/ 2061028 h 2061028"/>
              <a:gd name="connsiteX1" fmla="*/ 385596 w 771191"/>
              <a:gd name="connsiteY1" fmla="*/ 0 h 2061028"/>
              <a:gd name="connsiteX2" fmla="*/ 762967 w 771191"/>
              <a:gd name="connsiteY2" fmla="*/ 2061028 h 2061028"/>
              <a:gd name="connsiteX3" fmla="*/ 8224 w 771191"/>
              <a:gd name="connsiteY3" fmla="*/ 2061028 h 2061028"/>
              <a:gd name="connsiteX0" fmla="*/ 24120 w 802983"/>
              <a:gd name="connsiteY0" fmla="*/ 2061028 h 2061028"/>
              <a:gd name="connsiteX1" fmla="*/ 401492 w 802983"/>
              <a:gd name="connsiteY1" fmla="*/ 0 h 2061028"/>
              <a:gd name="connsiteX2" fmla="*/ 778863 w 802983"/>
              <a:gd name="connsiteY2" fmla="*/ 2061028 h 2061028"/>
              <a:gd name="connsiteX3" fmla="*/ 24120 w 802983"/>
              <a:gd name="connsiteY3" fmla="*/ 2061028 h 2061028"/>
              <a:gd name="connsiteX0" fmla="*/ 0 w 778863"/>
              <a:gd name="connsiteY0" fmla="*/ 2061028 h 2061028"/>
              <a:gd name="connsiteX1" fmla="*/ 377372 w 778863"/>
              <a:gd name="connsiteY1" fmla="*/ 0 h 2061028"/>
              <a:gd name="connsiteX2" fmla="*/ 754743 w 778863"/>
              <a:gd name="connsiteY2" fmla="*/ 2061028 h 2061028"/>
              <a:gd name="connsiteX3" fmla="*/ 0 w 77886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125 h 2061125"/>
              <a:gd name="connsiteX1" fmla="*/ 377372 w 754743"/>
              <a:gd name="connsiteY1" fmla="*/ 97 h 2061125"/>
              <a:gd name="connsiteX2" fmla="*/ 754743 w 754743"/>
              <a:gd name="connsiteY2" fmla="*/ 2061125 h 2061125"/>
              <a:gd name="connsiteX3" fmla="*/ 0 w 754743"/>
              <a:gd name="connsiteY3" fmla="*/ 2061125 h 2061125"/>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029 h 2061029"/>
              <a:gd name="connsiteX1" fmla="*/ 377372 w 754743"/>
              <a:gd name="connsiteY1" fmla="*/ 1 h 2061029"/>
              <a:gd name="connsiteX2" fmla="*/ 754743 w 754743"/>
              <a:gd name="connsiteY2" fmla="*/ 2061029 h 2061029"/>
              <a:gd name="connsiteX3" fmla="*/ 0 w 754743"/>
              <a:gd name="connsiteY3" fmla="*/ 2061029 h 2061029"/>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Lst>
            <a:ahLst/>
            <a:cxnLst>
              <a:cxn ang="0">
                <a:pos x="connsiteX0" y="connsiteY0"/>
              </a:cxn>
              <a:cxn ang="0">
                <a:pos x="connsiteX1" y="connsiteY1"/>
              </a:cxn>
              <a:cxn ang="0">
                <a:pos x="connsiteX2" y="connsiteY2"/>
              </a:cxn>
              <a:cxn ang="0">
                <a:pos x="connsiteX3" y="connsiteY3"/>
              </a:cxn>
            </a:cxnLst>
            <a:rect l="l" t="t" r="r" b="b"/>
            <a:pathLst>
              <a:path w="754743" h="2061028">
                <a:moveTo>
                  <a:pt x="0" y="2061028"/>
                </a:moveTo>
                <a:cubicBezTo>
                  <a:pt x="270934" y="1630438"/>
                  <a:pt x="254795" y="1030514"/>
                  <a:pt x="377372" y="0"/>
                </a:cubicBezTo>
                <a:cubicBezTo>
                  <a:pt x="498606" y="1055394"/>
                  <a:pt x="451285" y="1750197"/>
                  <a:pt x="754743" y="2061028"/>
                </a:cubicBezTo>
                <a:lnTo>
                  <a:pt x="0" y="2061028"/>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2"/>
          <p:cNvSpPr/>
          <p:nvPr/>
        </p:nvSpPr>
        <p:spPr>
          <a:xfrm>
            <a:off x="7372044" y="2556936"/>
            <a:ext cx="994229" cy="2744182"/>
          </a:xfrm>
          <a:custGeom>
            <a:avLst/>
            <a:gdLst>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8224 w 771191"/>
              <a:gd name="connsiteY0" fmla="*/ 2061028 h 2061028"/>
              <a:gd name="connsiteX1" fmla="*/ 385596 w 771191"/>
              <a:gd name="connsiteY1" fmla="*/ 0 h 2061028"/>
              <a:gd name="connsiteX2" fmla="*/ 762967 w 771191"/>
              <a:gd name="connsiteY2" fmla="*/ 2061028 h 2061028"/>
              <a:gd name="connsiteX3" fmla="*/ 8224 w 771191"/>
              <a:gd name="connsiteY3" fmla="*/ 2061028 h 2061028"/>
              <a:gd name="connsiteX0" fmla="*/ 24120 w 802983"/>
              <a:gd name="connsiteY0" fmla="*/ 2061028 h 2061028"/>
              <a:gd name="connsiteX1" fmla="*/ 401492 w 802983"/>
              <a:gd name="connsiteY1" fmla="*/ 0 h 2061028"/>
              <a:gd name="connsiteX2" fmla="*/ 778863 w 802983"/>
              <a:gd name="connsiteY2" fmla="*/ 2061028 h 2061028"/>
              <a:gd name="connsiteX3" fmla="*/ 24120 w 802983"/>
              <a:gd name="connsiteY3" fmla="*/ 2061028 h 2061028"/>
              <a:gd name="connsiteX0" fmla="*/ 0 w 778863"/>
              <a:gd name="connsiteY0" fmla="*/ 2061028 h 2061028"/>
              <a:gd name="connsiteX1" fmla="*/ 377372 w 778863"/>
              <a:gd name="connsiteY1" fmla="*/ 0 h 2061028"/>
              <a:gd name="connsiteX2" fmla="*/ 754743 w 778863"/>
              <a:gd name="connsiteY2" fmla="*/ 2061028 h 2061028"/>
              <a:gd name="connsiteX3" fmla="*/ 0 w 77886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125 h 2061125"/>
              <a:gd name="connsiteX1" fmla="*/ 377372 w 754743"/>
              <a:gd name="connsiteY1" fmla="*/ 97 h 2061125"/>
              <a:gd name="connsiteX2" fmla="*/ 754743 w 754743"/>
              <a:gd name="connsiteY2" fmla="*/ 2061125 h 2061125"/>
              <a:gd name="connsiteX3" fmla="*/ 0 w 754743"/>
              <a:gd name="connsiteY3" fmla="*/ 2061125 h 2061125"/>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029 h 2061029"/>
              <a:gd name="connsiteX1" fmla="*/ 377372 w 754743"/>
              <a:gd name="connsiteY1" fmla="*/ 1 h 2061029"/>
              <a:gd name="connsiteX2" fmla="*/ 754743 w 754743"/>
              <a:gd name="connsiteY2" fmla="*/ 2061029 h 2061029"/>
              <a:gd name="connsiteX3" fmla="*/ 0 w 754743"/>
              <a:gd name="connsiteY3" fmla="*/ 2061029 h 2061029"/>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Lst>
            <a:ahLst/>
            <a:cxnLst>
              <a:cxn ang="0">
                <a:pos x="connsiteX0" y="connsiteY0"/>
              </a:cxn>
              <a:cxn ang="0">
                <a:pos x="connsiteX1" y="connsiteY1"/>
              </a:cxn>
              <a:cxn ang="0">
                <a:pos x="connsiteX2" y="connsiteY2"/>
              </a:cxn>
              <a:cxn ang="0">
                <a:pos x="connsiteX3" y="connsiteY3"/>
              </a:cxn>
            </a:cxnLst>
            <a:rect l="l" t="t" r="r" b="b"/>
            <a:pathLst>
              <a:path w="754743" h="2061028">
                <a:moveTo>
                  <a:pt x="0" y="2061028"/>
                </a:moveTo>
                <a:cubicBezTo>
                  <a:pt x="270934" y="1630438"/>
                  <a:pt x="254795" y="1030514"/>
                  <a:pt x="377372" y="0"/>
                </a:cubicBezTo>
                <a:cubicBezTo>
                  <a:pt x="498606" y="1055394"/>
                  <a:pt x="451285" y="1750197"/>
                  <a:pt x="754743" y="2061028"/>
                </a:cubicBezTo>
                <a:lnTo>
                  <a:pt x="0" y="20610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2"/>
          <p:cNvSpPr/>
          <p:nvPr/>
        </p:nvSpPr>
        <p:spPr>
          <a:xfrm>
            <a:off x="8074775" y="3014136"/>
            <a:ext cx="994229" cy="2286983"/>
          </a:xfrm>
          <a:custGeom>
            <a:avLst/>
            <a:gdLst>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8224 w 771191"/>
              <a:gd name="connsiteY0" fmla="*/ 2061028 h 2061028"/>
              <a:gd name="connsiteX1" fmla="*/ 385596 w 771191"/>
              <a:gd name="connsiteY1" fmla="*/ 0 h 2061028"/>
              <a:gd name="connsiteX2" fmla="*/ 762967 w 771191"/>
              <a:gd name="connsiteY2" fmla="*/ 2061028 h 2061028"/>
              <a:gd name="connsiteX3" fmla="*/ 8224 w 771191"/>
              <a:gd name="connsiteY3" fmla="*/ 2061028 h 2061028"/>
              <a:gd name="connsiteX0" fmla="*/ 24120 w 802983"/>
              <a:gd name="connsiteY0" fmla="*/ 2061028 h 2061028"/>
              <a:gd name="connsiteX1" fmla="*/ 401492 w 802983"/>
              <a:gd name="connsiteY1" fmla="*/ 0 h 2061028"/>
              <a:gd name="connsiteX2" fmla="*/ 778863 w 802983"/>
              <a:gd name="connsiteY2" fmla="*/ 2061028 h 2061028"/>
              <a:gd name="connsiteX3" fmla="*/ 24120 w 802983"/>
              <a:gd name="connsiteY3" fmla="*/ 2061028 h 2061028"/>
              <a:gd name="connsiteX0" fmla="*/ 0 w 778863"/>
              <a:gd name="connsiteY0" fmla="*/ 2061028 h 2061028"/>
              <a:gd name="connsiteX1" fmla="*/ 377372 w 778863"/>
              <a:gd name="connsiteY1" fmla="*/ 0 h 2061028"/>
              <a:gd name="connsiteX2" fmla="*/ 754743 w 778863"/>
              <a:gd name="connsiteY2" fmla="*/ 2061028 h 2061028"/>
              <a:gd name="connsiteX3" fmla="*/ 0 w 77886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125 h 2061125"/>
              <a:gd name="connsiteX1" fmla="*/ 377372 w 754743"/>
              <a:gd name="connsiteY1" fmla="*/ 97 h 2061125"/>
              <a:gd name="connsiteX2" fmla="*/ 754743 w 754743"/>
              <a:gd name="connsiteY2" fmla="*/ 2061125 h 2061125"/>
              <a:gd name="connsiteX3" fmla="*/ 0 w 754743"/>
              <a:gd name="connsiteY3" fmla="*/ 2061125 h 2061125"/>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029 h 2061029"/>
              <a:gd name="connsiteX1" fmla="*/ 377372 w 754743"/>
              <a:gd name="connsiteY1" fmla="*/ 1 h 2061029"/>
              <a:gd name="connsiteX2" fmla="*/ 754743 w 754743"/>
              <a:gd name="connsiteY2" fmla="*/ 2061029 h 2061029"/>
              <a:gd name="connsiteX3" fmla="*/ 0 w 754743"/>
              <a:gd name="connsiteY3" fmla="*/ 2061029 h 2061029"/>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Lst>
            <a:ahLst/>
            <a:cxnLst>
              <a:cxn ang="0">
                <a:pos x="connsiteX0" y="connsiteY0"/>
              </a:cxn>
              <a:cxn ang="0">
                <a:pos x="connsiteX1" y="connsiteY1"/>
              </a:cxn>
              <a:cxn ang="0">
                <a:pos x="connsiteX2" y="connsiteY2"/>
              </a:cxn>
              <a:cxn ang="0">
                <a:pos x="connsiteX3" y="connsiteY3"/>
              </a:cxn>
            </a:cxnLst>
            <a:rect l="l" t="t" r="r" b="b"/>
            <a:pathLst>
              <a:path w="754743" h="2061028">
                <a:moveTo>
                  <a:pt x="0" y="2061028"/>
                </a:moveTo>
                <a:cubicBezTo>
                  <a:pt x="270934" y="1630438"/>
                  <a:pt x="254795" y="1030514"/>
                  <a:pt x="377372" y="0"/>
                </a:cubicBezTo>
                <a:cubicBezTo>
                  <a:pt x="498606" y="1055394"/>
                  <a:pt x="451285" y="1750197"/>
                  <a:pt x="754743" y="2061028"/>
                </a:cubicBezTo>
                <a:lnTo>
                  <a:pt x="0" y="2061028"/>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569806" y="1988910"/>
            <a:ext cx="5286984" cy="1538370"/>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6046709" y="5473133"/>
            <a:ext cx="156966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单击</a:t>
            </a:r>
            <a:r>
              <a:rPr lang="zh-CN" altLang="en-US" dirty="0" smtClean="0">
                <a:solidFill>
                  <a:schemeClr val="bg1"/>
                </a:solidFill>
                <a:latin typeface="微软雅黑" panose="020B0503020204020204" pitchFamily="34" charset="-122"/>
                <a:ea typeface="微软雅黑" panose="020B0503020204020204" pitchFamily="34" charset="-122"/>
              </a:rPr>
              <a:t>添加</a:t>
            </a:r>
            <a:r>
              <a:rPr lang="zh-CN" altLang="en-US" dirty="0">
                <a:solidFill>
                  <a:schemeClr val="bg1"/>
                </a:solidFill>
                <a:latin typeface="微软雅黑" panose="020B0503020204020204" pitchFamily="34" charset="-122"/>
                <a:ea typeface="微软雅黑" panose="020B0503020204020204" pitchFamily="34" charset="-122"/>
              </a:rPr>
              <a:t>标题</a:t>
            </a:r>
            <a:endParaRPr lang="zh-CN" altLang="en-US" dirty="0"/>
          </a:p>
        </p:txBody>
      </p:sp>
      <p:sp>
        <p:nvSpPr>
          <p:cNvPr id="12" name="椭圆形标注 11"/>
          <p:cNvSpPr/>
          <p:nvPr/>
        </p:nvSpPr>
        <p:spPr>
          <a:xfrm>
            <a:off x="7984842" y="1186050"/>
            <a:ext cx="1174094" cy="1129965"/>
          </a:xfrm>
          <a:prstGeom prst="wedgeEllipseCallout">
            <a:avLst>
              <a:gd name="adj1" fmla="val -49678"/>
              <a:gd name="adj2" fmla="val 68204"/>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92%</a:t>
            </a:r>
            <a:endParaRPr lang="zh-CN" altLang="en-US" sz="2800" dirty="0"/>
          </a:p>
        </p:txBody>
      </p:sp>
      <p:sp>
        <p:nvSpPr>
          <p:cNvPr id="13" name="等腰三角形 2"/>
          <p:cNvSpPr/>
          <p:nvPr/>
        </p:nvSpPr>
        <p:spPr>
          <a:xfrm>
            <a:off x="4762498" y="4030136"/>
            <a:ext cx="994229" cy="1270982"/>
          </a:xfrm>
          <a:custGeom>
            <a:avLst/>
            <a:gdLst>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8224 w 771191"/>
              <a:gd name="connsiteY0" fmla="*/ 2061028 h 2061028"/>
              <a:gd name="connsiteX1" fmla="*/ 385596 w 771191"/>
              <a:gd name="connsiteY1" fmla="*/ 0 h 2061028"/>
              <a:gd name="connsiteX2" fmla="*/ 762967 w 771191"/>
              <a:gd name="connsiteY2" fmla="*/ 2061028 h 2061028"/>
              <a:gd name="connsiteX3" fmla="*/ 8224 w 771191"/>
              <a:gd name="connsiteY3" fmla="*/ 2061028 h 2061028"/>
              <a:gd name="connsiteX0" fmla="*/ 24120 w 802983"/>
              <a:gd name="connsiteY0" fmla="*/ 2061028 h 2061028"/>
              <a:gd name="connsiteX1" fmla="*/ 401492 w 802983"/>
              <a:gd name="connsiteY1" fmla="*/ 0 h 2061028"/>
              <a:gd name="connsiteX2" fmla="*/ 778863 w 802983"/>
              <a:gd name="connsiteY2" fmla="*/ 2061028 h 2061028"/>
              <a:gd name="connsiteX3" fmla="*/ 24120 w 802983"/>
              <a:gd name="connsiteY3" fmla="*/ 2061028 h 2061028"/>
              <a:gd name="connsiteX0" fmla="*/ 0 w 778863"/>
              <a:gd name="connsiteY0" fmla="*/ 2061028 h 2061028"/>
              <a:gd name="connsiteX1" fmla="*/ 377372 w 778863"/>
              <a:gd name="connsiteY1" fmla="*/ 0 h 2061028"/>
              <a:gd name="connsiteX2" fmla="*/ 754743 w 778863"/>
              <a:gd name="connsiteY2" fmla="*/ 2061028 h 2061028"/>
              <a:gd name="connsiteX3" fmla="*/ 0 w 77886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125 h 2061125"/>
              <a:gd name="connsiteX1" fmla="*/ 377372 w 754743"/>
              <a:gd name="connsiteY1" fmla="*/ 97 h 2061125"/>
              <a:gd name="connsiteX2" fmla="*/ 754743 w 754743"/>
              <a:gd name="connsiteY2" fmla="*/ 2061125 h 2061125"/>
              <a:gd name="connsiteX3" fmla="*/ 0 w 754743"/>
              <a:gd name="connsiteY3" fmla="*/ 2061125 h 2061125"/>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129 h 2061129"/>
              <a:gd name="connsiteX1" fmla="*/ 377372 w 754743"/>
              <a:gd name="connsiteY1" fmla="*/ 101 h 2061129"/>
              <a:gd name="connsiteX2" fmla="*/ 754743 w 754743"/>
              <a:gd name="connsiteY2" fmla="*/ 2061129 h 2061129"/>
              <a:gd name="connsiteX3" fmla="*/ 0 w 754743"/>
              <a:gd name="connsiteY3" fmla="*/ 2061129 h 2061129"/>
              <a:gd name="connsiteX0" fmla="*/ 0 w 754743"/>
              <a:gd name="connsiteY0" fmla="*/ 2061029 h 2061029"/>
              <a:gd name="connsiteX1" fmla="*/ 377372 w 754743"/>
              <a:gd name="connsiteY1" fmla="*/ 1 h 2061029"/>
              <a:gd name="connsiteX2" fmla="*/ 754743 w 754743"/>
              <a:gd name="connsiteY2" fmla="*/ 2061029 h 2061029"/>
              <a:gd name="connsiteX3" fmla="*/ 0 w 754743"/>
              <a:gd name="connsiteY3" fmla="*/ 2061029 h 2061029"/>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 name="connsiteX0" fmla="*/ 0 w 754743"/>
              <a:gd name="connsiteY0" fmla="*/ 2061028 h 2061028"/>
              <a:gd name="connsiteX1" fmla="*/ 377372 w 754743"/>
              <a:gd name="connsiteY1" fmla="*/ 0 h 2061028"/>
              <a:gd name="connsiteX2" fmla="*/ 754743 w 754743"/>
              <a:gd name="connsiteY2" fmla="*/ 2061028 h 2061028"/>
              <a:gd name="connsiteX3" fmla="*/ 0 w 754743"/>
              <a:gd name="connsiteY3" fmla="*/ 2061028 h 2061028"/>
            </a:gdLst>
            <a:ahLst/>
            <a:cxnLst>
              <a:cxn ang="0">
                <a:pos x="connsiteX0" y="connsiteY0"/>
              </a:cxn>
              <a:cxn ang="0">
                <a:pos x="connsiteX1" y="connsiteY1"/>
              </a:cxn>
              <a:cxn ang="0">
                <a:pos x="connsiteX2" y="connsiteY2"/>
              </a:cxn>
              <a:cxn ang="0">
                <a:pos x="connsiteX3" y="connsiteY3"/>
              </a:cxn>
            </a:cxnLst>
            <a:rect l="l" t="t" r="r" b="b"/>
            <a:pathLst>
              <a:path w="754743" h="2061028">
                <a:moveTo>
                  <a:pt x="0" y="2061028"/>
                </a:moveTo>
                <a:cubicBezTo>
                  <a:pt x="270934" y="1630438"/>
                  <a:pt x="254795" y="1030514"/>
                  <a:pt x="377372" y="0"/>
                </a:cubicBezTo>
                <a:cubicBezTo>
                  <a:pt x="498606" y="1055394"/>
                  <a:pt x="451285" y="1750197"/>
                  <a:pt x="754743" y="2061028"/>
                </a:cubicBezTo>
                <a:lnTo>
                  <a:pt x="0" y="2061028"/>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475266" y="316415"/>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689016" y="555967"/>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2009516" y="154050"/>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83859" y="969152"/>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971550" y="658050"/>
            <a:ext cx="503716" cy="563102"/>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1798457" y="538050"/>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324348" y="0"/>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263859" y="1234473"/>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3016434" y="-44263"/>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1655266" y="-236731"/>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766191" y="1448101"/>
            <a:ext cx="709075" cy="719048"/>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1252707" y="661583"/>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120579" y="-109950"/>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137307" y="1895794"/>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1136141" y="3413"/>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222432" y="43375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95473" y="884167"/>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9486176" y="5109384"/>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11612601" y="443101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10020426" y="494701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8542761" y="6241070"/>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11612601" y="5915551"/>
            <a:ext cx="503716" cy="563102"/>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10810852" y="6241070"/>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椭圆 36"/>
          <p:cNvSpPr/>
          <p:nvPr/>
        </p:nvSpPr>
        <p:spPr>
          <a:xfrm>
            <a:off x="8948510" y="6040763"/>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p:cNvSpPr/>
          <p:nvPr/>
        </p:nvSpPr>
        <p:spPr>
          <a:xfrm>
            <a:off x="10740734" y="3996828"/>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p:cNvSpPr/>
          <p:nvPr/>
        </p:nvSpPr>
        <p:spPr>
          <a:xfrm>
            <a:off x="11288601" y="5227638"/>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a:off x="10872682" y="4819341"/>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9706844" y="5574972"/>
            <a:ext cx="709075" cy="719048"/>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10430351" y="5267551"/>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a:off x="11196682" y="5792860"/>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椭圆 43"/>
          <p:cNvSpPr/>
          <p:nvPr/>
        </p:nvSpPr>
        <p:spPr>
          <a:xfrm>
            <a:off x="8148217" y="6688763"/>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椭圆 44"/>
          <p:cNvSpPr/>
          <p:nvPr/>
        </p:nvSpPr>
        <p:spPr>
          <a:xfrm>
            <a:off x="11488276" y="4798594"/>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10502351" y="588281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9905753" y="6294020"/>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7863295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0.70"/>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ppt_w*0.70"/>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Effect transition="in" filter="fade">
                                      <p:cBhvr>
                                        <p:cTn id="21" dur="1000"/>
                                        <p:tgtEl>
                                          <p:spTgt spid="5"/>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strVal val="#ppt_w*0.70"/>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Effect transition="in" filter="fade">
                                      <p:cBhvr>
                                        <p:cTn id="31" dur="1000"/>
                                        <p:tgtEl>
                                          <p:spTgt spid="7"/>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strVal val="#ppt_w*0.70"/>
                                          </p:val>
                                        </p:tav>
                                        <p:tav tm="100000">
                                          <p:val>
                                            <p:strVal val="#ppt_w"/>
                                          </p:val>
                                        </p:tav>
                                      </p:tavLst>
                                    </p:anim>
                                    <p:anim calcmode="lin" valueType="num">
                                      <p:cBhvr>
                                        <p:cTn id="35" dur="1000" fill="hold"/>
                                        <p:tgtEl>
                                          <p:spTgt spid="8"/>
                                        </p:tgtEl>
                                        <p:attrNameLst>
                                          <p:attrName>ppt_h</p:attrName>
                                        </p:attrNameLst>
                                      </p:cBhvr>
                                      <p:tavLst>
                                        <p:tav tm="0">
                                          <p:val>
                                            <p:strVal val="#ppt_h"/>
                                          </p:val>
                                        </p:tav>
                                        <p:tav tm="100000">
                                          <p:val>
                                            <p:strVal val="#ppt_h"/>
                                          </p:val>
                                        </p:tav>
                                      </p:tavLst>
                                    </p:anim>
                                    <p:animEffect transition="in" filter="fade">
                                      <p:cBhvr>
                                        <p:cTn id="36" dur="1000"/>
                                        <p:tgtEl>
                                          <p:spTgt spid="8"/>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strVal val="#ppt_w*0.70"/>
                                          </p:val>
                                        </p:tav>
                                        <p:tav tm="100000">
                                          <p:val>
                                            <p:strVal val="#ppt_w"/>
                                          </p:val>
                                        </p:tav>
                                      </p:tavLst>
                                    </p:anim>
                                    <p:anim calcmode="lin" valueType="num">
                                      <p:cBhvr>
                                        <p:cTn id="40" dur="1000" fill="hold"/>
                                        <p:tgtEl>
                                          <p:spTgt spid="9"/>
                                        </p:tgtEl>
                                        <p:attrNameLst>
                                          <p:attrName>ppt_h</p:attrName>
                                        </p:attrNameLst>
                                      </p:cBhvr>
                                      <p:tavLst>
                                        <p:tav tm="0">
                                          <p:val>
                                            <p:strVal val="#ppt_h"/>
                                          </p:val>
                                        </p:tav>
                                        <p:tav tm="100000">
                                          <p:val>
                                            <p:strVal val="#ppt_h"/>
                                          </p:val>
                                        </p:tav>
                                      </p:tavLst>
                                    </p:anim>
                                    <p:animEffect transition="in" filter="fade">
                                      <p:cBhvr>
                                        <p:cTn id="41" dur="1000"/>
                                        <p:tgtEl>
                                          <p:spTgt spid="9"/>
                                        </p:tgtEl>
                                      </p:cBhvr>
                                    </p:animEffect>
                                  </p:childTnLst>
                                </p:cTn>
                              </p:par>
                            </p:childTnLst>
                          </p:cTn>
                        </p:par>
                        <p:par>
                          <p:cTn id="42" fill="hold">
                            <p:stCondLst>
                              <p:cond delay="10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55"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strVal val="#ppt_w*0.70"/>
                                          </p:val>
                                        </p:tav>
                                        <p:tav tm="100000">
                                          <p:val>
                                            <p:strVal val="#ppt_w"/>
                                          </p:val>
                                        </p:tav>
                                      </p:tavLst>
                                    </p:anim>
                                    <p:anim calcmode="lin" valueType="num">
                                      <p:cBhvr>
                                        <p:cTn id="52" dur="1000" fill="hold"/>
                                        <p:tgtEl>
                                          <p:spTgt spid="12"/>
                                        </p:tgtEl>
                                        <p:attrNameLst>
                                          <p:attrName>ppt_h</p:attrName>
                                        </p:attrNameLst>
                                      </p:cBhvr>
                                      <p:tavLst>
                                        <p:tav tm="0">
                                          <p:val>
                                            <p:strVal val="#ppt_h"/>
                                          </p:val>
                                        </p:tav>
                                        <p:tav tm="100000">
                                          <p:val>
                                            <p:strVal val="#ppt_h"/>
                                          </p:val>
                                        </p:tav>
                                      </p:tavLst>
                                    </p:anim>
                                    <p:animEffect transition="in" filter="fade">
                                      <p:cBhvr>
                                        <p:cTn id="53" dur="10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25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childTnLst>
                                </p:cTn>
                              </p:par>
                              <p:par>
                                <p:cTn id="77" presetID="10" presetClass="entr" presetSubtype="0" fill="hold" grpId="0" nodeType="withEffect">
                                  <p:stCondLst>
                                    <p:cond delay="75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par>
                                <p:cTn id="80" presetID="10" presetClass="entr" presetSubtype="0" fill="hold" grpId="0" nodeType="withEffect">
                                  <p:stCondLst>
                                    <p:cond delay="25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par>
                                <p:cTn id="86" presetID="10" presetClass="entr" presetSubtype="0" fill="hold" grpId="0" nodeType="withEffect">
                                  <p:stCondLst>
                                    <p:cond delay="75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500"/>
                                        <p:tgtEl>
                                          <p:spTgt spid="25"/>
                                        </p:tgtEl>
                                      </p:cBhvr>
                                    </p:animEffect>
                                  </p:childTnLst>
                                </p:cTn>
                              </p:par>
                              <p:par>
                                <p:cTn id="92" presetID="10" presetClass="entr" presetSubtype="0" fill="hold" grpId="0" nodeType="withEffect">
                                  <p:stCondLst>
                                    <p:cond delay="50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500"/>
                                        <p:tgtEl>
                                          <p:spTgt spid="2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500"/>
                                        <p:tgtEl>
                                          <p:spTgt spid="27"/>
                                        </p:tgtEl>
                                      </p:cBhvr>
                                    </p:animEffect>
                                  </p:childTnLst>
                                </p:cTn>
                              </p:par>
                              <p:par>
                                <p:cTn id="98" presetID="10" presetClass="entr" presetSubtype="0" fill="hold" grpId="0" nodeType="withEffect">
                                  <p:stCondLst>
                                    <p:cond delay="25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500"/>
                                        <p:tgtEl>
                                          <p:spTgt spid="28"/>
                                        </p:tgtEl>
                                      </p:cBhvr>
                                    </p:animEffect>
                                  </p:childTnLst>
                                </p:cTn>
                              </p:par>
                              <p:par>
                                <p:cTn id="101" presetID="10" presetClass="entr" presetSubtype="0" fill="hold" grpId="0" nodeType="withEffect">
                                  <p:stCondLst>
                                    <p:cond delay="75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par>
                                <p:cTn id="104" presetID="10" presetClass="entr" presetSubtype="0" fill="hold" grpId="0" nodeType="withEffect">
                                  <p:stCondLst>
                                    <p:cond delay="50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par>
                                <p:cTn id="107" presetID="10" presetClass="entr" presetSubtype="0" fill="hold" grpId="0" nodeType="withEffect">
                                  <p:stCondLst>
                                    <p:cond delay="100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childTnLst>
                                </p:cTn>
                              </p:par>
                              <p:par>
                                <p:cTn id="110" presetID="10" presetClass="entr" presetSubtype="0" fill="hold" grpId="0" nodeType="withEffect">
                                  <p:stCondLst>
                                    <p:cond delay="250"/>
                                  </p:stCondLst>
                                  <p:childTnLst>
                                    <p:set>
                                      <p:cBhvr>
                                        <p:cTn id="111" dur="1" fill="hold">
                                          <p:stCondLst>
                                            <p:cond delay="0"/>
                                          </p:stCondLst>
                                        </p:cTn>
                                        <p:tgtEl>
                                          <p:spTgt spid="32"/>
                                        </p:tgtEl>
                                        <p:attrNameLst>
                                          <p:attrName>style.visibility</p:attrName>
                                        </p:attrNameLst>
                                      </p:cBhvr>
                                      <p:to>
                                        <p:strVal val="visible"/>
                                      </p:to>
                                    </p:set>
                                    <p:animEffect transition="in" filter="fade">
                                      <p:cBhvr>
                                        <p:cTn id="112" dur="500"/>
                                        <p:tgtEl>
                                          <p:spTgt spid="3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fade">
                                      <p:cBhvr>
                                        <p:cTn id="115" dur="500"/>
                                        <p:tgtEl>
                                          <p:spTgt spid="33"/>
                                        </p:tgtEl>
                                      </p:cBhvr>
                                    </p:animEffect>
                                  </p:childTnLst>
                                </p:cTn>
                              </p:par>
                              <p:par>
                                <p:cTn id="116" presetID="10" presetClass="entr" presetSubtype="0" fill="hold" grpId="0" nodeType="withEffect">
                                  <p:stCondLst>
                                    <p:cond delay="500"/>
                                  </p:stCondLst>
                                  <p:childTnLst>
                                    <p:set>
                                      <p:cBhvr>
                                        <p:cTn id="117" dur="1" fill="hold">
                                          <p:stCondLst>
                                            <p:cond delay="0"/>
                                          </p:stCondLst>
                                        </p:cTn>
                                        <p:tgtEl>
                                          <p:spTgt spid="34"/>
                                        </p:tgtEl>
                                        <p:attrNameLst>
                                          <p:attrName>style.visibility</p:attrName>
                                        </p:attrNameLst>
                                      </p:cBhvr>
                                      <p:to>
                                        <p:strVal val="visible"/>
                                      </p:to>
                                    </p:set>
                                    <p:animEffect transition="in" filter="fade">
                                      <p:cBhvr>
                                        <p:cTn id="118" dur="500"/>
                                        <p:tgtEl>
                                          <p:spTgt spid="34"/>
                                        </p:tgtEl>
                                      </p:cBhvr>
                                    </p:animEffect>
                                  </p:childTnLst>
                                </p:cTn>
                              </p:par>
                              <p:par>
                                <p:cTn id="119" presetID="10" presetClass="entr" presetSubtype="0" fill="hold" grpId="0" nodeType="withEffect">
                                  <p:stCondLst>
                                    <p:cond delay="750"/>
                                  </p:stCondLst>
                                  <p:childTnLst>
                                    <p:set>
                                      <p:cBhvr>
                                        <p:cTn id="120" dur="1" fill="hold">
                                          <p:stCondLst>
                                            <p:cond delay="0"/>
                                          </p:stCondLst>
                                        </p:cTn>
                                        <p:tgtEl>
                                          <p:spTgt spid="35"/>
                                        </p:tgtEl>
                                        <p:attrNameLst>
                                          <p:attrName>style.visibility</p:attrName>
                                        </p:attrNameLst>
                                      </p:cBhvr>
                                      <p:to>
                                        <p:strVal val="visible"/>
                                      </p:to>
                                    </p:set>
                                    <p:animEffect transition="in" filter="fade">
                                      <p:cBhvr>
                                        <p:cTn id="121" dur="500"/>
                                        <p:tgtEl>
                                          <p:spTgt spid="35"/>
                                        </p:tgtEl>
                                      </p:cBhvr>
                                    </p:animEffect>
                                  </p:childTnLst>
                                </p:cTn>
                              </p:par>
                              <p:par>
                                <p:cTn id="122" presetID="10" presetClass="entr" presetSubtype="0" fill="hold" grpId="0" nodeType="withEffect">
                                  <p:stCondLst>
                                    <p:cond delay="250"/>
                                  </p:stCondLst>
                                  <p:childTnLst>
                                    <p:set>
                                      <p:cBhvr>
                                        <p:cTn id="123" dur="1" fill="hold">
                                          <p:stCondLst>
                                            <p:cond delay="0"/>
                                          </p:stCondLst>
                                        </p:cTn>
                                        <p:tgtEl>
                                          <p:spTgt spid="36"/>
                                        </p:tgtEl>
                                        <p:attrNameLst>
                                          <p:attrName>style.visibility</p:attrName>
                                        </p:attrNameLst>
                                      </p:cBhvr>
                                      <p:to>
                                        <p:strVal val="visible"/>
                                      </p:to>
                                    </p:set>
                                    <p:animEffect transition="in" filter="fade">
                                      <p:cBhvr>
                                        <p:cTn id="124" dur="500"/>
                                        <p:tgtEl>
                                          <p:spTgt spid="36"/>
                                        </p:tgtEl>
                                      </p:cBhvr>
                                    </p:animEffect>
                                  </p:childTnLst>
                                </p:cTn>
                              </p:par>
                              <p:par>
                                <p:cTn id="125" presetID="10" presetClass="entr" presetSubtype="0" fill="hold" grpId="0" nodeType="withEffect">
                                  <p:stCondLst>
                                    <p:cond delay="1250"/>
                                  </p:stCondLst>
                                  <p:childTnLst>
                                    <p:set>
                                      <p:cBhvr>
                                        <p:cTn id="126" dur="1" fill="hold">
                                          <p:stCondLst>
                                            <p:cond delay="0"/>
                                          </p:stCondLst>
                                        </p:cTn>
                                        <p:tgtEl>
                                          <p:spTgt spid="37"/>
                                        </p:tgtEl>
                                        <p:attrNameLst>
                                          <p:attrName>style.visibility</p:attrName>
                                        </p:attrNameLst>
                                      </p:cBhvr>
                                      <p:to>
                                        <p:strVal val="visible"/>
                                      </p:to>
                                    </p:set>
                                    <p:animEffect transition="in" filter="fade">
                                      <p:cBhvr>
                                        <p:cTn id="127" dur="500"/>
                                        <p:tgtEl>
                                          <p:spTgt spid="37"/>
                                        </p:tgtEl>
                                      </p:cBhvr>
                                    </p:animEffect>
                                  </p:childTnLst>
                                </p:cTn>
                              </p:par>
                              <p:par>
                                <p:cTn id="128" presetID="10" presetClass="entr" presetSubtype="0" fill="hold" grpId="0" nodeType="withEffect">
                                  <p:stCondLst>
                                    <p:cond delay="500"/>
                                  </p:stCondLst>
                                  <p:childTnLst>
                                    <p:set>
                                      <p:cBhvr>
                                        <p:cTn id="129" dur="1" fill="hold">
                                          <p:stCondLst>
                                            <p:cond delay="0"/>
                                          </p:stCondLst>
                                        </p:cTn>
                                        <p:tgtEl>
                                          <p:spTgt spid="38"/>
                                        </p:tgtEl>
                                        <p:attrNameLst>
                                          <p:attrName>style.visibility</p:attrName>
                                        </p:attrNameLst>
                                      </p:cBhvr>
                                      <p:to>
                                        <p:strVal val="visible"/>
                                      </p:to>
                                    </p:set>
                                    <p:animEffect transition="in" filter="fade">
                                      <p:cBhvr>
                                        <p:cTn id="130" dur="500"/>
                                        <p:tgtEl>
                                          <p:spTgt spid="38"/>
                                        </p:tgtEl>
                                      </p:cBhvr>
                                    </p:animEffect>
                                  </p:childTnLst>
                                </p:cTn>
                              </p:par>
                              <p:par>
                                <p:cTn id="131" presetID="10" presetClass="entr" presetSubtype="0" fill="hold" grpId="0" nodeType="withEffect">
                                  <p:stCondLst>
                                    <p:cond delay="1000"/>
                                  </p:stCondLst>
                                  <p:childTnLst>
                                    <p:set>
                                      <p:cBhvr>
                                        <p:cTn id="132" dur="1" fill="hold">
                                          <p:stCondLst>
                                            <p:cond delay="0"/>
                                          </p:stCondLst>
                                        </p:cTn>
                                        <p:tgtEl>
                                          <p:spTgt spid="39"/>
                                        </p:tgtEl>
                                        <p:attrNameLst>
                                          <p:attrName>style.visibility</p:attrName>
                                        </p:attrNameLst>
                                      </p:cBhvr>
                                      <p:to>
                                        <p:strVal val="visible"/>
                                      </p:to>
                                    </p:set>
                                    <p:animEffect transition="in" filter="fade">
                                      <p:cBhvr>
                                        <p:cTn id="133" dur="500"/>
                                        <p:tgtEl>
                                          <p:spTgt spid="39"/>
                                        </p:tgtEl>
                                      </p:cBhvr>
                                    </p:animEffect>
                                  </p:childTnLst>
                                </p:cTn>
                              </p:par>
                              <p:par>
                                <p:cTn id="134" presetID="10" presetClass="entr" presetSubtype="0" fill="hold" grpId="0" nodeType="withEffect">
                                  <p:stCondLst>
                                    <p:cond delay="250"/>
                                  </p:stCondLst>
                                  <p:childTnLst>
                                    <p:set>
                                      <p:cBhvr>
                                        <p:cTn id="135" dur="1" fill="hold">
                                          <p:stCondLst>
                                            <p:cond delay="0"/>
                                          </p:stCondLst>
                                        </p:cTn>
                                        <p:tgtEl>
                                          <p:spTgt spid="40"/>
                                        </p:tgtEl>
                                        <p:attrNameLst>
                                          <p:attrName>style.visibility</p:attrName>
                                        </p:attrNameLst>
                                      </p:cBhvr>
                                      <p:to>
                                        <p:strVal val="visible"/>
                                      </p:to>
                                    </p:set>
                                    <p:animEffect transition="in" filter="fade">
                                      <p:cBhvr>
                                        <p:cTn id="136" dur="500"/>
                                        <p:tgtEl>
                                          <p:spTgt spid="40"/>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1"/>
                                        </p:tgtEl>
                                        <p:attrNameLst>
                                          <p:attrName>style.visibility</p:attrName>
                                        </p:attrNameLst>
                                      </p:cBhvr>
                                      <p:to>
                                        <p:strVal val="visible"/>
                                      </p:to>
                                    </p:set>
                                    <p:animEffect transition="in" filter="fade">
                                      <p:cBhvr>
                                        <p:cTn id="139" dur="500"/>
                                        <p:tgtEl>
                                          <p:spTgt spid="41"/>
                                        </p:tgtEl>
                                      </p:cBhvr>
                                    </p:animEffect>
                                  </p:childTnLst>
                                </p:cTn>
                              </p:par>
                              <p:par>
                                <p:cTn id="140" presetID="10" presetClass="entr" presetSubtype="0" fill="hold" grpId="0" nodeType="withEffect">
                                  <p:stCondLst>
                                    <p:cond delay="750"/>
                                  </p:stCondLst>
                                  <p:childTnLst>
                                    <p:set>
                                      <p:cBhvr>
                                        <p:cTn id="141" dur="1" fill="hold">
                                          <p:stCondLst>
                                            <p:cond delay="0"/>
                                          </p:stCondLst>
                                        </p:cTn>
                                        <p:tgtEl>
                                          <p:spTgt spid="42"/>
                                        </p:tgtEl>
                                        <p:attrNameLst>
                                          <p:attrName>style.visibility</p:attrName>
                                        </p:attrNameLst>
                                      </p:cBhvr>
                                      <p:to>
                                        <p:strVal val="visible"/>
                                      </p:to>
                                    </p:set>
                                    <p:animEffect transition="in" filter="fade">
                                      <p:cBhvr>
                                        <p:cTn id="142" dur="500"/>
                                        <p:tgtEl>
                                          <p:spTgt spid="42"/>
                                        </p:tgtEl>
                                      </p:cBhvr>
                                    </p:animEffect>
                                  </p:childTnLst>
                                </p:cTn>
                              </p:par>
                              <p:par>
                                <p:cTn id="143" presetID="10" presetClass="entr" presetSubtype="0" fill="hold" grpId="0" nodeType="withEffect">
                                  <p:stCondLst>
                                    <p:cond delay="500"/>
                                  </p:stCondLst>
                                  <p:childTnLst>
                                    <p:set>
                                      <p:cBhvr>
                                        <p:cTn id="144" dur="1" fill="hold">
                                          <p:stCondLst>
                                            <p:cond delay="0"/>
                                          </p:stCondLst>
                                        </p:cTn>
                                        <p:tgtEl>
                                          <p:spTgt spid="43"/>
                                        </p:tgtEl>
                                        <p:attrNameLst>
                                          <p:attrName>style.visibility</p:attrName>
                                        </p:attrNameLst>
                                      </p:cBhvr>
                                      <p:to>
                                        <p:strVal val="visible"/>
                                      </p:to>
                                    </p:set>
                                    <p:animEffect transition="in" filter="fade">
                                      <p:cBhvr>
                                        <p:cTn id="145" dur="500"/>
                                        <p:tgtEl>
                                          <p:spTgt spid="43"/>
                                        </p:tgtEl>
                                      </p:cBhvr>
                                    </p:animEffect>
                                  </p:childTnLst>
                                </p:cTn>
                              </p:par>
                              <p:par>
                                <p:cTn id="146" presetID="10" presetClass="entr" presetSubtype="0" fill="hold" grpId="0" nodeType="withEffect">
                                  <p:stCondLst>
                                    <p:cond delay="250"/>
                                  </p:stCondLst>
                                  <p:childTnLst>
                                    <p:set>
                                      <p:cBhvr>
                                        <p:cTn id="147" dur="1" fill="hold">
                                          <p:stCondLst>
                                            <p:cond delay="0"/>
                                          </p:stCondLst>
                                        </p:cTn>
                                        <p:tgtEl>
                                          <p:spTgt spid="44"/>
                                        </p:tgtEl>
                                        <p:attrNameLst>
                                          <p:attrName>style.visibility</p:attrName>
                                        </p:attrNameLst>
                                      </p:cBhvr>
                                      <p:to>
                                        <p:strVal val="visible"/>
                                      </p:to>
                                    </p:set>
                                    <p:animEffect transition="in" filter="fade">
                                      <p:cBhvr>
                                        <p:cTn id="148" dur="500"/>
                                        <p:tgtEl>
                                          <p:spTgt spid="44"/>
                                        </p:tgtEl>
                                      </p:cBhvr>
                                    </p:animEffect>
                                  </p:childTnLst>
                                </p:cTn>
                              </p:par>
                              <p:par>
                                <p:cTn id="149" presetID="10" presetClass="entr" presetSubtype="0" fill="hold" grpId="0" nodeType="withEffect">
                                  <p:stCondLst>
                                    <p:cond delay="500"/>
                                  </p:stCondLst>
                                  <p:childTnLst>
                                    <p:set>
                                      <p:cBhvr>
                                        <p:cTn id="150" dur="1" fill="hold">
                                          <p:stCondLst>
                                            <p:cond delay="0"/>
                                          </p:stCondLst>
                                        </p:cTn>
                                        <p:tgtEl>
                                          <p:spTgt spid="45"/>
                                        </p:tgtEl>
                                        <p:attrNameLst>
                                          <p:attrName>style.visibility</p:attrName>
                                        </p:attrNameLst>
                                      </p:cBhvr>
                                      <p:to>
                                        <p:strVal val="visible"/>
                                      </p:to>
                                    </p:set>
                                    <p:animEffect transition="in" filter="fade">
                                      <p:cBhvr>
                                        <p:cTn id="151" dur="500"/>
                                        <p:tgtEl>
                                          <p:spTgt spid="45"/>
                                        </p:tgtEl>
                                      </p:cBhvr>
                                    </p:animEffect>
                                  </p:childTnLst>
                                </p:cTn>
                              </p:par>
                              <p:par>
                                <p:cTn id="152" presetID="10" presetClass="entr" presetSubtype="0" fill="hold" grpId="0" nodeType="withEffect">
                                  <p:stCondLst>
                                    <p:cond delay="1000"/>
                                  </p:stCondLst>
                                  <p:childTnLst>
                                    <p:set>
                                      <p:cBhvr>
                                        <p:cTn id="153" dur="1" fill="hold">
                                          <p:stCondLst>
                                            <p:cond delay="0"/>
                                          </p:stCondLst>
                                        </p:cTn>
                                        <p:tgtEl>
                                          <p:spTgt spid="46"/>
                                        </p:tgtEl>
                                        <p:attrNameLst>
                                          <p:attrName>style.visibility</p:attrName>
                                        </p:attrNameLst>
                                      </p:cBhvr>
                                      <p:to>
                                        <p:strVal val="visible"/>
                                      </p:to>
                                    </p:set>
                                    <p:animEffect transition="in" filter="fade">
                                      <p:cBhvr>
                                        <p:cTn id="154" dur="500"/>
                                        <p:tgtEl>
                                          <p:spTgt spid="46"/>
                                        </p:tgtEl>
                                      </p:cBhvr>
                                    </p:animEffect>
                                  </p:childTnLst>
                                </p:cTn>
                              </p:par>
                              <p:par>
                                <p:cTn id="155" presetID="10" presetClass="entr" presetSubtype="0" fill="hold" grpId="0" nodeType="withEffect">
                                  <p:stCondLst>
                                    <p:cond delay="250"/>
                                  </p:stCondLst>
                                  <p:childTnLst>
                                    <p:set>
                                      <p:cBhvr>
                                        <p:cTn id="156" dur="1" fill="hold">
                                          <p:stCondLst>
                                            <p:cond delay="0"/>
                                          </p:stCondLst>
                                        </p:cTn>
                                        <p:tgtEl>
                                          <p:spTgt spid="47"/>
                                        </p:tgtEl>
                                        <p:attrNameLst>
                                          <p:attrName>style.visibility</p:attrName>
                                        </p:attrNameLst>
                                      </p:cBhvr>
                                      <p:to>
                                        <p:strVal val="visible"/>
                                      </p:to>
                                    </p:set>
                                    <p:animEffect transition="in" filter="fade">
                                      <p:cBhvr>
                                        <p:cTn id="15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4" name="直接连接符 3"/>
          <p:cNvCxnSpPr/>
          <p:nvPr/>
        </p:nvCxnSpPr>
        <p:spPr>
          <a:xfrm flipV="1">
            <a:off x="-17682" y="1992922"/>
            <a:ext cx="1392701" cy="39714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flipV="1">
            <a:off x="678668" y="1134690"/>
            <a:ext cx="696351" cy="84406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78668" y="1144273"/>
            <a:ext cx="1906173" cy="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1638689" y="575431"/>
            <a:ext cx="907368" cy="141749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2584841" y="168812"/>
            <a:ext cx="411577" cy="97546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631754" y="168810"/>
            <a:ext cx="1392701" cy="39714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6948" y="1428666"/>
            <a:ext cx="2363177" cy="56213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0" y="1438251"/>
            <a:ext cx="196948" cy="95181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a:stretch>
            <a:fillRect/>
          </a:stretch>
        </p:blipFill>
        <p:spPr>
          <a:xfrm>
            <a:off x="1479389" y="417947"/>
            <a:ext cx="318600" cy="318600"/>
          </a:xfrm>
          <a:prstGeom prst="rect">
            <a:avLst/>
          </a:prstGeom>
        </p:spPr>
      </p:pic>
      <p:pic>
        <p:nvPicPr>
          <p:cNvPr id="14" name="图片 13"/>
          <p:cNvPicPr>
            <a:picLocks noChangeAspect="1"/>
          </p:cNvPicPr>
          <p:nvPr/>
        </p:nvPicPr>
        <p:blipFill>
          <a:blip r:embed="rId3"/>
          <a:stretch>
            <a:fillRect/>
          </a:stretch>
        </p:blipFill>
        <p:spPr>
          <a:xfrm>
            <a:off x="44682" y="1291429"/>
            <a:ext cx="318600" cy="318600"/>
          </a:xfrm>
          <a:prstGeom prst="rect">
            <a:avLst/>
          </a:prstGeom>
        </p:spPr>
      </p:pic>
      <p:pic>
        <p:nvPicPr>
          <p:cNvPr id="15" name="图片 14"/>
          <p:cNvPicPr>
            <a:picLocks noChangeAspect="1"/>
          </p:cNvPicPr>
          <p:nvPr/>
        </p:nvPicPr>
        <p:blipFill>
          <a:blip r:embed="rId3"/>
          <a:stretch>
            <a:fillRect/>
          </a:stretch>
        </p:blipFill>
        <p:spPr>
          <a:xfrm>
            <a:off x="2875902" y="29009"/>
            <a:ext cx="318600" cy="318600"/>
          </a:xfrm>
          <a:prstGeom prst="rect">
            <a:avLst/>
          </a:prstGeom>
        </p:spPr>
      </p:pic>
      <p:pic>
        <p:nvPicPr>
          <p:cNvPr id="16" name="图片 15"/>
          <p:cNvPicPr>
            <a:picLocks noChangeAspect="1"/>
          </p:cNvPicPr>
          <p:nvPr/>
        </p:nvPicPr>
        <p:blipFill>
          <a:blip r:embed="rId3"/>
          <a:stretch>
            <a:fillRect/>
          </a:stretch>
        </p:blipFill>
        <p:spPr>
          <a:xfrm>
            <a:off x="1181425" y="1829897"/>
            <a:ext cx="318600" cy="318600"/>
          </a:xfrm>
          <a:prstGeom prst="rect">
            <a:avLst/>
          </a:prstGeom>
        </p:spPr>
      </p:pic>
      <p:pic>
        <p:nvPicPr>
          <p:cNvPr id="17" name="图片 16"/>
          <p:cNvPicPr>
            <a:picLocks noChangeAspect="1"/>
          </p:cNvPicPr>
          <p:nvPr/>
        </p:nvPicPr>
        <p:blipFill>
          <a:blip r:embed="rId3"/>
          <a:stretch>
            <a:fillRect/>
          </a:stretch>
        </p:blipFill>
        <p:spPr>
          <a:xfrm>
            <a:off x="553662" y="992031"/>
            <a:ext cx="318600" cy="318600"/>
          </a:xfrm>
          <a:prstGeom prst="rect">
            <a:avLst/>
          </a:prstGeom>
        </p:spPr>
      </p:pic>
      <p:pic>
        <p:nvPicPr>
          <p:cNvPr id="18" name="图片 17"/>
          <p:cNvPicPr>
            <a:picLocks noChangeAspect="1"/>
          </p:cNvPicPr>
          <p:nvPr/>
        </p:nvPicPr>
        <p:blipFill>
          <a:blip r:embed="rId3"/>
          <a:stretch>
            <a:fillRect/>
          </a:stretch>
        </p:blipFill>
        <p:spPr>
          <a:xfrm>
            <a:off x="2379443" y="1878134"/>
            <a:ext cx="318600" cy="318600"/>
          </a:xfrm>
          <a:prstGeom prst="rect">
            <a:avLst/>
          </a:prstGeom>
        </p:spPr>
      </p:pic>
      <p:pic>
        <p:nvPicPr>
          <p:cNvPr id="19" name="图片 18"/>
          <p:cNvPicPr>
            <a:picLocks noChangeAspect="1"/>
          </p:cNvPicPr>
          <p:nvPr/>
        </p:nvPicPr>
        <p:blipFill>
          <a:blip r:embed="rId3"/>
          <a:stretch>
            <a:fillRect/>
          </a:stretch>
        </p:blipFill>
        <p:spPr>
          <a:xfrm>
            <a:off x="2410321" y="975390"/>
            <a:ext cx="318600" cy="318600"/>
          </a:xfrm>
          <a:prstGeom prst="rect">
            <a:avLst/>
          </a:prstGeom>
        </p:spPr>
      </p:pic>
      <p:pic>
        <p:nvPicPr>
          <p:cNvPr id="20" name="图片 19"/>
          <p:cNvPicPr>
            <a:picLocks noChangeAspect="1"/>
          </p:cNvPicPr>
          <p:nvPr/>
        </p:nvPicPr>
        <p:blipFill>
          <a:blip r:embed="rId3"/>
          <a:stretch>
            <a:fillRect/>
          </a:stretch>
        </p:blipFill>
        <p:spPr>
          <a:xfrm>
            <a:off x="-167562" y="2240348"/>
            <a:ext cx="318600" cy="318600"/>
          </a:xfrm>
          <a:prstGeom prst="rect">
            <a:avLst/>
          </a:prstGeom>
        </p:spPr>
      </p:pic>
      <p:sp>
        <p:nvSpPr>
          <p:cNvPr id="21" name="任意多边形 20"/>
          <p:cNvSpPr/>
          <p:nvPr/>
        </p:nvSpPr>
        <p:spPr>
          <a:xfrm>
            <a:off x="3810000" y="5086350"/>
            <a:ext cx="8096250" cy="1752600"/>
          </a:xfrm>
          <a:custGeom>
            <a:avLst/>
            <a:gdLst>
              <a:gd name="connsiteX0" fmla="*/ 8420100 w 8420100"/>
              <a:gd name="connsiteY0" fmla="*/ 38100 h 1828800"/>
              <a:gd name="connsiteX1" fmla="*/ 6667500 w 8420100"/>
              <a:gd name="connsiteY1" fmla="*/ 1638300 h 1828800"/>
              <a:gd name="connsiteX2" fmla="*/ 6057900 w 8420100"/>
              <a:gd name="connsiteY2" fmla="*/ 266700 h 1828800"/>
              <a:gd name="connsiteX3" fmla="*/ 4991100 w 8420100"/>
              <a:gd name="connsiteY3" fmla="*/ 1752600 h 1828800"/>
              <a:gd name="connsiteX4" fmla="*/ 4076700 w 8420100"/>
              <a:gd name="connsiteY4" fmla="*/ 1028700 h 1828800"/>
              <a:gd name="connsiteX5" fmla="*/ 3371850 w 8420100"/>
              <a:gd name="connsiteY5" fmla="*/ 1371600 h 1828800"/>
              <a:gd name="connsiteX6" fmla="*/ 2495550 w 8420100"/>
              <a:gd name="connsiteY6" fmla="*/ 533400 h 1828800"/>
              <a:gd name="connsiteX7" fmla="*/ 1409700 w 8420100"/>
              <a:gd name="connsiteY7" fmla="*/ 1619250 h 1828800"/>
              <a:gd name="connsiteX8" fmla="*/ 0 w 8420100"/>
              <a:gd name="connsiteY8" fmla="*/ 457200 h 1828800"/>
              <a:gd name="connsiteX9" fmla="*/ 2495550 w 8420100"/>
              <a:gd name="connsiteY9" fmla="*/ 1181100 h 1828800"/>
              <a:gd name="connsiteX10" fmla="*/ 3886200 w 8420100"/>
              <a:gd name="connsiteY10" fmla="*/ 0 h 1828800"/>
              <a:gd name="connsiteX11" fmla="*/ 3886200 w 8420100"/>
              <a:gd name="connsiteY11" fmla="*/ 1828800 h 1828800"/>
              <a:gd name="connsiteX12" fmla="*/ 5029200 w 8420100"/>
              <a:gd name="connsiteY12" fmla="*/ 647700 h 1828800"/>
              <a:gd name="connsiteX13" fmla="*/ 7905750 w 8420100"/>
              <a:gd name="connsiteY13" fmla="*/ 1200150 h 1828800"/>
              <a:gd name="connsiteX14" fmla="*/ 8420100 w 8420100"/>
              <a:gd name="connsiteY14" fmla="*/ 38100 h 1828800"/>
              <a:gd name="connsiteX0" fmla="*/ 8420100 w 8420100"/>
              <a:gd name="connsiteY0" fmla="*/ 38100 h 1828800"/>
              <a:gd name="connsiteX1" fmla="*/ 6667500 w 8420100"/>
              <a:gd name="connsiteY1" fmla="*/ 1638300 h 1828800"/>
              <a:gd name="connsiteX2" fmla="*/ 6057900 w 8420100"/>
              <a:gd name="connsiteY2" fmla="*/ 266700 h 1828800"/>
              <a:gd name="connsiteX3" fmla="*/ 4991100 w 8420100"/>
              <a:gd name="connsiteY3" fmla="*/ 1752600 h 1828800"/>
              <a:gd name="connsiteX4" fmla="*/ 4076700 w 8420100"/>
              <a:gd name="connsiteY4" fmla="*/ 1028700 h 1828800"/>
              <a:gd name="connsiteX5" fmla="*/ 2495550 w 8420100"/>
              <a:gd name="connsiteY5" fmla="*/ 533400 h 1828800"/>
              <a:gd name="connsiteX6" fmla="*/ 1409700 w 8420100"/>
              <a:gd name="connsiteY6" fmla="*/ 1619250 h 1828800"/>
              <a:gd name="connsiteX7" fmla="*/ 0 w 8420100"/>
              <a:gd name="connsiteY7" fmla="*/ 457200 h 1828800"/>
              <a:gd name="connsiteX8" fmla="*/ 2495550 w 8420100"/>
              <a:gd name="connsiteY8" fmla="*/ 1181100 h 1828800"/>
              <a:gd name="connsiteX9" fmla="*/ 3886200 w 8420100"/>
              <a:gd name="connsiteY9" fmla="*/ 0 h 1828800"/>
              <a:gd name="connsiteX10" fmla="*/ 3886200 w 8420100"/>
              <a:gd name="connsiteY10" fmla="*/ 1828800 h 1828800"/>
              <a:gd name="connsiteX11" fmla="*/ 5029200 w 8420100"/>
              <a:gd name="connsiteY11" fmla="*/ 647700 h 1828800"/>
              <a:gd name="connsiteX12" fmla="*/ 7905750 w 8420100"/>
              <a:gd name="connsiteY12" fmla="*/ 1200150 h 1828800"/>
              <a:gd name="connsiteX13" fmla="*/ 8420100 w 8420100"/>
              <a:gd name="connsiteY13" fmla="*/ 38100 h 1828800"/>
              <a:gd name="connsiteX0" fmla="*/ 8420100 w 8420100"/>
              <a:gd name="connsiteY0" fmla="*/ 38100 h 1828800"/>
              <a:gd name="connsiteX1" fmla="*/ 6667500 w 8420100"/>
              <a:gd name="connsiteY1" fmla="*/ 1638300 h 1828800"/>
              <a:gd name="connsiteX2" fmla="*/ 6057900 w 8420100"/>
              <a:gd name="connsiteY2" fmla="*/ 266700 h 1828800"/>
              <a:gd name="connsiteX3" fmla="*/ 4991100 w 8420100"/>
              <a:gd name="connsiteY3" fmla="*/ 1752600 h 1828800"/>
              <a:gd name="connsiteX4" fmla="*/ 2495550 w 8420100"/>
              <a:gd name="connsiteY4" fmla="*/ 533400 h 1828800"/>
              <a:gd name="connsiteX5" fmla="*/ 1409700 w 8420100"/>
              <a:gd name="connsiteY5" fmla="*/ 1619250 h 1828800"/>
              <a:gd name="connsiteX6" fmla="*/ 0 w 8420100"/>
              <a:gd name="connsiteY6" fmla="*/ 457200 h 1828800"/>
              <a:gd name="connsiteX7" fmla="*/ 2495550 w 8420100"/>
              <a:gd name="connsiteY7" fmla="*/ 1181100 h 1828800"/>
              <a:gd name="connsiteX8" fmla="*/ 3886200 w 8420100"/>
              <a:gd name="connsiteY8" fmla="*/ 0 h 1828800"/>
              <a:gd name="connsiteX9" fmla="*/ 3886200 w 8420100"/>
              <a:gd name="connsiteY9" fmla="*/ 1828800 h 1828800"/>
              <a:gd name="connsiteX10" fmla="*/ 5029200 w 8420100"/>
              <a:gd name="connsiteY10" fmla="*/ 647700 h 1828800"/>
              <a:gd name="connsiteX11" fmla="*/ 7905750 w 8420100"/>
              <a:gd name="connsiteY11" fmla="*/ 1200150 h 1828800"/>
              <a:gd name="connsiteX12" fmla="*/ 8420100 w 8420100"/>
              <a:gd name="connsiteY12" fmla="*/ 38100 h 1828800"/>
              <a:gd name="connsiteX0" fmla="*/ 8420100 w 8420100"/>
              <a:gd name="connsiteY0" fmla="*/ 38100 h 1828800"/>
              <a:gd name="connsiteX1" fmla="*/ 6667500 w 8420100"/>
              <a:gd name="connsiteY1" fmla="*/ 1638300 h 1828800"/>
              <a:gd name="connsiteX2" fmla="*/ 6057900 w 8420100"/>
              <a:gd name="connsiteY2" fmla="*/ 266700 h 1828800"/>
              <a:gd name="connsiteX3" fmla="*/ 4895850 w 8420100"/>
              <a:gd name="connsiteY3" fmla="*/ 1485900 h 1828800"/>
              <a:gd name="connsiteX4" fmla="*/ 2495550 w 8420100"/>
              <a:gd name="connsiteY4" fmla="*/ 533400 h 1828800"/>
              <a:gd name="connsiteX5" fmla="*/ 1409700 w 8420100"/>
              <a:gd name="connsiteY5" fmla="*/ 1619250 h 1828800"/>
              <a:gd name="connsiteX6" fmla="*/ 0 w 8420100"/>
              <a:gd name="connsiteY6" fmla="*/ 457200 h 1828800"/>
              <a:gd name="connsiteX7" fmla="*/ 2495550 w 8420100"/>
              <a:gd name="connsiteY7" fmla="*/ 1181100 h 1828800"/>
              <a:gd name="connsiteX8" fmla="*/ 3886200 w 8420100"/>
              <a:gd name="connsiteY8" fmla="*/ 0 h 1828800"/>
              <a:gd name="connsiteX9" fmla="*/ 3886200 w 8420100"/>
              <a:gd name="connsiteY9" fmla="*/ 1828800 h 1828800"/>
              <a:gd name="connsiteX10" fmla="*/ 5029200 w 8420100"/>
              <a:gd name="connsiteY10" fmla="*/ 647700 h 1828800"/>
              <a:gd name="connsiteX11" fmla="*/ 7905750 w 8420100"/>
              <a:gd name="connsiteY11" fmla="*/ 1200150 h 1828800"/>
              <a:gd name="connsiteX12" fmla="*/ 8420100 w 8420100"/>
              <a:gd name="connsiteY12" fmla="*/ 38100 h 1828800"/>
              <a:gd name="connsiteX0" fmla="*/ 8420100 w 8420100"/>
              <a:gd name="connsiteY0" fmla="*/ 38100 h 1638300"/>
              <a:gd name="connsiteX1" fmla="*/ 6667500 w 8420100"/>
              <a:gd name="connsiteY1" fmla="*/ 1638300 h 1638300"/>
              <a:gd name="connsiteX2" fmla="*/ 6057900 w 8420100"/>
              <a:gd name="connsiteY2" fmla="*/ 266700 h 1638300"/>
              <a:gd name="connsiteX3" fmla="*/ 4895850 w 8420100"/>
              <a:gd name="connsiteY3" fmla="*/ 1485900 h 1638300"/>
              <a:gd name="connsiteX4" fmla="*/ 2495550 w 8420100"/>
              <a:gd name="connsiteY4" fmla="*/ 533400 h 1638300"/>
              <a:gd name="connsiteX5" fmla="*/ 1409700 w 8420100"/>
              <a:gd name="connsiteY5" fmla="*/ 1619250 h 1638300"/>
              <a:gd name="connsiteX6" fmla="*/ 0 w 8420100"/>
              <a:gd name="connsiteY6" fmla="*/ 457200 h 1638300"/>
              <a:gd name="connsiteX7" fmla="*/ 2495550 w 8420100"/>
              <a:gd name="connsiteY7" fmla="*/ 1181100 h 1638300"/>
              <a:gd name="connsiteX8" fmla="*/ 3886200 w 8420100"/>
              <a:gd name="connsiteY8" fmla="*/ 0 h 1638300"/>
              <a:gd name="connsiteX9" fmla="*/ 3524250 w 8420100"/>
              <a:gd name="connsiteY9" fmla="*/ 1466850 h 1638300"/>
              <a:gd name="connsiteX10" fmla="*/ 5029200 w 8420100"/>
              <a:gd name="connsiteY10" fmla="*/ 647700 h 1638300"/>
              <a:gd name="connsiteX11" fmla="*/ 7905750 w 8420100"/>
              <a:gd name="connsiteY11" fmla="*/ 1200150 h 1638300"/>
              <a:gd name="connsiteX12" fmla="*/ 8420100 w 8420100"/>
              <a:gd name="connsiteY12" fmla="*/ 38100 h 1638300"/>
              <a:gd name="connsiteX0" fmla="*/ 8420100 w 8420100"/>
              <a:gd name="connsiteY0" fmla="*/ 38100 h 1752600"/>
              <a:gd name="connsiteX1" fmla="*/ 6667500 w 8420100"/>
              <a:gd name="connsiteY1" fmla="*/ 1638300 h 1752600"/>
              <a:gd name="connsiteX2" fmla="*/ 6057900 w 8420100"/>
              <a:gd name="connsiteY2" fmla="*/ 266700 h 1752600"/>
              <a:gd name="connsiteX3" fmla="*/ 5067300 w 8420100"/>
              <a:gd name="connsiteY3" fmla="*/ 1752600 h 1752600"/>
              <a:gd name="connsiteX4" fmla="*/ 2495550 w 8420100"/>
              <a:gd name="connsiteY4" fmla="*/ 533400 h 1752600"/>
              <a:gd name="connsiteX5" fmla="*/ 1409700 w 8420100"/>
              <a:gd name="connsiteY5" fmla="*/ 1619250 h 1752600"/>
              <a:gd name="connsiteX6" fmla="*/ 0 w 8420100"/>
              <a:gd name="connsiteY6" fmla="*/ 457200 h 1752600"/>
              <a:gd name="connsiteX7" fmla="*/ 2495550 w 8420100"/>
              <a:gd name="connsiteY7" fmla="*/ 1181100 h 1752600"/>
              <a:gd name="connsiteX8" fmla="*/ 3886200 w 8420100"/>
              <a:gd name="connsiteY8" fmla="*/ 0 h 1752600"/>
              <a:gd name="connsiteX9" fmla="*/ 3524250 w 8420100"/>
              <a:gd name="connsiteY9" fmla="*/ 1466850 h 1752600"/>
              <a:gd name="connsiteX10" fmla="*/ 5029200 w 8420100"/>
              <a:gd name="connsiteY10" fmla="*/ 647700 h 1752600"/>
              <a:gd name="connsiteX11" fmla="*/ 7905750 w 8420100"/>
              <a:gd name="connsiteY11" fmla="*/ 1200150 h 1752600"/>
              <a:gd name="connsiteX12" fmla="*/ 8420100 w 8420100"/>
              <a:gd name="connsiteY12" fmla="*/ 38100 h 1752600"/>
              <a:gd name="connsiteX0" fmla="*/ 8096250 w 8096250"/>
              <a:gd name="connsiteY0" fmla="*/ 228600 h 1752600"/>
              <a:gd name="connsiteX1" fmla="*/ 6667500 w 8096250"/>
              <a:gd name="connsiteY1" fmla="*/ 1638300 h 1752600"/>
              <a:gd name="connsiteX2" fmla="*/ 6057900 w 8096250"/>
              <a:gd name="connsiteY2" fmla="*/ 266700 h 1752600"/>
              <a:gd name="connsiteX3" fmla="*/ 5067300 w 8096250"/>
              <a:gd name="connsiteY3" fmla="*/ 1752600 h 1752600"/>
              <a:gd name="connsiteX4" fmla="*/ 2495550 w 8096250"/>
              <a:gd name="connsiteY4" fmla="*/ 533400 h 1752600"/>
              <a:gd name="connsiteX5" fmla="*/ 1409700 w 8096250"/>
              <a:gd name="connsiteY5" fmla="*/ 1619250 h 1752600"/>
              <a:gd name="connsiteX6" fmla="*/ 0 w 8096250"/>
              <a:gd name="connsiteY6" fmla="*/ 457200 h 1752600"/>
              <a:gd name="connsiteX7" fmla="*/ 2495550 w 8096250"/>
              <a:gd name="connsiteY7" fmla="*/ 1181100 h 1752600"/>
              <a:gd name="connsiteX8" fmla="*/ 3886200 w 8096250"/>
              <a:gd name="connsiteY8" fmla="*/ 0 h 1752600"/>
              <a:gd name="connsiteX9" fmla="*/ 3524250 w 8096250"/>
              <a:gd name="connsiteY9" fmla="*/ 1466850 h 1752600"/>
              <a:gd name="connsiteX10" fmla="*/ 5029200 w 8096250"/>
              <a:gd name="connsiteY10" fmla="*/ 647700 h 1752600"/>
              <a:gd name="connsiteX11" fmla="*/ 7905750 w 8096250"/>
              <a:gd name="connsiteY11" fmla="*/ 1200150 h 1752600"/>
              <a:gd name="connsiteX12" fmla="*/ 8096250 w 8096250"/>
              <a:gd name="connsiteY12" fmla="*/ 228600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96250" h="1752600">
                <a:moveTo>
                  <a:pt x="8096250" y="228600"/>
                </a:moveTo>
                <a:lnTo>
                  <a:pt x="6667500" y="1638300"/>
                </a:lnTo>
                <a:lnTo>
                  <a:pt x="6057900" y="266700"/>
                </a:lnTo>
                <a:lnTo>
                  <a:pt x="5067300" y="1752600"/>
                </a:lnTo>
                <a:lnTo>
                  <a:pt x="2495550" y="533400"/>
                </a:lnTo>
                <a:lnTo>
                  <a:pt x="1409700" y="1619250"/>
                </a:lnTo>
                <a:lnTo>
                  <a:pt x="0" y="457200"/>
                </a:lnTo>
                <a:lnTo>
                  <a:pt x="2495550" y="1181100"/>
                </a:lnTo>
                <a:lnTo>
                  <a:pt x="3886200" y="0"/>
                </a:lnTo>
                <a:lnTo>
                  <a:pt x="3524250" y="1466850"/>
                </a:lnTo>
                <a:lnTo>
                  <a:pt x="5029200" y="647700"/>
                </a:lnTo>
                <a:lnTo>
                  <a:pt x="7905750" y="1200150"/>
                </a:lnTo>
                <a:lnTo>
                  <a:pt x="8096250" y="228600"/>
                </a:lnTo>
                <a:close/>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22" name="图片 21"/>
          <p:cNvPicPr>
            <a:picLocks noChangeAspect="1"/>
          </p:cNvPicPr>
          <p:nvPr/>
        </p:nvPicPr>
        <p:blipFill>
          <a:blip r:embed="rId3"/>
          <a:stretch>
            <a:fillRect/>
          </a:stretch>
        </p:blipFill>
        <p:spPr>
          <a:xfrm>
            <a:off x="3650700" y="5403384"/>
            <a:ext cx="318600" cy="318600"/>
          </a:xfrm>
          <a:prstGeom prst="rect">
            <a:avLst/>
          </a:prstGeom>
        </p:spPr>
      </p:pic>
      <p:pic>
        <p:nvPicPr>
          <p:cNvPr id="23" name="图片 22"/>
          <p:cNvPicPr>
            <a:picLocks noChangeAspect="1"/>
          </p:cNvPicPr>
          <p:nvPr/>
        </p:nvPicPr>
        <p:blipFill>
          <a:blip r:embed="rId3"/>
          <a:stretch>
            <a:fillRect/>
          </a:stretch>
        </p:blipFill>
        <p:spPr>
          <a:xfrm>
            <a:off x="5098323" y="6539400"/>
            <a:ext cx="318600" cy="318600"/>
          </a:xfrm>
          <a:prstGeom prst="rect">
            <a:avLst/>
          </a:prstGeom>
        </p:spPr>
      </p:pic>
      <p:pic>
        <p:nvPicPr>
          <p:cNvPr id="24" name="图片 23"/>
          <p:cNvPicPr>
            <a:picLocks noChangeAspect="1"/>
          </p:cNvPicPr>
          <p:nvPr/>
        </p:nvPicPr>
        <p:blipFill>
          <a:blip r:embed="rId3"/>
          <a:stretch>
            <a:fillRect/>
          </a:stretch>
        </p:blipFill>
        <p:spPr>
          <a:xfrm>
            <a:off x="6162344" y="5490868"/>
            <a:ext cx="318600" cy="318600"/>
          </a:xfrm>
          <a:prstGeom prst="rect">
            <a:avLst/>
          </a:prstGeom>
        </p:spPr>
      </p:pic>
      <p:pic>
        <p:nvPicPr>
          <p:cNvPr id="25" name="图片 24"/>
          <p:cNvPicPr>
            <a:picLocks noChangeAspect="1"/>
          </p:cNvPicPr>
          <p:nvPr/>
        </p:nvPicPr>
        <p:blipFill>
          <a:blip r:embed="rId3"/>
          <a:stretch>
            <a:fillRect/>
          </a:stretch>
        </p:blipFill>
        <p:spPr>
          <a:xfrm>
            <a:off x="9722777" y="5244084"/>
            <a:ext cx="318600" cy="318600"/>
          </a:xfrm>
          <a:prstGeom prst="rect">
            <a:avLst/>
          </a:prstGeom>
        </p:spPr>
      </p:pic>
      <p:pic>
        <p:nvPicPr>
          <p:cNvPr id="26" name="图片 25"/>
          <p:cNvPicPr>
            <a:picLocks noChangeAspect="1"/>
          </p:cNvPicPr>
          <p:nvPr/>
        </p:nvPicPr>
        <p:blipFill>
          <a:blip r:embed="rId3"/>
          <a:stretch>
            <a:fillRect/>
          </a:stretch>
        </p:blipFill>
        <p:spPr>
          <a:xfrm>
            <a:off x="7215307" y="6403859"/>
            <a:ext cx="318600" cy="318600"/>
          </a:xfrm>
          <a:prstGeom prst="rect">
            <a:avLst/>
          </a:prstGeom>
        </p:spPr>
      </p:pic>
      <p:pic>
        <p:nvPicPr>
          <p:cNvPr id="27" name="图片 26"/>
          <p:cNvPicPr>
            <a:picLocks noChangeAspect="1"/>
          </p:cNvPicPr>
          <p:nvPr/>
        </p:nvPicPr>
        <p:blipFill>
          <a:blip r:embed="rId3"/>
          <a:stretch>
            <a:fillRect/>
          </a:stretch>
        </p:blipFill>
        <p:spPr>
          <a:xfrm>
            <a:off x="7562300" y="4953000"/>
            <a:ext cx="318600" cy="318600"/>
          </a:xfrm>
          <a:prstGeom prst="rect">
            <a:avLst/>
          </a:prstGeom>
        </p:spPr>
      </p:pic>
      <p:pic>
        <p:nvPicPr>
          <p:cNvPr id="28" name="图片 27"/>
          <p:cNvPicPr>
            <a:picLocks noChangeAspect="1"/>
          </p:cNvPicPr>
          <p:nvPr/>
        </p:nvPicPr>
        <p:blipFill>
          <a:blip r:embed="rId3"/>
          <a:stretch>
            <a:fillRect/>
          </a:stretch>
        </p:blipFill>
        <p:spPr>
          <a:xfrm>
            <a:off x="6167971" y="6085259"/>
            <a:ext cx="318600" cy="318600"/>
          </a:xfrm>
          <a:prstGeom prst="rect">
            <a:avLst/>
          </a:prstGeom>
        </p:spPr>
      </p:pic>
      <p:pic>
        <p:nvPicPr>
          <p:cNvPr id="29" name="图片 28"/>
          <p:cNvPicPr>
            <a:picLocks noChangeAspect="1"/>
          </p:cNvPicPr>
          <p:nvPr/>
        </p:nvPicPr>
        <p:blipFill>
          <a:blip r:embed="rId3"/>
          <a:stretch>
            <a:fillRect/>
          </a:stretch>
        </p:blipFill>
        <p:spPr>
          <a:xfrm>
            <a:off x="8750920" y="6666829"/>
            <a:ext cx="318600" cy="318600"/>
          </a:xfrm>
          <a:prstGeom prst="rect">
            <a:avLst/>
          </a:prstGeom>
        </p:spPr>
      </p:pic>
      <p:pic>
        <p:nvPicPr>
          <p:cNvPr id="30" name="图片 29"/>
          <p:cNvPicPr>
            <a:picLocks noChangeAspect="1"/>
          </p:cNvPicPr>
          <p:nvPr/>
        </p:nvPicPr>
        <p:blipFill>
          <a:blip r:embed="rId3"/>
          <a:stretch>
            <a:fillRect/>
          </a:stretch>
        </p:blipFill>
        <p:spPr>
          <a:xfrm>
            <a:off x="8673989" y="5572643"/>
            <a:ext cx="318600" cy="318600"/>
          </a:xfrm>
          <a:prstGeom prst="rect">
            <a:avLst/>
          </a:prstGeom>
        </p:spPr>
      </p:pic>
      <p:pic>
        <p:nvPicPr>
          <p:cNvPr id="31" name="图片 30"/>
          <p:cNvPicPr>
            <a:picLocks noChangeAspect="1"/>
          </p:cNvPicPr>
          <p:nvPr/>
        </p:nvPicPr>
        <p:blipFill>
          <a:blip r:embed="rId3"/>
          <a:stretch>
            <a:fillRect/>
          </a:stretch>
        </p:blipFill>
        <p:spPr>
          <a:xfrm>
            <a:off x="10287855" y="6527954"/>
            <a:ext cx="318600" cy="318600"/>
          </a:xfrm>
          <a:prstGeom prst="rect">
            <a:avLst/>
          </a:prstGeom>
        </p:spPr>
      </p:pic>
      <p:pic>
        <p:nvPicPr>
          <p:cNvPr id="32" name="图片 31"/>
          <p:cNvPicPr>
            <a:picLocks noChangeAspect="1"/>
          </p:cNvPicPr>
          <p:nvPr/>
        </p:nvPicPr>
        <p:blipFill>
          <a:blip r:embed="rId3"/>
          <a:stretch>
            <a:fillRect/>
          </a:stretch>
        </p:blipFill>
        <p:spPr>
          <a:xfrm>
            <a:off x="11494901" y="6151015"/>
            <a:ext cx="318600" cy="318600"/>
          </a:xfrm>
          <a:prstGeom prst="rect">
            <a:avLst/>
          </a:prstGeom>
        </p:spPr>
      </p:pic>
      <p:pic>
        <p:nvPicPr>
          <p:cNvPr id="33" name="图片 32"/>
          <p:cNvPicPr>
            <a:picLocks noChangeAspect="1"/>
          </p:cNvPicPr>
          <p:nvPr/>
        </p:nvPicPr>
        <p:blipFill>
          <a:blip r:embed="rId3"/>
          <a:stretch>
            <a:fillRect/>
          </a:stretch>
        </p:blipFill>
        <p:spPr>
          <a:xfrm>
            <a:off x="11723954" y="5225860"/>
            <a:ext cx="318600" cy="318600"/>
          </a:xfrm>
          <a:prstGeom prst="rect">
            <a:avLst/>
          </a:prstGeom>
        </p:spPr>
      </p:pic>
      <p:grpSp>
        <p:nvGrpSpPr>
          <p:cNvPr id="3" name="Group 4"/>
          <p:cNvGrpSpPr>
            <a:grpSpLocks noChangeAspect="1"/>
          </p:cNvGrpSpPr>
          <p:nvPr/>
        </p:nvGrpSpPr>
        <p:grpSpPr bwMode="auto">
          <a:xfrm>
            <a:off x="5140470" y="1914157"/>
            <a:ext cx="1957684" cy="1843948"/>
            <a:chOff x="3208" y="1353"/>
            <a:chExt cx="1245" cy="985"/>
          </a:xfrm>
        </p:grpSpPr>
        <p:sp>
          <p:nvSpPr>
            <p:cNvPr id="35" name="Freeform 5"/>
            <p:cNvSpPr>
              <a:spLocks noEditPoints="1"/>
            </p:cNvSpPr>
            <p:nvPr/>
          </p:nvSpPr>
          <p:spPr bwMode="auto">
            <a:xfrm>
              <a:off x="3208" y="1353"/>
              <a:ext cx="1245" cy="985"/>
            </a:xfrm>
            <a:custGeom>
              <a:avLst/>
              <a:gdLst>
                <a:gd name="T0" fmla="*/ 1146 w 1245"/>
                <a:gd name="T1" fmla="*/ 425 h 985"/>
                <a:gd name="T2" fmla="*/ 1146 w 1245"/>
                <a:gd name="T3" fmla="*/ 121 h 985"/>
                <a:gd name="T4" fmla="*/ 973 w 1245"/>
                <a:gd name="T5" fmla="*/ 121 h 985"/>
                <a:gd name="T6" fmla="*/ 804 w 1245"/>
                <a:gd name="T7" fmla="*/ 121 h 985"/>
                <a:gd name="T8" fmla="*/ 761 w 1245"/>
                <a:gd name="T9" fmla="*/ 121 h 985"/>
                <a:gd name="T10" fmla="*/ 631 w 1245"/>
                <a:gd name="T11" fmla="*/ 121 h 985"/>
                <a:gd name="T12" fmla="*/ 631 w 1245"/>
                <a:gd name="T13" fmla="*/ 0 h 985"/>
                <a:gd name="T14" fmla="*/ 247 w 1245"/>
                <a:gd name="T15" fmla="*/ 0 h 985"/>
                <a:gd name="T16" fmla="*/ 247 w 1245"/>
                <a:gd name="T17" fmla="*/ 4 h 985"/>
                <a:gd name="T18" fmla="*/ 91 w 1245"/>
                <a:gd name="T19" fmla="*/ 160 h 985"/>
                <a:gd name="T20" fmla="*/ 91 w 1245"/>
                <a:gd name="T21" fmla="*/ 425 h 985"/>
                <a:gd name="T22" fmla="*/ 0 w 1245"/>
                <a:gd name="T23" fmla="*/ 425 h 985"/>
                <a:gd name="T24" fmla="*/ 0 w 1245"/>
                <a:gd name="T25" fmla="*/ 985 h 985"/>
                <a:gd name="T26" fmla="*/ 1245 w 1245"/>
                <a:gd name="T27" fmla="*/ 985 h 985"/>
                <a:gd name="T28" fmla="*/ 1245 w 1245"/>
                <a:gd name="T29" fmla="*/ 425 h 985"/>
                <a:gd name="T30" fmla="*/ 1146 w 1245"/>
                <a:gd name="T31" fmla="*/ 425 h 985"/>
                <a:gd name="T32" fmla="*/ 1085 w 1245"/>
                <a:gd name="T33" fmla="*/ 186 h 985"/>
                <a:gd name="T34" fmla="*/ 1085 w 1245"/>
                <a:gd name="T35" fmla="*/ 186 h 985"/>
                <a:gd name="T36" fmla="*/ 1085 w 1245"/>
                <a:gd name="T37" fmla="*/ 425 h 985"/>
                <a:gd name="T38" fmla="*/ 973 w 1245"/>
                <a:gd name="T39" fmla="*/ 425 h 985"/>
                <a:gd name="T40" fmla="*/ 973 w 1245"/>
                <a:gd name="T41" fmla="*/ 186 h 985"/>
                <a:gd name="T42" fmla="*/ 1085 w 1245"/>
                <a:gd name="T43" fmla="*/ 186 h 985"/>
                <a:gd name="T44" fmla="*/ 1085 w 1245"/>
                <a:gd name="T45" fmla="*/ 425 h 985"/>
                <a:gd name="T46" fmla="*/ 826 w 1245"/>
                <a:gd name="T47" fmla="*/ 186 h 985"/>
                <a:gd name="T48" fmla="*/ 912 w 1245"/>
                <a:gd name="T49" fmla="*/ 186 h 985"/>
                <a:gd name="T50" fmla="*/ 912 w 1245"/>
                <a:gd name="T51" fmla="*/ 425 h 985"/>
                <a:gd name="T52" fmla="*/ 804 w 1245"/>
                <a:gd name="T53" fmla="*/ 425 h 985"/>
                <a:gd name="T54" fmla="*/ 804 w 1245"/>
                <a:gd name="T55" fmla="*/ 186 h 985"/>
                <a:gd name="T56" fmla="*/ 826 w 1245"/>
                <a:gd name="T57" fmla="*/ 186 h 985"/>
                <a:gd name="T58" fmla="*/ 778 w 1245"/>
                <a:gd name="T59" fmla="*/ 785 h 985"/>
                <a:gd name="T60" fmla="*/ 467 w 1245"/>
                <a:gd name="T61" fmla="*/ 785 h 985"/>
                <a:gd name="T62" fmla="*/ 467 w 1245"/>
                <a:gd name="T63" fmla="*/ 629 h 985"/>
                <a:gd name="T64" fmla="*/ 778 w 1245"/>
                <a:gd name="T65" fmla="*/ 629 h 985"/>
                <a:gd name="T66" fmla="*/ 778 w 1245"/>
                <a:gd name="T67" fmla="*/ 785 h 985"/>
                <a:gd name="T68" fmla="*/ 653 w 1245"/>
                <a:gd name="T69" fmla="*/ 186 h 985"/>
                <a:gd name="T70" fmla="*/ 740 w 1245"/>
                <a:gd name="T71" fmla="*/ 186 h 985"/>
                <a:gd name="T72" fmla="*/ 740 w 1245"/>
                <a:gd name="T73" fmla="*/ 425 h 985"/>
                <a:gd name="T74" fmla="*/ 631 w 1245"/>
                <a:gd name="T75" fmla="*/ 425 h 985"/>
                <a:gd name="T76" fmla="*/ 631 w 1245"/>
                <a:gd name="T77" fmla="*/ 186 h 985"/>
                <a:gd name="T78" fmla="*/ 653 w 1245"/>
                <a:gd name="T79" fmla="*/ 186 h 985"/>
                <a:gd name="T80" fmla="*/ 152 w 1245"/>
                <a:gd name="T81" fmla="*/ 221 h 985"/>
                <a:gd name="T82" fmla="*/ 307 w 1245"/>
                <a:gd name="T83" fmla="*/ 221 h 985"/>
                <a:gd name="T84" fmla="*/ 307 w 1245"/>
                <a:gd name="T85" fmla="*/ 65 h 985"/>
                <a:gd name="T86" fmla="*/ 571 w 1245"/>
                <a:gd name="T87" fmla="*/ 65 h 985"/>
                <a:gd name="T88" fmla="*/ 571 w 1245"/>
                <a:gd name="T89" fmla="*/ 425 h 985"/>
                <a:gd name="T90" fmla="*/ 152 w 1245"/>
                <a:gd name="T91" fmla="*/ 425 h 985"/>
                <a:gd name="T92" fmla="*/ 152 w 1245"/>
                <a:gd name="T93" fmla="*/ 221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45" h="985">
                  <a:moveTo>
                    <a:pt x="1146" y="425"/>
                  </a:moveTo>
                  <a:lnTo>
                    <a:pt x="1146" y="121"/>
                  </a:lnTo>
                  <a:lnTo>
                    <a:pt x="973" y="121"/>
                  </a:lnTo>
                  <a:lnTo>
                    <a:pt x="804" y="121"/>
                  </a:lnTo>
                  <a:lnTo>
                    <a:pt x="761" y="121"/>
                  </a:lnTo>
                  <a:lnTo>
                    <a:pt x="631" y="121"/>
                  </a:lnTo>
                  <a:lnTo>
                    <a:pt x="631" y="0"/>
                  </a:lnTo>
                  <a:lnTo>
                    <a:pt x="247" y="0"/>
                  </a:lnTo>
                  <a:lnTo>
                    <a:pt x="247" y="4"/>
                  </a:lnTo>
                  <a:lnTo>
                    <a:pt x="91" y="160"/>
                  </a:lnTo>
                  <a:lnTo>
                    <a:pt x="91" y="425"/>
                  </a:lnTo>
                  <a:lnTo>
                    <a:pt x="0" y="425"/>
                  </a:lnTo>
                  <a:lnTo>
                    <a:pt x="0" y="985"/>
                  </a:lnTo>
                  <a:lnTo>
                    <a:pt x="1245" y="985"/>
                  </a:lnTo>
                  <a:lnTo>
                    <a:pt x="1245" y="425"/>
                  </a:lnTo>
                  <a:lnTo>
                    <a:pt x="1146" y="425"/>
                  </a:lnTo>
                  <a:close/>
                  <a:moveTo>
                    <a:pt x="1085" y="186"/>
                  </a:moveTo>
                  <a:lnTo>
                    <a:pt x="1085" y="186"/>
                  </a:lnTo>
                  <a:close/>
                  <a:moveTo>
                    <a:pt x="1085" y="425"/>
                  </a:moveTo>
                  <a:lnTo>
                    <a:pt x="973" y="425"/>
                  </a:lnTo>
                  <a:lnTo>
                    <a:pt x="973" y="186"/>
                  </a:lnTo>
                  <a:lnTo>
                    <a:pt x="1085" y="186"/>
                  </a:lnTo>
                  <a:lnTo>
                    <a:pt x="1085" y="425"/>
                  </a:lnTo>
                  <a:close/>
                  <a:moveTo>
                    <a:pt x="826" y="186"/>
                  </a:moveTo>
                  <a:lnTo>
                    <a:pt x="912" y="186"/>
                  </a:lnTo>
                  <a:lnTo>
                    <a:pt x="912" y="425"/>
                  </a:lnTo>
                  <a:lnTo>
                    <a:pt x="804" y="425"/>
                  </a:lnTo>
                  <a:lnTo>
                    <a:pt x="804" y="186"/>
                  </a:lnTo>
                  <a:lnTo>
                    <a:pt x="826" y="186"/>
                  </a:lnTo>
                  <a:close/>
                  <a:moveTo>
                    <a:pt x="778" y="785"/>
                  </a:moveTo>
                  <a:lnTo>
                    <a:pt x="467" y="785"/>
                  </a:lnTo>
                  <a:lnTo>
                    <a:pt x="467" y="629"/>
                  </a:lnTo>
                  <a:lnTo>
                    <a:pt x="778" y="629"/>
                  </a:lnTo>
                  <a:lnTo>
                    <a:pt x="778" y="785"/>
                  </a:lnTo>
                  <a:close/>
                  <a:moveTo>
                    <a:pt x="653" y="186"/>
                  </a:moveTo>
                  <a:lnTo>
                    <a:pt x="740" y="186"/>
                  </a:lnTo>
                  <a:lnTo>
                    <a:pt x="740" y="425"/>
                  </a:lnTo>
                  <a:lnTo>
                    <a:pt x="631" y="425"/>
                  </a:lnTo>
                  <a:lnTo>
                    <a:pt x="631" y="186"/>
                  </a:lnTo>
                  <a:lnTo>
                    <a:pt x="653" y="186"/>
                  </a:lnTo>
                  <a:close/>
                  <a:moveTo>
                    <a:pt x="152" y="221"/>
                  </a:moveTo>
                  <a:lnTo>
                    <a:pt x="307" y="221"/>
                  </a:lnTo>
                  <a:lnTo>
                    <a:pt x="307" y="65"/>
                  </a:lnTo>
                  <a:lnTo>
                    <a:pt x="571" y="65"/>
                  </a:lnTo>
                  <a:lnTo>
                    <a:pt x="571" y="425"/>
                  </a:lnTo>
                  <a:lnTo>
                    <a:pt x="152" y="425"/>
                  </a:lnTo>
                  <a:lnTo>
                    <a:pt x="152" y="2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
            <p:cNvSpPr>
              <a:spLocks noEditPoints="1"/>
            </p:cNvSpPr>
            <p:nvPr/>
          </p:nvSpPr>
          <p:spPr bwMode="auto">
            <a:xfrm>
              <a:off x="3208" y="1353"/>
              <a:ext cx="1245" cy="985"/>
            </a:xfrm>
            <a:custGeom>
              <a:avLst/>
              <a:gdLst>
                <a:gd name="T0" fmla="*/ 1146 w 1245"/>
                <a:gd name="T1" fmla="*/ 425 h 985"/>
                <a:gd name="T2" fmla="*/ 1146 w 1245"/>
                <a:gd name="T3" fmla="*/ 121 h 985"/>
                <a:gd name="T4" fmla="*/ 973 w 1245"/>
                <a:gd name="T5" fmla="*/ 121 h 985"/>
                <a:gd name="T6" fmla="*/ 804 w 1245"/>
                <a:gd name="T7" fmla="*/ 121 h 985"/>
                <a:gd name="T8" fmla="*/ 761 w 1245"/>
                <a:gd name="T9" fmla="*/ 121 h 985"/>
                <a:gd name="T10" fmla="*/ 631 w 1245"/>
                <a:gd name="T11" fmla="*/ 121 h 985"/>
                <a:gd name="T12" fmla="*/ 631 w 1245"/>
                <a:gd name="T13" fmla="*/ 0 h 985"/>
                <a:gd name="T14" fmla="*/ 247 w 1245"/>
                <a:gd name="T15" fmla="*/ 0 h 985"/>
                <a:gd name="T16" fmla="*/ 247 w 1245"/>
                <a:gd name="T17" fmla="*/ 4 h 985"/>
                <a:gd name="T18" fmla="*/ 91 w 1245"/>
                <a:gd name="T19" fmla="*/ 160 h 985"/>
                <a:gd name="T20" fmla="*/ 91 w 1245"/>
                <a:gd name="T21" fmla="*/ 425 h 985"/>
                <a:gd name="T22" fmla="*/ 0 w 1245"/>
                <a:gd name="T23" fmla="*/ 425 h 985"/>
                <a:gd name="T24" fmla="*/ 0 w 1245"/>
                <a:gd name="T25" fmla="*/ 985 h 985"/>
                <a:gd name="T26" fmla="*/ 1245 w 1245"/>
                <a:gd name="T27" fmla="*/ 985 h 985"/>
                <a:gd name="T28" fmla="*/ 1245 w 1245"/>
                <a:gd name="T29" fmla="*/ 425 h 985"/>
                <a:gd name="T30" fmla="*/ 1146 w 1245"/>
                <a:gd name="T31" fmla="*/ 425 h 985"/>
                <a:gd name="T32" fmla="*/ 1085 w 1245"/>
                <a:gd name="T33" fmla="*/ 186 h 985"/>
                <a:gd name="T34" fmla="*/ 1085 w 1245"/>
                <a:gd name="T35" fmla="*/ 186 h 985"/>
                <a:gd name="T36" fmla="*/ 1085 w 1245"/>
                <a:gd name="T37" fmla="*/ 425 h 985"/>
                <a:gd name="T38" fmla="*/ 973 w 1245"/>
                <a:gd name="T39" fmla="*/ 425 h 985"/>
                <a:gd name="T40" fmla="*/ 973 w 1245"/>
                <a:gd name="T41" fmla="*/ 186 h 985"/>
                <a:gd name="T42" fmla="*/ 1085 w 1245"/>
                <a:gd name="T43" fmla="*/ 186 h 985"/>
                <a:gd name="T44" fmla="*/ 1085 w 1245"/>
                <a:gd name="T45" fmla="*/ 425 h 985"/>
                <a:gd name="T46" fmla="*/ 826 w 1245"/>
                <a:gd name="T47" fmla="*/ 186 h 985"/>
                <a:gd name="T48" fmla="*/ 912 w 1245"/>
                <a:gd name="T49" fmla="*/ 186 h 985"/>
                <a:gd name="T50" fmla="*/ 912 w 1245"/>
                <a:gd name="T51" fmla="*/ 425 h 985"/>
                <a:gd name="T52" fmla="*/ 804 w 1245"/>
                <a:gd name="T53" fmla="*/ 425 h 985"/>
                <a:gd name="T54" fmla="*/ 804 w 1245"/>
                <a:gd name="T55" fmla="*/ 186 h 985"/>
                <a:gd name="T56" fmla="*/ 826 w 1245"/>
                <a:gd name="T57" fmla="*/ 186 h 985"/>
                <a:gd name="T58" fmla="*/ 778 w 1245"/>
                <a:gd name="T59" fmla="*/ 785 h 985"/>
                <a:gd name="T60" fmla="*/ 467 w 1245"/>
                <a:gd name="T61" fmla="*/ 785 h 985"/>
                <a:gd name="T62" fmla="*/ 467 w 1245"/>
                <a:gd name="T63" fmla="*/ 629 h 985"/>
                <a:gd name="T64" fmla="*/ 778 w 1245"/>
                <a:gd name="T65" fmla="*/ 629 h 985"/>
                <a:gd name="T66" fmla="*/ 778 w 1245"/>
                <a:gd name="T67" fmla="*/ 785 h 985"/>
                <a:gd name="T68" fmla="*/ 653 w 1245"/>
                <a:gd name="T69" fmla="*/ 186 h 985"/>
                <a:gd name="T70" fmla="*/ 740 w 1245"/>
                <a:gd name="T71" fmla="*/ 186 h 985"/>
                <a:gd name="T72" fmla="*/ 740 w 1245"/>
                <a:gd name="T73" fmla="*/ 425 h 985"/>
                <a:gd name="T74" fmla="*/ 631 w 1245"/>
                <a:gd name="T75" fmla="*/ 425 h 985"/>
                <a:gd name="T76" fmla="*/ 631 w 1245"/>
                <a:gd name="T77" fmla="*/ 186 h 985"/>
                <a:gd name="T78" fmla="*/ 653 w 1245"/>
                <a:gd name="T79" fmla="*/ 186 h 985"/>
                <a:gd name="T80" fmla="*/ 152 w 1245"/>
                <a:gd name="T81" fmla="*/ 221 h 985"/>
                <a:gd name="T82" fmla="*/ 307 w 1245"/>
                <a:gd name="T83" fmla="*/ 221 h 985"/>
                <a:gd name="T84" fmla="*/ 307 w 1245"/>
                <a:gd name="T85" fmla="*/ 65 h 985"/>
                <a:gd name="T86" fmla="*/ 571 w 1245"/>
                <a:gd name="T87" fmla="*/ 65 h 985"/>
                <a:gd name="T88" fmla="*/ 571 w 1245"/>
                <a:gd name="T89" fmla="*/ 425 h 985"/>
                <a:gd name="T90" fmla="*/ 152 w 1245"/>
                <a:gd name="T91" fmla="*/ 425 h 985"/>
                <a:gd name="T92" fmla="*/ 152 w 1245"/>
                <a:gd name="T93" fmla="*/ 221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45" h="985">
                  <a:moveTo>
                    <a:pt x="1146" y="425"/>
                  </a:moveTo>
                  <a:lnTo>
                    <a:pt x="1146" y="121"/>
                  </a:lnTo>
                  <a:lnTo>
                    <a:pt x="973" y="121"/>
                  </a:lnTo>
                  <a:lnTo>
                    <a:pt x="804" y="121"/>
                  </a:lnTo>
                  <a:lnTo>
                    <a:pt x="761" y="121"/>
                  </a:lnTo>
                  <a:lnTo>
                    <a:pt x="631" y="121"/>
                  </a:lnTo>
                  <a:lnTo>
                    <a:pt x="631" y="0"/>
                  </a:lnTo>
                  <a:lnTo>
                    <a:pt x="247" y="0"/>
                  </a:lnTo>
                  <a:lnTo>
                    <a:pt x="247" y="4"/>
                  </a:lnTo>
                  <a:lnTo>
                    <a:pt x="91" y="160"/>
                  </a:lnTo>
                  <a:lnTo>
                    <a:pt x="91" y="425"/>
                  </a:lnTo>
                  <a:lnTo>
                    <a:pt x="0" y="425"/>
                  </a:lnTo>
                  <a:lnTo>
                    <a:pt x="0" y="985"/>
                  </a:lnTo>
                  <a:lnTo>
                    <a:pt x="1245" y="985"/>
                  </a:lnTo>
                  <a:lnTo>
                    <a:pt x="1245" y="425"/>
                  </a:lnTo>
                  <a:lnTo>
                    <a:pt x="1146" y="425"/>
                  </a:lnTo>
                  <a:moveTo>
                    <a:pt x="1085" y="186"/>
                  </a:moveTo>
                  <a:lnTo>
                    <a:pt x="1085" y="186"/>
                  </a:lnTo>
                  <a:moveTo>
                    <a:pt x="1085" y="425"/>
                  </a:moveTo>
                  <a:lnTo>
                    <a:pt x="973" y="425"/>
                  </a:lnTo>
                  <a:lnTo>
                    <a:pt x="973" y="186"/>
                  </a:lnTo>
                  <a:lnTo>
                    <a:pt x="1085" y="186"/>
                  </a:lnTo>
                  <a:lnTo>
                    <a:pt x="1085" y="425"/>
                  </a:lnTo>
                  <a:moveTo>
                    <a:pt x="826" y="186"/>
                  </a:moveTo>
                  <a:lnTo>
                    <a:pt x="912" y="186"/>
                  </a:lnTo>
                  <a:lnTo>
                    <a:pt x="912" y="425"/>
                  </a:lnTo>
                  <a:lnTo>
                    <a:pt x="804" y="425"/>
                  </a:lnTo>
                  <a:lnTo>
                    <a:pt x="804" y="186"/>
                  </a:lnTo>
                  <a:lnTo>
                    <a:pt x="826" y="186"/>
                  </a:lnTo>
                  <a:moveTo>
                    <a:pt x="778" y="785"/>
                  </a:moveTo>
                  <a:lnTo>
                    <a:pt x="467" y="785"/>
                  </a:lnTo>
                  <a:lnTo>
                    <a:pt x="467" y="629"/>
                  </a:lnTo>
                  <a:lnTo>
                    <a:pt x="778" y="629"/>
                  </a:lnTo>
                  <a:lnTo>
                    <a:pt x="778" y="785"/>
                  </a:lnTo>
                  <a:moveTo>
                    <a:pt x="653" y="186"/>
                  </a:moveTo>
                  <a:lnTo>
                    <a:pt x="740" y="186"/>
                  </a:lnTo>
                  <a:lnTo>
                    <a:pt x="740" y="425"/>
                  </a:lnTo>
                  <a:lnTo>
                    <a:pt x="631" y="425"/>
                  </a:lnTo>
                  <a:lnTo>
                    <a:pt x="631" y="186"/>
                  </a:lnTo>
                  <a:lnTo>
                    <a:pt x="653" y="186"/>
                  </a:lnTo>
                  <a:moveTo>
                    <a:pt x="152" y="221"/>
                  </a:moveTo>
                  <a:lnTo>
                    <a:pt x="307" y="221"/>
                  </a:lnTo>
                  <a:lnTo>
                    <a:pt x="307" y="65"/>
                  </a:lnTo>
                  <a:lnTo>
                    <a:pt x="571" y="65"/>
                  </a:lnTo>
                  <a:lnTo>
                    <a:pt x="571" y="425"/>
                  </a:lnTo>
                  <a:lnTo>
                    <a:pt x="152" y="425"/>
                  </a:lnTo>
                  <a:lnTo>
                    <a:pt x="152" y="2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37" name="直接连接符 36"/>
          <p:cNvCxnSpPr>
            <a:endCxn id="45" idx="0"/>
          </p:cNvCxnSpPr>
          <p:nvPr/>
        </p:nvCxnSpPr>
        <p:spPr>
          <a:xfrm>
            <a:off x="-90707" y="3758105"/>
            <a:ext cx="5031007" cy="13795"/>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3" idx="1"/>
          </p:cNvCxnSpPr>
          <p:nvPr/>
        </p:nvCxnSpPr>
        <p:spPr>
          <a:xfrm flipV="1">
            <a:off x="7391190" y="3771339"/>
            <a:ext cx="4843009" cy="10688"/>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5" name="任意多边形 44"/>
          <p:cNvSpPr/>
          <p:nvPr/>
        </p:nvSpPr>
        <p:spPr>
          <a:xfrm>
            <a:off x="4940300" y="2540000"/>
            <a:ext cx="0" cy="1231900"/>
          </a:xfrm>
          <a:custGeom>
            <a:avLst/>
            <a:gdLst>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209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971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844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17907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21209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0" fmla="*/ 0 w 2184400"/>
              <a:gd name="connsiteY0" fmla="*/ 2120900 h 2120900"/>
              <a:gd name="connsiteX1" fmla="*/ 0 w 2184400"/>
              <a:gd name="connsiteY1" fmla="*/ 889000 h 2120900"/>
              <a:gd name="connsiteX2" fmla="*/ 152400 w 2184400"/>
              <a:gd name="connsiteY2" fmla="*/ 889000 h 2120900"/>
              <a:gd name="connsiteX3" fmla="*/ 152400 w 2184400"/>
              <a:gd name="connsiteY3" fmla="*/ 457200 h 2120900"/>
              <a:gd name="connsiteX4" fmla="*/ 571500 w 2184400"/>
              <a:gd name="connsiteY4" fmla="*/ 0 h 2120900"/>
              <a:gd name="connsiteX5" fmla="*/ 1358900 w 2184400"/>
              <a:gd name="connsiteY5" fmla="*/ 0 h 2120900"/>
              <a:gd name="connsiteX6" fmla="*/ 1358900 w 2184400"/>
              <a:gd name="connsiteY6" fmla="*/ 304800 h 2120900"/>
              <a:gd name="connsiteX7" fmla="*/ 2171700 w 2184400"/>
              <a:gd name="connsiteY7" fmla="*/ 304800 h 2120900"/>
              <a:gd name="connsiteX8" fmla="*/ 2184400 w 2184400"/>
              <a:gd name="connsiteY8" fmla="*/ 901700 h 2120900"/>
              <a:gd name="connsiteX0" fmla="*/ 0 w 2171700"/>
              <a:gd name="connsiteY0" fmla="*/ 2120900 h 2120900"/>
              <a:gd name="connsiteX1" fmla="*/ 0 w 2171700"/>
              <a:gd name="connsiteY1" fmla="*/ 889000 h 2120900"/>
              <a:gd name="connsiteX2" fmla="*/ 152400 w 2171700"/>
              <a:gd name="connsiteY2" fmla="*/ 889000 h 2120900"/>
              <a:gd name="connsiteX3" fmla="*/ 152400 w 2171700"/>
              <a:gd name="connsiteY3" fmla="*/ 457200 h 2120900"/>
              <a:gd name="connsiteX4" fmla="*/ 571500 w 2171700"/>
              <a:gd name="connsiteY4" fmla="*/ 0 h 2120900"/>
              <a:gd name="connsiteX5" fmla="*/ 1358900 w 2171700"/>
              <a:gd name="connsiteY5" fmla="*/ 0 h 2120900"/>
              <a:gd name="connsiteX6" fmla="*/ 1358900 w 2171700"/>
              <a:gd name="connsiteY6" fmla="*/ 304800 h 2120900"/>
              <a:gd name="connsiteX7" fmla="*/ 2171700 w 2171700"/>
              <a:gd name="connsiteY7" fmla="*/ 304800 h 2120900"/>
              <a:gd name="connsiteX0" fmla="*/ 0 w 1358900"/>
              <a:gd name="connsiteY0" fmla="*/ 2120900 h 2120900"/>
              <a:gd name="connsiteX1" fmla="*/ 0 w 1358900"/>
              <a:gd name="connsiteY1" fmla="*/ 889000 h 2120900"/>
              <a:gd name="connsiteX2" fmla="*/ 152400 w 1358900"/>
              <a:gd name="connsiteY2" fmla="*/ 889000 h 2120900"/>
              <a:gd name="connsiteX3" fmla="*/ 152400 w 1358900"/>
              <a:gd name="connsiteY3" fmla="*/ 457200 h 2120900"/>
              <a:gd name="connsiteX4" fmla="*/ 571500 w 1358900"/>
              <a:gd name="connsiteY4" fmla="*/ 0 h 2120900"/>
              <a:gd name="connsiteX5" fmla="*/ 1358900 w 1358900"/>
              <a:gd name="connsiteY5" fmla="*/ 0 h 2120900"/>
              <a:gd name="connsiteX6" fmla="*/ 1358900 w 1358900"/>
              <a:gd name="connsiteY6" fmla="*/ 304800 h 2120900"/>
              <a:gd name="connsiteX0" fmla="*/ 0 w 1358900"/>
              <a:gd name="connsiteY0" fmla="*/ 2120900 h 2120900"/>
              <a:gd name="connsiteX1" fmla="*/ 0 w 1358900"/>
              <a:gd name="connsiteY1" fmla="*/ 889000 h 2120900"/>
              <a:gd name="connsiteX2" fmla="*/ 152400 w 1358900"/>
              <a:gd name="connsiteY2" fmla="*/ 889000 h 2120900"/>
              <a:gd name="connsiteX3" fmla="*/ 152400 w 1358900"/>
              <a:gd name="connsiteY3" fmla="*/ 457200 h 2120900"/>
              <a:gd name="connsiteX4" fmla="*/ 571500 w 1358900"/>
              <a:gd name="connsiteY4" fmla="*/ 0 h 2120900"/>
              <a:gd name="connsiteX5" fmla="*/ 1358900 w 1358900"/>
              <a:gd name="connsiteY5" fmla="*/ 0 h 2120900"/>
              <a:gd name="connsiteX0" fmla="*/ 0 w 571500"/>
              <a:gd name="connsiteY0" fmla="*/ 2120900 h 2120900"/>
              <a:gd name="connsiteX1" fmla="*/ 0 w 571500"/>
              <a:gd name="connsiteY1" fmla="*/ 889000 h 2120900"/>
              <a:gd name="connsiteX2" fmla="*/ 152400 w 571500"/>
              <a:gd name="connsiteY2" fmla="*/ 889000 h 2120900"/>
              <a:gd name="connsiteX3" fmla="*/ 152400 w 571500"/>
              <a:gd name="connsiteY3" fmla="*/ 457200 h 2120900"/>
              <a:gd name="connsiteX4" fmla="*/ 571500 w 571500"/>
              <a:gd name="connsiteY4" fmla="*/ 0 h 2120900"/>
              <a:gd name="connsiteX0" fmla="*/ 0 w 152400"/>
              <a:gd name="connsiteY0" fmla="*/ 1663700 h 1663700"/>
              <a:gd name="connsiteX1" fmla="*/ 0 w 152400"/>
              <a:gd name="connsiteY1" fmla="*/ 431800 h 1663700"/>
              <a:gd name="connsiteX2" fmla="*/ 152400 w 152400"/>
              <a:gd name="connsiteY2" fmla="*/ 431800 h 1663700"/>
              <a:gd name="connsiteX3" fmla="*/ 152400 w 152400"/>
              <a:gd name="connsiteY3" fmla="*/ 0 h 1663700"/>
              <a:gd name="connsiteX0" fmla="*/ 0 w 152400"/>
              <a:gd name="connsiteY0" fmla="*/ 1231900 h 1231900"/>
              <a:gd name="connsiteX1" fmla="*/ 0 w 152400"/>
              <a:gd name="connsiteY1" fmla="*/ 0 h 1231900"/>
              <a:gd name="connsiteX2" fmla="*/ 152400 w 152400"/>
              <a:gd name="connsiteY2" fmla="*/ 0 h 1231900"/>
              <a:gd name="connsiteX0" fmla="*/ 0 w 0"/>
              <a:gd name="connsiteY0" fmla="*/ 1231900 h 1231900"/>
              <a:gd name="connsiteX1" fmla="*/ 0 w 0"/>
              <a:gd name="connsiteY1" fmla="*/ 0 h 1231900"/>
            </a:gdLst>
            <a:ahLst/>
            <a:cxnLst>
              <a:cxn ang="0">
                <a:pos x="connsiteX0" y="connsiteY0"/>
              </a:cxn>
              <a:cxn ang="0">
                <a:pos x="connsiteX1" y="connsiteY1"/>
              </a:cxn>
            </a:cxnLst>
            <a:rect l="l" t="t" r="r" b="b"/>
            <a:pathLst>
              <a:path h="1231900">
                <a:moveTo>
                  <a:pt x="0" y="1231900"/>
                </a:moveTo>
                <a:lnTo>
                  <a:pt x="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4945923" y="2540000"/>
            <a:ext cx="152400" cy="0"/>
          </a:xfrm>
          <a:custGeom>
            <a:avLst/>
            <a:gdLst>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209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971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844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17907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21209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0" fmla="*/ 0 w 2184400"/>
              <a:gd name="connsiteY0" fmla="*/ 2120900 h 2120900"/>
              <a:gd name="connsiteX1" fmla="*/ 0 w 2184400"/>
              <a:gd name="connsiteY1" fmla="*/ 889000 h 2120900"/>
              <a:gd name="connsiteX2" fmla="*/ 152400 w 2184400"/>
              <a:gd name="connsiteY2" fmla="*/ 889000 h 2120900"/>
              <a:gd name="connsiteX3" fmla="*/ 152400 w 2184400"/>
              <a:gd name="connsiteY3" fmla="*/ 457200 h 2120900"/>
              <a:gd name="connsiteX4" fmla="*/ 571500 w 2184400"/>
              <a:gd name="connsiteY4" fmla="*/ 0 h 2120900"/>
              <a:gd name="connsiteX5" fmla="*/ 1358900 w 2184400"/>
              <a:gd name="connsiteY5" fmla="*/ 0 h 2120900"/>
              <a:gd name="connsiteX6" fmla="*/ 1358900 w 2184400"/>
              <a:gd name="connsiteY6" fmla="*/ 304800 h 2120900"/>
              <a:gd name="connsiteX7" fmla="*/ 2171700 w 2184400"/>
              <a:gd name="connsiteY7" fmla="*/ 304800 h 2120900"/>
              <a:gd name="connsiteX8" fmla="*/ 2184400 w 2184400"/>
              <a:gd name="connsiteY8" fmla="*/ 901700 h 2120900"/>
              <a:gd name="connsiteX0" fmla="*/ 0 w 2171700"/>
              <a:gd name="connsiteY0" fmla="*/ 2120900 h 2120900"/>
              <a:gd name="connsiteX1" fmla="*/ 0 w 2171700"/>
              <a:gd name="connsiteY1" fmla="*/ 889000 h 2120900"/>
              <a:gd name="connsiteX2" fmla="*/ 152400 w 2171700"/>
              <a:gd name="connsiteY2" fmla="*/ 889000 h 2120900"/>
              <a:gd name="connsiteX3" fmla="*/ 152400 w 2171700"/>
              <a:gd name="connsiteY3" fmla="*/ 457200 h 2120900"/>
              <a:gd name="connsiteX4" fmla="*/ 571500 w 2171700"/>
              <a:gd name="connsiteY4" fmla="*/ 0 h 2120900"/>
              <a:gd name="connsiteX5" fmla="*/ 1358900 w 2171700"/>
              <a:gd name="connsiteY5" fmla="*/ 0 h 2120900"/>
              <a:gd name="connsiteX6" fmla="*/ 1358900 w 2171700"/>
              <a:gd name="connsiteY6" fmla="*/ 304800 h 2120900"/>
              <a:gd name="connsiteX7" fmla="*/ 2171700 w 2171700"/>
              <a:gd name="connsiteY7" fmla="*/ 304800 h 2120900"/>
              <a:gd name="connsiteX0" fmla="*/ 0 w 1358900"/>
              <a:gd name="connsiteY0" fmla="*/ 2120900 h 2120900"/>
              <a:gd name="connsiteX1" fmla="*/ 0 w 1358900"/>
              <a:gd name="connsiteY1" fmla="*/ 889000 h 2120900"/>
              <a:gd name="connsiteX2" fmla="*/ 152400 w 1358900"/>
              <a:gd name="connsiteY2" fmla="*/ 889000 h 2120900"/>
              <a:gd name="connsiteX3" fmla="*/ 152400 w 1358900"/>
              <a:gd name="connsiteY3" fmla="*/ 457200 h 2120900"/>
              <a:gd name="connsiteX4" fmla="*/ 571500 w 1358900"/>
              <a:gd name="connsiteY4" fmla="*/ 0 h 2120900"/>
              <a:gd name="connsiteX5" fmla="*/ 1358900 w 1358900"/>
              <a:gd name="connsiteY5" fmla="*/ 0 h 2120900"/>
              <a:gd name="connsiteX6" fmla="*/ 1358900 w 1358900"/>
              <a:gd name="connsiteY6" fmla="*/ 304800 h 2120900"/>
              <a:gd name="connsiteX0" fmla="*/ 0 w 1358900"/>
              <a:gd name="connsiteY0" fmla="*/ 2120900 h 2120900"/>
              <a:gd name="connsiteX1" fmla="*/ 0 w 1358900"/>
              <a:gd name="connsiteY1" fmla="*/ 889000 h 2120900"/>
              <a:gd name="connsiteX2" fmla="*/ 152400 w 1358900"/>
              <a:gd name="connsiteY2" fmla="*/ 889000 h 2120900"/>
              <a:gd name="connsiteX3" fmla="*/ 152400 w 1358900"/>
              <a:gd name="connsiteY3" fmla="*/ 457200 h 2120900"/>
              <a:gd name="connsiteX4" fmla="*/ 571500 w 1358900"/>
              <a:gd name="connsiteY4" fmla="*/ 0 h 2120900"/>
              <a:gd name="connsiteX5" fmla="*/ 1358900 w 1358900"/>
              <a:gd name="connsiteY5" fmla="*/ 0 h 2120900"/>
              <a:gd name="connsiteX0" fmla="*/ 0 w 571500"/>
              <a:gd name="connsiteY0" fmla="*/ 2120900 h 2120900"/>
              <a:gd name="connsiteX1" fmla="*/ 0 w 571500"/>
              <a:gd name="connsiteY1" fmla="*/ 889000 h 2120900"/>
              <a:gd name="connsiteX2" fmla="*/ 152400 w 571500"/>
              <a:gd name="connsiteY2" fmla="*/ 889000 h 2120900"/>
              <a:gd name="connsiteX3" fmla="*/ 152400 w 571500"/>
              <a:gd name="connsiteY3" fmla="*/ 457200 h 2120900"/>
              <a:gd name="connsiteX4" fmla="*/ 571500 w 571500"/>
              <a:gd name="connsiteY4" fmla="*/ 0 h 2120900"/>
              <a:gd name="connsiteX0" fmla="*/ 0 w 152400"/>
              <a:gd name="connsiteY0" fmla="*/ 1663700 h 1663700"/>
              <a:gd name="connsiteX1" fmla="*/ 0 w 152400"/>
              <a:gd name="connsiteY1" fmla="*/ 431800 h 1663700"/>
              <a:gd name="connsiteX2" fmla="*/ 152400 w 152400"/>
              <a:gd name="connsiteY2" fmla="*/ 431800 h 1663700"/>
              <a:gd name="connsiteX3" fmla="*/ 152400 w 152400"/>
              <a:gd name="connsiteY3" fmla="*/ 0 h 1663700"/>
              <a:gd name="connsiteX0" fmla="*/ 0 w 152400"/>
              <a:gd name="connsiteY0" fmla="*/ 1231900 h 1231900"/>
              <a:gd name="connsiteX1" fmla="*/ 0 w 152400"/>
              <a:gd name="connsiteY1" fmla="*/ 0 h 1231900"/>
              <a:gd name="connsiteX2" fmla="*/ 152400 w 152400"/>
              <a:gd name="connsiteY2" fmla="*/ 0 h 1231900"/>
              <a:gd name="connsiteX0" fmla="*/ 0 w 152400"/>
              <a:gd name="connsiteY0" fmla="*/ 0 h 0"/>
              <a:gd name="connsiteX1" fmla="*/ 152400 w 152400"/>
              <a:gd name="connsiteY1" fmla="*/ 0 h 0"/>
            </a:gdLst>
            <a:ahLst/>
            <a:cxnLst>
              <a:cxn ang="0">
                <a:pos x="connsiteX0" y="connsiteY0"/>
              </a:cxn>
              <a:cxn ang="0">
                <a:pos x="connsiteX1" y="connsiteY1"/>
              </a:cxn>
            </a:cxnLst>
            <a:rect l="l" t="t" r="r" b="b"/>
            <a:pathLst>
              <a:path w="152400">
                <a:moveTo>
                  <a:pt x="0" y="0"/>
                </a:moveTo>
                <a:lnTo>
                  <a:pt x="15240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5098323" y="1666507"/>
            <a:ext cx="1206500" cy="457200"/>
          </a:xfrm>
          <a:custGeom>
            <a:avLst/>
            <a:gdLst>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209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971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844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17907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2120900 h 2120900"/>
              <a:gd name="connsiteX0" fmla="*/ 0 w 2413000"/>
              <a:gd name="connsiteY0" fmla="*/ 889000 h 2120900"/>
              <a:gd name="connsiteX1" fmla="*/ 152400 w 2413000"/>
              <a:gd name="connsiteY1" fmla="*/ 889000 h 2120900"/>
              <a:gd name="connsiteX2" fmla="*/ 152400 w 2413000"/>
              <a:gd name="connsiteY2" fmla="*/ 457200 h 2120900"/>
              <a:gd name="connsiteX3" fmla="*/ 571500 w 2413000"/>
              <a:gd name="connsiteY3" fmla="*/ 0 h 2120900"/>
              <a:gd name="connsiteX4" fmla="*/ 1358900 w 2413000"/>
              <a:gd name="connsiteY4" fmla="*/ 0 h 2120900"/>
              <a:gd name="connsiteX5" fmla="*/ 1358900 w 2413000"/>
              <a:gd name="connsiteY5" fmla="*/ 304800 h 2120900"/>
              <a:gd name="connsiteX6" fmla="*/ 2171700 w 2413000"/>
              <a:gd name="connsiteY6" fmla="*/ 304800 h 2120900"/>
              <a:gd name="connsiteX7" fmla="*/ 2184400 w 2413000"/>
              <a:gd name="connsiteY7" fmla="*/ 901700 h 2120900"/>
              <a:gd name="connsiteX8" fmla="*/ 2413000 w 2413000"/>
              <a:gd name="connsiteY8" fmla="*/ 901700 h 2120900"/>
              <a:gd name="connsiteX9" fmla="*/ 2413000 w 2413000"/>
              <a:gd name="connsiteY9" fmla="*/ 2120900 h 2120900"/>
              <a:gd name="connsiteX0" fmla="*/ 0 w 2260600"/>
              <a:gd name="connsiteY0" fmla="*/ 889000 h 2120900"/>
              <a:gd name="connsiteX1" fmla="*/ 0 w 2260600"/>
              <a:gd name="connsiteY1" fmla="*/ 457200 h 2120900"/>
              <a:gd name="connsiteX2" fmla="*/ 419100 w 2260600"/>
              <a:gd name="connsiteY2" fmla="*/ 0 h 2120900"/>
              <a:gd name="connsiteX3" fmla="*/ 1206500 w 2260600"/>
              <a:gd name="connsiteY3" fmla="*/ 0 h 2120900"/>
              <a:gd name="connsiteX4" fmla="*/ 1206500 w 2260600"/>
              <a:gd name="connsiteY4" fmla="*/ 304800 h 2120900"/>
              <a:gd name="connsiteX5" fmla="*/ 2019300 w 2260600"/>
              <a:gd name="connsiteY5" fmla="*/ 304800 h 2120900"/>
              <a:gd name="connsiteX6" fmla="*/ 2032000 w 2260600"/>
              <a:gd name="connsiteY6" fmla="*/ 901700 h 2120900"/>
              <a:gd name="connsiteX7" fmla="*/ 2260600 w 2260600"/>
              <a:gd name="connsiteY7" fmla="*/ 901700 h 2120900"/>
              <a:gd name="connsiteX8" fmla="*/ 2260600 w 2260600"/>
              <a:gd name="connsiteY8" fmla="*/ 2120900 h 2120900"/>
              <a:gd name="connsiteX0" fmla="*/ 0 w 2260600"/>
              <a:gd name="connsiteY0" fmla="*/ 889000 h 901700"/>
              <a:gd name="connsiteX1" fmla="*/ 0 w 2260600"/>
              <a:gd name="connsiteY1" fmla="*/ 457200 h 901700"/>
              <a:gd name="connsiteX2" fmla="*/ 419100 w 2260600"/>
              <a:gd name="connsiteY2" fmla="*/ 0 h 901700"/>
              <a:gd name="connsiteX3" fmla="*/ 1206500 w 2260600"/>
              <a:gd name="connsiteY3" fmla="*/ 0 h 901700"/>
              <a:gd name="connsiteX4" fmla="*/ 1206500 w 2260600"/>
              <a:gd name="connsiteY4" fmla="*/ 304800 h 901700"/>
              <a:gd name="connsiteX5" fmla="*/ 2019300 w 2260600"/>
              <a:gd name="connsiteY5" fmla="*/ 304800 h 901700"/>
              <a:gd name="connsiteX6" fmla="*/ 2032000 w 2260600"/>
              <a:gd name="connsiteY6" fmla="*/ 901700 h 901700"/>
              <a:gd name="connsiteX7" fmla="*/ 2260600 w 2260600"/>
              <a:gd name="connsiteY7" fmla="*/ 901700 h 901700"/>
              <a:gd name="connsiteX0" fmla="*/ 0 w 2032000"/>
              <a:gd name="connsiteY0" fmla="*/ 889000 h 901700"/>
              <a:gd name="connsiteX1" fmla="*/ 0 w 2032000"/>
              <a:gd name="connsiteY1" fmla="*/ 457200 h 901700"/>
              <a:gd name="connsiteX2" fmla="*/ 419100 w 2032000"/>
              <a:gd name="connsiteY2" fmla="*/ 0 h 901700"/>
              <a:gd name="connsiteX3" fmla="*/ 1206500 w 2032000"/>
              <a:gd name="connsiteY3" fmla="*/ 0 h 901700"/>
              <a:gd name="connsiteX4" fmla="*/ 1206500 w 2032000"/>
              <a:gd name="connsiteY4" fmla="*/ 304800 h 901700"/>
              <a:gd name="connsiteX5" fmla="*/ 2019300 w 2032000"/>
              <a:gd name="connsiteY5" fmla="*/ 304800 h 901700"/>
              <a:gd name="connsiteX6" fmla="*/ 2032000 w 2032000"/>
              <a:gd name="connsiteY6" fmla="*/ 901700 h 901700"/>
              <a:gd name="connsiteX0" fmla="*/ 0 w 2019300"/>
              <a:gd name="connsiteY0" fmla="*/ 889000 h 889000"/>
              <a:gd name="connsiteX1" fmla="*/ 0 w 2019300"/>
              <a:gd name="connsiteY1" fmla="*/ 457200 h 889000"/>
              <a:gd name="connsiteX2" fmla="*/ 419100 w 2019300"/>
              <a:gd name="connsiteY2" fmla="*/ 0 h 889000"/>
              <a:gd name="connsiteX3" fmla="*/ 1206500 w 2019300"/>
              <a:gd name="connsiteY3" fmla="*/ 0 h 889000"/>
              <a:gd name="connsiteX4" fmla="*/ 1206500 w 2019300"/>
              <a:gd name="connsiteY4" fmla="*/ 304800 h 889000"/>
              <a:gd name="connsiteX5" fmla="*/ 2019300 w 2019300"/>
              <a:gd name="connsiteY5" fmla="*/ 304800 h 889000"/>
              <a:gd name="connsiteX0" fmla="*/ 0 w 1206500"/>
              <a:gd name="connsiteY0" fmla="*/ 889000 h 889000"/>
              <a:gd name="connsiteX1" fmla="*/ 0 w 1206500"/>
              <a:gd name="connsiteY1" fmla="*/ 457200 h 889000"/>
              <a:gd name="connsiteX2" fmla="*/ 419100 w 1206500"/>
              <a:gd name="connsiteY2" fmla="*/ 0 h 889000"/>
              <a:gd name="connsiteX3" fmla="*/ 1206500 w 1206500"/>
              <a:gd name="connsiteY3" fmla="*/ 0 h 889000"/>
              <a:gd name="connsiteX4" fmla="*/ 1206500 w 1206500"/>
              <a:gd name="connsiteY4" fmla="*/ 304800 h 889000"/>
              <a:gd name="connsiteX0" fmla="*/ 0 w 1206500"/>
              <a:gd name="connsiteY0" fmla="*/ 889000 h 889000"/>
              <a:gd name="connsiteX1" fmla="*/ 0 w 1206500"/>
              <a:gd name="connsiteY1" fmla="*/ 457200 h 889000"/>
              <a:gd name="connsiteX2" fmla="*/ 419100 w 1206500"/>
              <a:gd name="connsiteY2" fmla="*/ 0 h 889000"/>
              <a:gd name="connsiteX3" fmla="*/ 1206500 w 1206500"/>
              <a:gd name="connsiteY3" fmla="*/ 0 h 889000"/>
              <a:gd name="connsiteX0" fmla="*/ 0 w 1206500"/>
              <a:gd name="connsiteY0" fmla="*/ 457200 h 457200"/>
              <a:gd name="connsiteX1" fmla="*/ 419100 w 1206500"/>
              <a:gd name="connsiteY1" fmla="*/ 0 h 457200"/>
              <a:gd name="connsiteX2" fmla="*/ 1206500 w 1206500"/>
              <a:gd name="connsiteY2" fmla="*/ 0 h 457200"/>
            </a:gdLst>
            <a:ahLst/>
            <a:cxnLst>
              <a:cxn ang="0">
                <a:pos x="connsiteX0" y="connsiteY0"/>
              </a:cxn>
              <a:cxn ang="0">
                <a:pos x="connsiteX1" y="connsiteY1"/>
              </a:cxn>
              <a:cxn ang="0">
                <a:pos x="connsiteX2" y="connsiteY2"/>
              </a:cxn>
            </a:cxnLst>
            <a:rect l="l" t="t" r="r" b="b"/>
            <a:pathLst>
              <a:path w="1206500" h="457200">
                <a:moveTo>
                  <a:pt x="0" y="457200"/>
                </a:moveTo>
                <a:lnTo>
                  <a:pt x="419100" y="0"/>
                </a:lnTo>
                <a:lnTo>
                  <a:pt x="120650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5098323" y="2108200"/>
            <a:ext cx="0" cy="431800"/>
          </a:xfrm>
          <a:custGeom>
            <a:avLst/>
            <a:gdLst>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209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971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844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17907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2120900 h 2120900"/>
              <a:gd name="connsiteX0" fmla="*/ 0 w 2413000"/>
              <a:gd name="connsiteY0" fmla="*/ 889000 h 2120900"/>
              <a:gd name="connsiteX1" fmla="*/ 152400 w 2413000"/>
              <a:gd name="connsiteY1" fmla="*/ 889000 h 2120900"/>
              <a:gd name="connsiteX2" fmla="*/ 152400 w 2413000"/>
              <a:gd name="connsiteY2" fmla="*/ 457200 h 2120900"/>
              <a:gd name="connsiteX3" fmla="*/ 571500 w 2413000"/>
              <a:gd name="connsiteY3" fmla="*/ 0 h 2120900"/>
              <a:gd name="connsiteX4" fmla="*/ 1358900 w 2413000"/>
              <a:gd name="connsiteY4" fmla="*/ 0 h 2120900"/>
              <a:gd name="connsiteX5" fmla="*/ 1358900 w 2413000"/>
              <a:gd name="connsiteY5" fmla="*/ 304800 h 2120900"/>
              <a:gd name="connsiteX6" fmla="*/ 2171700 w 2413000"/>
              <a:gd name="connsiteY6" fmla="*/ 304800 h 2120900"/>
              <a:gd name="connsiteX7" fmla="*/ 2184400 w 2413000"/>
              <a:gd name="connsiteY7" fmla="*/ 901700 h 2120900"/>
              <a:gd name="connsiteX8" fmla="*/ 2413000 w 2413000"/>
              <a:gd name="connsiteY8" fmla="*/ 901700 h 2120900"/>
              <a:gd name="connsiteX9" fmla="*/ 2413000 w 2413000"/>
              <a:gd name="connsiteY9" fmla="*/ 2120900 h 2120900"/>
              <a:gd name="connsiteX0" fmla="*/ 0 w 2260600"/>
              <a:gd name="connsiteY0" fmla="*/ 889000 h 2120900"/>
              <a:gd name="connsiteX1" fmla="*/ 0 w 2260600"/>
              <a:gd name="connsiteY1" fmla="*/ 457200 h 2120900"/>
              <a:gd name="connsiteX2" fmla="*/ 419100 w 2260600"/>
              <a:gd name="connsiteY2" fmla="*/ 0 h 2120900"/>
              <a:gd name="connsiteX3" fmla="*/ 1206500 w 2260600"/>
              <a:gd name="connsiteY3" fmla="*/ 0 h 2120900"/>
              <a:gd name="connsiteX4" fmla="*/ 1206500 w 2260600"/>
              <a:gd name="connsiteY4" fmla="*/ 304800 h 2120900"/>
              <a:gd name="connsiteX5" fmla="*/ 2019300 w 2260600"/>
              <a:gd name="connsiteY5" fmla="*/ 304800 h 2120900"/>
              <a:gd name="connsiteX6" fmla="*/ 2032000 w 2260600"/>
              <a:gd name="connsiteY6" fmla="*/ 901700 h 2120900"/>
              <a:gd name="connsiteX7" fmla="*/ 2260600 w 2260600"/>
              <a:gd name="connsiteY7" fmla="*/ 901700 h 2120900"/>
              <a:gd name="connsiteX8" fmla="*/ 2260600 w 2260600"/>
              <a:gd name="connsiteY8" fmla="*/ 2120900 h 2120900"/>
              <a:gd name="connsiteX0" fmla="*/ 0 w 2260600"/>
              <a:gd name="connsiteY0" fmla="*/ 889000 h 901700"/>
              <a:gd name="connsiteX1" fmla="*/ 0 w 2260600"/>
              <a:gd name="connsiteY1" fmla="*/ 457200 h 901700"/>
              <a:gd name="connsiteX2" fmla="*/ 419100 w 2260600"/>
              <a:gd name="connsiteY2" fmla="*/ 0 h 901700"/>
              <a:gd name="connsiteX3" fmla="*/ 1206500 w 2260600"/>
              <a:gd name="connsiteY3" fmla="*/ 0 h 901700"/>
              <a:gd name="connsiteX4" fmla="*/ 1206500 w 2260600"/>
              <a:gd name="connsiteY4" fmla="*/ 304800 h 901700"/>
              <a:gd name="connsiteX5" fmla="*/ 2019300 w 2260600"/>
              <a:gd name="connsiteY5" fmla="*/ 304800 h 901700"/>
              <a:gd name="connsiteX6" fmla="*/ 2032000 w 2260600"/>
              <a:gd name="connsiteY6" fmla="*/ 901700 h 901700"/>
              <a:gd name="connsiteX7" fmla="*/ 2260600 w 2260600"/>
              <a:gd name="connsiteY7" fmla="*/ 901700 h 901700"/>
              <a:gd name="connsiteX0" fmla="*/ 0 w 2032000"/>
              <a:gd name="connsiteY0" fmla="*/ 889000 h 901700"/>
              <a:gd name="connsiteX1" fmla="*/ 0 w 2032000"/>
              <a:gd name="connsiteY1" fmla="*/ 457200 h 901700"/>
              <a:gd name="connsiteX2" fmla="*/ 419100 w 2032000"/>
              <a:gd name="connsiteY2" fmla="*/ 0 h 901700"/>
              <a:gd name="connsiteX3" fmla="*/ 1206500 w 2032000"/>
              <a:gd name="connsiteY3" fmla="*/ 0 h 901700"/>
              <a:gd name="connsiteX4" fmla="*/ 1206500 w 2032000"/>
              <a:gd name="connsiteY4" fmla="*/ 304800 h 901700"/>
              <a:gd name="connsiteX5" fmla="*/ 2019300 w 2032000"/>
              <a:gd name="connsiteY5" fmla="*/ 304800 h 901700"/>
              <a:gd name="connsiteX6" fmla="*/ 2032000 w 2032000"/>
              <a:gd name="connsiteY6" fmla="*/ 901700 h 901700"/>
              <a:gd name="connsiteX0" fmla="*/ 0 w 2019300"/>
              <a:gd name="connsiteY0" fmla="*/ 889000 h 889000"/>
              <a:gd name="connsiteX1" fmla="*/ 0 w 2019300"/>
              <a:gd name="connsiteY1" fmla="*/ 457200 h 889000"/>
              <a:gd name="connsiteX2" fmla="*/ 419100 w 2019300"/>
              <a:gd name="connsiteY2" fmla="*/ 0 h 889000"/>
              <a:gd name="connsiteX3" fmla="*/ 1206500 w 2019300"/>
              <a:gd name="connsiteY3" fmla="*/ 0 h 889000"/>
              <a:gd name="connsiteX4" fmla="*/ 1206500 w 2019300"/>
              <a:gd name="connsiteY4" fmla="*/ 304800 h 889000"/>
              <a:gd name="connsiteX5" fmla="*/ 2019300 w 2019300"/>
              <a:gd name="connsiteY5" fmla="*/ 304800 h 889000"/>
              <a:gd name="connsiteX0" fmla="*/ 0 w 1206500"/>
              <a:gd name="connsiteY0" fmla="*/ 889000 h 889000"/>
              <a:gd name="connsiteX1" fmla="*/ 0 w 1206500"/>
              <a:gd name="connsiteY1" fmla="*/ 457200 h 889000"/>
              <a:gd name="connsiteX2" fmla="*/ 419100 w 1206500"/>
              <a:gd name="connsiteY2" fmla="*/ 0 h 889000"/>
              <a:gd name="connsiteX3" fmla="*/ 1206500 w 1206500"/>
              <a:gd name="connsiteY3" fmla="*/ 0 h 889000"/>
              <a:gd name="connsiteX4" fmla="*/ 1206500 w 1206500"/>
              <a:gd name="connsiteY4" fmla="*/ 304800 h 889000"/>
              <a:gd name="connsiteX0" fmla="*/ 0 w 1206500"/>
              <a:gd name="connsiteY0" fmla="*/ 889000 h 889000"/>
              <a:gd name="connsiteX1" fmla="*/ 0 w 1206500"/>
              <a:gd name="connsiteY1" fmla="*/ 457200 h 889000"/>
              <a:gd name="connsiteX2" fmla="*/ 419100 w 1206500"/>
              <a:gd name="connsiteY2" fmla="*/ 0 h 889000"/>
              <a:gd name="connsiteX3" fmla="*/ 1206500 w 1206500"/>
              <a:gd name="connsiteY3" fmla="*/ 0 h 889000"/>
              <a:gd name="connsiteX0" fmla="*/ 0 w 419100"/>
              <a:gd name="connsiteY0" fmla="*/ 889000 h 889000"/>
              <a:gd name="connsiteX1" fmla="*/ 0 w 419100"/>
              <a:gd name="connsiteY1" fmla="*/ 457200 h 889000"/>
              <a:gd name="connsiteX2" fmla="*/ 419100 w 419100"/>
              <a:gd name="connsiteY2" fmla="*/ 0 h 889000"/>
              <a:gd name="connsiteX0" fmla="*/ 0 w 0"/>
              <a:gd name="connsiteY0" fmla="*/ 431800 h 431800"/>
              <a:gd name="connsiteX1" fmla="*/ 0 w 0"/>
              <a:gd name="connsiteY1" fmla="*/ 0 h 431800"/>
            </a:gdLst>
            <a:ahLst/>
            <a:cxnLst>
              <a:cxn ang="0">
                <a:pos x="connsiteX0" y="connsiteY0"/>
              </a:cxn>
              <a:cxn ang="0">
                <a:pos x="connsiteX1" y="connsiteY1"/>
              </a:cxn>
            </a:cxnLst>
            <a:rect l="l" t="t" r="r" b="b"/>
            <a:pathLst>
              <a:path h="431800">
                <a:moveTo>
                  <a:pt x="0" y="431800"/>
                </a:moveTo>
                <a:lnTo>
                  <a:pt x="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7391190" y="2603988"/>
            <a:ext cx="45719" cy="1178039"/>
          </a:xfrm>
          <a:custGeom>
            <a:avLst/>
            <a:gdLst>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209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971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844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17907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2120900 h 2120900"/>
              <a:gd name="connsiteX0" fmla="*/ 0 w 2413000"/>
              <a:gd name="connsiteY0" fmla="*/ 889000 h 2120900"/>
              <a:gd name="connsiteX1" fmla="*/ 152400 w 2413000"/>
              <a:gd name="connsiteY1" fmla="*/ 889000 h 2120900"/>
              <a:gd name="connsiteX2" fmla="*/ 152400 w 2413000"/>
              <a:gd name="connsiteY2" fmla="*/ 457200 h 2120900"/>
              <a:gd name="connsiteX3" fmla="*/ 571500 w 2413000"/>
              <a:gd name="connsiteY3" fmla="*/ 0 h 2120900"/>
              <a:gd name="connsiteX4" fmla="*/ 1358900 w 2413000"/>
              <a:gd name="connsiteY4" fmla="*/ 0 h 2120900"/>
              <a:gd name="connsiteX5" fmla="*/ 1358900 w 2413000"/>
              <a:gd name="connsiteY5" fmla="*/ 304800 h 2120900"/>
              <a:gd name="connsiteX6" fmla="*/ 2171700 w 2413000"/>
              <a:gd name="connsiteY6" fmla="*/ 304800 h 2120900"/>
              <a:gd name="connsiteX7" fmla="*/ 2184400 w 2413000"/>
              <a:gd name="connsiteY7" fmla="*/ 901700 h 2120900"/>
              <a:gd name="connsiteX8" fmla="*/ 2413000 w 2413000"/>
              <a:gd name="connsiteY8" fmla="*/ 901700 h 2120900"/>
              <a:gd name="connsiteX9" fmla="*/ 2413000 w 2413000"/>
              <a:gd name="connsiteY9" fmla="*/ 2120900 h 2120900"/>
              <a:gd name="connsiteX0" fmla="*/ 0 w 2260600"/>
              <a:gd name="connsiteY0" fmla="*/ 889000 h 2120900"/>
              <a:gd name="connsiteX1" fmla="*/ 0 w 2260600"/>
              <a:gd name="connsiteY1" fmla="*/ 457200 h 2120900"/>
              <a:gd name="connsiteX2" fmla="*/ 419100 w 2260600"/>
              <a:gd name="connsiteY2" fmla="*/ 0 h 2120900"/>
              <a:gd name="connsiteX3" fmla="*/ 1206500 w 2260600"/>
              <a:gd name="connsiteY3" fmla="*/ 0 h 2120900"/>
              <a:gd name="connsiteX4" fmla="*/ 1206500 w 2260600"/>
              <a:gd name="connsiteY4" fmla="*/ 304800 h 2120900"/>
              <a:gd name="connsiteX5" fmla="*/ 2019300 w 2260600"/>
              <a:gd name="connsiteY5" fmla="*/ 304800 h 2120900"/>
              <a:gd name="connsiteX6" fmla="*/ 2032000 w 2260600"/>
              <a:gd name="connsiteY6" fmla="*/ 901700 h 2120900"/>
              <a:gd name="connsiteX7" fmla="*/ 2260600 w 2260600"/>
              <a:gd name="connsiteY7" fmla="*/ 901700 h 2120900"/>
              <a:gd name="connsiteX8" fmla="*/ 2260600 w 2260600"/>
              <a:gd name="connsiteY8" fmla="*/ 2120900 h 2120900"/>
              <a:gd name="connsiteX0" fmla="*/ 0 w 2260600"/>
              <a:gd name="connsiteY0" fmla="*/ 457200 h 2120900"/>
              <a:gd name="connsiteX1" fmla="*/ 419100 w 2260600"/>
              <a:gd name="connsiteY1" fmla="*/ 0 h 2120900"/>
              <a:gd name="connsiteX2" fmla="*/ 1206500 w 2260600"/>
              <a:gd name="connsiteY2" fmla="*/ 0 h 2120900"/>
              <a:gd name="connsiteX3" fmla="*/ 1206500 w 2260600"/>
              <a:gd name="connsiteY3" fmla="*/ 304800 h 2120900"/>
              <a:gd name="connsiteX4" fmla="*/ 2019300 w 2260600"/>
              <a:gd name="connsiteY4" fmla="*/ 304800 h 2120900"/>
              <a:gd name="connsiteX5" fmla="*/ 2032000 w 2260600"/>
              <a:gd name="connsiteY5" fmla="*/ 901700 h 2120900"/>
              <a:gd name="connsiteX6" fmla="*/ 2260600 w 2260600"/>
              <a:gd name="connsiteY6" fmla="*/ 901700 h 2120900"/>
              <a:gd name="connsiteX7" fmla="*/ 2260600 w 2260600"/>
              <a:gd name="connsiteY7" fmla="*/ 2120900 h 2120900"/>
              <a:gd name="connsiteX0" fmla="*/ 0 w 1841500"/>
              <a:gd name="connsiteY0" fmla="*/ 0 h 2120900"/>
              <a:gd name="connsiteX1" fmla="*/ 787400 w 1841500"/>
              <a:gd name="connsiteY1" fmla="*/ 0 h 2120900"/>
              <a:gd name="connsiteX2" fmla="*/ 787400 w 1841500"/>
              <a:gd name="connsiteY2" fmla="*/ 304800 h 2120900"/>
              <a:gd name="connsiteX3" fmla="*/ 1600200 w 1841500"/>
              <a:gd name="connsiteY3" fmla="*/ 304800 h 2120900"/>
              <a:gd name="connsiteX4" fmla="*/ 1612900 w 1841500"/>
              <a:gd name="connsiteY4" fmla="*/ 901700 h 2120900"/>
              <a:gd name="connsiteX5" fmla="*/ 1841500 w 1841500"/>
              <a:gd name="connsiteY5" fmla="*/ 901700 h 2120900"/>
              <a:gd name="connsiteX6" fmla="*/ 1841500 w 1841500"/>
              <a:gd name="connsiteY6" fmla="*/ 2120900 h 2120900"/>
              <a:gd name="connsiteX0" fmla="*/ 0 w 1054100"/>
              <a:gd name="connsiteY0" fmla="*/ 0 h 2120900"/>
              <a:gd name="connsiteX1" fmla="*/ 0 w 1054100"/>
              <a:gd name="connsiteY1" fmla="*/ 304800 h 2120900"/>
              <a:gd name="connsiteX2" fmla="*/ 812800 w 1054100"/>
              <a:gd name="connsiteY2" fmla="*/ 304800 h 2120900"/>
              <a:gd name="connsiteX3" fmla="*/ 825500 w 1054100"/>
              <a:gd name="connsiteY3" fmla="*/ 901700 h 2120900"/>
              <a:gd name="connsiteX4" fmla="*/ 1054100 w 1054100"/>
              <a:gd name="connsiteY4" fmla="*/ 901700 h 2120900"/>
              <a:gd name="connsiteX5" fmla="*/ 1054100 w 1054100"/>
              <a:gd name="connsiteY5" fmla="*/ 2120900 h 2120900"/>
              <a:gd name="connsiteX0" fmla="*/ 0 w 1054100"/>
              <a:gd name="connsiteY0" fmla="*/ 0 h 1816100"/>
              <a:gd name="connsiteX1" fmla="*/ 812800 w 1054100"/>
              <a:gd name="connsiteY1" fmla="*/ 0 h 1816100"/>
              <a:gd name="connsiteX2" fmla="*/ 825500 w 1054100"/>
              <a:gd name="connsiteY2" fmla="*/ 596900 h 1816100"/>
              <a:gd name="connsiteX3" fmla="*/ 1054100 w 1054100"/>
              <a:gd name="connsiteY3" fmla="*/ 596900 h 1816100"/>
              <a:gd name="connsiteX4" fmla="*/ 1054100 w 1054100"/>
              <a:gd name="connsiteY4" fmla="*/ 1816100 h 1816100"/>
              <a:gd name="connsiteX0" fmla="*/ 0 w 241300"/>
              <a:gd name="connsiteY0" fmla="*/ 0 h 1816100"/>
              <a:gd name="connsiteX1" fmla="*/ 12700 w 241300"/>
              <a:gd name="connsiteY1" fmla="*/ 596900 h 1816100"/>
              <a:gd name="connsiteX2" fmla="*/ 241300 w 241300"/>
              <a:gd name="connsiteY2" fmla="*/ 596900 h 1816100"/>
              <a:gd name="connsiteX3" fmla="*/ 241300 w 241300"/>
              <a:gd name="connsiteY3" fmla="*/ 1816100 h 1816100"/>
              <a:gd name="connsiteX0" fmla="*/ 0 w 228600"/>
              <a:gd name="connsiteY0" fmla="*/ 0 h 1219200"/>
              <a:gd name="connsiteX1" fmla="*/ 228600 w 228600"/>
              <a:gd name="connsiteY1" fmla="*/ 0 h 1219200"/>
              <a:gd name="connsiteX2" fmla="*/ 228600 w 228600"/>
              <a:gd name="connsiteY2" fmla="*/ 1219200 h 1219200"/>
              <a:gd name="connsiteX0" fmla="*/ 0 w 0"/>
              <a:gd name="connsiteY0" fmla="*/ 0 h 1219200"/>
              <a:gd name="connsiteX1" fmla="*/ 0 w 0"/>
              <a:gd name="connsiteY1" fmla="*/ 1219200 h 1219200"/>
            </a:gdLst>
            <a:ahLst/>
            <a:cxnLst>
              <a:cxn ang="0">
                <a:pos x="connsiteX0" y="connsiteY0"/>
              </a:cxn>
              <a:cxn ang="0">
                <a:pos x="connsiteX1" y="connsiteY1"/>
              </a:cxn>
            </a:cxnLst>
            <a:rect l="l" t="t" r="r" b="b"/>
            <a:pathLst>
              <a:path h="1219200">
                <a:moveTo>
                  <a:pt x="0" y="0"/>
                </a:moveTo>
                <a:lnTo>
                  <a:pt x="0" y="121920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6321644" y="1666507"/>
            <a:ext cx="0" cy="304800"/>
          </a:xfrm>
          <a:custGeom>
            <a:avLst/>
            <a:gdLst>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209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971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844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17907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2120900 h 2120900"/>
              <a:gd name="connsiteX0" fmla="*/ 0 w 2413000"/>
              <a:gd name="connsiteY0" fmla="*/ 889000 h 2120900"/>
              <a:gd name="connsiteX1" fmla="*/ 152400 w 2413000"/>
              <a:gd name="connsiteY1" fmla="*/ 889000 h 2120900"/>
              <a:gd name="connsiteX2" fmla="*/ 152400 w 2413000"/>
              <a:gd name="connsiteY2" fmla="*/ 457200 h 2120900"/>
              <a:gd name="connsiteX3" fmla="*/ 571500 w 2413000"/>
              <a:gd name="connsiteY3" fmla="*/ 0 h 2120900"/>
              <a:gd name="connsiteX4" fmla="*/ 1358900 w 2413000"/>
              <a:gd name="connsiteY4" fmla="*/ 0 h 2120900"/>
              <a:gd name="connsiteX5" fmla="*/ 1358900 w 2413000"/>
              <a:gd name="connsiteY5" fmla="*/ 304800 h 2120900"/>
              <a:gd name="connsiteX6" fmla="*/ 2171700 w 2413000"/>
              <a:gd name="connsiteY6" fmla="*/ 304800 h 2120900"/>
              <a:gd name="connsiteX7" fmla="*/ 2184400 w 2413000"/>
              <a:gd name="connsiteY7" fmla="*/ 901700 h 2120900"/>
              <a:gd name="connsiteX8" fmla="*/ 2413000 w 2413000"/>
              <a:gd name="connsiteY8" fmla="*/ 901700 h 2120900"/>
              <a:gd name="connsiteX9" fmla="*/ 2413000 w 2413000"/>
              <a:gd name="connsiteY9" fmla="*/ 2120900 h 2120900"/>
              <a:gd name="connsiteX0" fmla="*/ 0 w 2260600"/>
              <a:gd name="connsiteY0" fmla="*/ 889000 h 2120900"/>
              <a:gd name="connsiteX1" fmla="*/ 0 w 2260600"/>
              <a:gd name="connsiteY1" fmla="*/ 457200 h 2120900"/>
              <a:gd name="connsiteX2" fmla="*/ 419100 w 2260600"/>
              <a:gd name="connsiteY2" fmla="*/ 0 h 2120900"/>
              <a:gd name="connsiteX3" fmla="*/ 1206500 w 2260600"/>
              <a:gd name="connsiteY3" fmla="*/ 0 h 2120900"/>
              <a:gd name="connsiteX4" fmla="*/ 1206500 w 2260600"/>
              <a:gd name="connsiteY4" fmla="*/ 304800 h 2120900"/>
              <a:gd name="connsiteX5" fmla="*/ 2019300 w 2260600"/>
              <a:gd name="connsiteY5" fmla="*/ 304800 h 2120900"/>
              <a:gd name="connsiteX6" fmla="*/ 2032000 w 2260600"/>
              <a:gd name="connsiteY6" fmla="*/ 901700 h 2120900"/>
              <a:gd name="connsiteX7" fmla="*/ 2260600 w 2260600"/>
              <a:gd name="connsiteY7" fmla="*/ 901700 h 2120900"/>
              <a:gd name="connsiteX8" fmla="*/ 2260600 w 2260600"/>
              <a:gd name="connsiteY8" fmla="*/ 2120900 h 2120900"/>
              <a:gd name="connsiteX0" fmla="*/ 0 w 2260600"/>
              <a:gd name="connsiteY0" fmla="*/ 457200 h 2120900"/>
              <a:gd name="connsiteX1" fmla="*/ 419100 w 2260600"/>
              <a:gd name="connsiteY1" fmla="*/ 0 h 2120900"/>
              <a:gd name="connsiteX2" fmla="*/ 1206500 w 2260600"/>
              <a:gd name="connsiteY2" fmla="*/ 0 h 2120900"/>
              <a:gd name="connsiteX3" fmla="*/ 1206500 w 2260600"/>
              <a:gd name="connsiteY3" fmla="*/ 304800 h 2120900"/>
              <a:gd name="connsiteX4" fmla="*/ 2019300 w 2260600"/>
              <a:gd name="connsiteY4" fmla="*/ 304800 h 2120900"/>
              <a:gd name="connsiteX5" fmla="*/ 2032000 w 2260600"/>
              <a:gd name="connsiteY5" fmla="*/ 901700 h 2120900"/>
              <a:gd name="connsiteX6" fmla="*/ 2260600 w 2260600"/>
              <a:gd name="connsiteY6" fmla="*/ 901700 h 2120900"/>
              <a:gd name="connsiteX7" fmla="*/ 2260600 w 2260600"/>
              <a:gd name="connsiteY7" fmla="*/ 2120900 h 2120900"/>
              <a:gd name="connsiteX0" fmla="*/ 0 w 1841500"/>
              <a:gd name="connsiteY0" fmla="*/ 0 h 2120900"/>
              <a:gd name="connsiteX1" fmla="*/ 787400 w 1841500"/>
              <a:gd name="connsiteY1" fmla="*/ 0 h 2120900"/>
              <a:gd name="connsiteX2" fmla="*/ 787400 w 1841500"/>
              <a:gd name="connsiteY2" fmla="*/ 304800 h 2120900"/>
              <a:gd name="connsiteX3" fmla="*/ 1600200 w 1841500"/>
              <a:gd name="connsiteY3" fmla="*/ 304800 h 2120900"/>
              <a:gd name="connsiteX4" fmla="*/ 1612900 w 1841500"/>
              <a:gd name="connsiteY4" fmla="*/ 901700 h 2120900"/>
              <a:gd name="connsiteX5" fmla="*/ 1841500 w 1841500"/>
              <a:gd name="connsiteY5" fmla="*/ 901700 h 2120900"/>
              <a:gd name="connsiteX6" fmla="*/ 1841500 w 1841500"/>
              <a:gd name="connsiteY6" fmla="*/ 2120900 h 2120900"/>
              <a:gd name="connsiteX0" fmla="*/ 0 w 1054100"/>
              <a:gd name="connsiteY0" fmla="*/ 0 h 2120900"/>
              <a:gd name="connsiteX1" fmla="*/ 0 w 1054100"/>
              <a:gd name="connsiteY1" fmla="*/ 304800 h 2120900"/>
              <a:gd name="connsiteX2" fmla="*/ 812800 w 1054100"/>
              <a:gd name="connsiteY2" fmla="*/ 304800 h 2120900"/>
              <a:gd name="connsiteX3" fmla="*/ 825500 w 1054100"/>
              <a:gd name="connsiteY3" fmla="*/ 901700 h 2120900"/>
              <a:gd name="connsiteX4" fmla="*/ 1054100 w 1054100"/>
              <a:gd name="connsiteY4" fmla="*/ 901700 h 2120900"/>
              <a:gd name="connsiteX5" fmla="*/ 1054100 w 1054100"/>
              <a:gd name="connsiteY5" fmla="*/ 2120900 h 2120900"/>
              <a:gd name="connsiteX0" fmla="*/ 0 w 1054100"/>
              <a:gd name="connsiteY0" fmla="*/ 0 h 901700"/>
              <a:gd name="connsiteX1" fmla="*/ 0 w 1054100"/>
              <a:gd name="connsiteY1" fmla="*/ 304800 h 901700"/>
              <a:gd name="connsiteX2" fmla="*/ 812800 w 1054100"/>
              <a:gd name="connsiteY2" fmla="*/ 304800 h 901700"/>
              <a:gd name="connsiteX3" fmla="*/ 825500 w 1054100"/>
              <a:gd name="connsiteY3" fmla="*/ 901700 h 901700"/>
              <a:gd name="connsiteX4" fmla="*/ 1054100 w 1054100"/>
              <a:gd name="connsiteY4" fmla="*/ 901700 h 901700"/>
              <a:gd name="connsiteX0" fmla="*/ 0 w 825500"/>
              <a:gd name="connsiteY0" fmla="*/ 0 h 901700"/>
              <a:gd name="connsiteX1" fmla="*/ 0 w 825500"/>
              <a:gd name="connsiteY1" fmla="*/ 304800 h 901700"/>
              <a:gd name="connsiteX2" fmla="*/ 812800 w 825500"/>
              <a:gd name="connsiteY2" fmla="*/ 304800 h 901700"/>
              <a:gd name="connsiteX3" fmla="*/ 825500 w 825500"/>
              <a:gd name="connsiteY3" fmla="*/ 901700 h 901700"/>
              <a:gd name="connsiteX0" fmla="*/ 0 w 812800"/>
              <a:gd name="connsiteY0" fmla="*/ 0 h 304800"/>
              <a:gd name="connsiteX1" fmla="*/ 0 w 812800"/>
              <a:gd name="connsiteY1" fmla="*/ 304800 h 304800"/>
              <a:gd name="connsiteX2" fmla="*/ 812800 w 812800"/>
              <a:gd name="connsiteY2" fmla="*/ 304800 h 304800"/>
              <a:gd name="connsiteX0" fmla="*/ 0 w 0"/>
              <a:gd name="connsiteY0" fmla="*/ 0 h 304800"/>
              <a:gd name="connsiteX1" fmla="*/ 0 w 0"/>
              <a:gd name="connsiteY1" fmla="*/ 304800 h 304800"/>
            </a:gdLst>
            <a:ahLst/>
            <a:cxnLst>
              <a:cxn ang="0">
                <a:pos x="connsiteX0" y="connsiteY0"/>
              </a:cxn>
              <a:cxn ang="0">
                <a:pos x="connsiteX1" y="connsiteY1"/>
              </a:cxn>
            </a:cxnLst>
            <a:rect l="l" t="t" r="r" b="b"/>
            <a:pathLst>
              <a:path h="304800">
                <a:moveTo>
                  <a:pt x="0" y="0"/>
                </a:moveTo>
                <a:lnTo>
                  <a:pt x="0" y="30480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6321644" y="1989197"/>
            <a:ext cx="812800" cy="0"/>
          </a:xfrm>
          <a:custGeom>
            <a:avLst/>
            <a:gdLst>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209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971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844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17907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2120900 h 2120900"/>
              <a:gd name="connsiteX0" fmla="*/ 0 w 2413000"/>
              <a:gd name="connsiteY0" fmla="*/ 889000 h 2120900"/>
              <a:gd name="connsiteX1" fmla="*/ 152400 w 2413000"/>
              <a:gd name="connsiteY1" fmla="*/ 889000 h 2120900"/>
              <a:gd name="connsiteX2" fmla="*/ 152400 w 2413000"/>
              <a:gd name="connsiteY2" fmla="*/ 457200 h 2120900"/>
              <a:gd name="connsiteX3" fmla="*/ 571500 w 2413000"/>
              <a:gd name="connsiteY3" fmla="*/ 0 h 2120900"/>
              <a:gd name="connsiteX4" fmla="*/ 1358900 w 2413000"/>
              <a:gd name="connsiteY4" fmla="*/ 0 h 2120900"/>
              <a:gd name="connsiteX5" fmla="*/ 1358900 w 2413000"/>
              <a:gd name="connsiteY5" fmla="*/ 304800 h 2120900"/>
              <a:gd name="connsiteX6" fmla="*/ 2171700 w 2413000"/>
              <a:gd name="connsiteY6" fmla="*/ 304800 h 2120900"/>
              <a:gd name="connsiteX7" fmla="*/ 2184400 w 2413000"/>
              <a:gd name="connsiteY7" fmla="*/ 901700 h 2120900"/>
              <a:gd name="connsiteX8" fmla="*/ 2413000 w 2413000"/>
              <a:gd name="connsiteY8" fmla="*/ 901700 h 2120900"/>
              <a:gd name="connsiteX9" fmla="*/ 2413000 w 2413000"/>
              <a:gd name="connsiteY9" fmla="*/ 2120900 h 2120900"/>
              <a:gd name="connsiteX0" fmla="*/ 0 w 2260600"/>
              <a:gd name="connsiteY0" fmla="*/ 889000 h 2120900"/>
              <a:gd name="connsiteX1" fmla="*/ 0 w 2260600"/>
              <a:gd name="connsiteY1" fmla="*/ 457200 h 2120900"/>
              <a:gd name="connsiteX2" fmla="*/ 419100 w 2260600"/>
              <a:gd name="connsiteY2" fmla="*/ 0 h 2120900"/>
              <a:gd name="connsiteX3" fmla="*/ 1206500 w 2260600"/>
              <a:gd name="connsiteY3" fmla="*/ 0 h 2120900"/>
              <a:gd name="connsiteX4" fmla="*/ 1206500 w 2260600"/>
              <a:gd name="connsiteY4" fmla="*/ 304800 h 2120900"/>
              <a:gd name="connsiteX5" fmla="*/ 2019300 w 2260600"/>
              <a:gd name="connsiteY5" fmla="*/ 304800 h 2120900"/>
              <a:gd name="connsiteX6" fmla="*/ 2032000 w 2260600"/>
              <a:gd name="connsiteY6" fmla="*/ 901700 h 2120900"/>
              <a:gd name="connsiteX7" fmla="*/ 2260600 w 2260600"/>
              <a:gd name="connsiteY7" fmla="*/ 901700 h 2120900"/>
              <a:gd name="connsiteX8" fmla="*/ 2260600 w 2260600"/>
              <a:gd name="connsiteY8" fmla="*/ 2120900 h 2120900"/>
              <a:gd name="connsiteX0" fmla="*/ 0 w 2260600"/>
              <a:gd name="connsiteY0" fmla="*/ 457200 h 2120900"/>
              <a:gd name="connsiteX1" fmla="*/ 419100 w 2260600"/>
              <a:gd name="connsiteY1" fmla="*/ 0 h 2120900"/>
              <a:gd name="connsiteX2" fmla="*/ 1206500 w 2260600"/>
              <a:gd name="connsiteY2" fmla="*/ 0 h 2120900"/>
              <a:gd name="connsiteX3" fmla="*/ 1206500 w 2260600"/>
              <a:gd name="connsiteY3" fmla="*/ 304800 h 2120900"/>
              <a:gd name="connsiteX4" fmla="*/ 2019300 w 2260600"/>
              <a:gd name="connsiteY4" fmla="*/ 304800 h 2120900"/>
              <a:gd name="connsiteX5" fmla="*/ 2032000 w 2260600"/>
              <a:gd name="connsiteY5" fmla="*/ 901700 h 2120900"/>
              <a:gd name="connsiteX6" fmla="*/ 2260600 w 2260600"/>
              <a:gd name="connsiteY6" fmla="*/ 901700 h 2120900"/>
              <a:gd name="connsiteX7" fmla="*/ 2260600 w 2260600"/>
              <a:gd name="connsiteY7" fmla="*/ 2120900 h 2120900"/>
              <a:gd name="connsiteX0" fmla="*/ 0 w 1841500"/>
              <a:gd name="connsiteY0" fmla="*/ 0 h 2120900"/>
              <a:gd name="connsiteX1" fmla="*/ 787400 w 1841500"/>
              <a:gd name="connsiteY1" fmla="*/ 0 h 2120900"/>
              <a:gd name="connsiteX2" fmla="*/ 787400 w 1841500"/>
              <a:gd name="connsiteY2" fmla="*/ 304800 h 2120900"/>
              <a:gd name="connsiteX3" fmla="*/ 1600200 w 1841500"/>
              <a:gd name="connsiteY3" fmla="*/ 304800 h 2120900"/>
              <a:gd name="connsiteX4" fmla="*/ 1612900 w 1841500"/>
              <a:gd name="connsiteY4" fmla="*/ 901700 h 2120900"/>
              <a:gd name="connsiteX5" fmla="*/ 1841500 w 1841500"/>
              <a:gd name="connsiteY5" fmla="*/ 901700 h 2120900"/>
              <a:gd name="connsiteX6" fmla="*/ 1841500 w 1841500"/>
              <a:gd name="connsiteY6" fmla="*/ 2120900 h 2120900"/>
              <a:gd name="connsiteX0" fmla="*/ 0 w 1054100"/>
              <a:gd name="connsiteY0" fmla="*/ 0 h 2120900"/>
              <a:gd name="connsiteX1" fmla="*/ 0 w 1054100"/>
              <a:gd name="connsiteY1" fmla="*/ 304800 h 2120900"/>
              <a:gd name="connsiteX2" fmla="*/ 812800 w 1054100"/>
              <a:gd name="connsiteY2" fmla="*/ 304800 h 2120900"/>
              <a:gd name="connsiteX3" fmla="*/ 825500 w 1054100"/>
              <a:gd name="connsiteY3" fmla="*/ 901700 h 2120900"/>
              <a:gd name="connsiteX4" fmla="*/ 1054100 w 1054100"/>
              <a:gd name="connsiteY4" fmla="*/ 901700 h 2120900"/>
              <a:gd name="connsiteX5" fmla="*/ 1054100 w 1054100"/>
              <a:gd name="connsiteY5" fmla="*/ 2120900 h 2120900"/>
              <a:gd name="connsiteX0" fmla="*/ 0 w 1054100"/>
              <a:gd name="connsiteY0" fmla="*/ 0 h 1816100"/>
              <a:gd name="connsiteX1" fmla="*/ 812800 w 1054100"/>
              <a:gd name="connsiteY1" fmla="*/ 0 h 1816100"/>
              <a:gd name="connsiteX2" fmla="*/ 825500 w 1054100"/>
              <a:gd name="connsiteY2" fmla="*/ 596900 h 1816100"/>
              <a:gd name="connsiteX3" fmla="*/ 1054100 w 1054100"/>
              <a:gd name="connsiteY3" fmla="*/ 596900 h 1816100"/>
              <a:gd name="connsiteX4" fmla="*/ 1054100 w 1054100"/>
              <a:gd name="connsiteY4" fmla="*/ 1816100 h 1816100"/>
              <a:gd name="connsiteX0" fmla="*/ 0 w 1054100"/>
              <a:gd name="connsiteY0" fmla="*/ 0 h 596900"/>
              <a:gd name="connsiteX1" fmla="*/ 812800 w 1054100"/>
              <a:gd name="connsiteY1" fmla="*/ 0 h 596900"/>
              <a:gd name="connsiteX2" fmla="*/ 825500 w 1054100"/>
              <a:gd name="connsiteY2" fmla="*/ 596900 h 596900"/>
              <a:gd name="connsiteX3" fmla="*/ 1054100 w 1054100"/>
              <a:gd name="connsiteY3" fmla="*/ 596900 h 596900"/>
              <a:gd name="connsiteX0" fmla="*/ 0 w 825500"/>
              <a:gd name="connsiteY0" fmla="*/ 0 h 596900"/>
              <a:gd name="connsiteX1" fmla="*/ 812800 w 825500"/>
              <a:gd name="connsiteY1" fmla="*/ 0 h 596900"/>
              <a:gd name="connsiteX2" fmla="*/ 825500 w 825500"/>
              <a:gd name="connsiteY2" fmla="*/ 596900 h 596900"/>
              <a:gd name="connsiteX0" fmla="*/ 0 w 812800"/>
              <a:gd name="connsiteY0" fmla="*/ 0 h 0"/>
              <a:gd name="connsiteX1" fmla="*/ 812800 w 812800"/>
              <a:gd name="connsiteY1" fmla="*/ 0 h 0"/>
            </a:gdLst>
            <a:ahLst/>
            <a:cxnLst>
              <a:cxn ang="0">
                <a:pos x="connsiteX0" y="connsiteY0"/>
              </a:cxn>
              <a:cxn ang="0">
                <a:pos x="connsiteX1" y="connsiteY1"/>
              </a:cxn>
            </a:cxnLst>
            <a:rect l="l" t="t" r="r" b="b"/>
            <a:pathLst>
              <a:path w="812800">
                <a:moveTo>
                  <a:pt x="0" y="0"/>
                </a:moveTo>
                <a:lnTo>
                  <a:pt x="81280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7162591" y="2603988"/>
            <a:ext cx="228600" cy="0"/>
          </a:xfrm>
          <a:custGeom>
            <a:avLst/>
            <a:gdLst>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209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971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844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17907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2120900 h 2120900"/>
              <a:gd name="connsiteX0" fmla="*/ 0 w 2413000"/>
              <a:gd name="connsiteY0" fmla="*/ 889000 h 2120900"/>
              <a:gd name="connsiteX1" fmla="*/ 152400 w 2413000"/>
              <a:gd name="connsiteY1" fmla="*/ 889000 h 2120900"/>
              <a:gd name="connsiteX2" fmla="*/ 152400 w 2413000"/>
              <a:gd name="connsiteY2" fmla="*/ 457200 h 2120900"/>
              <a:gd name="connsiteX3" fmla="*/ 571500 w 2413000"/>
              <a:gd name="connsiteY3" fmla="*/ 0 h 2120900"/>
              <a:gd name="connsiteX4" fmla="*/ 1358900 w 2413000"/>
              <a:gd name="connsiteY4" fmla="*/ 0 h 2120900"/>
              <a:gd name="connsiteX5" fmla="*/ 1358900 w 2413000"/>
              <a:gd name="connsiteY5" fmla="*/ 304800 h 2120900"/>
              <a:gd name="connsiteX6" fmla="*/ 2171700 w 2413000"/>
              <a:gd name="connsiteY6" fmla="*/ 304800 h 2120900"/>
              <a:gd name="connsiteX7" fmla="*/ 2184400 w 2413000"/>
              <a:gd name="connsiteY7" fmla="*/ 901700 h 2120900"/>
              <a:gd name="connsiteX8" fmla="*/ 2413000 w 2413000"/>
              <a:gd name="connsiteY8" fmla="*/ 901700 h 2120900"/>
              <a:gd name="connsiteX9" fmla="*/ 2413000 w 2413000"/>
              <a:gd name="connsiteY9" fmla="*/ 2120900 h 2120900"/>
              <a:gd name="connsiteX0" fmla="*/ 0 w 2260600"/>
              <a:gd name="connsiteY0" fmla="*/ 889000 h 2120900"/>
              <a:gd name="connsiteX1" fmla="*/ 0 w 2260600"/>
              <a:gd name="connsiteY1" fmla="*/ 457200 h 2120900"/>
              <a:gd name="connsiteX2" fmla="*/ 419100 w 2260600"/>
              <a:gd name="connsiteY2" fmla="*/ 0 h 2120900"/>
              <a:gd name="connsiteX3" fmla="*/ 1206500 w 2260600"/>
              <a:gd name="connsiteY3" fmla="*/ 0 h 2120900"/>
              <a:gd name="connsiteX4" fmla="*/ 1206500 w 2260600"/>
              <a:gd name="connsiteY4" fmla="*/ 304800 h 2120900"/>
              <a:gd name="connsiteX5" fmla="*/ 2019300 w 2260600"/>
              <a:gd name="connsiteY5" fmla="*/ 304800 h 2120900"/>
              <a:gd name="connsiteX6" fmla="*/ 2032000 w 2260600"/>
              <a:gd name="connsiteY6" fmla="*/ 901700 h 2120900"/>
              <a:gd name="connsiteX7" fmla="*/ 2260600 w 2260600"/>
              <a:gd name="connsiteY7" fmla="*/ 901700 h 2120900"/>
              <a:gd name="connsiteX8" fmla="*/ 2260600 w 2260600"/>
              <a:gd name="connsiteY8" fmla="*/ 2120900 h 2120900"/>
              <a:gd name="connsiteX0" fmla="*/ 0 w 2260600"/>
              <a:gd name="connsiteY0" fmla="*/ 457200 h 2120900"/>
              <a:gd name="connsiteX1" fmla="*/ 419100 w 2260600"/>
              <a:gd name="connsiteY1" fmla="*/ 0 h 2120900"/>
              <a:gd name="connsiteX2" fmla="*/ 1206500 w 2260600"/>
              <a:gd name="connsiteY2" fmla="*/ 0 h 2120900"/>
              <a:gd name="connsiteX3" fmla="*/ 1206500 w 2260600"/>
              <a:gd name="connsiteY3" fmla="*/ 304800 h 2120900"/>
              <a:gd name="connsiteX4" fmla="*/ 2019300 w 2260600"/>
              <a:gd name="connsiteY4" fmla="*/ 304800 h 2120900"/>
              <a:gd name="connsiteX5" fmla="*/ 2032000 w 2260600"/>
              <a:gd name="connsiteY5" fmla="*/ 901700 h 2120900"/>
              <a:gd name="connsiteX6" fmla="*/ 2260600 w 2260600"/>
              <a:gd name="connsiteY6" fmla="*/ 901700 h 2120900"/>
              <a:gd name="connsiteX7" fmla="*/ 2260600 w 2260600"/>
              <a:gd name="connsiteY7" fmla="*/ 2120900 h 2120900"/>
              <a:gd name="connsiteX0" fmla="*/ 0 w 1841500"/>
              <a:gd name="connsiteY0" fmla="*/ 0 h 2120900"/>
              <a:gd name="connsiteX1" fmla="*/ 787400 w 1841500"/>
              <a:gd name="connsiteY1" fmla="*/ 0 h 2120900"/>
              <a:gd name="connsiteX2" fmla="*/ 787400 w 1841500"/>
              <a:gd name="connsiteY2" fmla="*/ 304800 h 2120900"/>
              <a:gd name="connsiteX3" fmla="*/ 1600200 w 1841500"/>
              <a:gd name="connsiteY3" fmla="*/ 304800 h 2120900"/>
              <a:gd name="connsiteX4" fmla="*/ 1612900 w 1841500"/>
              <a:gd name="connsiteY4" fmla="*/ 901700 h 2120900"/>
              <a:gd name="connsiteX5" fmla="*/ 1841500 w 1841500"/>
              <a:gd name="connsiteY5" fmla="*/ 901700 h 2120900"/>
              <a:gd name="connsiteX6" fmla="*/ 1841500 w 1841500"/>
              <a:gd name="connsiteY6" fmla="*/ 2120900 h 2120900"/>
              <a:gd name="connsiteX0" fmla="*/ 0 w 1054100"/>
              <a:gd name="connsiteY0" fmla="*/ 0 h 2120900"/>
              <a:gd name="connsiteX1" fmla="*/ 0 w 1054100"/>
              <a:gd name="connsiteY1" fmla="*/ 304800 h 2120900"/>
              <a:gd name="connsiteX2" fmla="*/ 812800 w 1054100"/>
              <a:gd name="connsiteY2" fmla="*/ 304800 h 2120900"/>
              <a:gd name="connsiteX3" fmla="*/ 825500 w 1054100"/>
              <a:gd name="connsiteY3" fmla="*/ 901700 h 2120900"/>
              <a:gd name="connsiteX4" fmla="*/ 1054100 w 1054100"/>
              <a:gd name="connsiteY4" fmla="*/ 901700 h 2120900"/>
              <a:gd name="connsiteX5" fmla="*/ 1054100 w 1054100"/>
              <a:gd name="connsiteY5" fmla="*/ 2120900 h 2120900"/>
              <a:gd name="connsiteX0" fmla="*/ 0 w 1054100"/>
              <a:gd name="connsiteY0" fmla="*/ 0 h 1816100"/>
              <a:gd name="connsiteX1" fmla="*/ 812800 w 1054100"/>
              <a:gd name="connsiteY1" fmla="*/ 0 h 1816100"/>
              <a:gd name="connsiteX2" fmla="*/ 825500 w 1054100"/>
              <a:gd name="connsiteY2" fmla="*/ 596900 h 1816100"/>
              <a:gd name="connsiteX3" fmla="*/ 1054100 w 1054100"/>
              <a:gd name="connsiteY3" fmla="*/ 596900 h 1816100"/>
              <a:gd name="connsiteX4" fmla="*/ 1054100 w 1054100"/>
              <a:gd name="connsiteY4" fmla="*/ 1816100 h 1816100"/>
              <a:gd name="connsiteX0" fmla="*/ 0 w 241300"/>
              <a:gd name="connsiteY0" fmla="*/ 0 h 1816100"/>
              <a:gd name="connsiteX1" fmla="*/ 12700 w 241300"/>
              <a:gd name="connsiteY1" fmla="*/ 596900 h 1816100"/>
              <a:gd name="connsiteX2" fmla="*/ 241300 w 241300"/>
              <a:gd name="connsiteY2" fmla="*/ 596900 h 1816100"/>
              <a:gd name="connsiteX3" fmla="*/ 241300 w 241300"/>
              <a:gd name="connsiteY3" fmla="*/ 1816100 h 1816100"/>
              <a:gd name="connsiteX0" fmla="*/ 0 w 228600"/>
              <a:gd name="connsiteY0" fmla="*/ 0 h 1219200"/>
              <a:gd name="connsiteX1" fmla="*/ 228600 w 228600"/>
              <a:gd name="connsiteY1" fmla="*/ 0 h 1219200"/>
              <a:gd name="connsiteX2" fmla="*/ 228600 w 228600"/>
              <a:gd name="connsiteY2" fmla="*/ 1219200 h 1219200"/>
              <a:gd name="connsiteX0" fmla="*/ 0 w 228600"/>
              <a:gd name="connsiteY0" fmla="*/ 0 h 0"/>
              <a:gd name="connsiteX1" fmla="*/ 228600 w 228600"/>
              <a:gd name="connsiteY1" fmla="*/ 0 h 0"/>
            </a:gdLst>
            <a:ahLst/>
            <a:cxnLst>
              <a:cxn ang="0">
                <a:pos x="connsiteX0" y="connsiteY0"/>
              </a:cxn>
              <a:cxn ang="0">
                <a:pos x="connsiteX1" y="connsiteY1"/>
              </a:cxn>
            </a:cxnLst>
            <a:rect l="l" t="t" r="r" b="b"/>
            <a:pathLst>
              <a:path w="228600">
                <a:moveTo>
                  <a:pt x="0" y="0"/>
                </a:moveTo>
                <a:lnTo>
                  <a:pt x="22860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7131676" y="1992225"/>
            <a:ext cx="2540" cy="612140"/>
          </a:xfrm>
          <a:custGeom>
            <a:avLst/>
            <a:gdLst>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209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209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971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1778000 h 1790700"/>
              <a:gd name="connsiteX1" fmla="*/ 0 w 2413000"/>
              <a:gd name="connsiteY1" fmla="*/ 889000 h 1790700"/>
              <a:gd name="connsiteX2" fmla="*/ 152400 w 2413000"/>
              <a:gd name="connsiteY2" fmla="*/ 889000 h 1790700"/>
              <a:gd name="connsiteX3" fmla="*/ 152400 w 2413000"/>
              <a:gd name="connsiteY3" fmla="*/ 457200 h 1790700"/>
              <a:gd name="connsiteX4" fmla="*/ 571500 w 2413000"/>
              <a:gd name="connsiteY4" fmla="*/ 0 h 1790700"/>
              <a:gd name="connsiteX5" fmla="*/ 1358900 w 2413000"/>
              <a:gd name="connsiteY5" fmla="*/ 0 h 1790700"/>
              <a:gd name="connsiteX6" fmla="*/ 1358900 w 2413000"/>
              <a:gd name="connsiteY6" fmla="*/ 304800 h 1790700"/>
              <a:gd name="connsiteX7" fmla="*/ 2171700 w 2413000"/>
              <a:gd name="connsiteY7" fmla="*/ 304800 h 1790700"/>
              <a:gd name="connsiteX8" fmla="*/ 2184400 w 2413000"/>
              <a:gd name="connsiteY8" fmla="*/ 901700 h 1790700"/>
              <a:gd name="connsiteX9" fmla="*/ 2413000 w 2413000"/>
              <a:gd name="connsiteY9" fmla="*/ 901700 h 1790700"/>
              <a:gd name="connsiteX10" fmla="*/ 2413000 w 2413000"/>
              <a:gd name="connsiteY10" fmla="*/ 1790700 h 17907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1790700 h 2120900"/>
              <a:gd name="connsiteX0" fmla="*/ 0 w 2413000"/>
              <a:gd name="connsiteY0" fmla="*/ 2120900 h 2120900"/>
              <a:gd name="connsiteX1" fmla="*/ 0 w 2413000"/>
              <a:gd name="connsiteY1" fmla="*/ 889000 h 2120900"/>
              <a:gd name="connsiteX2" fmla="*/ 152400 w 2413000"/>
              <a:gd name="connsiteY2" fmla="*/ 889000 h 2120900"/>
              <a:gd name="connsiteX3" fmla="*/ 152400 w 2413000"/>
              <a:gd name="connsiteY3" fmla="*/ 457200 h 2120900"/>
              <a:gd name="connsiteX4" fmla="*/ 571500 w 2413000"/>
              <a:gd name="connsiteY4" fmla="*/ 0 h 2120900"/>
              <a:gd name="connsiteX5" fmla="*/ 1358900 w 2413000"/>
              <a:gd name="connsiteY5" fmla="*/ 0 h 2120900"/>
              <a:gd name="connsiteX6" fmla="*/ 1358900 w 2413000"/>
              <a:gd name="connsiteY6" fmla="*/ 304800 h 2120900"/>
              <a:gd name="connsiteX7" fmla="*/ 2171700 w 2413000"/>
              <a:gd name="connsiteY7" fmla="*/ 304800 h 2120900"/>
              <a:gd name="connsiteX8" fmla="*/ 2184400 w 2413000"/>
              <a:gd name="connsiteY8" fmla="*/ 901700 h 2120900"/>
              <a:gd name="connsiteX9" fmla="*/ 2413000 w 2413000"/>
              <a:gd name="connsiteY9" fmla="*/ 901700 h 2120900"/>
              <a:gd name="connsiteX10" fmla="*/ 2413000 w 2413000"/>
              <a:gd name="connsiteY10" fmla="*/ 2120900 h 2120900"/>
              <a:gd name="connsiteX0" fmla="*/ 0 w 2413000"/>
              <a:gd name="connsiteY0" fmla="*/ 889000 h 2120900"/>
              <a:gd name="connsiteX1" fmla="*/ 152400 w 2413000"/>
              <a:gd name="connsiteY1" fmla="*/ 889000 h 2120900"/>
              <a:gd name="connsiteX2" fmla="*/ 152400 w 2413000"/>
              <a:gd name="connsiteY2" fmla="*/ 457200 h 2120900"/>
              <a:gd name="connsiteX3" fmla="*/ 571500 w 2413000"/>
              <a:gd name="connsiteY3" fmla="*/ 0 h 2120900"/>
              <a:gd name="connsiteX4" fmla="*/ 1358900 w 2413000"/>
              <a:gd name="connsiteY4" fmla="*/ 0 h 2120900"/>
              <a:gd name="connsiteX5" fmla="*/ 1358900 w 2413000"/>
              <a:gd name="connsiteY5" fmla="*/ 304800 h 2120900"/>
              <a:gd name="connsiteX6" fmla="*/ 2171700 w 2413000"/>
              <a:gd name="connsiteY6" fmla="*/ 304800 h 2120900"/>
              <a:gd name="connsiteX7" fmla="*/ 2184400 w 2413000"/>
              <a:gd name="connsiteY7" fmla="*/ 901700 h 2120900"/>
              <a:gd name="connsiteX8" fmla="*/ 2413000 w 2413000"/>
              <a:gd name="connsiteY8" fmla="*/ 901700 h 2120900"/>
              <a:gd name="connsiteX9" fmla="*/ 2413000 w 2413000"/>
              <a:gd name="connsiteY9" fmla="*/ 2120900 h 2120900"/>
              <a:gd name="connsiteX0" fmla="*/ 0 w 2260600"/>
              <a:gd name="connsiteY0" fmla="*/ 889000 h 2120900"/>
              <a:gd name="connsiteX1" fmla="*/ 0 w 2260600"/>
              <a:gd name="connsiteY1" fmla="*/ 457200 h 2120900"/>
              <a:gd name="connsiteX2" fmla="*/ 419100 w 2260600"/>
              <a:gd name="connsiteY2" fmla="*/ 0 h 2120900"/>
              <a:gd name="connsiteX3" fmla="*/ 1206500 w 2260600"/>
              <a:gd name="connsiteY3" fmla="*/ 0 h 2120900"/>
              <a:gd name="connsiteX4" fmla="*/ 1206500 w 2260600"/>
              <a:gd name="connsiteY4" fmla="*/ 304800 h 2120900"/>
              <a:gd name="connsiteX5" fmla="*/ 2019300 w 2260600"/>
              <a:gd name="connsiteY5" fmla="*/ 304800 h 2120900"/>
              <a:gd name="connsiteX6" fmla="*/ 2032000 w 2260600"/>
              <a:gd name="connsiteY6" fmla="*/ 901700 h 2120900"/>
              <a:gd name="connsiteX7" fmla="*/ 2260600 w 2260600"/>
              <a:gd name="connsiteY7" fmla="*/ 901700 h 2120900"/>
              <a:gd name="connsiteX8" fmla="*/ 2260600 w 2260600"/>
              <a:gd name="connsiteY8" fmla="*/ 2120900 h 2120900"/>
              <a:gd name="connsiteX0" fmla="*/ 0 w 2260600"/>
              <a:gd name="connsiteY0" fmla="*/ 457200 h 2120900"/>
              <a:gd name="connsiteX1" fmla="*/ 419100 w 2260600"/>
              <a:gd name="connsiteY1" fmla="*/ 0 h 2120900"/>
              <a:gd name="connsiteX2" fmla="*/ 1206500 w 2260600"/>
              <a:gd name="connsiteY2" fmla="*/ 0 h 2120900"/>
              <a:gd name="connsiteX3" fmla="*/ 1206500 w 2260600"/>
              <a:gd name="connsiteY3" fmla="*/ 304800 h 2120900"/>
              <a:gd name="connsiteX4" fmla="*/ 2019300 w 2260600"/>
              <a:gd name="connsiteY4" fmla="*/ 304800 h 2120900"/>
              <a:gd name="connsiteX5" fmla="*/ 2032000 w 2260600"/>
              <a:gd name="connsiteY5" fmla="*/ 901700 h 2120900"/>
              <a:gd name="connsiteX6" fmla="*/ 2260600 w 2260600"/>
              <a:gd name="connsiteY6" fmla="*/ 901700 h 2120900"/>
              <a:gd name="connsiteX7" fmla="*/ 2260600 w 2260600"/>
              <a:gd name="connsiteY7" fmla="*/ 2120900 h 2120900"/>
              <a:gd name="connsiteX0" fmla="*/ 0 w 1841500"/>
              <a:gd name="connsiteY0" fmla="*/ 0 h 2120900"/>
              <a:gd name="connsiteX1" fmla="*/ 787400 w 1841500"/>
              <a:gd name="connsiteY1" fmla="*/ 0 h 2120900"/>
              <a:gd name="connsiteX2" fmla="*/ 787400 w 1841500"/>
              <a:gd name="connsiteY2" fmla="*/ 304800 h 2120900"/>
              <a:gd name="connsiteX3" fmla="*/ 1600200 w 1841500"/>
              <a:gd name="connsiteY3" fmla="*/ 304800 h 2120900"/>
              <a:gd name="connsiteX4" fmla="*/ 1612900 w 1841500"/>
              <a:gd name="connsiteY4" fmla="*/ 901700 h 2120900"/>
              <a:gd name="connsiteX5" fmla="*/ 1841500 w 1841500"/>
              <a:gd name="connsiteY5" fmla="*/ 901700 h 2120900"/>
              <a:gd name="connsiteX6" fmla="*/ 1841500 w 1841500"/>
              <a:gd name="connsiteY6" fmla="*/ 2120900 h 2120900"/>
              <a:gd name="connsiteX0" fmla="*/ 0 w 1054100"/>
              <a:gd name="connsiteY0" fmla="*/ 0 h 2120900"/>
              <a:gd name="connsiteX1" fmla="*/ 0 w 1054100"/>
              <a:gd name="connsiteY1" fmla="*/ 304800 h 2120900"/>
              <a:gd name="connsiteX2" fmla="*/ 812800 w 1054100"/>
              <a:gd name="connsiteY2" fmla="*/ 304800 h 2120900"/>
              <a:gd name="connsiteX3" fmla="*/ 825500 w 1054100"/>
              <a:gd name="connsiteY3" fmla="*/ 901700 h 2120900"/>
              <a:gd name="connsiteX4" fmla="*/ 1054100 w 1054100"/>
              <a:gd name="connsiteY4" fmla="*/ 901700 h 2120900"/>
              <a:gd name="connsiteX5" fmla="*/ 1054100 w 1054100"/>
              <a:gd name="connsiteY5" fmla="*/ 2120900 h 2120900"/>
              <a:gd name="connsiteX0" fmla="*/ 0 w 1054100"/>
              <a:gd name="connsiteY0" fmla="*/ 0 h 1816100"/>
              <a:gd name="connsiteX1" fmla="*/ 812800 w 1054100"/>
              <a:gd name="connsiteY1" fmla="*/ 0 h 1816100"/>
              <a:gd name="connsiteX2" fmla="*/ 825500 w 1054100"/>
              <a:gd name="connsiteY2" fmla="*/ 596900 h 1816100"/>
              <a:gd name="connsiteX3" fmla="*/ 1054100 w 1054100"/>
              <a:gd name="connsiteY3" fmla="*/ 596900 h 1816100"/>
              <a:gd name="connsiteX4" fmla="*/ 1054100 w 1054100"/>
              <a:gd name="connsiteY4" fmla="*/ 1816100 h 1816100"/>
              <a:gd name="connsiteX0" fmla="*/ 0 w 241300"/>
              <a:gd name="connsiteY0" fmla="*/ 0 h 1816100"/>
              <a:gd name="connsiteX1" fmla="*/ 12700 w 241300"/>
              <a:gd name="connsiteY1" fmla="*/ 596900 h 1816100"/>
              <a:gd name="connsiteX2" fmla="*/ 241300 w 241300"/>
              <a:gd name="connsiteY2" fmla="*/ 596900 h 1816100"/>
              <a:gd name="connsiteX3" fmla="*/ 241300 w 241300"/>
              <a:gd name="connsiteY3" fmla="*/ 1816100 h 1816100"/>
              <a:gd name="connsiteX0" fmla="*/ 2540 w 228600"/>
              <a:gd name="connsiteY0" fmla="*/ 0 h 1831340"/>
              <a:gd name="connsiteX1" fmla="*/ 0 w 228600"/>
              <a:gd name="connsiteY1" fmla="*/ 612140 h 1831340"/>
              <a:gd name="connsiteX2" fmla="*/ 228600 w 228600"/>
              <a:gd name="connsiteY2" fmla="*/ 612140 h 1831340"/>
              <a:gd name="connsiteX3" fmla="*/ 228600 w 228600"/>
              <a:gd name="connsiteY3" fmla="*/ 1831340 h 1831340"/>
              <a:gd name="connsiteX0" fmla="*/ 2540 w 228600"/>
              <a:gd name="connsiteY0" fmla="*/ 0 h 612140"/>
              <a:gd name="connsiteX1" fmla="*/ 0 w 228600"/>
              <a:gd name="connsiteY1" fmla="*/ 612140 h 612140"/>
              <a:gd name="connsiteX2" fmla="*/ 228600 w 228600"/>
              <a:gd name="connsiteY2" fmla="*/ 612140 h 612140"/>
              <a:gd name="connsiteX0" fmla="*/ 2540 w 2540"/>
              <a:gd name="connsiteY0" fmla="*/ 0 h 612140"/>
              <a:gd name="connsiteX1" fmla="*/ 0 w 2540"/>
              <a:gd name="connsiteY1" fmla="*/ 612140 h 612140"/>
            </a:gdLst>
            <a:ahLst/>
            <a:cxnLst>
              <a:cxn ang="0">
                <a:pos x="connsiteX0" y="connsiteY0"/>
              </a:cxn>
              <a:cxn ang="0">
                <a:pos x="connsiteX1" y="connsiteY1"/>
              </a:cxn>
            </a:cxnLst>
            <a:rect l="l" t="t" r="r" b="b"/>
            <a:pathLst>
              <a:path w="2540" h="612140">
                <a:moveTo>
                  <a:pt x="2540" y="0"/>
                </a:moveTo>
                <a:cubicBezTo>
                  <a:pt x="1693" y="204047"/>
                  <a:pt x="847" y="408093"/>
                  <a:pt x="0" y="612140"/>
                </a:cubicBez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4257263" y="3871693"/>
            <a:ext cx="3464337" cy="707886"/>
          </a:xfrm>
          <a:prstGeom prst="rect">
            <a:avLst/>
          </a:prstGeom>
          <a:noFill/>
        </p:spPr>
        <p:txBody>
          <a:bodyPr wrap="square" rtlCol="0">
            <a:spAutoFit/>
          </a:bodyPr>
          <a:lstStyle/>
          <a:p>
            <a:pPr algn="ctr"/>
            <a:r>
              <a:rPr lang="zh-CN" altLang="en-US" sz="4000" dirty="0">
                <a:solidFill>
                  <a:prstClr val="white"/>
                </a:solidFill>
                <a:latin typeface="汉仪漫步体简" panose="02010604000101010101" pitchFamily="2" charset="-122"/>
                <a:ea typeface="汉仪漫步体简" panose="02010604000101010101" pitchFamily="2" charset="-122"/>
              </a:rPr>
              <a:t>二</a:t>
            </a:r>
            <a:r>
              <a:rPr lang="en-US" altLang="zh-CN" sz="4000" dirty="0" smtClean="0">
                <a:solidFill>
                  <a:prstClr val="white"/>
                </a:solidFill>
                <a:latin typeface="汉仪漫步体简" panose="02010604000101010101" pitchFamily="2" charset="-122"/>
                <a:ea typeface="汉仪漫步体简" panose="02010604000101010101" pitchFamily="2" charset="-122"/>
              </a:rPr>
              <a:t>.</a:t>
            </a:r>
            <a:r>
              <a:rPr lang="zh-CN" altLang="en-US" sz="4000" dirty="0" smtClean="0">
                <a:solidFill>
                  <a:prstClr val="white"/>
                </a:solidFill>
                <a:latin typeface="汉仪漫步体简" panose="02010604000101010101" pitchFamily="2" charset="-122"/>
                <a:ea typeface="汉仪漫步体简" panose="02010604000101010101" pitchFamily="2" charset="-122"/>
              </a:rPr>
              <a:t>添加标题</a:t>
            </a:r>
            <a:endParaRPr lang="zh-CN" altLang="en-US" sz="4000" dirty="0">
              <a:solidFill>
                <a:prstClr val="white"/>
              </a:solidFill>
              <a:latin typeface="汉仪漫步体简" panose="02010604000101010101" pitchFamily="2" charset="-122"/>
              <a:ea typeface="汉仪漫步体简" panose="02010604000101010101" pitchFamily="2" charset="-122"/>
            </a:endParaRPr>
          </a:p>
        </p:txBody>
      </p:sp>
    </p:spTree>
    <p:extLst>
      <p:ext uri="{BB962C8B-B14F-4D97-AF65-F5344CB8AC3E}">
        <p14:creationId xmlns:p14="http://schemas.microsoft.com/office/powerpoint/2010/main" val="28039726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5"/>
                                        </p:tgtEl>
                                        <p:attrNameLst>
                                          <p:attrName>style.visibility</p:attrName>
                                        </p:attrNameLst>
                                      </p:cBhvr>
                                      <p:to>
                                        <p:strVal val="visible"/>
                                      </p:to>
                                    </p:set>
                                    <p:animEffect transition="in" filter="wipe(down)">
                                      <p:cBhvr>
                                        <p:cTn id="10" dur="250"/>
                                        <p:tgtEl>
                                          <p:spTgt spid="45"/>
                                        </p:tgtEl>
                                      </p:cBhvr>
                                    </p:animEffect>
                                  </p:childTnLst>
                                </p:cTn>
                              </p:par>
                              <p:par>
                                <p:cTn id="11" presetID="22" presetClass="entr" presetSubtype="8" fill="hold" grpId="0" nodeType="withEffect">
                                  <p:stCondLst>
                                    <p:cond delay="750"/>
                                  </p:stCondLst>
                                  <p:childTnLst>
                                    <p:set>
                                      <p:cBhvr>
                                        <p:cTn id="12" dur="1" fill="hold">
                                          <p:stCondLst>
                                            <p:cond delay="0"/>
                                          </p:stCondLst>
                                        </p:cTn>
                                        <p:tgtEl>
                                          <p:spTgt spid="50"/>
                                        </p:tgtEl>
                                        <p:attrNameLst>
                                          <p:attrName>style.visibility</p:attrName>
                                        </p:attrNameLst>
                                      </p:cBhvr>
                                      <p:to>
                                        <p:strVal val="visible"/>
                                      </p:to>
                                    </p:set>
                                    <p:animEffect transition="in" filter="wipe(left)">
                                      <p:cBhvr>
                                        <p:cTn id="13" dur="250"/>
                                        <p:tgtEl>
                                          <p:spTgt spid="50"/>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52"/>
                                        </p:tgtEl>
                                        <p:attrNameLst>
                                          <p:attrName>style.visibility</p:attrName>
                                        </p:attrNameLst>
                                      </p:cBhvr>
                                      <p:to>
                                        <p:strVal val="visible"/>
                                      </p:to>
                                    </p:set>
                                    <p:animEffect transition="in" filter="wipe(down)">
                                      <p:cBhvr>
                                        <p:cTn id="16" dur="250"/>
                                        <p:tgtEl>
                                          <p:spTgt spid="52"/>
                                        </p:tgtEl>
                                      </p:cBhvr>
                                    </p:animEffect>
                                  </p:childTnLst>
                                </p:cTn>
                              </p:par>
                              <p:par>
                                <p:cTn id="17" presetID="22" presetClass="entr" presetSubtype="8" fill="hold" grpId="0" nodeType="withEffect">
                                  <p:stCondLst>
                                    <p:cond delay="1250"/>
                                  </p:stCondLst>
                                  <p:childTnLst>
                                    <p:set>
                                      <p:cBhvr>
                                        <p:cTn id="18" dur="1" fill="hold">
                                          <p:stCondLst>
                                            <p:cond delay="0"/>
                                          </p:stCondLst>
                                        </p:cTn>
                                        <p:tgtEl>
                                          <p:spTgt spid="51"/>
                                        </p:tgtEl>
                                        <p:attrNameLst>
                                          <p:attrName>style.visibility</p:attrName>
                                        </p:attrNameLst>
                                      </p:cBhvr>
                                      <p:to>
                                        <p:strVal val="visible"/>
                                      </p:to>
                                    </p:set>
                                    <p:animEffect transition="in" filter="wipe(left)">
                                      <p:cBhvr>
                                        <p:cTn id="19" dur="250"/>
                                        <p:tgtEl>
                                          <p:spTgt spid="51"/>
                                        </p:tgtEl>
                                      </p:cBhvr>
                                    </p:animEffect>
                                  </p:childTnLst>
                                </p:cTn>
                              </p:par>
                              <p:par>
                                <p:cTn id="20" presetID="22" presetClass="entr" presetSubtype="1" fill="hold" grpId="0" nodeType="withEffect">
                                  <p:stCondLst>
                                    <p:cond delay="1500"/>
                                  </p:stCondLst>
                                  <p:childTnLst>
                                    <p:set>
                                      <p:cBhvr>
                                        <p:cTn id="21" dur="1" fill="hold">
                                          <p:stCondLst>
                                            <p:cond delay="0"/>
                                          </p:stCondLst>
                                        </p:cTn>
                                        <p:tgtEl>
                                          <p:spTgt spid="54"/>
                                        </p:tgtEl>
                                        <p:attrNameLst>
                                          <p:attrName>style.visibility</p:attrName>
                                        </p:attrNameLst>
                                      </p:cBhvr>
                                      <p:to>
                                        <p:strVal val="visible"/>
                                      </p:to>
                                    </p:set>
                                    <p:animEffect transition="in" filter="wipe(up)">
                                      <p:cBhvr>
                                        <p:cTn id="22" dur="250"/>
                                        <p:tgtEl>
                                          <p:spTgt spid="54"/>
                                        </p:tgtEl>
                                      </p:cBhvr>
                                    </p:animEffect>
                                  </p:childTnLst>
                                </p:cTn>
                              </p:par>
                              <p:par>
                                <p:cTn id="23" presetID="22" presetClass="entr" presetSubtype="8" fill="hold" grpId="0" nodeType="withEffect">
                                  <p:stCondLst>
                                    <p:cond delay="175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250"/>
                                        <p:tgtEl>
                                          <p:spTgt spid="56"/>
                                        </p:tgtEl>
                                      </p:cBhvr>
                                    </p:animEffect>
                                  </p:childTnLst>
                                </p:cTn>
                              </p:par>
                              <p:par>
                                <p:cTn id="26" presetID="22" presetClass="entr" presetSubtype="1" fill="hold" grpId="0" nodeType="withEffect">
                                  <p:stCondLst>
                                    <p:cond delay="2000"/>
                                  </p:stCondLst>
                                  <p:childTnLst>
                                    <p:set>
                                      <p:cBhvr>
                                        <p:cTn id="27" dur="1" fill="hold">
                                          <p:stCondLst>
                                            <p:cond delay="0"/>
                                          </p:stCondLst>
                                        </p:cTn>
                                        <p:tgtEl>
                                          <p:spTgt spid="59"/>
                                        </p:tgtEl>
                                        <p:attrNameLst>
                                          <p:attrName>style.visibility</p:attrName>
                                        </p:attrNameLst>
                                      </p:cBhvr>
                                      <p:to>
                                        <p:strVal val="visible"/>
                                      </p:to>
                                    </p:set>
                                    <p:animEffect transition="in" filter="wipe(up)">
                                      <p:cBhvr>
                                        <p:cTn id="28" dur="250"/>
                                        <p:tgtEl>
                                          <p:spTgt spid="59"/>
                                        </p:tgtEl>
                                      </p:cBhvr>
                                    </p:animEffect>
                                  </p:childTnLst>
                                </p:cTn>
                              </p:par>
                              <p:par>
                                <p:cTn id="29" presetID="22" presetClass="entr" presetSubtype="8" fill="hold" grpId="0" nodeType="withEffect">
                                  <p:stCondLst>
                                    <p:cond delay="2250"/>
                                  </p:stCondLst>
                                  <p:childTnLst>
                                    <p:set>
                                      <p:cBhvr>
                                        <p:cTn id="30" dur="1" fill="hold">
                                          <p:stCondLst>
                                            <p:cond delay="0"/>
                                          </p:stCondLst>
                                        </p:cTn>
                                        <p:tgtEl>
                                          <p:spTgt spid="58"/>
                                        </p:tgtEl>
                                        <p:attrNameLst>
                                          <p:attrName>style.visibility</p:attrName>
                                        </p:attrNameLst>
                                      </p:cBhvr>
                                      <p:to>
                                        <p:strVal val="visible"/>
                                      </p:to>
                                    </p:set>
                                    <p:animEffect transition="in" filter="wipe(left)">
                                      <p:cBhvr>
                                        <p:cTn id="31" dur="250"/>
                                        <p:tgtEl>
                                          <p:spTgt spid="58"/>
                                        </p:tgtEl>
                                      </p:cBhvr>
                                    </p:animEffect>
                                  </p:childTnLst>
                                </p:cTn>
                              </p:par>
                              <p:par>
                                <p:cTn id="32" presetID="22" presetClass="entr" presetSubtype="1" fill="hold" grpId="0" nodeType="withEffect">
                                  <p:stCondLst>
                                    <p:cond delay="2500"/>
                                  </p:stCondLst>
                                  <p:childTnLst>
                                    <p:set>
                                      <p:cBhvr>
                                        <p:cTn id="33" dur="1" fill="hold">
                                          <p:stCondLst>
                                            <p:cond delay="0"/>
                                          </p:stCondLst>
                                        </p:cTn>
                                        <p:tgtEl>
                                          <p:spTgt spid="53"/>
                                        </p:tgtEl>
                                        <p:attrNameLst>
                                          <p:attrName>style.visibility</p:attrName>
                                        </p:attrNameLst>
                                      </p:cBhvr>
                                      <p:to>
                                        <p:strVal val="visible"/>
                                      </p:to>
                                    </p:set>
                                    <p:animEffect transition="in" filter="wipe(up)">
                                      <p:cBhvr>
                                        <p:cTn id="34" dur="250"/>
                                        <p:tgtEl>
                                          <p:spTgt spid="53"/>
                                        </p:tgtEl>
                                      </p:cBhvr>
                                    </p:animEffect>
                                  </p:childTnLst>
                                </p:cTn>
                              </p:par>
                              <p:par>
                                <p:cTn id="35" presetID="22" presetClass="entr" presetSubtype="8" fill="hold" nodeType="withEffect">
                                  <p:stCondLst>
                                    <p:cond delay="275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par>
                                <p:cTn id="38" presetID="10" presetClass="entr" presetSubtype="0" fill="hold" nodeType="withEffect">
                                  <p:stCondLst>
                                    <p:cond delay="275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22" presetClass="exit" presetSubtype="8" fill="hold" nodeType="withEffect">
                                  <p:stCondLst>
                                    <p:cond delay="3250"/>
                                  </p:stCondLst>
                                  <p:childTnLst>
                                    <p:animEffect transition="out" filter="wipe(left)">
                                      <p:cBhvr>
                                        <p:cTn id="42" dur="500"/>
                                        <p:tgtEl>
                                          <p:spTgt spid="37"/>
                                        </p:tgtEl>
                                      </p:cBhvr>
                                    </p:animEffect>
                                    <p:set>
                                      <p:cBhvr>
                                        <p:cTn id="43" dur="1" fill="hold">
                                          <p:stCondLst>
                                            <p:cond delay="499"/>
                                          </p:stCondLst>
                                        </p:cTn>
                                        <p:tgtEl>
                                          <p:spTgt spid="37"/>
                                        </p:tgtEl>
                                        <p:attrNameLst>
                                          <p:attrName>style.visibility</p:attrName>
                                        </p:attrNameLst>
                                      </p:cBhvr>
                                      <p:to>
                                        <p:strVal val="hidden"/>
                                      </p:to>
                                    </p:set>
                                  </p:childTnLst>
                                </p:cTn>
                              </p:par>
                              <p:par>
                                <p:cTn id="44" presetID="22" presetClass="exit" presetSubtype="4" fill="hold" grpId="1" nodeType="withEffect">
                                  <p:stCondLst>
                                    <p:cond delay="3750"/>
                                  </p:stCondLst>
                                  <p:childTnLst>
                                    <p:animEffect transition="out" filter="wipe(down)">
                                      <p:cBhvr>
                                        <p:cTn id="45" dur="250"/>
                                        <p:tgtEl>
                                          <p:spTgt spid="45"/>
                                        </p:tgtEl>
                                      </p:cBhvr>
                                    </p:animEffect>
                                    <p:set>
                                      <p:cBhvr>
                                        <p:cTn id="46" dur="1" fill="hold">
                                          <p:stCondLst>
                                            <p:cond delay="249"/>
                                          </p:stCondLst>
                                        </p:cTn>
                                        <p:tgtEl>
                                          <p:spTgt spid="45"/>
                                        </p:tgtEl>
                                        <p:attrNameLst>
                                          <p:attrName>style.visibility</p:attrName>
                                        </p:attrNameLst>
                                      </p:cBhvr>
                                      <p:to>
                                        <p:strVal val="hidden"/>
                                      </p:to>
                                    </p:set>
                                  </p:childTnLst>
                                </p:cTn>
                              </p:par>
                              <p:par>
                                <p:cTn id="47" presetID="22" presetClass="exit" presetSubtype="8" fill="hold" grpId="1" nodeType="withEffect">
                                  <p:stCondLst>
                                    <p:cond delay="4000"/>
                                  </p:stCondLst>
                                  <p:childTnLst>
                                    <p:animEffect transition="out" filter="wipe(left)">
                                      <p:cBhvr>
                                        <p:cTn id="48" dur="250"/>
                                        <p:tgtEl>
                                          <p:spTgt spid="50"/>
                                        </p:tgtEl>
                                      </p:cBhvr>
                                    </p:animEffect>
                                    <p:set>
                                      <p:cBhvr>
                                        <p:cTn id="49" dur="1" fill="hold">
                                          <p:stCondLst>
                                            <p:cond delay="249"/>
                                          </p:stCondLst>
                                        </p:cTn>
                                        <p:tgtEl>
                                          <p:spTgt spid="50"/>
                                        </p:tgtEl>
                                        <p:attrNameLst>
                                          <p:attrName>style.visibility</p:attrName>
                                        </p:attrNameLst>
                                      </p:cBhvr>
                                      <p:to>
                                        <p:strVal val="hidden"/>
                                      </p:to>
                                    </p:set>
                                  </p:childTnLst>
                                </p:cTn>
                              </p:par>
                              <p:par>
                                <p:cTn id="50" presetID="22" presetClass="exit" presetSubtype="4" fill="hold" grpId="1" nodeType="withEffect">
                                  <p:stCondLst>
                                    <p:cond delay="4250"/>
                                  </p:stCondLst>
                                  <p:childTnLst>
                                    <p:animEffect transition="out" filter="wipe(down)">
                                      <p:cBhvr>
                                        <p:cTn id="51" dur="250"/>
                                        <p:tgtEl>
                                          <p:spTgt spid="52"/>
                                        </p:tgtEl>
                                      </p:cBhvr>
                                    </p:animEffect>
                                    <p:set>
                                      <p:cBhvr>
                                        <p:cTn id="52" dur="1" fill="hold">
                                          <p:stCondLst>
                                            <p:cond delay="249"/>
                                          </p:stCondLst>
                                        </p:cTn>
                                        <p:tgtEl>
                                          <p:spTgt spid="52"/>
                                        </p:tgtEl>
                                        <p:attrNameLst>
                                          <p:attrName>style.visibility</p:attrName>
                                        </p:attrNameLst>
                                      </p:cBhvr>
                                      <p:to>
                                        <p:strVal val="hidden"/>
                                      </p:to>
                                    </p:set>
                                  </p:childTnLst>
                                </p:cTn>
                              </p:par>
                              <p:par>
                                <p:cTn id="53" presetID="22" presetClass="exit" presetSubtype="8" fill="hold" grpId="1" nodeType="withEffect">
                                  <p:stCondLst>
                                    <p:cond delay="4500"/>
                                  </p:stCondLst>
                                  <p:childTnLst>
                                    <p:animEffect transition="out" filter="wipe(left)">
                                      <p:cBhvr>
                                        <p:cTn id="54" dur="250"/>
                                        <p:tgtEl>
                                          <p:spTgt spid="51"/>
                                        </p:tgtEl>
                                      </p:cBhvr>
                                    </p:animEffect>
                                    <p:set>
                                      <p:cBhvr>
                                        <p:cTn id="55" dur="1" fill="hold">
                                          <p:stCondLst>
                                            <p:cond delay="249"/>
                                          </p:stCondLst>
                                        </p:cTn>
                                        <p:tgtEl>
                                          <p:spTgt spid="51"/>
                                        </p:tgtEl>
                                        <p:attrNameLst>
                                          <p:attrName>style.visibility</p:attrName>
                                        </p:attrNameLst>
                                      </p:cBhvr>
                                      <p:to>
                                        <p:strVal val="hidden"/>
                                      </p:to>
                                    </p:set>
                                  </p:childTnLst>
                                </p:cTn>
                              </p:par>
                              <p:par>
                                <p:cTn id="56" presetID="22" presetClass="exit" presetSubtype="1" fill="hold" grpId="1" nodeType="withEffect">
                                  <p:stCondLst>
                                    <p:cond delay="4750"/>
                                  </p:stCondLst>
                                  <p:childTnLst>
                                    <p:animEffect transition="out" filter="wipe(up)">
                                      <p:cBhvr>
                                        <p:cTn id="57" dur="250"/>
                                        <p:tgtEl>
                                          <p:spTgt spid="54"/>
                                        </p:tgtEl>
                                      </p:cBhvr>
                                    </p:animEffect>
                                    <p:set>
                                      <p:cBhvr>
                                        <p:cTn id="58" dur="1" fill="hold">
                                          <p:stCondLst>
                                            <p:cond delay="249"/>
                                          </p:stCondLst>
                                        </p:cTn>
                                        <p:tgtEl>
                                          <p:spTgt spid="54"/>
                                        </p:tgtEl>
                                        <p:attrNameLst>
                                          <p:attrName>style.visibility</p:attrName>
                                        </p:attrNameLst>
                                      </p:cBhvr>
                                      <p:to>
                                        <p:strVal val="hidden"/>
                                      </p:to>
                                    </p:set>
                                  </p:childTnLst>
                                </p:cTn>
                              </p:par>
                              <p:par>
                                <p:cTn id="59" presetID="22" presetClass="exit" presetSubtype="8" fill="hold" grpId="1" nodeType="withEffect">
                                  <p:stCondLst>
                                    <p:cond delay="5000"/>
                                  </p:stCondLst>
                                  <p:childTnLst>
                                    <p:animEffect transition="out" filter="wipe(left)">
                                      <p:cBhvr>
                                        <p:cTn id="60" dur="250"/>
                                        <p:tgtEl>
                                          <p:spTgt spid="56"/>
                                        </p:tgtEl>
                                      </p:cBhvr>
                                    </p:animEffect>
                                    <p:set>
                                      <p:cBhvr>
                                        <p:cTn id="61" dur="1" fill="hold">
                                          <p:stCondLst>
                                            <p:cond delay="249"/>
                                          </p:stCondLst>
                                        </p:cTn>
                                        <p:tgtEl>
                                          <p:spTgt spid="56"/>
                                        </p:tgtEl>
                                        <p:attrNameLst>
                                          <p:attrName>style.visibility</p:attrName>
                                        </p:attrNameLst>
                                      </p:cBhvr>
                                      <p:to>
                                        <p:strVal val="hidden"/>
                                      </p:to>
                                    </p:set>
                                  </p:childTnLst>
                                </p:cTn>
                              </p:par>
                              <p:par>
                                <p:cTn id="62" presetID="22" presetClass="exit" presetSubtype="1" fill="hold" grpId="1" nodeType="withEffect">
                                  <p:stCondLst>
                                    <p:cond delay="5250"/>
                                  </p:stCondLst>
                                  <p:childTnLst>
                                    <p:animEffect transition="out" filter="wipe(up)">
                                      <p:cBhvr>
                                        <p:cTn id="63" dur="250"/>
                                        <p:tgtEl>
                                          <p:spTgt spid="59"/>
                                        </p:tgtEl>
                                      </p:cBhvr>
                                    </p:animEffect>
                                    <p:set>
                                      <p:cBhvr>
                                        <p:cTn id="64" dur="1" fill="hold">
                                          <p:stCondLst>
                                            <p:cond delay="249"/>
                                          </p:stCondLst>
                                        </p:cTn>
                                        <p:tgtEl>
                                          <p:spTgt spid="59"/>
                                        </p:tgtEl>
                                        <p:attrNameLst>
                                          <p:attrName>style.visibility</p:attrName>
                                        </p:attrNameLst>
                                      </p:cBhvr>
                                      <p:to>
                                        <p:strVal val="hidden"/>
                                      </p:to>
                                    </p:set>
                                  </p:childTnLst>
                                </p:cTn>
                              </p:par>
                              <p:par>
                                <p:cTn id="65" presetID="22" presetClass="exit" presetSubtype="8" fill="hold" grpId="1" nodeType="withEffect">
                                  <p:stCondLst>
                                    <p:cond delay="5500"/>
                                  </p:stCondLst>
                                  <p:childTnLst>
                                    <p:animEffect transition="out" filter="wipe(left)">
                                      <p:cBhvr>
                                        <p:cTn id="66" dur="250"/>
                                        <p:tgtEl>
                                          <p:spTgt spid="58"/>
                                        </p:tgtEl>
                                      </p:cBhvr>
                                    </p:animEffect>
                                    <p:set>
                                      <p:cBhvr>
                                        <p:cTn id="67" dur="1" fill="hold">
                                          <p:stCondLst>
                                            <p:cond delay="249"/>
                                          </p:stCondLst>
                                        </p:cTn>
                                        <p:tgtEl>
                                          <p:spTgt spid="58"/>
                                        </p:tgtEl>
                                        <p:attrNameLst>
                                          <p:attrName>style.visibility</p:attrName>
                                        </p:attrNameLst>
                                      </p:cBhvr>
                                      <p:to>
                                        <p:strVal val="hidden"/>
                                      </p:to>
                                    </p:set>
                                  </p:childTnLst>
                                </p:cTn>
                              </p:par>
                              <p:par>
                                <p:cTn id="68" presetID="22" presetClass="exit" presetSubtype="1" fill="hold" grpId="1" nodeType="withEffect">
                                  <p:stCondLst>
                                    <p:cond delay="5750"/>
                                  </p:stCondLst>
                                  <p:childTnLst>
                                    <p:animEffect transition="out" filter="wipe(up)">
                                      <p:cBhvr>
                                        <p:cTn id="69" dur="250"/>
                                        <p:tgtEl>
                                          <p:spTgt spid="53"/>
                                        </p:tgtEl>
                                      </p:cBhvr>
                                    </p:animEffect>
                                    <p:set>
                                      <p:cBhvr>
                                        <p:cTn id="70" dur="1" fill="hold">
                                          <p:stCondLst>
                                            <p:cond delay="249"/>
                                          </p:stCondLst>
                                        </p:cTn>
                                        <p:tgtEl>
                                          <p:spTgt spid="53"/>
                                        </p:tgtEl>
                                        <p:attrNameLst>
                                          <p:attrName>style.visibility</p:attrName>
                                        </p:attrNameLst>
                                      </p:cBhvr>
                                      <p:to>
                                        <p:strVal val="hidden"/>
                                      </p:to>
                                    </p:set>
                                  </p:childTnLst>
                                </p:cTn>
                              </p:par>
                              <p:par>
                                <p:cTn id="71" presetID="22" presetClass="exit" presetSubtype="8" fill="hold" nodeType="withEffect">
                                  <p:stCondLst>
                                    <p:cond delay="6000"/>
                                  </p:stCondLst>
                                  <p:childTnLst>
                                    <p:animEffect transition="out" filter="wipe(left)">
                                      <p:cBhvr>
                                        <p:cTn id="72" dur="500"/>
                                        <p:tgtEl>
                                          <p:spTgt spid="38"/>
                                        </p:tgtEl>
                                      </p:cBhvr>
                                    </p:animEffect>
                                    <p:set>
                                      <p:cBhvr>
                                        <p:cTn id="73" dur="1" fill="hold">
                                          <p:stCondLst>
                                            <p:cond delay="499"/>
                                          </p:stCondLst>
                                        </p:cTn>
                                        <p:tgtEl>
                                          <p:spTgt spid="38"/>
                                        </p:tgtEl>
                                        <p:attrNameLst>
                                          <p:attrName>style.visibility</p:attrName>
                                        </p:attrNameLst>
                                      </p:cBhvr>
                                      <p:to>
                                        <p:strVal val="hidden"/>
                                      </p:to>
                                    </p:set>
                                  </p:childTnLst>
                                </p:cTn>
                              </p:par>
                              <p:par>
                                <p:cTn id="74" presetID="42" presetClass="entr" presetSubtype="0" fill="hold" grpId="0" nodeType="withEffect">
                                  <p:stCondLst>
                                    <p:cond delay="3250"/>
                                  </p:stCondLst>
                                  <p:childTnLst>
                                    <p:set>
                                      <p:cBhvr>
                                        <p:cTn id="75" dur="1" fill="hold">
                                          <p:stCondLst>
                                            <p:cond delay="0"/>
                                          </p:stCondLst>
                                        </p:cTn>
                                        <p:tgtEl>
                                          <p:spTgt spid="61"/>
                                        </p:tgtEl>
                                        <p:attrNameLst>
                                          <p:attrName>style.visibility</p:attrName>
                                        </p:attrNameLst>
                                      </p:cBhvr>
                                      <p:to>
                                        <p:strVal val="visible"/>
                                      </p:to>
                                    </p:set>
                                    <p:animEffect transition="in" filter="fade">
                                      <p:cBhvr>
                                        <p:cTn id="76" dur="500"/>
                                        <p:tgtEl>
                                          <p:spTgt spid="61"/>
                                        </p:tgtEl>
                                      </p:cBhvr>
                                    </p:animEffect>
                                    <p:anim calcmode="lin" valueType="num">
                                      <p:cBhvr>
                                        <p:cTn id="77" dur="500" fill="hold"/>
                                        <p:tgtEl>
                                          <p:spTgt spid="61"/>
                                        </p:tgtEl>
                                        <p:attrNameLst>
                                          <p:attrName>ppt_x</p:attrName>
                                        </p:attrNameLst>
                                      </p:cBhvr>
                                      <p:tavLst>
                                        <p:tav tm="0">
                                          <p:val>
                                            <p:strVal val="#ppt_x"/>
                                          </p:val>
                                        </p:tav>
                                        <p:tav tm="100000">
                                          <p:val>
                                            <p:strVal val="#ppt_x"/>
                                          </p:val>
                                        </p:tav>
                                      </p:tavLst>
                                    </p:anim>
                                    <p:anim calcmode="lin" valueType="num">
                                      <p:cBhvr>
                                        <p:cTn id="78"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5"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6" grpId="0" animBg="1"/>
      <p:bldP spid="56" grpId="1" animBg="1"/>
      <p:bldP spid="58" grpId="0" animBg="1"/>
      <p:bldP spid="58" grpId="1" animBg="1"/>
      <p:bldP spid="59" grpId="0" animBg="1"/>
      <p:bldP spid="59" grpId="1" animBg="1"/>
      <p:bldP spid="6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3" name="组合 62"/>
          <p:cNvGrpSpPr/>
          <p:nvPr/>
        </p:nvGrpSpPr>
        <p:grpSpPr>
          <a:xfrm>
            <a:off x="5622423" y="2962488"/>
            <a:ext cx="937792" cy="937792"/>
            <a:chOff x="5381624" y="2390776"/>
            <a:chExt cx="1428750" cy="1428750"/>
          </a:xfrm>
        </p:grpSpPr>
        <p:sp>
          <p:nvSpPr>
            <p:cNvPr id="64" name="椭圆 63"/>
            <p:cNvSpPr/>
            <p:nvPr/>
          </p:nvSpPr>
          <p:spPr>
            <a:xfrm>
              <a:off x="5381624" y="2390776"/>
              <a:ext cx="1428750" cy="14287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Group 8"/>
            <p:cNvGrpSpPr>
              <a:grpSpLocks noChangeAspect="1"/>
            </p:cNvGrpSpPr>
            <p:nvPr/>
          </p:nvGrpSpPr>
          <p:grpSpPr bwMode="auto">
            <a:xfrm>
              <a:off x="5639593" y="2709070"/>
              <a:ext cx="912813" cy="792162"/>
              <a:chOff x="3648" y="1989"/>
              <a:chExt cx="575" cy="499"/>
            </a:xfrm>
          </p:grpSpPr>
          <p:sp>
            <p:nvSpPr>
              <p:cNvPr id="66" name="Freeform 9"/>
              <p:cNvSpPr>
                <a:spLocks noEditPoints="1"/>
              </p:cNvSpPr>
              <p:nvPr/>
            </p:nvSpPr>
            <p:spPr bwMode="auto">
              <a:xfrm>
                <a:off x="3648" y="1989"/>
                <a:ext cx="575" cy="499"/>
              </a:xfrm>
              <a:custGeom>
                <a:avLst/>
                <a:gdLst>
                  <a:gd name="T0" fmla="*/ 0 w 575"/>
                  <a:gd name="T1" fmla="*/ 499 h 499"/>
                  <a:gd name="T2" fmla="*/ 575 w 575"/>
                  <a:gd name="T3" fmla="*/ 499 h 499"/>
                  <a:gd name="T4" fmla="*/ 575 w 575"/>
                  <a:gd name="T5" fmla="*/ 0 h 499"/>
                  <a:gd name="T6" fmla="*/ 0 w 575"/>
                  <a:gd name="T7" fmla="*/ 0 h 499"/>
                  <a:gd name="T8" fmla="*/ 0 w 575"/>
                  <a:gd name="T9" fmla="*/ 499 h 499"/>
                  <a:gd name="T10" fmla="*/ 543 w 575"/>
                  <a:gd name="T11" fmla="*/ 467 h 499"/>
                  <a:gd name="T12" fmla="*/ 32 w 575"/>
                  <a:gd name="T13" fmla="*/ 467 h 499"/>
                  <a:gd name="T14" fmla="*/ 32 w 575"/>
                  <a:gd name="T15" fmla="*/ 39 h 499"/>
                  <a:gd name="T16" fmla="*/ 543 w 575"/>
                  <a:gd name="T17" fmla="*/ 39 h 499"/>
                  <a:gd name="T18" fmla="*/ 543 w 575"/>
                  <a:gd name="T19" fmla="*/ 467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5" h="499">
                    <a:moveTo>
                      <a:pt x="0" y="499"/>
                    </a:moveTo>
                    <a:lnTo>
                      <a:pt x="575" y="499"/>
                    </a:lnTo>
                    <a:lnTo>
                      <a:pt x="575" y="0"/>
                    </a:lnTo>
                    <a:lnTo>
                      <a:pt x="0" y="0"/>
                    </a:lnTo>
                    <a:lnTo>
                      <a:pt x="0" y="499"/>
                    </a:lnTo>
                    <a:close/>
                    <a:moveTo>
                      <a:pt x="543" y="467"/>
                    </a:moveTo>
                    <a:lnTo>
                      <a:pt x="32" y="467"/>
                    </a:lnTo>
                    <a:lnTo>
                      <a:pt x="32" y="39"/>
                    </a:lnTo>
                    <a:lnTo>
                      <a:pt x="543" y="39"/>
                    </a:lnTo>
                    <a:lnTo>
                      <a:pt x="543" y="467"/>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Rectangle 10"/>
              <p:cNvSpPr>
                <a:spLocks noChangeArrowheads="1"/>
              </p:cNvSpPr>
              <p:nvPr/>
            </p:nvSpPr>
            <p:spPr bwMode="auto">
              <a:xfrm>
                <a:off x="3733" y="2121"/>
                <a:ext cx="68" cy="64"/>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Rectangle 11"/>
              <p:cNvSpPr>
                <a:spLocks noChangeArrowheads="1"/>
              </p:cNvSpPr>
              <p:nvPr/>
            </p:nvSpPr>
            <p:spPr bwMode="auto">
              <a:xfrm>
                <a:off x="3822" y="2146"/>
                <a:ext cx="323" cy="23"/>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Rectangle 12"/>
              <p:cNvSpPr>
                <a:spLocks noChangeArrowheads="1"/>
              </p:cNvSpPr>
              <p:nvPr/>
            </p:nvSpPr>
            <p:spPr bwMode="auto">
              <a:xfrm>
                <a:off x="3733" y="2221"/>
                <a:ext cx="68" cy="67"/>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Rectangle 13"/>
              <p:cNvSpPr>
                <a:spLocks noChangeArrowheads="1"/>
              </p:cNvSpPr>
              <p:nvPr/>
            </p:nvSpPr>
            <p:spPr bwMode="auto">
              <a:xfrm>
                <a:off x="3822" y="2249"/>
                <a:ext cx="323" cy="23"/>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Rectangle 14"/>
              <p:cNvSpPr>
                <a:spLocks noChangeArrowheads="1"/>
              </p:cNvSpPr>
              <p:nvPr/>
            </p:nvSpPr>
            <p:spPr bwMode="auto">
              <a:xfrm>
                <a:off x="3733" y="2324"/>
                <a:ext cx="68" cy="64"/>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Rectangle 15"/>
              <p:cNvSpPr>
                <a:spLocks noChangeArrowheads="1"/>
              </p:cNvSpPr>
              <p:nvPr/>
            </p:nvSpPr>
            <p:spPr bwMode="auto">
              <a:xfrm>
                <a:off x="3822" y="2349"/>
                <a:ext cx="323" cy="23"/>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35" name="空心弧 34"/>
          <p:cNvSpPr/>
          <p:nvPr/>
        </p:nvSpPr>
        <p:spPr>
          <a:xfrm>
            <a:off x="4836000" y="2169000"/>
            <a:ext cx="2520000" cy="2520000"/>
          </a:xfrm>
          <a:prstGeom prst="blockArc">
            <a:avLst>
              <a:gd name="adj1" fmla="val 16192655"/>
              <a:gd name="adj2" fmla="val 9905025"/>
              <a:gd name="adj3" fmla="val 202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空心弧 88"/>
          <p:cNvSpPr/>
          <p:nvPr/>
        </p:nvSpPr>
        <p:spPr>
          <a:xfrm>
            <a:off x="4942523" y="2276474"/>
            <a:ext cx="2306398" cy="2306398"/>
          </a:xfrm>
          <a:prstGeom prst="blockArc">
            <a:avLst>
              <a:gd name="adj1" fmla="val 16207202"/>
              <a:gd name="adj2" fmla="val 10520424"/>
              <a:gd name="adj3" fmla="val 2234"/>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空心弧 89"/>
          <p:cNvSpPr/>
          <p:nvPr/>
        </p:nvSpPr>
        <p:spPr>
          <a:xfrm>
            <a:off x="5048249" y="2381249"/>
            <a:ext cx="2086311" cy="2086311"/>
          </a:xfrm>
          <a:prstGeom prst="blockArc">
            <a:avLst>
              <a:gd name="adj1" fmla="val 16236801"/>
              <a:gd name="adj2" fmla="val 2739128"/>
              <a:gd name="adj3" fmla="val 236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空心弧 90"/>
          <p:cNvSpPr/>
          <p:nvPr/>
        </p:nvSpPr>
        <p:spPr>
          <a:xfrm>
            <a:off x="5148261" y="2486024"/>
            <a:ext cx="1886117" cy="1886117"/>
          </a:xfrm>
          <a:prstGeom prst="blockArc">
            <a:avLst>
              <a:gd name="adj1" fmla="val 16236771"/>
              <a:gd name="adj2" fmla="val 9225003"/>
              <a:gd name="adj3" fmla="val 184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空心弧 91"/>
          <p:cNvSpPr/>
          <p:nvPr/>
        </p:nvSpPr>
        <p:spPr>
          <a:xfrm>
            <a:off x="5248275" y="2586040"/>
            <a:ext cx="1690688" cy="1690688"/>
          </a:xfrm>
          <a:prstGeom prst="blockArc">
            <a:avLst>
              <a:gd name="adj1" fmla="val 16223499"/>
              <a:gd name="adj2" fmla="val 7488843"/>
              <a:gd name="adj3" fmla="val 272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空心弧 92"/>
          <p:cNvSpPr/>
          <p:nvPr/>
        </p:nvSpPr>
        <p:spPr>
          <a:xfrm>
            <a:off x="5337918" y="2676104"/>
            <a:ext cx="1515321" cy="1515321"/>
          </a:xfrm>
          <a:prstGeom prst="blockArc">
            <a:avLst>
              <a:gd name="adj1" fmla="val 16220976"/>
              <a:gd name="adj2" fmla="val 19732800"/>
              <a:gd name="adj3" fmla="val 249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8" name="肘形连接符 37"/>
          <p:cNvCxnSpPr/>
          <p:nvPr/>
        </p:nvCxnSpPr>
        <p:spPr>
          <a:xfrm flipV="1">
            <a:off x="6728051" y="2671872"/>
            <a:ext cx="3848509" cy="367362"/>
          </a:xfrm>
          <a:prstGeom prst="bentConnector3">
            <a:avLst>
              <a:gd name="adj1" fmla="val 24656"/>
            </a:avLst>
          </a:prstGeom>
          <a:ln w="19050">
            <a:solidFill>
              <a:schemeClr val="bg1"/>
            </a:solidFill>
            <a:prstDash val="sysDash"/>
            <a:tailEnd type="oval" w="lg" len="lg"/>
          </a:ln>
        </p:spPr>
        <p:style>
          <a:lnRef idx="1">
            <a:schemeClr val="accent1"/>
          </a:lnRef>
          <a:fillRef idx="0">
            <a:schemeClr val="accent1"/>
          </a:fillRef>
          <a:effectRef idx="0">
            <a:schemeClr val="accent1"/>
          </a:effectRef>
          <a:fontRef idx="minor">
            <a:schemeClr val="tx1"/>
          </a:fontRef>
        </p:style>
      </p:cxnSp>
      <p:sp>
        <p:nvSpPr>
          <p:cNvPr id="95" name="任意多边形 94"/>
          <p:cNvSpPr/>
          <p:nvPr/>
        </p:nvSpPr>
        <p:spPr>
          <a:xfrm>
            <a:off x="5627914" y="4102100"/>
            <a:ext cx="4963160" cy="1121310"/>
          </a:xfrm>
          <a:custGeom>
            <a:avLst/>
            <a:gdLst>
              <a:gd name="connsiteX0" fmla="*/ 0 w 4521200"/>
              <a:gd name="connsiteY0" fmla="*/ 0 h 1422400"/>
              <a:gd name="connsiteX1" fmla="*/ 0 w 4521200"/>
              <a:gd name="connsiteY1" fmla="*/ 1422400 h 1422400"/>
              <a:gd name="connsiteX2" fmla="*/ 4521200 w 4521200"/>
              <a:gd name="connsiteY2" fmla="*/ 1409700 h 1422400"/>
            </a:gdLst>
            <a:ahLst/>
            <a:cxnLst>
              <a:cxn ang="0">
                <a:pos x="connsiteX0" y="connsiteY0"/>
              </a:cxn>
              <a:cxn ang="0">
                <a:pos x="connsiteX1" y="connsiteY1"/>
              </a:cxn>
              <a:cxn ang="0">
                <a:pos x="connsiteX2" y="connsiteY2"/>
              </a:cxn>
            </a:cxnLst>
            <a:rect l="l" t="t" r="r" b="b"/>
            <a:pathLst>
              <a:path w="4521200" h="1422400">
                <a:moveTo>
                  <a:pt x="0" y="0"/>
                </a:moveTo>
                <a:lnTo>
                  <a:pt x="0" y="1422400"/>
                </a:lnTo>
                <a:lnTo>
                  <a:pt x="4521200" y="1409700"/>
                </a:lnTo>
              </a:path>
            </a:pathLst>
          </a:custGeom>
          <a:ln w="19050">
            <a:solidFill>
              <a:schemeClr val="bg1"/>
            </a:solidFill>
            <a:prstDash val="sysDash"/>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9" name="任意多边形 128"/>
          <p:cNvSpPr/>
          <p:nvPr/>
        </p:nvSpPr>
        <p:spPr>
          <a:xfrm>
            <a:off x="2910840" y="2586040"/>
            <a:ext cx="2362200" cy="1254440"/>
          </a:xfrm>
          <a:custGeom>
            <a:avLst/>
            <a:gdLst>
              <a:gd name="connsiteX0" fmla="*/ 2362200 w 2362200"/>
              <a:gd name="connsiteY0" fmla="*/ 1584960 h 1584960"/>
              <a:gd name="connsiteX1" fmla="*/ 2362200 w 2362200"/>
              <a:gd name="connsiteY1" fmla="*/ 0 h 1584960"/>
              <a:gd name="connsiteX2" fmla="*/ 0 w 2362200"/>
              <a:gd name="connsiteY2" fmla="*/ 0 h 1584960"/>
            </a:gdLst>
            <a:ahLst/>
            <a:cxnLst>
              <a:cxn ang="0">
                <a:pos x="connsiteX0" y="connsiteY0"/>
              </a:cxn>
              <a:cxn ang="0">
                <a:pos x="connsiteX1" y="connsiteY1"/>
              </a:cxn>
              <a:cxn ang="0">
                <a:pos x="connsiteX2" y="connsiteY2"/>
              </a:cxn>
            </a:cxnLst>
            <a:rect l="l" t="t" r="r" b="b"/>
            <a:pathLst>
              <a:path w="2362200" h="1584960">
                <a:moveTo>
                  <a:pt x="2362200" y="1584960"/>
                </a:moveTo>
                <a:lnTo>
                  <a:pt x="2362200" y="0"/>
                </a:lnTo>
                <a:lnTo>
                  <a:pt x="0" y="0"/>
                </a:lnTo>
              </a:path>
            </a:pathLst>
          </a:custGeom>
          <a:ln w="19050">
            <a:solidFill>
              <a:schemeClr val="bg1"/>
            </a:solidFill>
            <a:prstDash val="sysDash"/>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0" name="任意多边形 129"/>
          <p:cNvSpPr/>
          <p:nvPr/>
        </p:nvSpPr>
        <p:spPr>
          <a:xfrm>
            <a:off x="1628502" y="3536406"/>
            <a:ext cx="3322320" cy="0"/>
          </a:xfrm>
          <a:custGeom>
            <a:avLst/>
            <a:gdLst>
              <a:gd name="connsiteX0" fmla="*/ 3322320 w 3322320"/>
              <a:gd name="connsiteY0" fmla="*/ 0 h 0"/>
              <a:gd name="connsiteX1" fmla="*/ 0 w 3322320"/>
              <a:gd name="connsiteY1" fmla="*/ 0 h 0"/>
            </a:gdLst>
            <a:ahLst/>
            <a:cxnLst>
              <a:cxn ang="0">
                <a:pos x="connsiteX0" y="connsiteY0"/>
              </a:cxn>
              <a:cxn ang="0">
                <a:pos x="connsiteX1" y="connsiteY1"/>
              </a:cxn>
            </a:cxnLst>
            <a:rect l="l" t="t" r="r" b="b"/>
            <a:pathLst>
              <a:path w="3322320">
                <a:moveTo>
                  <a:pt x="3322320" y="0"/>
                </a:moveTo>
                <a:lnTo>
                  <a:pt x="0" y="0"/>
                </a:lnTo>
              </a:path>
            </a:pathLst>
          </a:custGeom>
          <a:ln w="19050">
            <a:solidFill>
              <a:schemeClr val="bg1"/>
            </a:solidFill>
            <a:prstDash val="sysDash"/>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1" name="任意多边形 130"/>
          <p:cNvSpPr/>
          <p:nvPr/>
        </p:nvSpPr>
        <p:spPr>
          <a:xfrm>
            <a:off x="2131872" y="3733800"/>
            <a:ext cx="2789922" cy="1083151"/>
          </a:xfrm>
          <a:custGeom>
            <a:avLst/>
            <a:gdLst>
              <a:gd name="connsiteX0" fmla="*/ 2042160 w 2057400"/>
              <a:gd name="connsiteY0" fmla="*/ 0 h 883920"/>
              <a:gd name="connsiteX1" fmla="*/ 2057400 w 2057400"/>
              <a:gd name="connsiteY1" fmla="*/ 883920 h 883920"/>
              <a:gd name="connsiteX2" fmla="*/ 0 w 2057400"/>
              <a:gd name="connsiteY2" fmla="*/ 883920 h 883920"/>
            </a:gdLst>
            <a:ahLst/>
            <a:cxnLst>
              <a:cxn ang="0">
                <a:pos x="connsiteX0" y="connsiteY0"/>
              </a:cxn>
              <a:cxn ang="0">
                <a:pos x="connsiteX1" y="connsiteY1"/>
              </a:cxn>
              <a:cxn ang="0">
                <a:pos x="connsiteX2" y="connsiteY2"/>
              </a:cxn>
            </a:cxnLst>
            <a:rect l="l" t="t" r="r" b="b"/>
            <a:pathLst>
              <a:path w="2057400" h="883920">
                <a:moveTo>
                  <a:pt x="2042160" y="0"/>
                </a:moveTo>
                <a:lnTo>
                  <a:pt x="2057400" y="883920"/>
                </a:lnTo>
                <a:lnTo>
                  <a:pt x="0" y="883920"/>
                </a:lnTo>
              </a:path>
            </a:pathLst>
          </a:custGeom>
          <a:ln w="19050">
            <a:solidFill>
              <a:schemeClr val="bg1"/>
            </a:solidFill>
            <a:prstDash val="sysDash"/>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7" name="任意多边形 136"/>
          <p:cNvSpPr/>
          <p:nvPr/>
        </p:nvSpPr>
        <p:spPr>
          <a:xfrm>
            <a:off x="6800850" y="4140200"/>
            <a:ext cx="3181350" cy="0"/>
          </a:xfrm>
          <a:custGeom>
            <a:avLst/>
            <a:gdLst>
              <a:gd name="connsiteX0" fmla="*/ 0 w 3181350"/>
              <a:gd name="connsiteY0" fmla="*/ 0 h 0"/>
              <a:gd name="connsiteX1" fmla="*/ 3181350 w 3181350"/>
              <a:gd name="connsiteY1" fmla="*/ 0 h 0"/>
            </a:gdLst>
            <a:ahLst/>
            <a:cxnLst>
              <a:cxn ang="0">
                <a:pos x="connsiteX0" y="connsiteY0"/>
              </a:cxn>
              <a:cxn ang="0">
                <a:pos x="connsiteX1" y="connsiteY1"/>
              </a:cxn>
            </a:cxnLst>
            <a:rect l="l" t="t" r="r" b="b"/>
            <a:pathLst>
              <a:path w="3181350">
                <a:moveTo>
                  <a:pt x="0" y="0"/>
                </a:moveTo>
                <a:lnTo>
                  <a:pt x="3181350" y="0"/>
                </a:lnTo>
              </a:path>
            </a:pathLst>
          </a:custGeom>
          <a:ln w="19050">
            <a:solidFill>
              <a:schemeClr val="bg1"/>
            </a:solidFill>
            <a:prstDash val="sysDash"/>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8" name="文本框 137"/>
          <p:cNvSpPr txBox="1"/>
          <p:nvPr/>
        </p:nvSpPr>
        <p:spPr>
          <a:xfrm>
            <a:off x="8243372" y="2148652"/>
            <a:ext cx="2453640"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20%</a:t>
            </a:r>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0" name="文本框 109"/>
          <p:cNvSpPr txBox="1"/>
          <p:nvPr/>
        </p:nvSpPr>
        <p:spPr>
          <a:xfrm>
            <a:off x="7739460" y="3578870"/>
            <a:ext cx="2453640"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31%</a:t>
            </a:r>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8243372" y="4663683"/>
            <a:ext cx="2453640"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60%</a:t>
            </a:r>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2" name="文本框 111"/>
          <p:cNvSpPr txBox="1"/>
          <p:nvPr/>
        </p:nvSpPr>
        <p:spPr>
          <a:xfrm>
            <a:off x="2721808" y="2041049"/>
            <a:ext cx="2453640"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66%</a:t>
            </a:r>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3" name="文本框 112"/>
          <p:cNvSpPr txBox="1"/>
          <p:nvPr/>
        </p:nvSpPr>
        <p:spPr>
          <a:xfrm>
            <a:off x="1535376" y="3017223"/>
            <a:ext cx="2453640"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73%</a:t>
            </a:r>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1958868" y="4286177"/>
            <a:ext cx="2453640"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70%</a:t>
            </a:r>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1112956" y="780006"/>
            <a:ext cx="2777053" cy="584775"/>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16" name="椭圆 115"/>
          <p:cNvSpPr/>
          <p:nvPr/>
        </p:nvSpPr>
        <p:spPr>
          <a:xfrm>
            <a:off x="1757891" y="1019964"/>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p:cNvSpPr/>
          <p:nvPr/>
        </p:nvSpPr>
        <p:spPr>
          <a:xfrm>
            <a:off x="860956" y="1168146"/>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椭圆 117"/>
          <p:cNvSpPr/>
          <p:nvPr/>
        </p:nvSpPr>
        <p:spPr>
          <a:xfrm>
            <a:off x="2361916" y="1221152"/>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椭圆 118"/>
          <p:cNvSpPr/>
          <p:nvPr/>
        </p:nvSpPr>
        <p:spPr>
          <a:xfrm>
            <a:off x="2442701" y="621168"/>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p:cNvSpPr/>
          <p:nvPr/>
        </p:nvSpPr>
        <p:spPr>
          <a:xfrm>
            <a:off x="3358876" y="95918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椭圆 120"/>
          <p:cNvSpPr/>
          <p:nvPr/>
        </p:nvSpPr>
        <p:spPr>
          <a:xfrm>
            <a:off x="3601144" y="528006"/>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椭圆 121"/>
          <p:cNvSpPr/>
          <p:nvPr/>
        </p:nvSpPr>
        <p:spPr>
          <a:xfrm>
            <a:off x="1714756" y="389326"/>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24" name="图片 123"/>
          <p:cNvPicPr>
            <a:picLocks noChangeAspect="1"/>
          </p:cNvPicPr>
          <p:nvPr/>
        </p:nvPicPr>
        <p:blipFill>
          <a:blip r:embed="rId3"/>
          <a:stretch>
            <a:fillRect/>
          </a:stretch>
        </p:blipFill>
        <p:spPr>
          <a:xfrm>
            <a:off x="1096369" y="936085"/>
            <a:ext cx="318600" cy="318600"/>
          </a:xfrm>
          <a:prstGeom prst="rect">
            <a:avLst/>
          </a:prstGeom>
        </p:spPr>
      </p:pic>
      <p:sp>
        <p:nvSpPr>
          <p:cNvPr id="142" name="椭圆 141"/>
          <p:cNvSpPr/>
          <p:nvPr/>
        </p:nvSpPr>
        <p:spPr>
          <a:xfrm>
            <a:off x="1162969" y="584727"/>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144173090"/>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250" fill="hold"/>
                                            <p:tgtEl>
                                              <p:spTgt spid="124"/>
                                            </p:tgtEl>
                                            <p:attrNameLst>
                                              <p:attrName>ppt_w</p:attrName>
                                            </p:attrNameLst>
                                          </p:cBhvr>
                                          <p:tavLst>
                                            <p:tav tm="0">
                                              <p:val>
                                                <p:fltVal val="0"/>
                                              </p:val>
                                            </p:tav>
                                            <p:tav tm="100000">
                                              <p:val>
                                                <p:strVal val="#ppt_w"/>
                                              </p:val>
                                            </p:tav>
                                          </p:tavLst>
                                        </p:anim>
                                        <p:anim calcmode="lin" valueType="num">
                                          <p:cBhvr>
                                            <p:cTn id="8" dur="250" fill="hold"/>
                                            <p:tgtEl>
                                              <p:spTgt spid="124"/>
                                            </p:tgtEl>
                                            <p:attrNameLst>
                                              <p:attrName>ppt_h</p:attrName>
                                            </p:attrNameLst>
                                          </p:cBhvr>
                                          <p:tavLst>
                                            <p:tav tm="0">
                                              <p:val>
                                                <p:fltVal val="0"/>
                                              </p:val>
                                            </p:tav>
                                            <p:tav tm="100000">
                                              <p:val>
                                                <p:strVal val="#ppt_h"/>
                                              </p:val>
                                            </p:tav>
                                          </p:tavLst>
                                        </p:anim>
                                        <p:animEffect transition="in" filter="fade">
                                          <p:cBhvr>
                                            <p:cTn id="9" dur="250"/>
                                            <p:tgtEl>
                                              <p:spTgt spid="124"/>
                                            </p:tgtEl>
                                          </p:cBhvr>
                                        </p:animEffect>
                                      </p:childTnLst>
                                    </p:cTn>
                                  </p:par>
                                  <p:par>
                                    <p:cTn id="10" presetID="26" presetClass="emph" presetSubtype="0" repeatCount="2000" fill="hold" nodeType="withEffect">
                                      <p:stCondLst>
                                        <p:cond delay="250"/>
                                      </p:stCondLst>
                                      <p:childTnLst>
                                        <p:animEffect transition="out" filter="fade">
                                          <p:cBhvr>
                                            <p:cTn id="11" dur="250" tmFilter="0, 0; .2, .5; .8, .5; 1, 0"/>
                                            <p:tgtEl>
                                              <p:spTgt spid="124"/>
                                            </p:tgtEl>
                                          </p:cBhvr>
                                        </p:animEffect>
                                        <p:animScale>
                                          <p:cBhvr>
                                            <p:cTn id="12" dur="125" autoRev="1" fill="hold"/>
                                            <p:tgtEl>
                                              <p:spTgt spid="124"/>
                                            </p:tgtEl>
                                          </p:cBhvr>
                                          <p:by x="105000" y="105000"/>
                                        </p:animScale>
                                      </p:childTnLst>
                                    </p:cTn>
                                  </p:par>
                                  <p:par>
                                    <p:cTn id="13" presetID="42" presetClass="path" presetSubtype="0" accel="50000" decel="50000" fill="hold" nodeType="withEffect">
                                      <p:stCondLst>
                                        <p:cond delay="750"/>
                                      </p:stCondLst>
                                      <p:childTnLst>
                                        <p:animMotion origin="layout" path="M -4.79167E-6 -2.22222E-6 L 0.22422 -2.22222E-6 " pathEditMode="relative" rAng="0" ptsTypes="AA">
                                          <p:cBhvr>
                                            <p:cTn id="14" dur="750" fill="hold"/>
                                            <p:tgtEl>
                                              <p:spTgt spid="124"/>
                                            </p:tgtEl>
                                            <p:attrNameLst>
                                              <p:attrName>ppt_x</p:attrName>
                                              <p:attrName>ppt_y</p:attrName>
                                            </p:attrNameLst>
                                          </p:cBhvr>
                                          <p:rCtr x="11211" y="0"/>
                                        </p:animMotion>
                                      </p:childTnLst>
                                    </p:cTn>
                                  </p:par>
                                  <p:par>
                                    <p:cTn id="15" presetID="22" presetClass="entr" presetSubtype="8" fill="hold" grpId="0" nodeType="withEffect">
                                      <p:stCondLst>
                                        <p:cond delay="750"/>
                                      </p:stCondLst>
                                      <p:childTnLst>
                                        <p:set>
                                          <p:cBhvr>
                                            <p:cTn id="16" dur="1" fill="hold">
                                              <p:stCondLst>
                                                <p:cond delay="0"/>
                                              </p:stCondLst>
                                            </p:cTn>
                                            <p:tgtEl>
                                              <p:spTgt spid="115"/>
                                            </p:tgtEl>
                                            <p:attrNameLst>
                                              <p:attrName>style.visibility</p:attrName>
                                            </p:attrNameLst>
                                          </p:cBhvr>
                                          <p:to>
                                            <p:strVal val="visible"/>
                                          </p:to>
                                        </p:set>
                                        <p:animEffect transition="in" filter="wipe(left)">
                                          <p:cBhvr>
                                            <p:cTn id="17" dur="750"/>
                                            <p:tgtEl>
                                              <p:spTgt spid="115"/>
                                            </p:tgtEl>
                                          </p:cBhvr>
                                        </p:animEffect>
                                      </p:childTnLst>
                                    </p:cTn>
                                  </p:par>
                                  <p:par>
                                    <p:cTn id="18" presetID="10" presetClass="exit" presetSubtype="0" fill="hold" nodeType="withEffect">
                                      <p:stCondLst>
                                        <p:cond delay="1500"/>
                                      </p:stCondLst>
                                      <p:childTnLst>
                                        <p:animEffect transition="out" filter="fade">
                                          <p:cBhvr>
                                            <p:cTn id="19" dur="500"/>
                                            <p:tgtEl>
                                              <p:spTgt spid="124"/>
                                            </p:tgtEl>
                                          </p:cBhvr>
                                        </p:animEffect>
                                        <p:set>
                                          <p:cBhvr>
                                            <p:cTn id="20" dur="1" fill="hold">
                                              <p:stCondLst>
                                                <p:cond delay="499"/>
                                              </p:stCondLst>
                                            </p:cTn>
                                            <p:tgtEl>
                                              <p:spTgt spid="12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14:presetBounceEnd="40000">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14:bounceEnd="40000">
                                          <p:cBhvr additive="base">
                                            <p:cTn id="25"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63"/>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p:cTn id="31" dur="500" fill="hold"/>
                                            <p:tgtEl>
                                              <p:spTgt spid="93"/>
                                            </p:tgtEl>
                                            <p:attrNameLst>
                                              <p:attrName>ppt_w</p:attrName>
                                            </p:attrNameLst>
                                          </p:cBhvr>
                                          <p:tavLst>
                                            <p:tav tm="0">
                                              <p:val>
                                                <p:fltVal val="0"/>
                                              </p:val>
                                            </p:tav>
                                            <p:tav tm="100000">
                                              <p:val>
                                                <p:strVal val="#ppt_w"/>
                                              </p:val>
                                            </p:tav>
                                          </p:tavLst>
                                        </p:anim>
                                        <p:anim calcmode="lin" valueType="num">
                                          <p:cBhvr>
                                            <p:cTn id="32" dur="500" fill="hold"/>
                                            <p:tgtEl>
                                              <p:spTgt spid="93"/>
                                            </p:tgtEl>
                                            <p:attrNameLst>
                                              <p:attrName>ppt_h</p:attrName>
                                            </p:attrNameLst>
                                          </p:cBhvr>
                                          <p:tavLst>
                                            <p:tav tm="0">
                                              <p:val>
                                                <p:fltVal val="0"/>
                                              </p:val>
                                            </p:tav>
                                            <p:tav tm="100000">
                                              <p:val>
                                                <p:strVal val="#ppt_h"/>
                                              </p:val>
                                            </p:tav>
                                          </p:tavLst>
                                        </p:anim>
                                        <p:anim calcmode="lin" valueType="num">
                                          <p:cBhvr>
                                            <p:cTn id="33" dur="500" fill="hold"/>
                                            <p:tgtEl>
                                              <p:spTgt spid="93"/>
                                            </p:tgtEl>
                                            <p:attrNameLst>
                                              <p:attrName>style.rotation</p:attrName>
                                            </p:attrNameLst>
                                          </p:cBhvr>
                                          <p:tavLst>
                                            <p:tav tm="0">
                                              <p:val>
                                                <p:fltVal val="90"/>
                                              </p:val>
                                            </p:tav>
                                            <p:tav tm="100000">
                                              <p:val>
                                                <p:fltVal val="0"/>
                                              </p:val>
                                            </p:tav>
                                          </p:tavLst>
                                        </p:anim>
                                        <p:animEffect transition="in" filter="fade">
                                          <p:cBhvr>
                                            <p:cTn id="34" dur="500"/>
                                            <p:tgtEl>
                                              <p:spTgt spid="93"/>
                                            </p:tgtEl>
                                          </p:cBhvr>
                                        </p:animEffect>
                                      </p:childTnLst>
                                    </p:cTn>
                                  </p:par>
                                </p:childTnLst>
                              </p:cTn>
                            </p:par>
                            <p:par>
                              <p:cTn id="35" fill="hold">
                                <p:stCondLst>
                                  <p:cond delay="500"/>
                                </p:stCondLst>
                                <p:childTnLst>
                                  <p:par>
                                    <p:cTn id="36" presetID="31"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p:cTn id="38" dur="500" fill="hold"/>
                                            <p:tgtEl>
                                              <p:spTgt spid="92"/>
                                            </p:tgtEl>
                                            <p:attrNameLst>
                                              <p:attrName>ppt_w</p:attrName>
                                            </p:attrNameLst>
                                          </p:cBhvr>
                                          <p:tavLst>
                                            <p:tav tm="0">
                                              <p:val>
                                                <p:fltVal val="0"/>
                                              </p:val>
                                            </p:tav>
                                            <p:tav tm="100000">
                                              <p:val>
                                                <p:strVal val="#ppt_w"/>
                                              </p:val>
                                            </p:tav>
                                          </p:tavLst>
                                        </p:anim>
                                        <p:anim calcmode="lin" valueType="num">
                                          <p:cBhvr>
                                            <p:cTn id="39" dur="500" fill="hold"/>
                                            <p:tgtEl>
                                              <p:spTgt spid="92"/>
                                            </p:tgtEl>
                                            <p:attrNameLst>
                                              <p:attrName>ppt_h</p:attrName>
                                            </p:attrNameLst>
                                          </p:cBhvr>
                                          <p:tavLst>
                                            <p:tav tm="0">
                                              <p:val>
                                                <p:fltVal val="0"/>
                                              </p:val>
                                            </p:tav>
                                            <p:tav tm="100000">
                                              <p:val>
                                                <p:strVal val="#ppt_h"/>
                                              </p:val>
                                            </p:tav>
                                          </p:tavLst>
                                        </p:anim>
                                        <p:anim calcmode="lin" valueType="num">
                                          <p:cBhvr>
                                            <p:cTn id="40" dur="500" fill="hold"/>
                                            <p:tgtEl>
                                              <p:spTgt spid="92"/>
                                            </p:tgtEl>
                                            <p:attrNameLst>
                                              <p:attrName>style.rotation</p:attrName>
                                            </p:attrNameLst>
                                          </p:cBhvr>
                                          <p:tavLst>
                                            <p:tav tm="0">
                                              <p:val>
                                                <p:fltVal val="90"/>
                                              </p:val>
                                            </p:tav>
                                            <p:tav tm="100000">
                                              <p:val>
                                                <p:fltVal val="0"/>
                                              </p:val>
                                            </p:tav>
                                          </p:tavLst>
                                        </p:anim>
                                        <p:animEffect transition="in" filter="fade">
                                          <p:cBhvr>
                                            <p:cTn id="41" dur="500"/>
                                            <p:tgtEl>
                                              <p:spTgt spid="92"/>
                                            </p:tgtEl>
                                          </p:cBhvr>
                                        </p:animEffect>
                                      </p:childTnLst>
                                    </p:cTn>
                                  </p:par>
                                </p:childTnLst>
                              </p:cTn>
                            </p:par>
                            <p:par>
                              <p:cTn id="42" fill="hold">
                                <p:stCondLst>
                                  <p:cond delay="1000"/>
                                </p:stCondLst>
                                <p:childTnLst>
                                  <p:par>
                                    <p:cTn id="43" presetID="31" presetClass="entr" presetSubtype="0" fill="hold" grpId="0" nodeType="afterEffect">
                                      <p:stCondLst>
                                        <p:cond delay="0"/>
                                      </p:stCondLst>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 calcmode="lin" valueType="num">
                                          <p:cBhvr>
                                            <p:cTn id="47" dur="500" fill="hold"/>
                                            <p:tgtEl>
                                              <p:spTgt spid="91"/>
                                            </p:tgtEl>
                                            <p:attrNameLst>
                                              <p:attrName>style.rotation</p:attrName>
                                            </p:attrNameLst>
                                          </p:cBhvr>
                                          <p:tavLst>
                                            <p:tav tm="0">
                                              <p:val>
                                                <p:fltVal val="90"/>
                                              </p:val>
                                            </p:tav>
                                            <p:tav tm="100000">
                                              <p:val>
                                                <p:fltVal val="0"/>
                                              </p:val>
                                            </p:tav>
                                          </p:tavLst>
                                        </p:anim>
                                        <p:animEffect transition="in" filter="fade">
                                          <p:cBhvr>
                                            <p:cTn id="48" dur="500"/>
                                            <p:tgtEl>
                                              <p:spTgt spid="91"/>
                                            </p:tgtEl>
                                          </p:cBhvr>
                                        </p:animEffect>
                                      </p:childTnLst>
                                    </p:cTn>
                                  </p:par>
                                </p:childTnLst>
                              </p:cTn>
                            </p:par>
                            <p:par>
                              <p:cTn id="49" fill="hold">
                                <p:stCondLst>
                                  <p:cond delay="1500"/>
                                </p:stCondLst>
                                <p:childTnLst>
                                  <p:par>
                                    <p:cTn id="50" presetID="31" presetClass="entr" presetSubtype="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 calcmode="lin" valueType="num">
                                          <p:cBhvr>
                                            <p:cTn id="52" dur="500" fill="hold"/>
                                            <p:tgtEl>
                                              <p:spTgt spid="90"/>
                                            </p:tgtEl>
                                            <p:attrNameLst>
                                              <p:attrName>ppt_w</p:attrName>
                                            </p:attrNameLst>
                                          </p:cBhvr>
                                          <p:tavLst>
                                            <p:tav tm="0">
                                              <p:val>
                                                <p:fltVal val="0"/>
                                              </p:val>
                                            </p:tav>
                                            <p:tav tm="100000">
                                              <p:val>
                                                <p:strVal val="#ppt_w"/>
                                              </p:val>
                                            </p:tav>
                                          </p:tavLst>
                                        </p:anim>
                                        <p:anim calcmode="lin" valueType="num">
                                          <p:cBhvr>
                                            <p:cTn id="53" dur="500" fill="hold"/>
                                            <p:tgtEl>
                                              <p:spTgt spid="90"/>
                                            </p:tgtEl>
                                            <p:attrNameLst>
                                              <p:attrName>ppt_h</p:attrName>
                                            </p:attrNameLst>
                                          </p:cBhvr>
                                          <p:tavLst>
                                            <p:tav tm="0">
                                              <p:val>
                                                <p:fltVal val="0"/>
                                              </p:val>
                                            </p:tav>
                                            <p:tav tm="100000">
                                              <p:val>
                                                <p:strVal val="#ppt_h"/>
                                              </p:val>
                                            </p:tav>
                                          </p:tavLst>
                                        </p:anim>
                                        <p:anim calcmode="lin" valueType="num">
                                          <p:cBhvr>
                                            <p:cTn id="54" dur="500" fill="hold"/>
                                            <p:tgtEl>
                                              <p:spTgt spid="90"/>
                                            </p:tgtEl>
                                            <p:attrNameLst>
                                              <p:attrName>style.rotation</p:attrName>
                                            </p:attrNameLst>
                                          </p:cBhvr>
                                          <p:tavLst>
                                            <p:tav tm="0">
                                              <p:val>
                                                <p:fltVal val="90"/>
                                              </p:val>
                                            </p:tav>
                                            <p:tav tm="100000">
                                              <p:val>
                                                <p:fltVal val="0"/>
                                              </p:val>
                                            </p:tav>
                                          </p:tavLst>
                                        </p:anim>
                                        <p:animEffect transition="in" filter="fade">
                                          <p:cBhvr>
                                            <p:cTn id="55" dur="500"/>
                                            <p:tgtEl>
                                              <p:spTgt spid="90"/>
                                            </p:tgtEl>
                                          </p:cBhvr>
                                        </p:animEffect>
                                      </p:childTnLst>
                                    </p:cTn>
                                  </p:par>
                                </p:childTnLst>
                              </p:cTn>
                            </p:par>
                            <p:par>
                              <p:cTn id="56" fill="hold">
                                <p:stCondLst>
                                  <p:cond delay="2000"/>
                                </p:stCondLst>
                                <p:childTnLst>
                                  <p:par>
                                    <p:cTn id="57" presetID="31" presetClass="entr" presetSubtype="0"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 calcmode="lin" valueType="num">
                                          <p:cBhvr>
                                            <p:cTn id="59" dur="500" fill="hold"/>
                                            <p:tgtEl>
                                              <p:spTgt spid="89"/>
                                            </p:tgtEl>
                                            <p:attrNameLst>
                                              <p:attrName>ppt_w</p:attrName>
                                            </p:attrNameLst>
                                          </p:cBhvr>
                                          <p:tavLst>
                                            <p:tav tm="0">
                                              <p:val>
                                                <p:fltVal val="0"/>
                                              </p:val>
                                            </p:tav>
                                            <p:tav tm="100000">
                                              <p:val>
                                                <p:strVal val="#ppt_w"/>
                                              </p:val>
                                            </p:tav>
                                          </p:tavLst>
                                        </p:anim>
                                        <p:anim calcmode="lin" valueType="num">
                                          <p:cBhvr>
                                            <p:cTn id="60" dur="500" fill="hold"/>
                                            <p:tgtEl>
                                              <p:spTgt spid="89"/>
                                            </p:tgtEl>
                                            <p:attrNameLst>
                                              <p:attrName>ppt_h</p:attrName>
                                            </p:attrNameLst>
                                          </p:cBhvr>
                                          <p:tavLst>
                                            <p:tav tm="0">
                                              <p:val>
                                                <p:fltVal val="0"/>
                                              </p:val>
                                            </p:tav>
                                            <p:tav tm="100000">
                                              <p:val>
                                                <p:strVal val="#ppt_h"/>
                                              </p:val>
                                            </p:tav>
                                          </p:tavLst>
                                        </p:anim>
                                        <p:anim calcmode="lin" valueType="num">
                                          <p:cBhvr>
                                            <p:cTn id="61" dur="500" fill="hold"/>
                                            <p:tgtEl>
                                              <p:spTgt spid="89"/>
                                            </p:tgtEl>
                                            <p:attrNameLst>
                                              <p:attrName>style.rotation</p:attrName>
                                            </p:attrNameLst>
                                          </p:cBhvr>
                                          <p:tavLst>
                                            <p:tav tm="0">
                                              <p:val>
                                                <p:fltVal val="90"/>
                                              </p:val>
                                            </p:tav>
                                            <p:tav tm="100000">
                                              <p:val>
                                                <p:fltVal val="0"/>
                                              </p:val>
                                            </p:tav>
                                          </p:tavLst>
                                        </p:anim>
                                        <p:animEffect transition="in" filter="fade">
                                          <p:cBhvr>
                                            <p:cTn id="62" dur="500"/>
                                            <p:tgtEl>
                                              <p:spTgt spid="89"/>
                                            </p:tgtEl>
                                          </p:cBhvr>
                                        </p:animEffect>
                                      </p:childTnLst>
                                    </p:cTn>
                                  </p:par>
                                </p:childTnLst>
                              </p:cTn>
                            </p:par>
                            <p:par>
                              <p:cTn id="63" fill="hold">
                                <p:stCondLst>
                                  <p:cond delay="2500"/>
                                </p:stCondLst>
                                <p:childTnLst>
                                  <p:par>
                                    <p:cTn id="64" presetID="31"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ppt_w</p:attrName>
                                            </p:attrNameLst>
                                          </p:cBhvr>
                                          <p:tavLst>
                                            <p:tav tm="0">
                                              <p:val>
                                                <p:fltVal val="0"/>
                                              </p:val>
                                            </p:tav>
                                            <p:tav tm="100000">
                                              <p:val>
                                                <p:strVal val="#ppt_w"/>
                                              </p:val>
                                            </p:tav>
                                          </p:tavLst>
                                        </p:anim>
                                        <p:anim calcmode="lin" valueType="num">
                                          <p:cBhvr>
                                            <p:cTn id="67" dur="500" fill="hold"/>
                                            <p:tgtEl>
                                              <p:spTgt spid="35"/>
                                            </p:tgtEl>
                                            <p:attrNameLst>
                                              <p:attrName>ppt_h</p:attrName>
                                            </p:attrNameLst>
                                          </p:cBhvr>
                                          <p:tavLst>
                                            <p:tav tm="0">
                                              <p:val>
                                                <p:fltVal val="0"/>
                                              </p:val>
                                            </p:tav>
                                            <p:tav tm="100000">
                                              <p:val>
                                                <p:strVal val="#ppt_h"/>
                                              </p:val>
                                            </p:tav>
                                          </p:tavLst>
                                        </p:anim>
                                        <p:anim calcmode="lin" valueType="num">
                                          <p:cBhvr>
                                            <p:cTn id="68" dur="500" fill="hold"/>
                                            <p:tgtEl>
                                              <p:spTgt spid="35"/>
                                            </p:tgtEl>
                                            <p:attrNameLst>
                                              <p:attrName>style.rotation</p:attrName>
                                            </p:attrNameLst>
                                          </p:cBhvr>
                                          <p:tavLst>
                                            <p:tav tm="0">
                                              <p:val>
                                                <p:fltVal val="90"/>
                                              </p:val>
                                            </p:tav>
                                            <p:tav tm="100000">
                                              <p:val>
                                                <p:fltVal val="0"/>
                                              </p:val>
                                            </p:tav>
                                          </p:tavLst>
                                        </p:anim>
                                        <p:animEffect transition="in" filter="fade">
                                          <p:cBhvr>
                                            <p:cTn id="69" dur="500"/>
                                            <p:tgtEl>
                                              <p:spTgt spid="35"/>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anim calcmode="lin" valueType="num">
                                          <p:cBhvr>
                                            <p:cTn id="75" dur="500" fill="hold"/>
                                            <p:tgtEl>
                                              <p:spTgt spid="38"/>
                                            </p:tgtEl>
                                            <p:attrNameLst>
                                              <p:attrName>ppt_x</p:attrName>
                                            </p:attrNameLst>
                                          </p:cBhvr>
                                          <p:tavLst>
                                            <p:tav tm="0">
                                              <p:val>
                                                <p:strVal val="#ppt_x"/>
                                              </p:val>
                                            </p:tav>
                                            <p:tav tm="100000">
                                              <p:val>
                                                <p:strVal val="#ppt_x"/>
                                              </p:val>
                                            </p:tav>
                                          </p:tavLst>
                                        </p:anim>
                                        <p:anim calcmode="lin" valueType="num">
                                          <p:cBhvr>
                                            <p:cTn id="76" dur="500" fill="hold"/>
                                            <p:tgtEl>
                                              <p:spTgt spid="3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38"/>
                                            </p:tgtEl>
                                            <p:attrNameLst>
                                              <p:attrName>style.visibility</p:attrName>
                                            </p:attrNameLst>
                                          </p:cBhvr>
                                          <p:to>
                                            <p:strVal val="visible"/>
                                          </p:to>
                                        </p:set>
                                        <p:animEffect transition="in" filter="fade">
                                          <p:cBhvr>
                                            <p:cTn id="79" dur="500"/>
                                            <p:tgtEl>
                                              <p:spTgt spid="138"/>
                                            </p:tgtEl>
                                          </p:cBhvr>
                                        </p:animEffect>
                                        <p:anim calcmode="lin" valueType="num">
                                          <p:cBhvr>
                                            <p:cTn id="80" dur="500" fill="hold"/>
                                            <p:tgtEl>
                                              <p:spTgt spid="138"/>
                                            </p:tgtEl>
                                            <p:attrNameLst>
                                              <p:attrName>ppt_x</p:attrName>
                                            </p:attrNameLst>
                                          </p:cBhvr>
                                          <p:tavLst>
                                            <p:tav tm="0">
                                              <p:val>
                                                <p:strVal val="#ppt_x"/>
                                              </p:val>
                                            </p:tav>
                                            <p:tav tm="100000">
                                              <p:val>
                                                <p:strVal val="#ppt_x"/>
                                              </p:val>
                                            </p:tav>
                                          </p:tavLst>
                                        </p:anim>
                                        <p:anim calcmode="lin" valueType="num">
                                          <p:cBhvr>
                                            <p:cTn id="81" dur="500" fill="hold"/>
                                            <p:tgtEl>
                                              <p:spTgt spid="138"/>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137"/>
                                            </p:tgtEl>
                                            <p:attrNameLst>
                                              <p:attrName>style.visibility</p:attrName>
                                            </p:attrNameLst>
                                          </p:cBhvr>
                                          <p:to>
                                            <p:strVal val="visible"/>
                                          </p:to>
                                        </p:set>
                                        <p:animEffect transition="in" filter="fade">
                                          <p:cBhvr>
                                            <p:cTn id="86" dur="500"/>
                                            <p:tgtEl>
                                              <p:spTgt spid="137"/>
                                            </p:tgtEl>
                                          </p:cBhvr>
                                        </p:animEffect>
                                        <p:anim calcmode="lin" valueType="num">
                                          <p:cBhvr>
                                            <p:cTn id="87" dur="500" fill="hold"/>
                                            <p:tgtEl>
                                              <p:spTgt spid="137"/>
                                            </p:tgtEl>
                                            <p:attrNameLst>
                                              <p:attrName>ppt_x</p:attrName>
                                            </p:attrNameLst>
                                          </p:cBhvr>
                                          <p:tavLst>
                                            <p:tav tm="0">
                                              <p:val>
                                                <p:strVal val="#ppt_x"/>
                                              </p:val>
                                            </p:tav>
                                            <p:tav tm="100000">
                                              <p:val>
                                                <p:strVal val="#ppt_x"/>
                                              </p:val>
                                            </p:tav>
                                          </p:tavLst>
                                        </p:anim>
                                        <p:anim calcmode="lin" valueType="num">
                                          <p:cBhvr>
                                            <p:cTn id="88" dur="500" fill="hold"/>
                                            <p:tgtEl>
                                              <p:spTgt spid="13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10"/>
                                            </p:tgtEl>
                                            <p:attrNameLst>
                                              <p:attrName>style.visibility</p:attrName>
                                            </p:attrNameLst>
                                          </p:cBhvr>
                                          <p:to>
                                            <p:strVal val="visible"/>
                                          </p:to>
                                        </p:set>
                                        <p:animEffect transition="in" filter="fade">
                                          <p:cBhvr>
                                            <p:cTn id="91" dur="500"/>
                                            <p:tgtEl>
                                              <p:spTgt spid="110"/>
                                            </p:tgtEl>
                                          </p:cBhvr>
                                        </p:animEffect>
                                        <p:anim calcmode="lin" valueType="num">
                                          <p:cBhvr>
                                            <p:cTn id="92" dur="500" fill="hold"/>
                                            <p:tgtEl>
                                              <p:spTgt spid="110"/>
                                            </p:tgtEl>
                                            <p:attrNameLst>
                                              <p:attrName>ppt_x</p:attrName>
                                            </p:attrNameLst>
                                          </p:cBhvr>
                                          <p:tavLst>
                                            <p:tav tm="0">
                                              <p:val>
                                                <p:strVal val="#ppt_x"/>
                                              </p:val>
                                            </p:tav>
                                            <p:tav tm="100000">
                                              <p:val>
                                                <p:strVal val="#ppt_x"/>
                                              </p:val>
                                            </p:tav>
                                          </p:tavLst>
                                        </p:anim>
                                        <p:anim calcmode="lin" valueType="num">
                                          <p:cBhvr>
                                            <p:cTn id="93" dur="500" fill="hold"/>
                                            <p:tgtEl>
                                              <p:spTgt spid="110"/>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95"/>
                                            </p:tgtEl>
                                            <p:attrNameLst>
                                              <p:attrName>style.visibility</p:attrName>
                                            </p:attrNameLst>
                                          </p:cBhvr>
                                          <p:to>
                                            <p:strVal val="visible"/>
                                          </p:to>
                                        </p:set>
                                        <p:animEffect transition="in" filter="fade">
                                          <p:cBhvr>
                                            <p:cTn id="98" dur="500"/>
                                            <p:tgtEl>
                                              <p:spTgt spid="95"/>
                                            </p:tgtEl>
                                          </p:cBhvr>
                                        </p:animEffect>
                                        <p:anim calcmode="lin" valueType="num">
                                          <p:cBhvr>
                                            <p:cTn id="99" dur="500" fill="hold"/>
                                            <p:tgtEl>
                                              <p:spTgt spid="95"/>
                                            </p:tgtEl>
                                            <p:attrNameLst>
                                              <p:attrName>ppt_x</p:attrName>
                                            </p:attrNameLst>
                                          </p:cBhvr>
                                          <p:tavLst>
                                            <p:tav tm="0">
                                              <p:val>
                                                <p:strVal val="#ppt_x"/>
                                              </p:val>
                                            </p:tav>
                                            <p:tav tm="100000">
                                              <p:val>
                                                <p:strVal val="#ppt_x"/>
                                              </p:val>
                                            </p:tav>
                                          </p:tavLst>
                                        </p:anim>
                                        <p:anim calcmode="lin" valueType="num">
                                          <p:cBhvr>
                                            <p:cTn id="100" dur="500" fill="hold"/>
                                            <p:tgtEl>
                                              <p:spTgt spid="9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11"/>
                                            </p:tgtEl>
                                            <p:attrNameLst>
                                              <p:attrName>style.visibility</p:attrName>
                                            </p:attrNameLst>
                                          </p:cBhvr>
                                          <p:to>
                                            <p:strVal val="visible"/>
                                          </p:to>
                                        </p:set>
                                        <p:animEffect transition="in" filter="fade">
                                          <p:cBhvr>
                                            <p:cTn id="103" dur="500"/>
                                            <p:tgtEl>
                                              <p:spTgt spid="111"/>
                                            </p:tgtEl>
                                          </p:cBhvr>
                                        </p:animEffect>
                                        <p:anim calcmode="lin" valueType="num">
                                          <p:cBhvr>
                                            <p:cTn id="104" dur="500" fill="hold"/>
                                            <p:tgtEl>
                                              <p:spTgt spid="111"/>
                                            </p:tgtEl>
                                            <p:attrNameLst>
                                              <p:attrName>ppt_x</p:attrName>
                                            </p:attrNameLst>
                                          </p:cBhvr>
                                          <p:tavLst>
                                            <p:tav tm="0">
                                              <p:val>
                                                <p:strVal val="#ppt_x"/>
                                              </p:val>
                                            </p:tav>
                                            <p:tav tm="100000">
                                              <p:val>
                                                <p:strVal val="#ppt_x"/>
                                              </p:val>
                                            </p:tav>
                                          </p:tavLst>
                                        </p:anim>
                                        <p:anim calcmode="lin" valueType="num">
                                          <p:cBhvr>
                                            <p:cTn id="105" dur="5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112"/>
                                            </p:tgtEl>
                                            <p:attrNameLst>
                                              <p:attrName>style.visibility</p:attrName>
                                            </p:attrNameLst>
                                          </p:cBhvr>
                                          <p:to>
                                            <p:strVal val="visible"/>
                                          </p:to>
                                        </p:set>
                                        <p:animEffect transition="in" filter="fade">
                                          <p:cBhvr>
                                            <p:cTn id="110" dur="500"/>
                                            <p:tgtEl>
                                              <p:spTgt spid="112"/>
                                            </p:tgtEl>
                                          </p:cBhvr>
                                        </p:animEffect>
                                        <p:anim calcmode="lin" valueType="num">
                                          <p:cBhvr>
                                            <p:cTn id="111" dur="500" fill="hold"/>
                                            <p:tgtEl>
                                              <p:spTgt spid="112"/>
                                            </p:tgtEl>
                                            <p:attrNameLst>
                                              <p:attrName>ppt_x</p:attrName>
                                            </p:attrNameLst>
                                          </p:cBhvr>
                                          <p:tavLst>
                                            <p:tav tm="0">
                                              <p:val>
                                                <p:strVal val="#ppt_x"/>
                                              </p:val>
                                            </p:tav>
                                            <p:tav tm="100000">
                                              <p:val>
                                                <p:strVal val="#ppt_x"/>
                                              </p:val>
                                            </p:tav>
                                          </p:tavLst>
                                        </p:anim>
                                        <p:anim calcmode="lin" valueType="num">
                                          <p:cBhvr>
                                            <p:cTn id="112" dur="500" fill="hold"/>
                                            <p:tgtEl>
                                              <p:spTgt spid="112"/>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129"/>
                                            </p:tgtEl>
                                            <p:attrNameLst>
                                              <p:attrName>style.visibility</p:attrName>
                                            </p:attrNameLst>
                                          </p:cBhvr>
                                          <p:to>
                                            <p:strVal val="visible"/>
                                          </p:to>
                                        </p:set>
                                        <p:animEffect transition="in" filter="fade">
                                          <p:cBhvr>
                                            <p:cTn id="115" dur="500"/>
                                            <p:tgtEl>
                                              <p:spTgt spid="129"/>
                                            </p:tgtEl>
                                          </p:cBhvr>
                                        </p:animEffect>
                                        <p:anim calcmode="lin" valueType="num">
                                          <p:cBhvr>
                                            <p:cTn id="116" dur="500" fill="hold"/>
                                            <p:tgtEl>
                                              <p:spTgt spid="129"/>
                                            </p:tgtEl>
                                            <p:attrNameLst>
                                              <p:attrName>ppt_x</p:attrName>
                                            </p:attrNameLst>
                                          </p:cBhvr>
                                          <p:tavLst>
                                            <p:tav tm="0">
                                              <p:val>
                                                <p:strVal val="#ppt_x"/>
                                              </p:val>
                                            </p:tav>
                                            <p:tav tm="100000">
                                              <p:val>
                                                <p:strVal val="#ppt_x"/>
                                              </p:val>
                                            </p:tav>
                                          </p:tavLst>
                                        </p:anim>
                                        <p:anim calcmode="lin" valueType="num">
                                          <p:cBhvr>
                                            <p:cTn id="117" dur="500" fill="hold"/>
                                            <p:tgtEl>
                                              <p:spTgt spid="129"/>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childTnLst>
                                        <p:set>
                                          <p:cBhvr>
                                            <p:cTn id="121" dur="1" fill="hold">
                                              <p:stCondLst>
                                                <p:cond delay="0"/>
                                              </p:stCondLst>
                                            </p:cTn>
                                            <p:tgtEl>
                                              <p:spTgt spid="113"/>
                                            </p:tgtEl>
                                            <p:attrNameLst>
                                              <p:attrName>style.visibility</p:attrName>
                                            </p:attrNameLst>
                                          </p:cBhvr>
                                          <p:to>
                                            <p:strVal val="visible"/>
                                          </p:to>
                                        </p:set>
                                        <p:animEffect transition="in" filter="fade">
                                          <p:cBhvr>
                                            <p:cTn id="122" dur="500"/>
                                            <p:tgtEl>
                                              <p:spTgt spid="113"/>
                                            </p:tgtEl>
                                          </p:cBhvr>
                                        </p:animEffect>
                                        <p:anim calcmode="lin" valueType="num">
                                          <p:cBhvr>
                                            <p:cTn id="123" dur="500" fill="hold"/>
                                            <p:tgtEl>
                                              <p:spTgt spid="113"/>
                                            </p:tgtEl>
                                            <p:attrNameLst>
                                              <p:attrName>ppt_x</p:attrName>
                                            </p:attrNameLst>
                                          </p:cBhvr>
                                          <p:tavLst>
                                            <p:tav tm="0">
                                              <p:val>
                                                <p:strVal val="#ppt_x"/>
                                              </p:val>
                                            </p:tav>
                                            <p:tav tm="100000">
                                              <p:val>
                                                <p:strVal val="#ppt_x"/>
                                              </p:val>
                                            </p:tav>
                                          </p:tavLst>
                                        </p:anim>
                                        <p:anim calcmode="lin" valueType="num">
                                          <p:cBhvr>
                                            <p:cTn id="124" dur="500" fill="hold"/>
                                            <p:tgtEl>
                                              <p:spTgt spid="113"/>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30"/>
                                            </p:tgtEl>
                                            <p:attrNameLst>
                                              <p:attrName>style.visibility</p:attrName>
                                            </p:attrNameLst>
                                          </p:cBhvr>
                                          <p:to>
                                            <p:strVal val="visible"/>
                                          </p:to>
                                        </p:set>
                                        <p:animEffect transition="in" filter="fade">
                                          <p:cBhvr>
                                            <p:cTn id="127" dur="500"/>
                                            <p:tgtEl>
                                              <p:spTgt spid="130"/>
                                            </p:tgtEl>
                                          </p:cBhvr>
                                        </p:animEffect>
                                        <p:anim calcmode="lin" valueType="num">
                                          <p:cBhvr>
                                            <p:cTn id="128" dur="500" fill="hold"/>
                                            <p:tgtEl>
                                              <p:spTgt spid="130"/>
                                            </p:tgtEl>
                                            <p:attrNameLst>
                                              <p:attrName>ppt_x</p:attrName>
                                            </p:attrNameLst>
                                          </p:cBhvr>
                                          <p:tavLst>
                                            <p:tav tm="0">
                                              <p:val>
                                                <p:strVal val="#ppt_x"/>
                                              </p:val>
                                            </p:tav>
                                            <p:tav tm="100000">
                                              <p:val>
                                                <p:strVal val="#ppt_x"/>
                                              </p:val>
                                            </p:tav>
                                          </p:tavLst>
                                        </p:anim>
                                        <p:anim calcmode="lin" valueType="num">
                                          <p:cBhvr>
                                            <p:cTn id="129" dur="5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childTnLst>
                                        <p:set>
                                          <p:cBhvr>
                                            <p:cTn id="133" dur="1" fill="hold">
                                              <p:stCondLst>
                                                <p:cond delay="0"/>
                                              </p:stCondLst>
                                            </p:cTn>
                                            <p:tgtEl>
                                              <p:spTgt spid="114"/>
                                            </p:tgtEl>
                                            <p:attrNameLst>
                                              <p:attrName>style.visibility</p:attrName>
                                            </p:attrNameLst>
                                          </p:cBhvr>
                                          <p:to>
                                            <p:strVal val="visible"/>
                                          </p:to>
                                        </p:set>
                                        <p:animEffect transition="in" filter="fade">
                                          <p:cBhvr>
                                            <p:cTn id="134" dur="500"/>
                                            <p:tgtEl>
                                              <p:spTgt spid="114"/>
                                            </p:tgtEl>
                                          </p:cBhvr>
                                        </p:animEffect>
                                        <p:anim calcmode="lin" valueType="num">
                                          <p:cBhvr>
                                            <p:cTn id="135" dur="500" fill="hold"/>
                                            <p:tgtEl>
                                              <p:spTgt spid="114"/>
                                            </p:tgtEl>
                                            <p:attrNameLst>
                                              <p:attrName>ppt_x</p:attrName>
                                            </p:attrNameLst>
                                          </p:cBhvr>
                                          <p:tavLst>
                                            <p:tav tm="0">
                                              <p:val>
                                                <p:strVal val="#ppt_x"/>
                                              </p:val>
                                            </p:tav>
                                            <p:tav tm="100000">
                                              <p:val>
                                                <p:strVal val="#ppt_x"/>
                                              </p:val>
                                            </p:tav>
                                          </p:tavLst>
                                        </p:anim>
                                        <p:anim calcmode="lin" valueType="num">
                                          <p:cBhvr>
                                            <p:cTn id="136" dur="500" fill="hold"/>
                                            <p:tgtEl>
                                              <p:spTgt spid="114"/>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31"/>
                                            </p:tgtEl>
                                            <p:attrNameLst>
                                              <p:attrName>style.visibility</p:attrName>
                                            </p:attrNameLst>
                                          </p:cBhvr>
                                          <p:to>
                                            <p:strVal val="visible"/>
                                          </p:to>
                                        </p:set>
                                        <p:animEffect transition="in" filter="fade">
                                          <p:cBhvr>
                                            <p:cTn id="139" dur="500"/>
                                            <p:tgtEl>
                                              <p:spTgt spid="131"/>
                                            </p:tgtEl>
                                          </p:cBhvr>
                                        </p:animEffect>
                                        <p:anim calcmode="lin" valueType="num">
                                          <p:cBhvr>
                                            <p:cTn id="140" dur="500" fill="hold"/>
                                            <p:tgtEl>
                                              <p:spTgt spid="131"/>
                                            </p:tgtEl>
                                            <p:attrNameLst>
                                              <p:attrName>ppt_x</p:attrName>
                                            </p:attrNameLst>
                                          </p:cBhvr>
                                          <p:tavLst>
                                            <p:tav tm="0">
                                              <p:val>
                                                <p:strVal val="#ppt_x"/>
                                              </p:val>
                                            </p:tav>
                                            <p:tav tm="100000">
                                              <p:val>
                                                <p:strVal val="#ppt_x"/>
                                              </p:val>
                                            </p:tav>
                                          </p:tavLst>
                                        </p:anim>
                                        <p:anim calcmode="lin" valueType="num">
                                          <p:cBhvr>
                                            <p:cTn id="141" dur="500" fill="hold"/>
                                            <p:tgtEl>
                                              <p:spTgt spid="131"/>
                                            </p:tgtEl>
                                            <p:attrNameLst>
                                              <p:attrName>ppt_y</p:attrName>
                                            </p:attrNameLst>
                                          </p:cBhvr>
                                          <p:tavLst>
                                            <p:tav tm="0">
                                              <p:val>
                                                <p:strVal val="#ppt_y+.1"/>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116"/>
                                            </p:tgtEl>
                                            <p:attrNameLst>
                                              <p:attrName>style.visibility</p:attrName>
                                            </p:attrNameLst>
                                          </p:cBhvr>
                                          <p:to>
                                            <p:strVal val="visible"/>
                                          </p:to>
                                        </p:set>
                                        <p:animEffect transition="in" filter="fade">
                                          <p:cBhvr>
                                            <p:cTn id="146" dur="500"/>
                                            <p:tgtEl>
                                              <p:spTgt spid="116"/>
                                            </p:tgtEl>
                                          </p:cBhvr>
                                        </p:animEffect>
                                      </p:childTnLst>
                                    </p:cTn>
                                  </p:par>
                                  <p:par>
                                    <p:cTn id="147" presetID="10" presetClass="entr" presetSubtype="0" fill="hold" grpId="0" nodeType="withEffect">
                                      <p:stCondLst>
                                        <p:cond delay="500"/>
                                      </p:stCondLst>
                                      <p:childTnLst>
                                        <p:set>
                                          <p:cBhvr>
                                            <p:cTn id="148" dur="1" fill="hold">
                                              <p:stCondLst>
                                                <p:cond delay="0"/>
                                              </p:stCondLst>
                                            </p:cTn>
                                            <p:tgtEl>
                                              <p:spTgt spid="117"/>
                                            </p:tgtEl>
                                            <p:attrNameLst>
                                              <p:attrName>style.visibility</p:attrName>
                                            </p:attrNameLst>
                                          </p:cBhvr>
                                          <p:to>
                                            <p:strVal val="visible"/>
                                          </p:to>
                                        </p:set>
                                        <p:animEffect transition="in" filter="fade">
                                          <p:cBhvr>
                                            <p:cTn id="149" dur="500"/>
                                            <p:tgtEl>
                                              <p:spTgt spid="117"/>
                                            </p:tgtEl>
                                          </p:cBhvr>
                                        </p:animEffect>
                                      </p:childTnLst>
                                    </p:cTn>
                                  </p:par>
                                  <p:par>
                                    <p:cTn id="150" presetID="10" presetClass="entr" presetSubtype="0" fill="hold" grpId="0" nodeType="withEffect">
                                      <p:stCondLst>
                                        <p:cond delay="1500"/>
                                      </p:stCondLst>
                                      <p:childTnLst>
                                        <p:set>
                                          <p:cBhvr>
                                            <p:cTn id="151" dur="1" fill="hold">
                                              <p:stCondLst>
                                                <p:cond delay="0"/>
                                              </p:stCondLst>
                                            </p:cTn>
                                            <p:tgtEl>
                                              <p:spTgt spid="118"/>
                                            </p:tgtEl>
                                            <p:attrNameLst>
                                              <p:attrName>style.visibility</p:attrName>
                                            </p:attrNameLst>
                                          </p:cBhvr>
                                          <p:to>
                                            <p:strVal val="visible"/>
                                          </p:to>
                                        </p:set>
                                        <p:animEffect transition="in" filter="fade">
                                          <p:cBhvr>
                                            <p:cTn id="152" dur="500"/>
                                            <p:tgtEl>
                                              <p:spTgt spid="118"/>
                                            </p:tgtEl>
                                          </p:cBhvr>
                                        </p:animEffect>
                                      </p:childTnLst>
                                    </p:cTn>
                                  </p:par>
                                  <p:par>
                                    <p:cTn id="153" presetID="10" presetClass="entr" presetSubtype="0" fill="hold" grpId="0" nodeType="withEffect">
                                      <p:stCondLst>
                                        <p:cond delay="1000"/>
                                      </p:stCondLst>
                                      <p:childTnLst>
                                        <p:set>
                                          <p:cBhvr>
                                            <p:cTn id="154" dur="1" fill="hold">
                                              <p:stCondLst>
                                                <p:cond delay="0"/>
                                              </p:stCondLst>
                                            </p:cTn>
                                            <p:tgtEl>
                                              <p:spTgt spid="119"/>
                                            </p:tgtEl>
                                            <p:attrNameLst>
                                              <p:attrName>style.visibility</p:attrName>
                                            </p:attrNameLst>
                                          </p:cBhvr>
                                          <p:to>
                                            <p:strVal val="visible"/>
                                          </p:to>
                                        </p:set>
                                        <p:animEffect transition="in" filter="fade">
                                          <p:cBhvr>
                                            <p:cTn id="155" dur="500"/>
                                            <p:tgtEl>
                                              <p:spTgt spid="119"/>
                                            </p:tgtEl>
                                          </p:cBhvr>
                                        </p:animEffect>
                                      </p:childTnLst>
                                    </p:cTn>
                                  </p:par>
                                  <p:par>
                                    <p:cTn id="156" presetID="10" presetClass="entr" presetSubtype="0" fill="hold" grpId="0" nodeType="withEffect">
                                      <p:stCondLst>
                                        <p:cond delay="500"/>
                                      </p:stCondLst>
                                      <p:childTnLst>
                                        <p:set>
                                          <p:cBhvr>
                                            <p:cTn id="157" dur="1" fill="hold">
                                              <p:stCondLst>
                                                <p:cond delay="0"/>
                                              </p:stCondLst>
                                            </p:cTn>
                                            <p:tgtEl>
                                              <p:spTgt spid="120"/>
                                            </p:tgtEl>
                                            <p:attrNameLst>
                                              <p:attrName>style.visibility</p:attrName>
                                            </p:attrNameLst>
                                          </p:cBhvr>
                                          <p:to>
                                            <p:strVal val="visible"/>
                                          </p:to>
                                        </p:set>
                                        <p:animEffect transition="in" filter="fade">
                                          <p:cBhvr>
                                            <p:cTn id="158" dur="500"/>
                                            <p:tgtEl>
                                              <p:spTgt spid="120"/>
                                            </p:tgtEl>
                                          </p:cBhvr>
                                        </p:animEffect>
                                      </p:childTnLst>
                                    </p:cTn>
                                  </p:par>
                                  <p:par>
                                    <p:cTn id="159" presetID="10" presetClass="entr" presetSubtype="0" fill="hold" grpId="0" nodeType="withEffect">
                                      <p:stCondLst>
                                        <p:cond delay="1750"/>
                                      </p:stCondLst>
                                      <p:childTnLst>
                                        <p:set>
                                          <p:cBhvr>
                                            <p:cTn id="160" dur="1" fill="hold">
                                              <p:stCondLst>
                                                <p:cond delay="0"/>
                                              </p:stCondLst>
                                            </p:cTn>
                                            <p:tgtEl>
                                              <p:spTgt spid="121"/>
                                            </p:tgtEl>
                                            <p:attrNameLst>
                                              <p:attrName>style.visibility</p:attrName>
                                            </p:attrNameLst>
                                          </p:cBhvr>
                                          <p:to>
                                            <p:strVal val="visible"/>
                                          </p:to>
                                        </p:set>
                                        <p:animEffect transition="in" filter="fade">
                                          <p:cBhvr>
                                            <p:cTn id="161" dur="500"/>
                                            <p:tgtEl>
                                              <p:spTgt spid="121"/>
                                            </p:tgtEl>
                                          </p:cBhvr>
                                        </p:animEffect>
                                      </p:childTnLst>
                                    </p:cTn>
                                  </p:par>
                                  <p:par>
                                    <p:cTn id="162" presetID="10" presetClass="entr" presetSubtype="0" fill="hold" grpId="0" nodeType="withEffect">
                                      <p:stCondLst>
                                        <p:cond delay="1000"/>
                                      </p:stCondLst>
                                      <p:childTnLst>
                                        <p:set>
                                          <p:cBhvr>
                                            <p:cTn id="163" dur="1" fill="hold">
                                              <p:stCondLst>
                                                <p:cond delay="0"/>
                                              </p:stCondLst>
                                            </p:cTn>
                                            <p:tgtEl>
                                              <p:spTgt spid="122"/>
                                            </p:tgtEl>
                                            <p:attrNameLst>
                                              <p:attrName>style.visibility</p:attrName>
                                            </p:attrNameLst>
                                          </p:cBhvr>
                                          <p:to>
                                            <p:strVal val="visible"/>
                                          </p:to>
                                        </p:set>
                                        <p:animEffect transition="in" filter="fade">
                                          <p:cBhvr>
                                            <p:cTn id="164" dur="500"/>
                                            <p:tgtEl>
                                              <p:spTgt spid="122"/>
                                            </p:tgtEl>
                                          </p:cBhvr>
                                        </p:animEffect>
                                      </p:childTnLst>
                                    </p:cTn>
                                  </p:par>
                                  <p:par>
                                    <p:cTn id="165" presetID="10" presetClass="entr" presetSubtype="0" fill="hold" grpId="0" nodeType="withEffect">
                                      <p:stCondLst>
                                        <p:cond delay="2250"/>
                                      </p:stCondLst>
                                      <p:childTnLst>
                                        <p:set>
                                          <p:cBhvr>
                                            <p:cTn id="166" dur="1" fill="hold">
                                              <p:stCondLst>
                                                <p:cond delay="0"/>
                                              </p:stCondLst>
                                            </p:cTn>
                                            <p:tgtEl>
                                              <p:spTgt spid="142"/>
                                            </p:tgtEl>
                                            <p:attrNameLst>
                                              <p:attrName>style.visibility</p:attrName>
                                            </p:attrNameLst>
                                          </p:cBhvr>
                                          <p:to>
                                            <p:strVal val="visible"/>
                                          </p:to>
                                        </p:set>
                                        <p:animEffect transition="in" filter="fade">
                                          <p:cBhvr>
                                            <p:cTn id="167"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89" grpId="0" animBg="1"/>
          <p:bldP spid="90" grpId="0" animBg="1"/>
          <p:bldP spid="91" grpId="0" animBg="1"/>
          <p:bldP spid="92" grpId="0" animBg="1"/>
          <p:bldP spid="93" grpId="0" animBg="1"/>
          <p:bldP spid="95" grpId="0" animBg="1"/>
          <p:bldP spid="129" grpId="0" animBg="1"/>
          <p:bldP spid="130" grpId="0" animBg="1"/>
          <p:bldP spid="131" grpId="0" animBg="1"/>
          <p:bldP spid="137" grpId="0" animBg="1"/>
          <p:bldP spid="138" grpId="0"/>
          <p:bldP spid="110" grpId="0"/>
          <p:bldP spid="111" grpId="0"/>
          <p:bldP spid="112" grpId="0"/>
          <p:bldP spid="113" grpId="0"/>
          <p:bldP spid="114" grpId="0"/>
          <p:bldP spid="115" grpId="0"/>
          <p:bldP spid="116" grpId="0" animBg="1"/>
          <p:bldP spid="117" grpId="0" animBg="1"/>
          <p:bldP spid="118" grpId="0" animBg="1"/>
          <p:bldP spid="119" grpId="0" animBg="1"/>
          <p:bldP spid="120" grpId="0" animBg="1"/>
          <p:bldP spid="121" grpId="0" animBg="1"/>
          <p:bldP spid="122" grpId="0" animBg="1"/>
          <p:bldP spid="14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250" fill="hold"/>
                                            <p:tgtEl>
                                              <p:spTgt spid="124"/>
                                            </p:tgtEl>
                                            <p:attrNameLst>
                                              <p:attrName>ppt_w</p:attrName>
                                            </p:attrNameLst>
                                          </p:cBhvr>
                                          <p:tavLst>
                                            <p:tav tm="0">
                                              <p:val>
                                                <p:fltVal val="0"/>
                                              </p:val>
                                            </p:tav>
                                            <p:tav tm="100000">
                                              <p:val>
                                                <p:strVal val="#ppt_w"/>
                                              </p:val>
                                            </p:tav>
                                          </p:tavLst>
                                        </p:anim>
                                        <p:anim calcmode="lin" valueType="num">
                                          <p:cBhvr>
                                            <p:cTn id="8" dur="250" fill="hold"/>
                                            <p:tgtEl>
                                              <p:spTgt spid="124"/>
                                            </p:tgtEl>
                                            <p:attrNameLst>
                                              <p:attrName>ppt_h</p:attrName>
                                            </p:attrNameLst>
                                          </p:cBhvr>
                                          <p:tavLst>
                                            <p:tav tm="0">
                                              <p:val>
                                                <p:fltVal val="0"/>
                                              </p:val>
                                            </p:tav>
                                            <p:tav tm="100000">
                                              <p:val>
                                                <p:strVal val="#ppt_h"/>
                                              </p:val>
                                            </p:tav>
                                          </p:tavLst>
                                        </p:anim>
                                        <p:animEffect transition="in" filter="fade">
                                          <p:cBhvr>
                                            <p:cTn id="9" dur="250"/>
                                            <p:tgtEl>
                                              <p:spTgt spid="124"/>
                                            </p:tgtEl>
                                          </p:cBhvr>
                                        </p:animEffect>
                                      </p:childTnLst>
                                    </p:cTn>
                                  </p:par>
                                  <p:par>
                                    <p:cTn id="10" presetID="26" presetClass="emph" presetSubtype="0" repeatCount="2000" fill="hold" nodeType="withEffect">
                                      <p:stCondLst>
                                        <p:cond delay="250"/>
                                      </p:stCondLst>
                                      <p:childTnLst>
                                        <p:animEffect transition="out" filter="fade">
                                          <p:cBhvr>
                                            <p:cTn id="11" dur="250" tmFilter="0, 0; .2, .5; .8, .5; 1, 0"/>
                                            <p:tgtEl>
                                              <p:spTgt spid="124"/>
                                            </p:tgtEl>
                                          </p:cBhvr>
                                        </p:animEffect>
                                        <p:animScale>
                                          <p:cBhvr>
                                            <p:cTn id="12" dur="125" autoRev="1" fill="hold"/>
                                            <p:tgtEl>
                                              <p:spTgt spid="124"/>
                                            </p:tgtEl>
                                          </p:cBhvr>
                                          <p:by x="105000" y="105000"/>
                                        </p:animScale>
                                      </p:childTnLst>
                                    </p:cTn>
                                  </p:par>
                                  <p:par>
                                    <p:cTn id="13" presetID="42" presetClass="path" presetSubtype="0" accel="50000" decel="50000" fill="hold" nodeType="withEffect">
                                      <p:stCondLst>
                                        <p:cond delay="750"/>
                                      </p:stCondLst>
                                      <p:childTnLst>
                                        <p:animMotion origin="layout" path="M -4.79167E-6 -2.22222E-6 L 0.22422 -2.22222E-6 " pathEditMode="relative" rAng="0" ptsTypes="AA">
                                          <p:cBhvr>
                                            <p:cTn id="14" dur="750" fill="hold"/>
                                            <p:tgtEl>
                                              <p:spTgt spid="124"/>
                                            </p:tgtEl>
                                            <p:attrNameLst>
                                              <p:attrName>ppt_x</p:attrName>
                                              <p:attrName>ppt_y</p:attrName>
                                            </p:attrNameLst>
                                          </p:cBhvr>
                                          <p:rCtr x="11211" y="0"/>
                                        </p:animMotion>
                                      </p:childTnLst>
                                    </p:cTn>
                                  </p:par>
                                  <p:par>
                                    <p:cTn id="15" presetID="22" presetClass="entr" presetSubtype="8" fill="hold" grpId="0" nodeType="withEffect">
                                      <p:stCondLst>
                                        <p:cond delay="750"/>
                                      </p:stCondLst>
                                      <p:childTnLst>
                                        <p:set>
                                          <p:cBhvr>
                                            <p:cTn id="16" dur="1" fill="hold">
                                              <p:stCondLst>
                                                <p:cond delay="0"/>
                                              </p:stCondLst>
                                            </p:cTn>
                                            <p:tgtEl>
                                              <p:spTgt spid="115"/>
                                            </p:tgtEl>
                                            <p:attrNameLst>
                                              <p:attrName>style.visibility</p:attrName>
                                            </p:attrNameLst>
                                          </p:cBhvr>
                                          <p:to>
                                            <p:strVal val="visible"/>
                                          </p:to>
                                        </p:set>
                                        <p:animEffect transition="in" filter="wipe(left)">
                                          <p:cBhvr>
                                            <p:cTn id="17" dur="750"/>
                                            <p:tgtEl>
                                              <p:spTgt spid="115"/>
                                            </p:tgtEl>
                                          </p:cBhvr>
                                        </p:animEffect>
                                      </p:childTnLst>
                                    </p:cTn>
                                  </p:par>
                                  <p:par>
                                    <p:cTn id="18" presetID="10" presetClass="exit" presetSubtype="0" fill="hold" nodeType="withEffect">
                                      <p:stCondLst>
                                        <p:cond delay="1500"/>
                                      </p:stCondLst>
                                      <p:childTnLst>
                                        <p:animEffect transition="out" filter="fade">
                                          <p:cBhvr>
                                            <p:cTn id="19" dur="500"/>
                                            <p:tgtEl>
                                              <p:spTgt spid="124"/>
                                            </p:tgtEl>
                                          </p:cBhvr>
                                        </p:animEffect>
                                        <p:set>
                                          <p:cBhvr>
                                            <p:cTn id="20" dur="1" fill="hold">
                                              <p:stCondLst>
                                                <p:cond delay="499"/>
                                              </p:stCondLst>
                                            </p:cTn>
                                            <p:tgtEl>
                                              <p:spTgt spid="12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p:cTn id="31" dur="500" fill="hold"/>
                                            <p:tgtEl>
                                              <p:spTgt spid="93"/>
                                            </p:tgtEl>
                                            <p:attrNameLst>
                                              <p:attrName>ppt_w</p:attrName>
                                            </p:attrNameLst>
                                          </p:cBhvr>
                                          <p:tavLst>
                                            <p:tav tm="0">
                                              <p:val>
                                                <p:fltVal val="0"/>
                                              </p:val>
                                            </p:tav>
                                            <p:tav tm="100000">
                                              <p:val>
                                                <p:strVal val="#ppt_w"/>
                                              </p:val>
                                            </p:tav>
                                          </p:tavLst>
                                        </p:anim>
                                        <p:anim calcmode="lin" valueType="num">
                                          <p:cBhvr>
                                            <p:cTn id="32" dur="500" fill="hold"/>
                                            <p:tgtEl>
                                              <p:spTgt spid="93"/>
                                            </p:tgtEl>
                                            <p:attrNameLst>
                                              <p:attrName>ppt_h</p:attrName>
                                            </p:attrNameLst>
                                          </p:cBhvr>
                                          <p:tavLst>
                                            <p:tav tm="0">
                                              <p:val>
                                                <p:fltVal val="0"/>
                                              </p:val>
                                            </p:tav>
                                            <p:tav tm="100000">
                                              <p:val>
                                                <p:strVal val="#ppt_h"/>
                                              </p:val>
                                            </p:tav>
                                          </p:tavLst>
                                        </p:anim>
                                        <p:anim calcmode="lin" valueType="num">
                                          <p:cBhvr>
                                            <p:cTn id="33" dur="500" fill="hold"/>
                                            <p:tgtEl>
                                              <p:spTgt spid="93"/>
                                            </p:tgtEl>
                                            <p:attrNameLst>
                                              <p:attrName>style.rotation</p:attrName>
                                            </p:attrNameLst>
                                          </p:cBhvr>
                                          <p:tavLst>
                                            <p:tav tm="0">
                                              <p:val>
                                                <p:fltVal val="90"/>
                                              </p:val>
                                            </p:tav>
                                            <p:tav tm="100000">
                                              <p:val>
                                                <p:fltVal val="0"/>
                                              </p:val>
                                            </p:tav>
                                          </p:tavLst>
                                        </p:anim>
                                        <p:animEffect transition="in" filter="fade">
                                          <p:cBhvr>
                                            <p:cTn id="34" dur="500"/>
                                            <p:tgtEl>
                                              <p:spTgt spid="93"/>
                                            </p:tgtEl>
                                          </p:cBhvr>
                                        </p:animEffect>
                                      </p:childTnLst>
                                    </p:cTn>
                                  </p:par>
                                </p:childTnLst>
                              </p:cTn>
                            </p:par>
                            <p:par>
                              <p:cTn id="35" fill="hold">
                                <p:stCondLst>
                                  <p:cond delay="500"/>
                                </p:stCondLst>
                                <p:childTnLst>
                                  <p:par>
                                    <p:cTn id="36" presetID="31"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p:cTn id="38" dur="500" fill="hold"/>
                                            <p:tgtEl>
                                              <p:spTgt spid="92"/>
                                            </p:tgtEl>
                                            <p:attrNameLst>
                                              <p:attrName>ppt_w</p:attrName>
                                            </p:attrNameLst>
                                          </p:cBhvr>
                                          <p:tavLst>
                                            <p:tav tm="0">
                                              <p:val>
                                                <p:fltVal val="0"/>
                                              </p:val>
                                            </p:tav>
                                            <p:tav tm="100000">
                                              <p:val>
                                                <p:strVal val="#ppt_w"/>
                                              </p:val>
                                            </p:tav>
                                          </p:tavLst>
                                        </p:anim>
                                        <p:anim calcmode="lin" valueType="num">
                                          <p:cBhvr>
                                            <p:cTn id="39" dur="500" fill="hold"/>
                                            <p:tgtEl>
                                              <p:spTgt spid="92"/>
                                            </p:tgtEl>
                                            <p:attrNameLst>
                                              <p:attrName>ppt_h</p:attrName>
                                            </p:attrNameLst>
                                          </p:cBhvr>
                                          <p:tavLst>
                                            <p:tav tm="0">
                                              <p:val>
                                                <p:fltVal val="0"/>
                                              </p:val>
                                            </p:tav>
                                            <p:tav tm="100000">
                                              <p:val>
                                                <p:strVal val="#ppt_h"/>
                                              </p:val>
                                            </p:tav>
                                          </p:tavLst>
                                        </p:anim>
                                        <p:anim calcmode="lin" valueType="num">
                                          <p:cBhvr>
                                            <p:cTn id="40" dur="500" fill="hold"/>
                                            <p:tgtEl>
                                              <p:spTgt spid="92"/>
                                            </p:tgtEl>
                                            <p:attrNameLst>
                                              <p:attrName>style.rotation</p:attrName>
                                            </p:attrNameLst>
                                          </p:cBhvr>
                                          <p:tavLst>
                                            <p:tav tm="0">
                                              <p:val>
                                                <p:fltVal val="90"/>
                                              </p:val>
                                            </p:tav>
                                            <p:tav tm="100000">
                                              <p:val>
                                                <p:fltVal val="0"/>
                                              </p:val>
                                            </p:tav>
                                          </p:tavLst>
                                        </p:anim>
                                        <p:animEffect transition="in" filter="fade">
                                          <p:cBhvr>
                                            <p:cTn id="41" dur="500"/>
                                            <p:tgtEl>
                                              <p:spTgt spid="92"/>
                                            </p:tgtEl>
                                          </p:cBhvr>
                                        </p:animEffect>
                                      </p:childTnLst>
                                    </p:cTn>
                                  </p:par>
                                </p:childTnLst>
                              </p:cTn>
                            </p:par>
                            <p:par>
                              <p:cTn id="42" fill="hold">
                                <p:stCondLst>
                                  <p:cond delay="1000"/>
                                </p:stCondLst>
                                <p:childTnLst>
                                  <p:par>
                                    <p:cTn id="43" presetID="31" presetClass="entr" presetSubtype="0" fill="hold" grpId="0" nodeType="afterEffect">
                                      <p:stCondLst>
                                        <p:cond delay="0"/>
                                      </p:stCondLst>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 calcmode="lin" valueType="num">
                                          <p:cBhvr>
                                            <p:cTn id="47" dur="500" fill="hold"/>
                                            <p:tgtEl>
                                              <p:spTgt spid="91"/>
                                            </p:tgtEl>
                                            <p:attrNameLst>
                                              <p:attrName>style.rotation</p:attrName>
                                            </p:attrNameLst>
                                          </p:cBhvr>
                                          <p:tavLst>
                                            <p:tav tm="0">
                                              <p:val>
                                                <p:fltVal val="90"/>
                                              </p:val>
                                            </p:tav>
                                            <p:tav tm="100000">
                                              <p:val>
                                                <p:fltVal val="0"/>
                                              </p:val>
                                            </p:tav>
                                          </p:tavLst>
                                        </p:anim>
                                        <p:animEffect transition="in" filter="fade">
                                          <p:cBhvr>
                                            <p:cTn id="48" dur="500"/>
                                            <p:tgtEl>
                                              <p:spTgt spid="91"/>
                                            </p:tgtEl>
                                          </p:cBhvr>
                                        </p:animEffect>
                                      </p:childTnLst>
                                    </p:cTn>
                                  </p:par>
                                </p:childTnLst>
                              </p:cTn>
                            </p:par>
                            <p:par>
                              <p:cTn id="49" fill="hold">
                                <p:stCondLst>
                                  <p:cond delay="1500"/>
                                </p:stCondLst>
                                <p:childTnLst>
                                  <p:par>
                                    <p:cTn id="50" presetID="31" presetClass="entr" presetSubtype="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 calcmode="lin" valueType="num">
                                          <p:cBhvr>
                                            <p:cTn id="52" dur="500" fill="hold"/>
                                            <p:tgtEl>
                                              <p:spTgt spid="90"/>
                                            </p:tgtEl>
                                            <p:attrNameLst>
                                              <p:attrName>ppt_w</p:attrName>
                                            </p:attrNameLst>
                                          </p:cBhvr>
                                          <p:tavLst>
                                            <p:tav tm="0">
                                              <p:val>
                                                <p:fltVal val="0"/>
                                              </p:val>
                                            </p:tav>
                                            <p:tav tm="100000">
                                              <p:val>
                                                <p:strVal val="#ppt_w"/>
                                              </p:val>
                                            </p:tav>
                                          </p:tavLst>
                                        </p:anim>
                                        <p:anim calcmode="lin" valueType="num">
                                          <p:cBhvr>
                                            <p:cTn id="53" dur="500" fill="hold"/>
                                            <p:tgtEl>
                                              <p:spTgt spid="90"/>
                                            </p:tgtEl>
                                            <p:attrNameLst>
                                              <p:attrName>ppt_h</p:attrName>
                                            </p:attrNameLst>
                                          </p:cBhvr>
                                          <p:tavLst>
                                            <p:tav tm="0">
                                              <p:val>
                                                <p:fltVal val="0"/>
                                              </p:val>
                                            </p:tav>
                                            <p:tav tm="100000">
                                              <p:val>
                                                <p:strVal val="#ppt_h"/>
                                              </p:val>
                                            </p:tav>
                                          </p:tavLst>
                                        </p:anim>
                                        <p:anim calcmode="lin" valueType="num">
                                          <p:cBhvr>
                                            <p:cTn id="54" dur="500" fill="hold"/>
                                            <p:tgtEl>
                                              <p:spTgt spid="90"/>
                                            </p:tgtEl>
                                            <p:attrNameLst>
                                              <p:attrName>style.rotation</p:attrName>
                                            </p:attrNameLst>
                                          </p:cBhvr>
                                          <p:tavLst>
                                            <p:tav tm="0">
                                              <p:val>
                                                <p:fltVal val="90"/>
                                              </p:val>
                                            </p:tav>
                                            <p:tav tm="100000">
                                              <p:val>
                                                <p:fltVal val="0"/>
                                              </p:val>
                                            </p:tav>
                                          </p:tavLst>
                                        </p:anim>
                                        <p:animEffect transition="in" filter="fade">
                                          <p:cBhvr>
                                            <p:cTn id="55" dur="500"/>
                                            <p:tgtEl>
                                              <p:spTgt spid="90"/>
                                            </p:tgtEl>
                                          </p:cBhvr>
                                        </p:animEffect>
                                      </p:childTnLst>
                                    </p:cTn>
                                  </p:par>
                                </p:childTnLst>
                              </p:cTn>
                            </p:par>
                            <p:par>
                              <p:cTn id="56" fill="hold">
                                <p:stCondLst>
                                  <p:cond delay="2000"/>
                                </p:stCondLst>
                                <p:childTnLst>
                                  <p:par>
                                    <p:cTn id="57" presetID="31" presetClass="entr" presetSubtype="0"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 calcmode="lin" valueType="num">
                                          <p:cBhvr>
                                            <p:cTn id="59" dur="500" fill="hold"/>
                                            <p:tgtEl>
                                              <p:spTgt spid="89"/>
                                            </p:tgtEl>
                                            <p:attrNameLst>
                                              <p:attrName>ppt_w</p:attrName>
                                            </p:attrNameLst>
                                          </p:cBhvr>
                                          <p:tavLst>
                                            <p:tav tm="0">
                                              <p:val>
                                                <p:fltVal val="0"/>
                                              </p:val>
                                            </p:tav>
                                            <p:tav tm="100000">
                                              <p:val>
                                                <p:strVal val="#ppt_w"/>
                                              </p:val>
                                            </p:tav>
                                          </p:tavLst>
                                        </p:anim>
                                        <p:anim calcmode="lin" valueType="num">
                                          <p:cBhvr>
                                            <p:cTn id="60" dur="500" fill="hold"/>
                                            <p:tgtEl>
                                              <p:spTgt spid="89"/>
                                            </p:tgtEl>
                                            <p:attrNameLst>
                                              <p:attrName>ppt_h</p:attrName>
                                            </p:attrNameLst>
                                          </p:cBhvr>
                                          <p:tavLst>
                                            <p:tav tm="0">
                                              <p:val>
                                                <p:fltVal val="0"/>
                                              </p:val>
                                            </p:tav>
                                            <p:tav tm="100000">
                                              <p:val>
                                                <p:strVal val="#ppt_h"/>
                                              </p:val>
                                            </p:tav>
                                          </p:tavLst>
                                        </p:anim>
                                        <p:anim calcmode="lin" valueType="num">
                                          <p:cBhvr>
                                            <p:cTn id="61" dur="500" fill="hold"/>
                                            <p:tgtEl>
                                              <p:spTgt spid="89"/>
                                            </p:tgtEl>
                                            <p:attrNameLst>
                                              <p:attrName>style.rotation</p:attrName>
                                            </p:attrNameLst>
                                          </p:cBhvr>
                                          <p:tavLst>
                                            <p:tav tm="0">
                                              <p:val>
                                                <p:fltVal val="90"/>
                                              </p:val>
                                            </p:tav>
                                            <p:tav tm="100000">
                                              <p:val>
                                                <p:fltVal val="0"/>
                                              </p:val>
                                            </p:tav>
                                          </p:tavLst>
                                        </p:anim>
                                        <p:animEffect transition="in" filter="fade">
                                          <p:cBhvr>
                                            <p:cTn id="62" dur="500"/>
                                            <p:tgtEl>
                                              <p:spTgt spid="89"/>
                                            </p:tgtEl>
                                          </p:cBhvr>
                                        </p:animEffect>
                                      </p:childTnLst>
                                    </p:cTn>
                                  </p:par>
                                </p:childTnLst>
                              </p:cTn>
                            </p:par>
                            <p:par>
                              <p:cTn id="63" fill="hold">
                                <p:stCondLst>
                                  <p:cond delay="2500"/>
                                </p:stCondLst>
                                <p:childTnLst>
                                  <p:par>
                                    <p:cTn id="64" presetID="31"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ppt_w</p:attrName>
                                            </p:attrNameLst>
                                          </p:cBhvr>
                                          <p:tavLst>
                                            <p:tav tm="0">
                                              <p:val>
                                                <p:fltVal val="0"/>
                                              </p:val>
                                            </p:tav>
                                            <p:tav tm="100000">
                                              <p:val>
                                                <p:strVal val="#ppt_w"/>
                                              </p:val>
                                            </p:tav>
                                          </p:tavLst>
                                        </p:anim>
                                        <p:anim calcmode="lin" valueType="num">
                                          <p:cBhvr>
                                            <p:cTn id="67" dur="500" fill="hold"/>
                                            <p:tgtEl>
                                              <p:spTgt spid="35"/>
                                            </p:tgtEl>
                                            <p:attrNameLst>
                                              <p:attrName>ppt_h</p:attrName>
                                            </p:attrNameLst>
                                          </p:cBhvr>
                                          <p:tavLst>
                                            <p:tav tm="0">
                                              <p:val>
                                                <p:fltVal val="0"/>
                                              </p:val>
                                            </p:tav>
                                            <p:tav tm="100000">
                                              <p:val>
                                                <p:strVal val="#ppt_h"/>
                                              </p:val>
                                            </p:tav>
                                          </p:tavLst>
                                        </p:anim>
                                        <p:anim calcmode="lin" valueType="num">
                                          <p:cBhvr>
                                            <p:cTn id="68" dur="500" fill="hold"/>
                                            <p:tgtEl>
                                              <p:spTgt spid="35"/>
                                            </p:tgtEl>
                                            <p:attrNameLst>
                                              <p:attrName>style.rotation</p:attrName>
                                            </p:attrNameLst>
                                          </p:cBhvr>
                                          <p:tavLst>
                                            <p:tav tm="0">
                                              <p:val>
                                                <p:fltVal val="90"/>
                                              </p:val>
                                            </p:tav>
                                            <p:tav tm="100000">
                                              <p:val>
                                                <p:fltVal val="0"/>
                                              </p:val>
                                            </p:tav>
                                          </p:tavLst>
                                        </p:anim>
                                        <p:animEffect transition="in" filter="fade">
                                          <p:cBhvr>
                                            <p:cTn id="69" dur="500"/>
                                            <p:tgtEl>
                                              <p:spTgt spid="35"/>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anim calcmode="lin" valueType="num">
                                          <p:cBhvr>
                                            <p:cTn id="75" dur="500" fill="hold"/>
                                            <p:tgtEl>
                                              <p:spTgt spid="38"/>
                                            </p:tgtEl>
                                            <p:attrNameLst>
                                              <p:attrName>ppt_x</p:attrName>
                                            </p:attrNameLst>
                                          </p:cBhvr>
                                          <p:tavLst>
                                            <p:tav tm="0">
                                              <p:val>
                                                <p:strVal val="#ppt_x"/>
                                              </p:val>
                                            </p:tav>
                                            <p:tav tm="100000">
                                              <p:val>
                                                <p:strVal val="#ppt_x"/>
                                              </p:val>
                                            </p:tav>
                                          </p:tavLst>
                                        </p:anim>
                                        <p:anim calcmode="lin" valueType="num">
                                          <p:cBhvr>
                                            <p:cTn id="76" dur="500" fill="hold"/>
                                            <p:tgtEl>
                                              <p:spTgt spid="3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38"/>
                                            </p:tgtEl>
                                            <p:attrNameLst>
                                              <p:attrName>style.visibility</p:attrName>
                                            </p:attrNameLst>
                                          </p:cBhvr>
                                          <p:to>
                                            <p:strVal val="visible"/>
                                          </p:to>
                                        </p:set>
                                        <p:animEffect transition="in" filter="fade">
                                          <p:cBhvr>
                                            <p:cTn id="79" dur="500"/>
                                            <p:tgtEl>
                                              <p:spTgt spid="138"/>
                                            </p:tgtEl>
                                          </p:cBhvr>
                                        </p:animEffect>
                                        <p:anim calcmode="lin" valueType="num">
                                          <p:cBhvr>
                                            <p:cTn id="80" dur="500" fill="hold"/>
                                            <p:tgtEl>
                                              <p:spTgt spid="138"/>
                                            </p:tgtEl>
                                            <p:attrNameLst>
                                              <p:attrName>ppt_x</p:attrName>
                                            </p:attrNameLst>
                                          </p:cBhvr>
                                          <p:tavLst>
                                            <p:tav tm="0">
                                              <p:val>
                                                <p:strVal val="#ppt_x"/>
                                              </p:val>
                                            </p:tav>
                                            <p:tav tm="100000">
                                              <p:val>
                                                <p:strVal val="#ppt_x"/>
                                              </p:val>
                                            </p:tav>
                                          </p:tavLst>
                                        </p:anim>
                                        <p:anim calcmode="lin" valueType="num">
                                          <p:cBhvr>
                                            <p:cTn id="81" dur="500" fill="hold"/>
                                            <p:tgtEl>
                                              <p:spTgt spid="138"/>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137"/>
                                            </p:tgtEl>
                                            <p:attrNameLst>
                                              <p:attrName>style.visibility</p:attrName>
                                            </p:attrNameLst>
                                          </p:cBhvr>
                                          <p:to>
                                            <p:strVal val="visible"/>
                                          </p:to>
                                        </p:set>
                                        <p:animEffect transition="in" filter="fade">
                                          <p:cBhvr>
                                            <p:cTn id="86" dur="500"/>
                                            <p:tgtEl>
                                              <p:spTgt spid="137"/>
                                            </p:tgtEl>
                                          </p:cBhvr>
                                        </p:animEffect>
                                        <p:anim calcmode="lin" valueType="num">
                                          <p:cBhvr>
                                            <p:cTn id="87" dur="500" fill="hold"/>
                                            <p:tgtEl>
                                              <p:spTgt spid="137"/>
                                            </p:tgtEl>
                                            <p:attrNameLst>
                                              <p:attrName>ppt_x</p:attrName>
                                            </p:attrNameLst>
                                          </p:cBhvr>
                                          <p:tavLst>
                                            <p:tav tm="0">
                                              <p:val>
                                                <p:strVal val="#ppt_x"/>
                                              </p:val>
                                            </p:tav>
                                            <p:tav tm="100000">
                                              <p:val>
                                                <p:strVal val="#ppt_x"/>
                                              </p:val>
                                            </p:tav>
                                          </p:tavLst>
                                        </p:anim>
                                        <p:anim calcmode="lin" valueType="num">
                                          <p:cBhvr>
                                            <p:cTn id="88" dur="500" fill="hold"/>
                                            <p:tgtEl>
                                              <p:spTgt spid="13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10"/>
                                            </p:tgtEl>
                                            <p:attrNameLst>
                                              <p:attrName>style.visibility</p:attrName>
                                            </p:attrNameLst>
                                          </p:cBhvr>
                                          <p:to>
                                            <p:strVal val="visible"/>
                                          </p:to>
                                        </p:set>
                                        <p:animEffect transition="in" filter="fade">
                                          <p:cBhvr>
                                            <p:cTn id="91" dur="500"/>
                                            <p:tgtEl>
                                              <p:spTgt spid="110"/>
                                            </p:tgtEl>
                                          </p:cBhvr>
                                        </p:animEffect>
                                        <p:anim calcmode="lin" valueType="num">
                                          <p:cBhvr>
                                            <p:cTn id="92" dur="500" fill="hold"/>
                                            <p:tgtEl>
                                              <p:spTgt spid="110"/>
                                            </p:tgtEl>
                                            <p:attrNameLst>
                                              <p:attrName>ppt_x</p:attrName>
                                            </p:attrNameLst>
                                          </p:cBhvr>
                                          <p:tavLst>
                                            <p:tav tm="0">
                                              <p:val>
                                                <p:strVal val="#ppt_x"/>
                                              </p:val>
                                            </p:tav>
                                            <p:tav tm="100000">
                                              <p:val>
                                                <p:strVal val="#ppt_x"/>
                                              </p:val>
                                            </p:tav>
                                          </p:tavLst>
                                        </p:anim>
                                        <p:anim calcmode="lin" valueType="num">
                                          <p:cBhvr>
                                            <p:cTn id="93" dur="500" fill="hold"/>
                                            <p:tgtEl>
                                              <p:spTgt spid="110"/>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95"/>
                                            </p:tgtEl>
                                            <p:attrNameLst>
                                              <p:attrName>style.visibility</p:attrName>
                                            </p:attrNameLst>
                                          </p:cBhvr>
                                          <p:to>
                                            <p:strVal val="visible"/>
                                          </p:to>
                                        </p:set>
                                        <p:animEffect transition="in" filter="fade">
                                          <p:cBhvr>
                                            <p:cTn id="98" dur="500"/>
                                            <p:tgtEl>
                                              <p:spTgt spid="95"/>
                                            </p:tgtEl>
                                          </p:cBhvr>
                                        </p:animEffect>
                                        <p:anim calcmode="lin" valueType="num">
                                          <p:cBhvr>
                                            <p:cTn id="99" dur="500" fill="hold"/>
                                            <p:tgtEl>
                                              <p:spTgt spid="95"/>
                                            </p:tgtEl>
                                            <p:attrNameLst>
                                              <p:attrName>ppt_x</p:attrName>
                                            </p:attrNameLst>
                                          </p:cBhvr>
                                          <p:tavLst>
                                            <p:tav tm="0">
                                              <p:val>
                                                <p:strVal val="#ppt_x"/>
                                              </p:val>
                                            </p:tav>
                                            <p:tav tm="100000">
                                              <p:val>
                                                <p:strVal val="#ppt_x"/>
                                              </p:val>
                                            </p:tav>
                                          </p:tavLst>
                                        </p:anim>
                                        <p:anim calcmode="lin" valueType="num">
                                          <p:cBhvr>
                                            <p:cTn id="100" dur="500" fill="hold"/>
                                            <p:tgtEl>
                                              <p:spTgt spid="9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11"/>
                                            </p:tgtEl>
                                            <p:attrNameLst>
                                              <p:attrName>style.visibility</p:attrName>
                                            </p:attrNameLst>
                                          </p:cBhvr>
                                          <p:to>
                                            <p:strVal val="visible"/>
                                          </p:to>
                                        </p:set>
                                        <p:animEffect transition="in" filter="fade">
                                          <p:cBhvr>
                                            <p:cTn id="103" dur="500"/>
                                            <p:tgtEl>
                                              <p:spTgt spid="111"/>
                                            </p:tgtEl>
                                          </p:cBhvr>
                                        </p:animEffect>
                                        <p:anim calcmode="lin" valueType="num">
                                          <p:cBhvr>
                                            <p:cTn id="104" dur="500" fill="hold"/>
                                            <p:tgtEl>
                                              <p:spTgt spid="111"/>
                                            </p:tgtEl>
                                            <p:attrNameLst>
                                              <p:attrName>ppt_x</p:attrName>
                                            </p:attrNameLst>
                                          </p:cBhvr>
                                          <p:tavLst>
                                            <p:tav tm="0">
                                              <p:val>
                                                <p:strVal val="#ppt_x"/>
                                              </p:val>
                                            </p:tav>
                                            <p:tav tm="100000">
                                              <p:val>
                                                <p:strVal val="#ppt_x"/>
                                              </p:val>
                                            </p:tav>
                                          </p:tavLst>
                                        </p:anim>
                                        <p:anim calcmode="lin" valueType="num">
                                          <p:cBhvr>
                                            <p:cTn id="105" dur="5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112"/>
                                            </p:tgtEl>
                                            <p:attrNameLst>
                                              <p:attrName>style.visibility</p:attrName>
                                            </p:attrNameLst>
                                          </p:cBhvr>
                                          <p:to>
                                            <p:strVal val="visible"/>
                                          </p:to>
                                        </p:set>
                                        <p:animEffect transition="in" filter="fade">
                                          <p:cBhvr>
                                            <p:cTn id="110" dur="500"/>
                                            <p:tgtEl>
                                              <p:spTgt spid="112"/>
                                            </p:tgtEl>
                                          </p:cBhvr>
                                        </p:animEffect>
                                        <p:anim calcmode="lin" valueType="num">
                                          <p:cBhvr>
                                            <p:cTn id="111" dur="500" fill="hold"/>
                                            <p:tgtEl>
                                              <p:spTgt spid="112"/>
                                            </p:tgtEl>
                                            <p:attrNameLst>
                                              <p:attrName>ppt_x</p:attrName>
                                            </p:attrNameLst>
                                          </p:cBhvr>
                                          <p:tavLst>
                                            <p:tav tm="0">
                                              <p:val>
                                                <p:strVal val="#ppt_x"/>
                                              </p:val>
                                            </p:tav>
                                            <p:tav tm="100000">
                                              <p:val>
                                                <p:strVal val="#ppt_x"/>
                                              </p:val>
                                            </p:tav>
                                          </p:tavLst>
                                        </p:anim>
                                        <p:anim calcmode="lin" valueType="num">
                                          <p:cBhvr>
                                            <p:cTn id="112" dur="500" fill="hold"/>
                                            <p:tgtEl>
                                              <p:spTgt spid="112"/>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129"/>
                                            </p:tgtEl>
                                            <p:attrNameLst>
                                              <p:attrName>style.visibility</p:attrName>
                                            </p:attrNameLst>
                                          </p:cBhvr>
                                          <p:to>
                                            <p:strVal val="visible"/>
                                          </p:to>
                                        </p:set>
                                        <p:animEffect transition="in" filter="fade">
                                          <p:cBhvr>
                                            <p:cTn id="115" dur="500"/>
                                            <p:tgtEl>
                                              <p:spTgt spid="129"/>
                                            </p:tgtEl>
                                          </p:cBhvr>
                                        </p:animEffect>
                                        <p:anim calcmode="lin" valueType="num">
                                          <p:cBhvr>
                                            <p:cTn id="116" dur="500" fill="hold"/>
                                            <p:tgtEl>
                                              <p:spTgt spid="129"/>
                                            </p:tgtEl>
                                            <p:attrNameLst>
                                              <p:attrName>ppt_x</p:attrName>
                                            </p:attrNameLst>
                                          </p:cBhvr>
                                          <p:tavLst>
                                            <p:tav tm="0">
                                              <p:val>
                                                <p:strVal val="#ppt_x"/>
                                              </p:val>
                                            </p:tav>
                                            <p:tav tm="100000">
                                              <p:val>
                                                <p:strVal val="#ppt_x"/>
                                              </p:val>
                                            </p:tav>
                                          </p:tavLst>
                                        </p:anim>
                                        <p:anim calcmode="lin" valueType="num">
                                          <p:cBhvr>
                                            <p:cTn id="117" dur="500" fill="hold"/>
                                            <p:tgtEl>
                                              <p:spTgt spid="129"/>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childTnLst>
                                        <p:set>
                                          <p:cBhvr>
                                            <p:cTn id="121" dur="1" fill="hold">
                                              <p:stCondLst>
                                                <p:cond delay="0"/>
                                              </p:stCondLst>
                                            </p:cTn>
                                            <p:tgtEl>
                                              <p:spTgt spid="113"/>
                                            </p:tgtEl>
                                            <p:attrNameLst>
                                              <p:attrName>style.visibility</p:attrName>
                                            </p:attrNameLst>
                                          </p:cBhvr>
                                          <p:to>
                                            <p:strVal val="visible"/>
                                          </p:to>
                                        </p:set>
                                        <p:animEffect transition="in" filter="fade">
                                          <p:cBhvr>
                                            <p:cTn id="122" dur="500"/>
                                            <p:tgtEl>
                                              <p:spTgt spid="113"/>
                                            </p:tgtEl>
                                          </p:cBhvr>
                                        </p:animEffect>
                                        <p:anim calcmode="lin" valueType="num">
                                          <p:cBhvr>
                                            <p:cTn id="123" dur="500" fill="hold"/>
                                            <p:tgtEl>
                                              <p:spTgt spid="113"/>
                                            </p:tgtEl>
                                            <p:attrNameLst>
                                              <p:attrName>ppt_x</p:attrName>
                                            </p:attrNameLst>
                                          </p:cBhvr>
                                          <p:tavLst>
                                            <p:tav tm="0">
                                              <p:val>
                                                <p:strVal val="#ppt_x"/>
                                              </p:val>
                                            </p:tav>
                                            <p:tav tm="100000">
                                              <p:val>
                                                <p:strVal val="#ppt_x"/>
                                              </p:val>
                                            </p:tav>
                                          </p:tavLst>
                                        </p:anim>
                                        <p:anim calcmode="lin" valueType="num">
                                          <p:cBhvr>
                                            <p:cTn id="124" dur="500" fill="hold"/>
                                            <p:tgtEl>
                                              <p:spTgt spid="113"/>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30"/>
                                            </p:tgtEl>
                                            <p:attrNameLst>
                                              <p:attrName>style.visibility</p:attrName>
                                            </p:attrNameLst>
                                          </p:cBhvr>
                                          <p:to>
                                            <p:strVal val="visible"/>
                                          </p:to>
                                        </p:set>
                                        <p:animEffect transition="in" filter="fade">
                                          <p:cBhvr>
                                            <p:cTn id="127" dur="500"/>
                                            <p:tgtEl>
                                              <p:spTgt spid="130"/>
                                            </p:tgtEl>
                                          </p:cBhvr>
                                        </p:animEffect>
                                        <p:anim calcmode="lin" valueType="num">
                                          <p:cBhvr>
                                            <p:cTn id="128" dur="500" fill="hold"/>
                                            <p:tgtEl>
                                              <p:spTgt spid="130"/>
                                            </p:tgtEl>
                                            <p:attrNameLst>
                                              <p:attrName>ppt_x</p:attrName>
                                            </p:attrNameLst>
                                          </p:cBhvr>
                                          <p:tavLst>
                                            <p:tav tm="0">
                                              <p:val>
                                                <p:strVal val="#ppt_x"/>
                                              </p:val>
                                            </p:tav>
                                            <p:tav tm="100000">
                                              <p:val>
                                                <p:strVal val="#ppt_x"/>
                                              </p:val>
                                            </p:tav>
                                          </p:tavLst>
                                        </p:anim>
                                        <p:anim calcmode="lin" valueType="num">
                                          <p:cBhvr>
                                            <p:cTn id="129" dur="5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childTnLst>
                                        <p:set>
                                          <p:cBhvr>
                                            <p:cTn id="133" dur="1" fill="hold">
                                              <p:stCondLst>
                                                <p:cond delay="0"/>
                                              </p:stCondLst>
                                            </p:cTn>
                                            <p:tgtEl>
                                              <p:spTgt spid="114"/>
                                            </p:tgtEl>
                                            <p:attrNameLst>
                                              <p:attrName>style.visibility</p:attrName>
                                            </p:attrNameLst>
                                          </p:cBhvr>
                                          <p:to>
                                            <p:strVal val="visible"/>
                                          </p:to>
                                        </p:set>
                                        <p:animEffect transition="in" filter="fade">
                                          <p:cBhvr>
                                            <p:cTn id="134" dur="500"/>
                                            <p:tgtEl>
                                              <p:spTgt spid="114"/>
                                            </p:tgtEl>
                                          </p:cBhvr>
                                        </p:animEffect>
                                        <p:anim calcmode="lin" valueType="num">
                                          <p:cBhvr>
                                            <p:cTn id="135" dur="500" fill="hold"/>
                                            <p:tgtEl>
                                              <p:spTgt spid="114"/>
                                            </p:tgtEl>
                                            <p:attrNameLst>
                                              <p:attrName>ppt_x</p:attrName>
                                            </p:attrNameLst>
                                          </p:cBhvr>
                                          <p:tavLst>
                                            <p:tav tm="0">
                                              <p:val>
                                                <p:strVal val="#ppt_x"/>
                                              </p:val>
                                            </p:tav>
                                            <p:tav tm="100000">
                                              <p:val>
                                                <p:strVal val="#ppt_x"/>
                                              </p:val>
                                            </p:tav>
                                          </p:tavLst>
                                        </p:anim>
                                        <p:anim calcmode="lin" valueType="num">
                                          <p:cBhvr>
                                            <p:cTn id="136" dur="500" fill="hold"/>
                                            <p:tgtEl>
                                              <p:spTgt spid="114"/>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31"/>
                                            </p:tgtEl>
                                            <p:attrNameLst>
                                              <p:attrName>style.visibility</p:attrName>
                                            </p:attrNameLst>
                                          </p:cBhvr>
                                          <p:to>
                                            <p:strVal val="visible"/>
                                          </p:to>
                                        </p:set>
                                        <p:animEffect transition="in" filter="fade">
                                          <p:cBhvr>
                                            <p:cTn id="139" dur="500"/>
                                            <p:tgtEl>
                                              <p:spTgt spid="131"/>
                                            </p:tgtEl>
                                          </p:cBhvr>
                                        </p:animEffect>
                                        <p:anim calcmode="lin" valueType="num">
                                          <p:cBhvr>
                                            <p:cTn id="140" dur="500" fill="hold"/>
                                            <p:tgtEl>
                                              <p:spTgt spid="131"/>
                                            </p:tgtEl>
                                            <p:attrNameLst>
                                              <p:attrName>ppt_x</p:attrName>
                                            </p:attrNameLst>
                                          </p:cBhvr>
                                          <p:tavLst>
                                            <p:tav tm="0">
                                              <p:val>
                                                <p:strVal val="#ppt_x"/>
                                              </p:val>
                                            </p:tav>
                                            <p:tav tm="100000">
                                              <p:val>
                                                <p:strVal val="#ppt_x"/>
                                              </p:val>
                                            </p:tav>
                                          </p:tavLst>
                                        </p:anim>
                                        <p:anim calcmode="lin" valueType="num">
                                          <p:cBhvr>
                                            <p:cTn id="141" dur="500" fill="hold"/>
                                            <p:tgtEl>
                                              <p:spTgt spid="131"/>
                                            </p:tgtEl>
                                            <p:attrNameLst>
                                              <p:attrName>ppt_y</p:attrName>
                                            </p:attrNameLst>
                                          </p:cBhvr>
                                          <p:tavLst>
                                            <p:tav tm="0">
                                              <p:val>
                                                <p:strVal val="#ppt_y+.1"/>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116"/>
                                            </p:tgtEl>
                                            <p:attrNameLst>
                                              <p:attrName>style.visibility</p:attrName>
                                            </p:attrNameLst>
                                          </p:cBhvr>
                                          <p:to>
                                            <p:strVal val="visible"/>
                                          </p:to>
                                        </p:set>
                                        <p:animEffect transition="in" filter="fade">
                                          <p:cBhvr>
                                            <p:cTn id="146" dur="500"/>
                                            <p:tgtEl>
                                              <p:spTgt spid="116"/>
                                            </p:tgtEl>
                                          </p:cBhvr>
                                        </p:animEffect>
                                      </p:childTnLst>
                                    </p:cTn>
                                  </p:par>
                                  <p:par>
                                    <p:cTn id="147" presetID="10" presetClass="entr" presetSubtype="0" fill="hold" grpId="0" nodeType="withEffect">
                                      <p:stCondLst>
                                        <p:cond delay="500"/>
                                      </p:stCondLst>
                                      <p:childTnLst>
                                        <p:set>
                                          <p:cBhvr>
                                            <p:cTn id="148" dur="1" fill="hold">
                                              <p:stCondLst>
                                                <p:cond delay="0"/>
                                              </p:stCondLst>
                                            </p:cTn>
                                            <p:tgtEl>
                                              <p:spTgt spid="117"/>
                                            </p:tgtEl>
                                            <p:attrNameLst>
                                              <p:attrName>style.visibility</p:attrName>
                                            </p:attrNameLst>
                                          </p:cBhvr>
                                          <p:to>
                                            <p:strVal val="visible"/>
                                          </p:to>
                                        </p:set>
                                        <p:animEffect transition="in" filter="fade">
                                          <p:cBhvr>
                                            <p:cTn id="149" dur="500"/>
                                            <p:tgtEl>
                                              <p:spTgt spid="117"/>
                                            </p:tgtEl>
                                          </p:cBhvr>
                                        </p:animEffect>
                                      </p:childTnLst>
                                    </p:cTn>
                                  </p:par>
                                  <p:par>
                                    <p:cTn id="150" presetID="10" presetClass="entr" presetSubtype="0" fill="hold" grpId="0" nodeType="withEffect">
                                      <p:stCondLst>
                                        <p:cond delay="1500"/>
                                      </p:stCondLst>
                                      <p:childTnLst>
                                        <p:set>
                                          <p:cBhvr>
                                            <p:cTn id="151" dur="1" fill="hold">
                                              <p:stCondLst>
                                                <p:cond delay="0"/>
                                              </p:stCondLst>
                                            </p:cTn>
                                            <p:tgtEl>
                                              <p:spTgt spid="118"/>
                                            </p:tgtEl>
                                            <p:attrNameLst>
                                              <p:attrName>style.visibility</p:attrName>
                                            </p:attrNameLst>
                                          </p:cBhvr>
                                          <p:to>
                                            <p:strVal val="visible"/>
                                          </p:to>
                                        </p:set>
                                        <p:animEffect transition="in" filter="fade">
                                          <p:cBhvr>
                                            <p:cTn id="152" dur="500"/>
                                            <p:tgtEl>
                                              <p:spTgt spid="118"/>
                                            </p:tgtEl>
                                          </p:cBhvr>
                                        </p:animEffect>
                                      </p:childTnLst>
                                    </p:cTn>
                                  </p:par>
                                  <p:par>
                                    <p:cTn id="153" presetID="10" presetClass="entr" presetSubtype="0" fill="hold" grpId="0" nodeType="withEffect">
                                      <p:stCondLst>
                                        <p:cond delay="1000"/>
                                      </p:stCondLst>
                                      <p:childTnLst>
                                        <p:set>
                                          <p:cBhvr>
                                            <p:cTn id="154" dur="1" fill="hold">
                                              <p:stCondLst>
                                                <p:cond delay="0"/>
                                              </p:stCondLst>
                                            </p:cTn>
                                            <p:tgtEl>
                                              <p:spTgt spid="119"/>
                                            </p:tgtEl>
                                            <p:attrNameLst>
                                              <p:attrName>style.visibility</p:attrName>
                                            </p:attrNameLst>
                                          </p:cBhvr>
                                          <p:to>
                                            <p:strVal val="visible"/>
                                          </p:to>
                                        </p:set>
                                        <p:animEffect transition="in" filter="fade">
                                          <p:cBhvr>
                                            <p:cTn id="155" dur="500"/>
                                            <p:tgtEl>
                                              <p:spTgt spid="119"/>
                                            </p:tgtEl>
                                          </p:cBhvr>
                                        </p:animEffect>
                                      </p:childTnLst>
                                    </p:cTn>
                                  </p:par>
                                  <p:par>
                                    <p:cTn id="156" presetID="10" presetClass="entr" presetSubtype="0" fill="hold" grpId="0" nodeType="withEffect">
                                      <p:stCondLst>
                                        <p:cond delay="500"/>
                                      </p:stCondLst>
                                      <p:childTnLst>
                                        <p:set>
                                          <p:cBhvr>
                                            <p:cTn id="157" dur="1" fill="hold">
                                              <p:stCondLst>
                                                <p:cond delay="0"/>
                                              </p:stCondLst>
                                            </p:cTn>
                                            <p:tgtEl>
                                              <p:spTgt spid="120"/>
                                            </p:tgtEl>
                                            <p:attrNameLst>
                                              <p:attrName>style.visibility</p:attrName>
                                            </p:attrNameLst>
                                          </p:cBhvr>
                                          <p:to>
                                            <p:strVal val="visible"/>
                                          </p:to>
                                        </p:set>
                                        <p:animEffect transition="in" filter="fade">
                                          <p:cBhvr>
                                            <p:cTn id="158" dur="500"/>
                                            <p:tgtEl>
                                              <p:spTgt spid="120"/>
                                            </p:tgtEl>
                                          </p:cBhvr>
                                        </p:animEffect>
                                      </p:childTnLst>
                                    </p:cTn>
                                  </p:par>
                                  <p:par>
                                    <p:cTn id="159" presetID="10" presetClass="entr" presetSubtype="0" fill="hold" grpId="0" nodeType="withEffect">
                                      <p:stCondLst>
                                        <p:cond delay="1750"/>
                                      </p:stCondLst>
                                      <p:childTnLst>
                                        <p:set>
                                          <p:cBhvr>
                                            <p:cTn id="160" dur="1" fill="hold">
                                              <p:stCondLst>
                                                <p:cond delay="0"/>
                                              </p:stCondLst>
                                            </p:cTn>
                                            <p:tgtEl>
                                              <p:spTgt spid="121"/>
                                            </p:tgtEl>
                                            <p:attrNameLst>
                                              <p:attrName>style.visibility</p:attrName>
                                            </p:attrNameLst>
                                          </p:cBhvr>
                                          <p:to>
                                            <p:strVal val="visible"/>
                                          </p:to>
                                        </p:set>
                                        <p:animEffect transition="in" filter="fade">
                                          <p:cBhvr>
                                            <p:cTn id="161" dur="500"/>
                                            <p:tgtEl>
                                              <p:spTgt spid="121"/>
                                            </p:tgtEl>
                                          </p:cBhvr>
                                        </p:animEffect>
                                      </p:childTnLst>
                                    </p:cTn>
                                  </p:par>
                                  <p:par>
                                    <p:cTn id="162" presetID="10" presetClass="entr" presetSubtype="0" fill="hold" grpId="0" nodeType="withEffect">
                                      <p:stCondLst>
                                        <p:cond delay="1000"/>
                                      </p:stCondLst>
                                      <p:childTnLst>
                                        <p:set>
                                          <p:cBhvr>
                                            <p:cTn id="163" dur="1" fill="hold">
                                              <p:stCondLst>
                                                <p:cond delay="0"/>
                                              </p:stCondLst>
                                            </p:cTn>
                                            <p:tgtEl>
                                              <p:spTgt spid="122"/>
                                            </p:tgtEl>
                                            <p:attrNameLst>
                                              <p:attrName>style.visibility</p:attrName>
                                            </p:attrNameLst>
                                          </p:cBhvr>
                                          <p:to>
                                            <p:strVal val="visible"/>
                                          </p:to>
                                        </p:set>
                                        <p:animEffect transition="in" filter="fade">
                                          <p:cBhvr>
                                            <p:cTn id="164" dur="500"/>
                                            <p:tgtEl>
                                              <p:spTgt spid="122"/>
                                            </p:tgtEl>
                                          </p:cBhvr>
                                        </p:animEffect>
                                      </p:childTnLst>
                                    </p:cTn>
                                  </p:par>
                                  <p:par>
                                    <p:cTn id="165" presetID="10" presetClass="entr" presetSubtype="0" fill="hold" grpId="0" nodeType="withEffect">
                                      <p:stCondLst>
                                        <p:cond delay="2250"/>
                                      </p:stCondLst>
                                      <p:childTnLst>
                                        <p:set>
                                          <p:cBhvr>
                                            <p:cTn id="166" dur="1" fill="hold">
                                              <p:stCondLst>
                                                <p:cond delay="0"/>
                                              </p:stCondLst>
                                            </p:cTn>
                                            <p:tgtEl>
                                              <p:spTgt spid="142"/>
                                            </p:tgtEl>
                                            <p:attrNameLst>
                                              <p:attrName>style.visibility</p:attrName>
                                            </p:attrNameLst>
                                          </p:cBhvr>
                                          <p:to>
                                            <p:strVal val="visible"/>
                                          </p:to>
                                        </p:set>
                                        <p:animEffect transition="in" filter="fade">
                                          <p:cBhvr>
                                            <p:cTn id="167"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89" grpId="0" animBg="1"/>
          <p:bldP spid="90" grpId="0" animBg="1"/>
          <p:bldP spid="91" grpId="0" animBg="1"/>
          <p:bldP spid="92" grpId="0" animBg="1"/>
          <p:bldP spid="93" grpId="0" animBg="1"/>
          <p:bldP spid="95" grpId="0" animBg="1"/>
          <p:bldP spid="129" grpId="0" animBg="1"/>
          <p:bldP spid="130" grpId="0" animBg="1"/>
          <p:bldP spid="131" grpId="0" animBg="1"/>
          <p:bldP spid="137" grpId="0" animBg="1"/>
          <p:bldP spid="138" grpId="0"/>
          <p:bldP spid="110" grpId="0"/>
          <p:bldP spid="111" grpId="0"/>
          <p:bldP spid="112" grpId="0"/>
          <p:bldP spid="113" grpId="0"/>
          <p:bldP spid="114" grpId="0"/>
          <p:bldP spid="115" grpId="0"/>
          <p:bldP spid="116" grpId="0" animBg="1"/>
          <p:bldP spid="117" grpId="0" animBg="1"/>
          <p:bldP spid="118" grpId="0" animBg="1"/>
          <p:bldP spid="119" grpId="0" animBg="1"/>
          <p:bldP spid="120" grpId="0" animBg="1"/>
          <p:bldP spid="121" grpId="0" animBg="1"/>
          <p:bldP spid="122" grpId="0" animBg="1"/>
          <p:bldP spid="142"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8" name="组合 27"/>
          <p:cNvGrpSpPr/>
          <p:nvPr/>
        </p:nvGrpSpPr>
        <p:grpSpPr>
          <a:xfrm>
            <a:off x="3318548" y="4093452"/>
            <a:ext cx="1414350" cy="1676400"/>
            <a:chOff x="4175798" y="4093452"/>
            <a:chExt cx="1414350" cy="1676400"/>
          </a:xfrm>
        </p:grpSpPr>
        <p:sp>
          <p:nvSpPr>
            <p:cNvPr id="20" name="右箭头 19"/>
            <p:cNvSpPr/>
            <p:nvPr/>
          </p:nvSpPr>
          <p:spPr>
            <a:xfrm rot="-8100000">
              <a:off x="4044773" y="4224477"/>
              <a:ext cx="1676400" cy="1414350"/>
            </a:xfrm>
            <a:prstGeom prst="rightArrow">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rot="2700000">
              <a:off x="4456986" y="4860533"/>
              <a:ext cx="1105917"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2012</a:t>
              </a:r>
              <a:endParaRPr lang="zh-CN" altLang="en-US" dirty="0">
                <a:solidFill>
                  <a:schemeClr val="bg1"/>
                </a:solidFill>
                <a:latin typeface="微软雅黑" panose="020B0503020204020204" pitchFamily="34" charset="-122"/>
                <a:ea typeface="微软雅黑" panose="020B0503020204020204" pitchFamily="34" charset="-122"/>
              </a:endParaRPr>
            </a:p>
          </p:txBody>
        </p:sp>
      </p:grpSp>
      <p:cxnSp>
        <p:nvCxnSpPr>
          <p:cNvPr id="27" name="直接连接符 26"/>
          <p:cNvCxnSpPr/>
          <p:nvPr/>
        </p:nvCxnSpPr>
        <p:spPr>
          <a:xfrm rot="2700000">
            <a:off x="6667655" y="-1473293"/>
            <a:ext cx="0" cy="9900000"/>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5730863" y="1684605"/>
            <a:ext cx="1414350" cy="1676400"/>
            <a:chOff x="6588113" y="1684605"/>
            <a:chExt cx="1414350" cy="1676400"/>
          </a:xfrm>
        </p:grpSpPr>
        <p:sp>
          <p:nvSpPr>
            <p:cNvPr id="21" name="右箭头 20"/>
            <p:cNvSpPr/>
            <p:nvPr/>
          </p:nvSpPr>
          <p:spPr>
            <a:xfrm rot="-8100000">
              <a:off x="6457088" y="1815630"/>
              <a:ext cx="1676400" cy="1414350"/>
            </a:xfrm>
            <a:prstGeom prst="rightArrow">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rot="2700000">
              <a:off x="6840869" y="2463091"/>
              <a:ext cx="1105917"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2014</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8203509" y="1575691"/>
            <a:ext cx="1414350" cy="1676400"/>
            <a:chOff x="8203509" y="1575691"/>
            <a:chExt cx="1414350" cy="1676400"/>
          </a:xfrm>
        </p:grpSpPr>
        <p:sp>
          <p:nvSpPr>
            <p:cNvPr id="24" name="右箭头 23"/>
            <p:cNvSpPr/>
            <p:nvPr/>
          </p:nvSpPr>
          <p:spPr>
            <a:xfrm rot="2700000">
              <a:off x="8072484" y="1706716"/>
              <a:ext cx="1676400" cy="1414350"/>
            </a:xfrm>
            <a:prstGeom prst="rightArrow">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rot="2700000">
              <a:off x="8228440" y="2092506"/>
              <a:ext cx="1105917"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2015</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698675" y="4087325"/>
            <a:ext cx="1414350" cy="1676400"/>
            <a:chOff x="5698675" y="4087325"/>
            <a:chExt cx="1414350" cy="1676400"/>
          </a:xfrm>
        </p:grpSpPr>
        <p:sp>
          <p:nvSpPr>
            <p:cNvPr id="22" name="右箭头 21"/>
            <p:cNvSpPr/>
            <p:nvPr/>
          </p:nvSpPr>
          <p:spPr>
            <a:xfrm rot="2700000">
              <a:off x="5567650" y="4218350"/>
              <a:ext cx="1676400" cy="1414350"/>
            </a:xfrm>
            <a:prstGeom prst="rightArrow">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rot="2700000">
              <a:off x="5684794" y="4604140"/>
              <a:ext cx="1105917"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2013</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3" name="文本框 32"/>
          <p:cNvSpPr txBox="1"/>
          <p:nvPr/>
        </p:nvSpPr>
        <p:spPr>
          <a:xfrm>
            <a:off x="7618243" y="3301855"/>
            <a:ext cx="4254790" cy="707886"/>
          </a:xfrm>
          <a:prstGeom prst="rect">
            <a:avLst/>
          </a:prstGeom>
          <a:noFill/>
        </p:spPr>
        <p:txBody>
          <a:bodyPr wrap="square" rtlCol="0">
            <a:spAutoFit/>
          </a:bodyP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单击添加文本单击添加文本单击添加文本</a:t>
            </a:r>
            <a:r>
              <a:rPr lang="zh-CN" altLang="en-US" sz="2000" dirty="0">
                <a:solidFill>
                  <a:prstClr val="white"/>
                </a:solidFill>
                <a:latin typeface="微软雅黑" panose="020B0503020204020204" pitchFamily="34" charset="-122"/>
                <a:ea typeface="微软雅黑" panose="020B0503020204020204" pitchFamily="34" charset="-122"/>
              </a:rPr>
              <a:t>单击添加</a:t>
            </a:r>
            <a:r>
              <a:rPr lang="zh-CN" altLang="en-US" sz="2000" dirty="0" smtClean="0">
                <a:solidFill>
                  <a:prstClr val="white"/>
                </a:solidFill>
                <a:latin typeface="微软雅黑" panose="020B0503020204020204" pitchFamily="34" charset="-122"/>
                <a:ea typeface="微软雅黑" panose="020B0503020204020204" pitchFamily="34" charset="-122"/>
              </a:rPr>
              <a:t>文本</a:t>
            </a:r>
            <a:r>
              <a:rPr lang="zh-CN" altLang="en-US" sz="2000" dirty="0">
                <a:solidFill>
                  <a:prstClr val="white"/>
                </a:solidFill>
                <a:latin typeface="微软雅黑" panose="020B0503020204020204" pitchFamily="34" charset="-122"/>
                <a:ea typeface="微软雅黑" panose="020B0503020204020204" pitchFamily="34" charset="-122"/>
              </a:rPr>
              <a:t>单击添加文本</a:t>
            </a:r>
          </a:p>
        </p:txBody>
      </p:sp>
      <p:sp>
        <p:nvSpPr>
          <p:cNvPr id="34" name="文本框 33"/>
          <p:cNvSpPr txBox="1"/>
          <p:nvPr/>
        </p:nvSpPr>
        <p:spPr>
          <a:xfrm>
            <a:off x="3624451" y="1134752"/>
            <a:ext cx="4254790" cy="707886"/>
          </a:xfrm>
          <a:prstGeom prst="rect">
            <a:avLst/>
          </a:prstGeom>
          <a:noFill/>
        </p:spPr>
        <p:txBody>
          <a:bodyPr wrap="square" rtlCol="0">
            <a:spAutoFit/>
          </a:bodyP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单击添加文本单击添加文本单击添加文本</a:t>
            </a:r>
            <a:r>
              <a:rPr lang="zh-CN" altLang="en-US" sz="2000" dirty="0">
                <a:solidFill>
                  <a:prstClr val="white"/>
                </a:solidFill>
                <a:latin typeface="微软雅黑" panose="020B0503020204020204" pitchFamily="34" charset="-122"/>
                <a:ea typeface="微软雅黑" panose="020B0503020204020204" pitchFamily="34" charset="-122"/>
              </a:rPr>
              <a:t>单击添加</a:t>
            </a:r>
            <a:r>
              <a:rPr lang="zh-CN" altLang="en-US" sz="2000" dirty="0" smtClean="0">
                <a:solidFill>
                  <a:prstClr val="white"/>
                </a:solidFill>
                <a:latin typeface="微软雅黑" panose="020B0503020204020204" pitchFamily="34" charset="-122"/>
                <a:ea typeface="微软雅黑" panose="020B0503020204020204" pitchFamily="34" charset="-122"/>
              </a:rPr>
              <a:t>文本</a:t>
            </a:r>
            <a:r>
              <a:rPr lang="zh-CN" altLang="en-US" sz="2000" dirty="0">
                <a:solidFill>
                  <a:prstClr val="white"/>
                </a:solidFill>
                <a:latin typeface="微软雅黑" panose="020B0503020204020204" pitchFamily="34" charset="-122"/>
                <a:ea typeface="微软雅黑" panose="020B0503020204020204" pitchFamily="34" charset="-122"/>
              </a:rPr>
              <a:t>单击添加文本</a:t>
            </a:r>
          </a:p>
        </p:txBody>
      </p:sp>
      <p:sp>
        <p:nvSpPr>
          <p:cNvPr id="35" name="文本框 34"/>
          <p:cNvSpPr txBox="1"/>
          <p:nvPr/>
        </p:nvSpPr>
        <p:spPr>
          <a:xfrm>
            <a:off x="5605700" y="5692887"/>
            <a:ext cx="4254790" cy="707886"/>
          </a:xfrm>
          <a:prstGeom prst="rect">
            <a:avLst/>
          </a:prstGeom>
          <a:noFill/>
        </p:spPr>
        <p:txBody>
          <a:bodyPr wrap="square" rtlCol="0">
            <a:spAutoFit/>
          </a:bodyP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单击添加文本单击添加文本单击添加文本</a:t>
            </a:r>
            <a:r>
              <a:rPr lang="zh-CN" altLang="en-US" sz="2000" dirty="0">
                <a:solidFill>
                  <a:prstClr val="white"/>
                </a:solidFill>
                <a:latin typeface="微软雅黑" panose="020B0503020204020204" pitchFamily="34" charset="-122"/>
                <a:ea typeface="微软雅黑" panose="020B0503020204020204" pitchFamily="34" charset="-122"/>
              </a:rPr>
              <a:t>单击添加</a:t>
            </a:r>
            <a:r>
              <a:rPr lang="zh-CN" altLang="en-US" sz="2000" dirty="0" smtClean="0">
                <a:solidFill>
                  <a:prstClr val="white"/>
                </a:solidFill>
                <a:latin typeface="微软雅黑" panose="020B0503020204020204" pitchFamily="34" charset="-122"/>
                <a:ea typeface="微软雅黑" panose="020B0503020204020204" pitchFamily="34" charset="-122"/>
              </a:rPr>
              <a:t>文本</a:t>
            </a:r>
            <a:r>
              <a:rPr lang="zh-CN" altLang="en-US" sz="2000" dirty="0">
                <a:solidFill>
                  <a:prstClr val="white"/>
                </a:solidFill>
                <a:latin typeface="微软雅黑" panose="020B0503020204020204" pitchFamily="34" charset="-122"/>
                <a:ea typeface="微软雅黑" panose="020B0503020204020204" pitchFamily="34" charset="-122"/>
              </a:rPr>
              <a:t>单击添加文本</a:t>
            </a:r>
          </a:p>
        </p:txBody>
      </p:sp>
      <p:sp>
        <p:nvSpPr>
          <p:cNvPr id="36" name="文本框 35"/>
          <p:cNvSpPr txBox="1"/>
          <p:nvPr/>
        </p:nvSpPr>
        <p:spPr>
          <a:xfrm>
            <a:off x="1082419" y="3454757"/>
            <a:ext cx="4254790" cy="707886"/>
          </a:xfrm>
          <a:prstGeom prst="rect">
            <a:avLst/>
          </a:prstGeom>
          <a:noFill/>
        </p:spPr>
        <p:txBody>
          <a:bodyPr wrap="square" rtlCol="0">
            <a:spAutoFit/>
          </a:bodyP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单击添加文本单击添加文本单击添加文本</a:t>
            </a:r>
            <a:r>
              <a:rPr lang="zh-CN" altLang="en-US" sz="2000" dirty="0">
                <a:solidFill>
                  <a:prstClr val="white"/>
                </a:solidFill>
                <a:latin typeface="微软雅黑" panose="020B0503020204020204" pitchFamily="34" charset="-122"/>
                <a:ea typeface="微软雅黑" panose="020B0503020204020204" pitchFamily="34" charset="-122"/>
              </a:rPr>
              <a:t>单击添加</a:t>
            </a:r>
            <a:r>
              <a:rPr lang="zh-CN" altLang="en-US" sz="2000" dirty="0" smtClean="0">
                <a:solidFill>
                  <a:prstClr val="white"/>
                </a:solidFill>
                <a:latin typeface="微软雅黑" panose="020B0503020204020204" pitchFamily="34" charset="-122"/>
                <a:ea typeface="微软雅黑" panose="020B0503020204020204" pitchFamily="34" charset="-122"/>
              </a:rPr>
              <a:t>文本</a:t>
            </a:r>
            <a:r>
              <a:rPr lang="zh-CN" altLang="en-US" sz="2000" dirty="0">
                <a:solidFill>
                  <a:prstClr val="white"/>
                </a:solidFill>
                <a:latin typeface="微软雅黑" panose="020B0503020204020204" pitchFamily="34" charset="-122"/>
                <a:ea typeface="微软雅黑" panose="020B0503020204020204" pitchFamily="34" charset="-122"/>
              </a:rPr>
              <a:t>单击添加文本</a:t>
            </a:r>
          </a:p>
        </p:txBody>
      </p:sp>
      <p:sp>
        <p:nvSpPr>
          <p:cNvPr id="37" name="椭圆 36"/>
          <p:cNvSpPr/>
          <p:nvPr/>
        </p:nvSpPr>
        <p:spPr>
          <a:xfrm>
            <a:off x="1475266" y="316415"/>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p:cNvSpPr/>
          <p:nvPr/>
        </p:nvSpPr>
        <p:spPr>
          <a:xfrm>
            <a:off x="689016" y="555967"/>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p:cNvSpPr/>
          <p:nvPr/>
        </p:nvSpPr>
        <p:spPr>
          <a:xfrm>
            <a:off x="2009516" y="154050"/>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a:off x="83859" y="969152"/>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971550" y="658050"/>
            <a:ext cx="503716" cy="563102"/>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1798457" y="538050"/>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a:off x="324348" y="0"/>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椭圆 43"/>
          <p:cNvSpPr/>
          <p:nvPr/>
        </p:nvSpPr>
        <p:spPr>
          <a:xfrm>
            <a:off x="263859" y="1234473"/>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椭圆 44"/>
          <p:cNvSpPr/>
          <p:nvPr/>
        </p:nvSpPr>
        <p:spPr>
          <a:xfrm>
            <a:off x="3016434" y="-44263"/>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1655266" y="-236731"/>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766191" y="1448101"/>
            <a:ext cx="709075" cy="719048"/>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1252707" y="661583"/>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120579" y="-109950"/>
            <a:ext cx="648000" cy="648000"/>
          </a:xfrm>
          <a:prstGeom prst="ellipse">
            <a:avLst/>
          </a:prstGeom>
          <a:solidFill>
            <a:schemeClr val="bg1"/>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p:cNvSpPr/>
          <p:nvPr/>
        </p:nvSpPr>
        <p:spPr>
          <a:xfrm>
            <a:off x="137307" y="1895794"/>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p:cNvSpPr/>
          <p:nvPr/>
        </p:nvSpPr>
        <p:spPr>
          <a:xfrm>
            <a:off x="1136141" y="3413"/>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p:cNvSpPr/>
          <p:nvPr/>
        </p:nvSpPr>
        <p:spPr>
          <a:xfrm>
            <a:off x="222432" y="43375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p:nvPr/>
        </p:nvSpPr>
        <p:spPr>
          <a:xfrm>
            <a:off x="695473" y="884167"/>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017398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strips(upLeft)">
                                      <p:cBhvr>
                                        <p:cTn id="12" dur="500"/>
                                        <p:tgtEl>
                                          <p:spTgt spid="28"/>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anim calcmode="lin" valueType="num">
                                      <p:cBhvr>
                                        <p:cTn id="17" dur="500" fill="hold"/>
                                        <p:tgtEl>
                                          <p:spTgt spid="36"/>
                                        </p:tgtEl>
                                        <p:attrNameLst>
                                          <p:attrName>ppt_x</p:attrName>
                                        </p:attrNameLst>
                                      </p:cBhvr>
                                      <p:tavLst>
                                        <p:tav tm="0">
                                          <p:val>
                                            <p:strVal val="#ppt_x"/>
                                          </p:val>
                                        </p:tav>
                                        <p:tav tm="100000">
                                          <p:val>
                                            <p:strVal val="#ppt_x"/>
                                          </p:val>
                                        </p:tav>
                                      </p:tavLst>
                                    </p:anim>
                                    <p:anim calcmode="lin" valueType="num">
                                      <p:cBhvr>
                                        <p:cTn id="18"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nodeType="click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trips(downRight)">
                                      <p:cBhvr>
                                        <p:cTn id="23" dur="500"/>
                                        <p:tgtEl>
                                          <p:spTgt spid="54"/>
                                        </p:tgtEl>
                                      </p:cBhvr>
                                    </p:animEffect>
                                  </p:childTnLst>
                                </p:cTn>
                              </p:par>
                            </p:childTnLst>
                          </p:cTn>
                        </p:par>
                        <p:par>
                          <p:cTn id="24" fill="hold">
                            <p:stCondLst>
                              <p:cond delay="500"/>
                            </p:stCondLst>
                            <p:childTnLst>
                              <p:par>
                                <p:cTn id="25" presetID="4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strVal val="#ppt_x"/>
                                          </p:val>
                                        </p:tav>
                                        <p:tav tm="100000">
                                          <p:val>
                                            <p:strVal val="#ppt_x"/>
                                          </p:val>
                                        </p:tav>
                                      </p:tavLst>
                                    </p:anim>
                                    <p:anim calcmode="lin" valueType="num">
                                      <p:cBhvr>
                                        <p:cTn id="2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8" presetClass="entr" presetSubtype="9" fill="hold"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strips(upLeft)">
                                      <p:cBhvr>
                                        <p:cTn id="34" dur="500"/>
                                        <p:tgtEl>
                                          <p:spTgt spid="30"/>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anim calcmode="lin" valueType="num">
                                      <p:cBhvr>
                                        <p:cTn id="39" dur="500" fill="hold"/>
                                        <p:tgtEl>
                                          <p:spTgt spid="34"/>
                                        </p:tgtEl>
                                        <p:attrNameLst>
                                          <p:attrName>ppt_x</p:attrName>
                                        </p:attrNameLst>
                                      </p:cBhvr>
                                      <p:tavLst>
                                        <p:tav tm="0">
                                          <p:val>
                                            <p:strVal val="#ppt_x"/>
                                          </p:val>
                                        </p:tav>
                                        <p:tav tm="100000">
                                          <p:val>
                                            <p:strVal val="#ppt_x"/>
                                          </p:val>
                                        </p:tav>
                                      </p:tavLst>
                                    </p:anim>
                                    <p:anim calcmode="lin" valueType="num">
                                      <p:cBhvr>
                                        <p:cTn id="40" dur="5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nodeType="click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strips(downRight)">
                                      <p:cBhvr>
                                        <p:cTn id="45" dur="500"/>
                                        <p:tgtEl>
                                          <p:spTgt spid="55"/>
                                        </p:tgtEl>
                                      </p:cBhvr>
                                    </p:animEffect>
                                  </p:childTnLst>
                                </p:cTn>
                              </p:par>
                            </p:childTnLst>
                          </p:cTn>
                        </p:par>
                        <p:par>
                          <p:cTn id="46" fill="hold">
                            <p:stCondLst>
                              <p:cond delay="500"/>
                            </p:stCondLst>
                            <p:childTnLst>
                              <p:par>
                                <p:cTn id="47" presetID="42"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anim calcmode="lin" valueType="num">
                                      <p:cBhvr>
                                        <p:cTn id="50" dur="500" fill="hold"/>
                                        <p:tgtEl>
                                          <p:spTgt spid="33"/>
                                        </p:tgtEl>
                                        <p:attrNameLst>
                                          <p:attrName>ppt_x</p:attrName>
                                        </p:attrNameLst>
                                      </p:cBhvr>
                                      <p:tavLst>
                                        <p:tav tm="0">
                                          <p:val>
                                            <p:strVal val="#ppt_x"/>
                                          </p:val>
                                        </p:tav>
                                        <p:tav tm="100000">
                                          <p:val>
                                            <p:strVal val="#ppt_x"/>
                                          </p:val>
                                        </p:tav>
                                      </p:tavLst>
                                    </p:anim>
                                    <p:anim calcmode="lin" valueType="num">
                                      <p:cBhvr>
                                        <p:cTn id="51" dur="5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par>
                                <p:cTn id="69" presetID="10" presetClass="entr" presetSubtype="0" fill="hold" grpId="0" nodeType="withEffect">
                                  <p:stCondLst>
                                    <p:cond delay="25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500"/>
                                        <p:tgtEl>
                                          <p:spTgt spid="42"/>
                                        </p:tgtEl>
                                      </p:cBhvr>
                                    </p:animEffect>
                                  </p:childTnLst>
                                </p:cTn>
                              </p:par>
                              <p:par>
                                <p:cTn id="72" presetID="10" presetClass="entr" presetSubtype="0" fill="hold" grpId="0" nodeType="withEffect">
                                  <p:stCondLst>
                                    <p:cond delay="500"/>
                                  </p:stCondLst>
                                  <p:childTnLst>
                                    <p:set>
                                      <p:cBhvr>
                                        <p:cTn id="73" dur="1" fill="hold">
                                          <p:stCondLst>
                                            <p:cond delay="0"/>
                                          </p:stCondLst>
                                        </p:cTn>
                                        <p:tgtEl>
                                          <p:spTgt spid="43"/>
                                        </p:tgtEl>
                                        <p:attrNameLst>
                                          <p:attrName>style.visibility</p:attrName>
                                        </p:attrNameLst>
                                      </p:cBhvr>
                                      <p:to>
                                        <p:strVal val="visible"/>
                                      </p:to>
                                    </p:set>
                                    <p:animEffect transition="in" filter="fade">
                                      <p:cBhvr>
                                        <p:cTn id="74" dur="500"/>
                                        <p:tgtEl>
                                          <p:spTgt spid="43"/>
                                        </p:tgtEl>
                                      </p:cBhvr>
                                    </p:animEffect>
                                  </p:childTnLst>
                                </p:cTn>
                              </p:par>
                              <p:par>
                                <p:cTn id="75" presetID="10" presetClass="entr" presetSubtype="0" fill="hold" grpId="0" nodeType="withEffect">
                                  <p:stCondLst>
                                    <p:cond delay="75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par>
                                <p:cTn id="78" presetID="10" presetClass="entr" presetSubtype="0" fill="hold" grpId="0" nodeType="withEffect">
                                  <p:stCondLst>
                                    <p:cond delay="25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500"/>
                                        <p:tgtEl>
                                          <p:spTgt spid="46"/>
                                        </p:tgtEl>
                                      </p:cBhvr>
                                    </p:animEffect>
                                  </p:childTnLst>
                                </p:cTn>
                              </p:par>
                              <p:par>
                                <p:cTn id="84" presetID="10" presetClass="entr" presetSubtype="0" fill="hold" grpId="0" nodeType="withEffect">
                                  <p:stCondLst>
                                    <p:cond delay="75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par>
                                <p:cTn id="87" presetID="10" presetClass="entr" presetSubtype="0" fill="hold" grpId="0" nodeType="withEffect">
                                  <p:stCondLst>
                                    <p:cond delay="250"/>
                                  </p:stCondLst>
                                  <p:childTnLst>
                                    <p:set>
                                      <p:cBhvr>
                                        <p:cTn id="88" dur="1" fill="hold">
                                          <p:stCondLst>
                                            <p:cond delay="0"/>
                                          </p:stCondLst>
                                        </p:cTn>
                                        <p:tgtEl>
                                          <p:spTgt spid="48"/>
                                        </p:tgtEl>
                                        <p:attrNameLst>
                                          <p:attrName>style.visibility</p:attrName>
                                        </p:attrNameLst>
                                      </p:cBhvr>
                                      <p:to>
                                        <p:strVal val="visible"/>
                                      </p:to>
                                    </p:set>
                                    <p:animEffect transition="in" filter="fade">
                                      <p:cBhvr>
                                        <p:cTn id="89" dur="500"/>
                                        <p:tgtEl>
                                          <p:spTgt spid="48"/>
                                        </p:tgtEl>
                                      </p:cBhvr>
                                    </p:animEffect>
                                  </p:childTnLst>
                                </p:cTn>
                              </p:par>
                              <p:par>
                                <p:cTn id="90" presetID="10" presetClass="entr" presetSubtype="0" fill="hold" grpId="0" nodeType="withEffect">
                                  <p:stCondLst>
                                    <p:cond delay="500"/>
                                  </p:stCondLst>
                                  <p:childTnLst>
                                    <p:set>
                                      <p:cBhvr>
                                        <p:cTn id="91" dur="1" fill="hold">
                                          <p:stCondLst>
                                            <p:cond delay="0"/>
                                          </p:stCondLst>
                                        </p:cTn>
                                        <p:tgtEl>
                                          <p:spTgt spid="49"/>
                                        </p:tgtEl>
                                        <p:attrNameLst>
                                          <p:attrName>style.visibility</p:attrName>
                                        </p:attrNameLst>
                                      </p:cBhvr>
                                      <p:to>
                                        <p:strVal val="visible"/>
                                      </p:to>
                                    </p:set>
                                    <p:animEffect transition="in" filter="fade">
                                      <p:cBhvr>
                                        <p:cTn id="92" dur="500"/>
                                        <p:tgtEl>
                                          <p:spTgt spid="4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500"/>
                                        <p:tgtEl>
                                          <p:spTgt spid="50"/>
                                        </p:tgtEl>
                                      </p:cBhvr>
                                    </p:animEffect>
                                  </p:childTnLst>
                                </p:cTn>
                              </p:par>
                              <p:par>
                                <p:cTn id="96" presetID="10" presetClass="entr" presetSubtype="0" fill="hold" grpId="0" nodeType="withEffect">
                                  <p:stCondLst>
                                    <p:cond delay="25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10" presetClass="entr" presetSubtype="0" fill="hold" grpId="0" nodeType="withEffect">
                                  <p:stCondLst>
                                    <p:cond delay="750"/>
                                  </p:stCondLst>
                                  <p:childTnLst>
                                    <p:set>
                                      <p:cBhvr>
                                        <p:cTn id="100" dur="1" fill="hold">
                                          <p:stCondLst>
                                            <p:cond delay="0"/>
                                          </p:stCondLst>
                                        </p:cTn>
                                        <p:tgtEl>
                                          <p:spTgt spid="52"/>
                                        </p:tgtEl>
                                        <p:attrNameLst>
                                          <p:attrName>style.visibility</p:attrName>
                                        </p:attrNameLst>
                                      </p:cBhvr>
                                      <p:to>
                                        <p:strVal val="visible"/>
                                      </p:to>
                                    </p:set>
                                    <p:animEffect transition="in" filter="fade">
                                      <p:cBhvr>
                                        <p:cTn id="101" dur="500"/>
                                        <p:tgtEl>
                                          <p:spTgt spid="52"/>
                                        </p:tgtEl>
                                      </p:cBhvr>
                                    </p:animEffect>
                                  </p:childTnLst>
                                </p:cTn>
                              </p:par>
                              <p:par>
                                <p:cTn id="102" presetID="10" presetClass="entr" presetSubtype="0" fill="hold" grpId="0" nodeType="withEffect">
                                  <p:stCondLst>
                                    <p:cond delay="500"/>
                                  </p:stCondLst>
                                  <p:childTnLst>
                                    <p:set>
                                      <p:cBhvr>
                                        <p:cTn id="103" dur="1" fill="hold">
                                          <p:stCondLst>
                                            <p:cond delay="0"/>
                                          </p:stCondLst>
                                        </p:cTn>
                                        <p:tgtEl>
                                          <p:spTgt spid="53"/>
                                        </p:tgtEl>
                                        <p:attrNameLst>
                                          <p:attrName>style.visibility</p:attrName>
                                        </p:attrNameLst>
                                      </p:cBhvr>
                                      <p:to>
                                        <p:strVal val="visible"/>
                                      </p:to>
                                    </p:set>
                                    <p:animEffect transition="in" filter="fade">
                                      <p:cBhvr>
                                        <p:cTn id="10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11" name="直接连接符 10"/>
          <p:cNvCxnSpPr/>
          <p:nvPr/>
        </p:nvCxnSpPr>
        <p:spPr>
          <a:xfrm>
            <a:off x="0" y="3702246"/>
            <a:ext cx="5151260" cy="22968"/>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257263" y="3871693"/>
            <a:ext cx="3464337" cy="707886"/>
          </a:xfrm>
          <a:prstGeom prst="rect">
            <a:avLst/>
          </a:prstGeom>
          <a:noFill/>
        </p:spPr>
        <p:txBody>
          <a:bodyPr wrap="square" rtlCol="0">
            <a:spAutoFit/>
          </a:bodyPr>
          <a:lstStyle/>
          <a:p>
            <a:pPr algn="ctr"/>
            <a:r>
              <a:rPr lang="zh-CN" altLang="en-US" sz="4000" dirty="0">
                <a:solidFill>
                  <a:prstClr val="white"/>
                </a:solidFill>
                <a:latin typeface="汉仪漫步体简" panose="02010604000101010101" pitchFamily="2" charset="-122"/>
                <a:ea typeface="汉仪漫步体简" panose="02010604000101010101" pitchFamily="2" charset="-122"/>
              </a:rPr>
              <a:t>三</a:t>
            </a:r>
            <a:r>
              <a:rPr lang="en-US" altLang="zh-CN" sz="4000" dirty="0" smtClean="0">
                <a:solidFill>
                  <a:prstClr val="white"/>
                </a:solidFill>
                <a:latin typeface="汉仪漫步体简" panose="02010604000101010101" pitchFamily="2" charset="-122"/>
                <a:ea typeface="汉仪漫步体简" panose="02010604000101010101" pitchFamily="2" charset="-122"/>
              </a:rPr>
              <a:t>.</a:t>
            </a:r>
            <a:r>
              <a:rPr lang="zh-CN" altLang="en-US" sz="4000" dirty="0" smtClean="0">
                <a:solidFill>
                  <a:prstClr val="white"/>
                </a:solidFill>
                <a:latin typeface="汉仪漫步体简" panose="02010604000101010101" pitchFamily="2" charset="-122"/>
                <a:ea typeface="汉仪漫步体简" panose="02010604000101010101" pitchFamily="2" charset="-122"/>
              </a:rPr>
              <a:t>添加标题</a:t>
            </a:r>
            <a:endParaRPr lang="zh-CN" altLang="en-US" sz="4000" dirty="0">
              <a:solidFill>
                <a:prstClr val="white"/>
              </a:solidFill>
              <a:latin typeface="汉仪漫步体简" panose="02010604000101010101" pitchFamily="2" charset="-122"/>
              <a:ea typeface="汉仪漫步体简" panose="02010604000101010101" pitchFamily="2" charset="-122"/>
            </a:endParaRPr>
          </a:p>
        </p:txBody>
      </p:sp>
      <p:cxnSp>
        <p:nvCxnSpPr>
          <p:cNvPr id="15" name="直接连接符 14"/>
          <p:cNvCxnSpPr/>
          <p:nvPr/>
        </p:nvCxnSpPr>
        <p:spPr>
          <a:xfrm>
            <a:off x="7039430" y="3701143"/>
            <a:ext cx="5152570" cy="2503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17682" y="1992922"/>
            <a:ext cx="1392701" cy="39714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78668" y="1134690"/>
            <a:ext cx="696351" cy="84406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678668" y="1144273"/>
            <a:ext cx="1906173" cy="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1638689" y="575431"/>
            <a:ext cx="907368" cy="141749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2584841" y="168812"/>
            <a:ext cx="411577" cy="97546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631754" y="168810"/>
            <a:ext cx="1392701" cy="397141"/>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96948" y="1428666"/>
            <a:ext cx="2363177" cy="56213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0" y="1438251"/>
            <a:ext cx="196948" cy="95181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pic>
        <p:nvPicPr>
          <p:cNvPr id="46" name="图片 45"/>
          <p:cNvPicPr>
            <a:picLocks noChangeAspect="1"/>
          </p:cNvPicPr>
          <p:nvPr/>
        </p:nvPicPr>
        <p:blipFill>
          <a:blip r:embed="rId3"/>
          <a:stretch>
            <a:fillRect/>
          </a:stretch>
        </p:blipFill>
        <p:spPr>
          <a:xfrm>
            <a:off x="1479389" y="417947"/>
            <a:ext cx="318600" cy="318600"/>
          </a:xfrm>
          <a:prstGeom prst="rect">
            <a:avLst/>
          </a:prstGeom>
        </p:spPr>
      </p:pic>
      <p:pic>
        <p:nvPicPr>
          <p:cNvPr id="47" name="图片 46"/>
          <p:cNvPicPr>
            <a:picLocks noChangeAspect="1"/>
          </p:cNvPicPr>
          <p:nvPr/>
        </p:nvPicPr>
        <p:blipFill>
          <a:blip r:embed="rId3"/>
          <a:stretch>
            <a:fillRect/>
          </a:stretch>
        </p:blipFill>
        <p:spPr>
          <a:xfrm>
            <a:off x="44682" y="1291429"/>
            <a:ext cx="318600" cy="318600"/>
          </a:xfrm>
          <a:prstGeom prst="rect">
            <a:avLst/>
          </a:prstGeom>
        </p:spPr>
      </p:pic>
      <p:pic>
        <p:nvPicPr>
          <p:cNvPr id="48" name="图片 47"/>
          <p:cNvPicPr>
            <a:picLocks noChangeAspect="1"/>
          </p:cNvPicPr>
          <p:nvPr/>
        </p:nvPicPr>
        <p:blipFill>
          <a:blip r:embed="rId3"/>
          <a:stretch>
            <a:fillRect/>
          </a:stretch>
        </p:blipFill>
        <p:spPr>
          <a:xfrm>
            <a:off x="2875902" y="29009"/>
            <a:ext cx="318600" cy="318600"/>
          </a:xfrm>
          <a:prstGeom prst="rect">
            <a:avLst/>
          </a:prstGeom>
        </p:spPr>
      </p:pic>
      <p:pic>
        <p:nvPicPr>
          <p:cNvPr id="49" name="图片 48"/>
          <p:cNvPicPr>
            <a:picLocks noChangeAspect="1"/>
          </p:cNvPicPr>
          <p:nvPr/>
        </p:nvPicPr>
        <p:blipFill>
          <a:blip r:embed="rId3"/>
          <a:stretch>
            <a:fillRect/>
          </a:stretch>
        </p:blipFill>
        <p:spPr>
          <a:xfrm>
            <a:off x="1181425" y="1829897"/>
            <a:ext cx="318600" cy="318600"/>
          </a:xfrm>
          <a:prstGeom prst="rect">
            <a:avLst/>
          </a:prstGeom>
        </p:spPr>
      </p:pic>
      <p:pic>
        <p:nvPicPr>
          <p:cNvPr id="53" name="图片 52"/>
          <p:cNvPicPr>
            <a:picLocks noChangeAspect="1"/>
          </p:cNvPicPr>
          <p:nvPr/>
        </p:nvPicPr>
        <p:blipFill>
          <a:blip r:embed="rId3"/>
          <a:stretch>
            <a:fillRect/>
          </a:stretch>
        </p:blipFill>
        <p:spPr>
          <a:xfrm>
            <a:off x="553662" y="992031"/>
            <a:ext cx="318600" cy="318600"/>
          </a:xfrm>
          <a:prstGeom prst="rect">
            <a:avLst/>
          </a:prstGeom>
        </p:spPr>
      </p:pic>
      <p:pic>
        <p:nvPicPr>
          <p:cNvPr id="54" name="图片 53"/>
          <p:cNvPicPr>
            <a:picLocks noChangeAspect="1"/>
          </p:cNvPicPr>
          <p:nvPr/>
        </p:nvPicPr>
        <p:blipFill>
          <a:blip r:embed="rId3"/>
          <a:stretch>
            <a:fillRect/>
          </a:stretch>
        </p:blipFill>
        <p:spPr>
          <a:xfrm>
            <a:off x="2379443" y="1878134"/>
            <a:ext cx="318600" cy="318600"/>
          </a:xfrm>
          <a:prstGeom prst="rect">
            <a:avLst/>
          </a:prstGeom>
        </p:spPr>
      </p:pic>
      <p:pic>
        <p:nvPicPr>
          <p:cNvPr id="55" name="图片 54"/>
          <p:cNvPicPr>
            <a:picLocks noChangeAspect="1"/>
          </p:cNvPicPr>
          <p:nvPr/>
        </p:nvPicPr>
        <p:blipFill>
          <a:blip r:embed="rId3"/>
          <a:stretch>
            <a:fillRect/>
          </a:stretch>
        </p:blipFill>
        <p:spPr>
          <a:xfrm>
            <a:off x="2410321" y="975390"/>
            <a:ext cx="318600" cy="318600"/>
          </a:xfrm>
          <a:prstGeom prst="rect">
            <a:avLst/>
          </a:prstGeom>
        </p:spPr>
      </p:pic>
      <p:pic>
        <p:nvPicPr>
          <p:cNvPr id="133" name="图片 132"/>
          <p:cNvPicPr>
            <a:picLocks noChangeAspect="1"/>
          </p:cNvPicPr>
          <p:nvPr/>
        </p:nvPicPr>
        <p:blipFill>
          <a:blip r:embed="rId3"/>
          <a:stretch>
            <a:fillRect/>
          </a:stretch>
        </p:blipFill>
        <p:spPr>
          <a:xfrm>
            <a:off x="-167562" y="2240348"/>
            <a:ext cx="318600" cy="318600"/>
          </a:xfrm>
          <a:prstGeom prst="rect">
            <a:avLst/>
          </a:prstGeom>
        </p:spPr>
      </p:pic>
      <p:sp>
        <p:nvSpPr>
          <p:cNvPr id="2" name="任意多边形 1"/>
          <p:cNvSpPr/>
          <p:nvPr/>
        </p:nvSpPr>
        <p:spPr>
          <a:xfrm>
            <a:off x="3810000" y="5086350"/>
            <a:ext cx="8096250" cy="1752600"/>
          </a:xfrm>
          <a:custGeom>
            <a:avLst/>
            <a:gdLst>
              <a:gd name="connsiteX0" fmla="*/ 8420100 w 8420100"/>
              <a:gd name="connsiteY0" fmla="*/ 38100 h 1828800"/>
              <a:gd name="connsiteX1" fmla="*/ 6667500 w 8420100"/>
              <a:gd name="connsiteY1" fmla="*/ 1638300 h 1828800"/>
              <a:gd name="connsiteX2" fmla="*/ 6057900 w 8420100"/>
              <a:gd name="connsiteY2" fmla="*/ 266700 h 1828800"/>
              <a:gd name="connsiteX3" fmla="*/ 4991100 w 8420100"/>
              <a:gd name="connsiteY3" fmla="*/ 1752600 h 1828800"/>
              <a:gd name="connsiteX4" fmla="*/ 4076700 w 8420100"/>
              <a:gd name="connsiteY4" fmla="*/ 1028700 h 1828800"/>
              <a:gd name="connsiteX5" fmla="*/ 3371850 w 8420100"/>
              <a:gd name="connsiteY5" fmla="*/ 1371600 h 1828800"/>
              <a:gd name="connsiteX6" fmla="*/ 2495550 w 8420100"/>
              <a:gd name="connsiteY6" fmla="*/ 533400 h 1828800"/>
              <a:gd name="connsiteX7" fmla="*/ 1409700 w 8420100"/>
              <a:gd name="connsiteY7" fmla="*/ 1619250 h 1828800"/>
              <a:gd name="connsiteX8" fmla="*/ 0 w 8420100"/>
              <a:gd name="connsiteY8" fmla="*/ 457200 h 1828800"/>
              <a:gd name="connsiteX9" fmla="*/ 2495550 w 8420100"/>
              <a:gd name="connsiteY9" fmla="*/ 1181100 h 1828800"/>
              <a:gd name="connsiteX10" fmla="*/ 3886200 w 8420100"/>
              <a:gd name="connsiteY10" fmla="*/ 0 h 1828800"/>
              <a:gd name="connsiteX11" fmla="*/ 3886200 w 8420100"/>
              <a:gd name="connsiteY11" fmla="*/ 1828800 h 1828800"/>
              <a:gd name="connsiteX12" fmla="*/ 5029200 w 8420100"/>
              <a:gd name="connsiteY12" fmla="*/ 647700 h 1828800"/>
              <a:gd name="connsiteX13" fmla="*/ 7905750 w 8420100"/>
              <a:gd name="connsiteY13" fmla="*/ 1200150 h 1828800"/>
              <a:gd name="connsiteX14" fmla="*/ 8420100 w 8420100"/>
              <a:gd name="connsiteY14" fmla="*/ 38100 h 1828800"/>
              <a:gd name="connsiteX0" fmla="*/ 8420100 w 8420100"/>
              <a:gd name="connsiteY0" fmla="*/ 38100 h 1828800"/>
              <a:gd name="connsiteX1" fmla="*/ 6667500 w 8420100"/>
              <a:gd name="connsiteY1" fmla="*/ 1638300 h 1828800"/>
              <a:gd name="connsiteX2" fmla="*/ 6057900 w 8420100"/>
              <a:gd name="connsiteY2" fmla="*/ 266700 h 1828800"/>
              <a:gd name="connsiteX3" fmla="*/ 4991100 w 8420100"/>
              <a:gd name="connsiteY3" fmla="*/ 1752600 h 1828800"/>
              <a:gd name="connsiteX4" fmla="*/ 4076700 w 8420100"/>
              <a:gd name="connsiteY4" fmla="*/ 1028700 h 1828800"/>
              <a:gd name="connsiteX5" fmla="*/ 2495550 w 8420100"/>
              <a:gd name="connsiteY5" fmla="*/ 533400 h 1828800"/>
              <a:gd name="connsiteX6" fmla="*/ 1409700 w 8420100"/>
              <a:gd name="connsiteY6" fmla="*/ 1619250 h 1828800"/>
              <a:gd name="connsiteX7" fmla="*/ 0 w 8420100"/>
              <a:gd name="connsiteY7" fmla="*/ 457200 h 1828800"/>
              <a:gd name="connsiteX8" fmla="*/ 2495550 w 8420100"/>
              <a:gd name="connsiteY8" fmla="*/ 1181100 h 1828800"/>
              <a:gd name="connsiteX9" fmla="*/ 3886200 w 8420100"/>
              <a:gd name="connsiteY9" fmla="*/ 0 h 1828800"/>
              <a:gd name="connsiteX10" fmla="*/ 3886200 w 8420100"/>
              <a:gd name="connsiteY10" fmla="*/ 1828800 h 1828800"/>
              <a:gd name="connsiteX11" fmla="*/ 5029200 w 8420100"/>
              <a:gd name="connsiteY11" fmla="*/ 647700 h 1828800"/>
              <a:gd name="connsiteX12" fmla="*/ 7905750 w 8420100"/>
              <a:gd name="connsiteY12" fmla="*/ 1200150 h 1828800"/>
              <a:gd name="connsiteX13" fmla="*/ 8420100 w 8420100"/>
              <a:gd name="connsiteY13" fmla="*/ 38100 h 1828800"/>
              <a:gd name="connsiteX0" fmla="*/ 8420100 w 8420100"/>
              <a:gd name="connsiteY0" fmla="*/ 38100 h 1828800"/>
              <a:gd name="connsiteX1" fmla="*/ 6667500 w 8420100"/>
              <a:gd name="connsiteY1" fmla="*/ 1638300 h 1828800"/>
              <a:gd name="connsiteX2" fmla="*/ 6057900 w 8420100"/>
              <a:gd name="connsiteY2" fmla="*/ 266700 h 1828800"/>
              <a:gd name="connsiteX3" fmla="*/ 4991100 w 8420100"/>
              <a:gd name="connsiteY3" fmla="*/ 1752600 h 1828800"/>
              <a:gd name="connsiteX4" fmla="*/ 2495550 w 8420100"/>
              <a:gd name="connsiteY4" fmla="*/ 533400 h 1828800"/>
              <a:gd name="connsiteX5" fmla="*/ 1409700 w 8420100"/>
              <a:gd name="connsiteY5" fmla="*/ 1619250 h 1828800"/>
              <a:gd name="connsiteX6" fmla="*/ 0 w 8420100"/>
              <a:gd name="connsiteY6" fmla="*/ 457200 h 1828800"/>
              <a:gd name="connsiteX7" fmla="*/ 2495550 w 8420100"/>
              <a:gd name="connsiteY7" fmla="*/ 1181100 h 1828800"/>
              <a:gd name="connsiteX8" fmla="*/ 3886200 w 8420100"/>
              <a:gd name="connsiteY8" fmla="*/ 0 h 1828800"/>
              <a:gd name="connsiteX9" fmla="*/ 3886200 w 8420100"/>
              <a:gd name="connsiteY9" fmla="*/ 1828800 h 1828800"/>
              <a:gd name="connsiteX10" fmla="*/ 5029200 w 8420100"/>
              <a:gd name="connsiteY10" fmla="*/ 647700 h 1828800"/>
              <a:gd name="connsiteX11" fmla="*/ 7905750 w 8420100"/>
              <a:gd name="connsiteY11" fmla="*/ 1200150 h 1828800"/>
              <a:gd name="connsiteX12" fmla="*/ 8420100 w 8420100"/>
              <a:gd name="connsiteY12" fmla="*/ 38100 h 1828800"/>
              <a:gd name="connsiteX0" fmla="*/ 8420100 w 8420100"/>
              <a:gd name="connsiteY0" fmla="*/ 38100 h 1828800"/>
              <a:gd name="connsiteX1" fmla="*/ 6667500 w 8420100"/>
              <a:gd name="connsiteY1" fmla="*/ 1638300 h 1828800"/>
              <a:gd name="connsiteX2" fmla="*/ 6057900 w 8420100"/>
              <a:gd name="connsiteY2" fmla="*/ 266700 h 1828800"/>
              <a:gd name="connsiteX3" fmla="*/ 4895850 w 8420100"/>
              <a:gd name="connsiteY3" fmla="*/ 1485900 h 1828800"/>
              <a:gd name="connsiteX4" fmla="*/ 2495550 w 8420100"/>
              <a:gd name="connsiteY4" fmla="*/ 533400 h 1828800"/>
              <a:gd name="connsiteX5" fmla="*/ 1409700 w 8420100"/>
              <a:gd name="connsiteY5" fmla="*/ 1619250 h 1828800"/>
              <a:gd name="connsiteX6" fmla="*/ 0 w 8420100"/>
              <a:gd name="connsiteY6" fmla="*/ 457200 h 1828800"/>
              <a:gd name="connsiteX7" fmla="*/ 2495550 w 8420100"/>
              <a:gd name="connsiteY7" fmla="*/ 1181100 h 1828800"/>
              <a:gd name="connsiteX8" fmla="*/ 3886200 w 8420100"/>
              <a:gd name="connsiteY8" fmla="*/ 0 h 1828800"/>
              <a:gd name="connsiteX9" fmla="*/ 3886200 w 8420100"/>
              <a:gd name="connsiteY9" fmla="*/ 1828800 h 1828800"/>
              <a:gd name="connsiteX10" fmla="*/ 5029200 w 8420100"/>
              <a:gd name="connsiteY10" fmla="*/ 647700 h 1828800"/>
              <a:gd name="connsiteX11" fmla="*/ 7905750 w 8420100"/>
              <a:gd name="connsiteY11" fmla="*/ 1200150 h 1828800"/>
              <a:gd name="connsiteX12" fmla="*/ 8420100 w 8420100"/>
              <a:gd name="connsiteY12" fmla="*/ 38100 h 1828800"/>
              <a:gd name="connsiteX0" fmla="*/ 8420100 w 8420100"/>
              <a:gd name="connsiteY0" fmla="*/ 38100 h 1638300"/>
              <a:gd name="connsiteX1" fmla="*/ 6667500 w 8420100"/>
              <a:gd name="connsiteY1" fmla="*/ 1638300 h 1638300"/>
              <a:gd name="connsiteX2" fmla="*/ 6057900 w 8420100"/>
              <a:gd name="connsiteY2" fmla="*/ 266700 h 1638300"/>
              <a:gd name="connsiteX3" fmla="*/ 4895850 w 8420100"/>
              <a:gd name="connsiteY3" fmla="*/ 1485900 h 1638300"/>
              <a:gd name="connsiteX4" fmla="*/ 2495550 w 8420100"/>
              <a:gd name="connsiteY4" fmla="*/ 533400 h 1638300"/>
              <a:gd name="connsiteX5" fmla="*/ 1409700 w 8420100"/>
              <a:gd name="connsiteY5" fmla="*/ 1619250 h 1638300"/>
              <a:gd name="connsiteX6" fmla="*/ 0 w 8420100"/>
              <a:gd name="connsiteY6" fmla="*/ 457200 h 1638300"/>
              <a:gd name="connsiteX7" fmla="*/ 2495550 w 8420100"/>
              <a:gd name="connsiteY7" fmla="*/ 1181100 h 1638300"/>
              <a:gd name="connsiteX8" fmla="*/ 3886200 w 8420100"/>
              <a:gd name="connsiteY8" fmla="*/ 0 h 1638300"/>
              <a:gd name="connsiteX9" fmla="*/ 3524250 w 8420100"/>
              <a:gd name="connsiteY9" fmla="*/ 1466850 h 1638300"/>
              <a:gd name="connsiteX10" fmla="*/ 5029200 w 8420100"/>
              <a:gd name="connsiteY10" fmla="*/ 647700 h 1638300"/>
              <a:gd name="connsiteX11" fmla="*/ 7905750 w 8420100"/>
              <a:gd name="connsiteY11" fmla="*/ 1200150 h 1638300"/>
              <a:gd name="connsiteX12" fmla="*/ 8420100 w 8420100"/>
              <a:gd name="connsiteY12" fmla="*/ 38100 h 1638300"/>
              <a:gd name="connsiteX0" fmla="*/ 8420100 w 8420100"/>
              <a:gd name="connsiteY0" fmla="*/ 38100 h 1752600"/>
              <a:gd name="connsiteX1" fmla="*/ 6667500 w 8420100"/>
              <a:gd name="connsiteY1" fmla="*/ 1638300 h 1752600"/>
              <a:gd name="connsiteX2" fmla="*/ 6057900 w 8420100"/>
              <a:gd name="connsiteY2" fmla="*/ 266700 h 1752600"/>
              <a:gd name="connsiteX3" fmla="*/ 5067300 w 8420100"/>
              <a:gd name="connsiteY3" fmla="*/ 1752600 h 1752600"/>
              <a:gd name="connsiteX4" fmla="*/ 2495550 w 8420100"/>
              <a:gd name="connsiteY4" fmla="*/ 533400 h 1752600"/>
              <a:gd name="connsiteX5" fmla="*/ 1409700 w 8420100"/>
              <a:gd name="connsiteY5" fmla="*/ 1619250 h 1752600"/>
              <a:gd name="connsiteX6" fmla="*/ 0 w 8420100"/>
              <a:gd name="connsiteY6" fmla="*/ 457200 h 1752600"/>
              <a:gd name="connsiteX7" fmla="*/ 2495550 w 8420100"/>
              <a:gd name="connsiteY7" fmla="*/ 1181100 h 1752600"/>
              <a:gd name="connsiteX8" fmla="*/ 3886200 w 8420100"/>
              <a:gd name="connsiteY8" fmla="*/ 0 h 1752600"/>
              <a:gd name="connsiteX9" fmla="*/ 3524250 w 8420100"/>
              <a:gd name="connsiteY9" fmla="*/ 1466850 h 1752600"/>
              <a:gd name="connsiteX10" fmla="*/ 5029200 w 8420100"/>
              <a:gd name="connsiteY10" fmla="*/ 647700 h 1752600"/>
              <a:gd name="connsiteX11" fmla="*/ 7905750 w 8420100"/>
              <a:gd name="connsiteY11" fmla="*/ 1200150 h 1752600"/>
              <a:gd name="connsiteX12" fmla="*/ 8420100 w 8420100"/>
              <a:gd name="connsiteY12" fmla="*/ 38100 h 1752600"/>
              <a:gd name="connsiteX0" fmla="*/ 8096250 w 8096250"/>
              <a:gd name="connsiteY0" fmla="*/ 228600 h 1752600"/>
              <a:gd name="connsiteX1" fmla="*/ 6667500 w 8096250"/>
              <a:gd name="connsiteY1" fmla="*/ 1638300 h 1752600"/>
              <a:gd name="connsiteX2" fmla="*/ 6057900 w 8096250"/>
              <a:gd name="connsiteY2" fmla="*/ 266700 h 1752600"/>
              <a:gd name="connsiteX3" fmla="*/ 5067300 w 8096250"/>
              <a:gd name="connsiteY3" fmla="*/ 1752600 h 1752600"/>
              <a:gd name="connsiteX4" fmla="*/ 2495550 w 8096250"/>
              <a:gd name="connsiteY4" fmla="*/ 533400 h 1752600"/>
              <a:gd name="connsiteX5" fmla="*/ 1409700 w 8096250"/>
              <a:gd name="connsiteY5" fmla="*/ 1619250 h 1752600"/>
              <a:gd name="connsiteX6" fmla="*/ 0 w 8096250"/>
              <a:gd name="connsiteY6" fmla="*/ 457200 h 1752600"/>
              <a:gd name="connsiteX7" fmla="*/ 2495550 w 8096250"/>
              <a:gd name="connsiteY7" fmla="*/ 1181100 h 1752600"/>
              <a:gd name="connsiteX8" fmla="*/ 3886200 w 8096250"/>
              <a:gd name="connsiteY8" fmla="*/ 0 h 1752600"/>
              <a:gd name="connsiteX9" fmla="*/ 3524250 w 8096250"/>
              <a:gd name="connsiteY9" fmla="*/ 1466850 h 1752600"/>
              <a:gd name="connsiteX10" fmla="*/ 5029200 w 8096250"/>
              <a:gd name="connsiteY10" fmla="*/ 647700 h 1752600"/>
              <a:gd name="connsiteX11" fmla="*/ 7905750 w 8096250"/>
              <a:gd name="connsiteY11" fmla="*/ 1200150 h 1752600"/>
              <a:gd name="connsiteX12" fmla="*/ 8096250 w 8096250"/>
              <a:gd name="connsiteY12" fmla="*/ 228600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96250" h="1752600">
                <a:moveTo>
                  <a:pt x="8096250" y="228600"/>
                </a:moveTo>
                <a:lnTo>
                  <a:pt x="6667500" y="1638300"/>
                </a:lnTo>
                <a:lnTo>
                  <a:pt x="6057900" y="266700"/>
                </a:lnTo>
                <a:lnTo>
                  <a:pt x="5067300" y="1752600"/>
                </a:lnTo>
                <a:lnTo>
                  <a:pt x="2495550" y="533400"/>
                </a:lnTo>
                <a:lnTo>
                  <a:pt x="1409700" y="1619250"/>
                </a:lnTo>
                <a:lnTo>
                  <a:pt x="0" y="457200"/>
                </a:lnTo>
                <a:lnTo>
                  <a:pt x="2495550" y="1181100"/>
                </a:lnTo>
                <a:lnTo>
                  <a:pt x="3886200" y="0"/>
                </a:lnTo>
                <a:lnTo>
                  <a:pt x="3524250" y="1466850"/>
                </a:lnTo>
                <a:lnTo>
                  <a:pt x="5029200" y="647700"/>
                </a:lnTo>
                <a:lnTo>
                  <a:pt x="7905750" y="1200150"/>
                </a:lnTo>
                <a:lnTo>
                  <a:pt x="8096250" y="228600"/>
                </a:lnTo>
                <a:close/>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71" name="图片 70"/>
          <p:cNvPicPr>
            <a:picLocks noChangeAspect="1"/>
          </p:cNvPicPr>
          <p:nvPr/>
        </p:nvPicPr>
        <p:blipFill>
          <a:blip r:embed="rId3"/>
          <a:stretch>
            <a:fillRect/>
          </a:stretch>
        </p:blipFill>
        <p:spPr>
          <a:xfrm>
            <a:off x="3650700" y="5403384"/>
            <a:ext cx="318600" cy="318600"/>
          </a:xfrm>
          <a:prstGeom prst="rect">
            <a:avLst/>
          </a:prstGeom>
        </p:spPr>
      </p:pic>
      <p:pic>
        <p:nvPicPr>
          <p:cNvPr id="72" name="图片 71"/>
          <p:cNvPicPr>
            <a:picLocks noChangeAspect="1"/>
          </p:cNvPicPr>
          <p:nvPr/>
        </p:nvPicPr>
        <p:blipFill>
          <a:blip r:embed="rId3"/>
          <a:stretch>
            <a:fillRect/>
          </a:stretch>
        </p:blipFill>
        <p:spPr>
          <a:xfrm>
            <a:off x="5098323" y="6539400"/>
            <a:ext cx="318600" cy="318600"/>
          </a:xfrm>
          <a:prstGeom prst="rect">
            <a:avLst/>
          </a:prstGeom>
        </p:spPr>
      </p:pic>
      <p:pic>
        <p:nvPicPr>
          <p:cNvPr id="73" name="图片 72"/>
          <p:cNvPicPr>
            <a:picLocks noChangeAspect="1"/>
          </p:cNvPicPr>
          <p:nvPr/>
        </p:nvPicPr>
        <p:blipFill>
          <a:blip r:embed="rId3"/>
          <a:stretch>
            <a:fillRect/>
          </a:stretch>
        </p:blipFill>
        <p:spPr>
          <a:xfrm>
            <a:off x="6162344" y="5490868"/>
            <a:ext cx="318600" cy="318600"/>
          </a:xfrm>
          <a:prstGeom prst="rect">
            <a:avLst/>
          </a:prstGeom>
        </p:spPr>
      </p:pic>
      <p:pic>
        <p:nvPicPr>
          <p:cNvPr id="74" name="图片 73"/>
          <p:cNvPicPr>
            <a:picLocks noChangeAspect="1"/>
          </p:cNvPicPr>
          <p:nvPr/>
        </p:nvPicPr>
        <p:blipFill>
          <a:blip r:embed="rId3"/>
          <a:stretch>
            <a:fillRect/>
          </a:stretch>
        </p:blipFill>
        <p:spPr>
          <a:xfrm>
            <a:off x="9722777" y="5244084"/>
            <a:ext cx="318600" cy="318600"/>
          </a:xfrm>
          <a:prstGeom prst="rect">
            <a:avLst/>
          </a:prstGeom>
        </p:spPr>
      </p:pic>
      <p:pic>
        <p:nvPicPr>
          <p:cNvPr id="75" name="图片 74"/>
          <p:cNvPicPr>
            <a:picLocks noChangeAspect="1"/>
          </p:cNvPicPr>
          <p:nvPr/>
        </p:nvPicPr>
        <p:blipFill>
          <a:blip r:embed="rId3"/>
          <a:stretch>
            <a:fillRect/>
          </a:stretch>
        </p:blipFill>
        <p:spPr>
          <a:xfrm>
            <a:off x="7215307" y="6403859"/>
            <a:ext cx="318600" cy="318600"/>
          </a:xfrm>
          <a:prstGeom prst="rect">
            <a:avLst/>
          </a:prstGeom>
        </p:spPr>
      </p:pic>
      <p:pic>
        <p:nvPicPr>
          <p:cNvPr id="76" name="图片 75"/>
          <p:cNvPicPr>
            <a:picLocks noChangeAspect="1"/>
          </p:cNvPicPr>
          <p:nvPr/>
        </p:nvPicPr>
        <p:blipFill>
          <a:blip r:embed="rId3"/>
          <a:stretch>
            <a:fillRect/>
          </a:stretch>
        </p:blipFill>
        <p:spPr>
          <a:xfrm>
            <a:off x="7562300" y="4953000"/>
            <a:ext cx="318600" cy="318600"/>
          </a:xfrm>
          <a:prstGeom prst="rect">
            <a:avLst/>
          </a:prstGeom>
        </p:spPr>
      </p:pic>
      <p:pic>
        <p:nvPicPr>
          <p:cNvPr id="77" name="图片 76"/>
          <p:cNvPicPr>
            <a:picLocks noChangeAspect="1"/>
          </p:cNvPicPr>
          <p:nvPr/>
        </p:nvPicPr>
        <p:blipFill>
          <a:blip r:embed="rId3"/>
          <a:stretch>
            <a:fillRect/>
          </a:stretch>
        </p:blipFill>
        <p:spPr>
          <a:xfrm>
            <a:off x="6167971" y="6085259"/>
            <a:ext cx="318600" cy="318600"/>
          </a:xfrm>
          <a:prstGeom prst="rect">
            <a:avLst/>
          </a:prstGeom>
        </p:spPr>
      </p:pic>
      <p:pic>
        <p:nvPicPr>
          <p:cNvPr id="78" name="图片 77"/>
          <p:cNvPicPr>
            <a:picLocks noChangeAspect="1"/>
          </p:cNvPicPr>
          <p:nvPr/>
        </p:nvPicPr>
        <p:blipFill>
          <a:blip r:embed="rId3"/>
          <a:stretch>
            <a:fillRect/>
          </a:stretch>
        </p:blipFill>
        <p:spPr>
          <a:xfrm>
            <a:off x="8750920" y="6666829"/>
            <a:ext cx="318600" cy="318600"/>
          </a:xfrm>
          <a:prstGeom prst="rect">
            <a:avLst/>
          </a:prstGeom>
        </p:spPr>
      </p:pic>
      <p:pic>
        <p:nvPicPr>
          <p:cNvPr id="80" name="图片 79"/>
          <p:cNvPicPr>
            <a:picLocks noChangeAspect="1"/>
          </p:cNvPicPr>
          <p:nvPr/>
        </p:nvPicPr>
        <p:blipFill>
          <a:blip r:embed="rId3"/>
          <a:stretch>
            <a:fillRect/>
          </a:stretch>
        </p:blipFill>
        <p:spPr>
          <a:xfrm>
            <a:off x="8673989" y="5572643"/>
            <a:ext cx="318600" cy="318600"/>
          </a:xfrm>
          <a:prstGeom prst="rect">
            <a:avLst/>
          </a:prstGeom>
        </p:spPr>
      </p:pic>
      <p:pic>
        <p:nvPicPr>
          <p:cNvPr id="82" name="图片 81"/>
          <p:cNvPicPr>
            <a:picLocks noChangeAspect="1"/>
          </p:cNvPicPr>
          <p:nvPr/>
        </p:nvPicPr>
        <p:blipFill>
          <a:blip r:embed="rId3"/>
          <a:stretch>
            <a:fillRect/>
          </a:stretch>
        </p:blipFill>
        <p:spPr>
          <a:xfrm>
            <a:off x="10287855" y="6527954"/>
            <a:ext cx="318600" cy="318600"/>
          </a:xfrm>
          <a:prstGeom prst="rect">
            <a:avLst/>
          </a:prstGeom>
        </p:spPr>
      </p:pic>
      <p:pic>
        <p:nvPicPr>
          <p:cNvPr id="83" name="图片 82"/>
          <p:cNvPicPr>
            <a:picLocks noChangeAspect="1"/>
          </p:cNvPicPr>
          <p:nvPr/>
        </p:nvPicPr>
        <p:blipFill>
          <a:blip r:embed="rId3"/>
          <a:stretch>
            <a:fillRect/>
          </a:stretch>
        </p:blipFill>
        <p:spPr>
          <a:xfrm>
            <a:off x="11494901" y="6151015"/>
            <a:ext cx="318600" cy="318600"/>
          </a:xfrm>
          <a:prstGeom prst="rect">
            <a:avLst/>
          </a:prstGeom>
        </p:spPr>
      </p:pic>
      <p:pic>
        <p:nvPicPr>
          <p:cNvPr id="84" name="图片 83"/>
          <p:cNvPicPr>
            <a:picLocks noChangeAspect="1"/>
          </p:cNvPicPr>
          <p:nvPr/>
        </p:nvPicPr>
        <p:blipFill>
          <a:blip r:embed="rId3"/>
          <a:stretch>
            <a:fillRect/>
          </a:stretch>
        </p:blipFill>
        <p:spPr>
          <a:xfrm>
            <a:off x="11723954" y="5225860"/>
            <a:ext cx="318600" cy="318600"/>
          </a:xfrm>
          <a:prstGeom prst="rect">
            <a:avLst/>
          </a:prstGeom>
        </p:spPr>
      </p:pic>
      <p:sp>
        <p:nvSpPr>
          <p:cNvPr id="10" name="Freeform 5"/>
          <p:cNvSpPr>
            <a:spLocks/>
          </p:cNvSpPr>
          <p:nvPr/>
        </p:nvSpPr>
        <p:spPr bwMode="auto">
          <a:xfrm>
            <a:off x="5006783" y="1691297"/>
            <a:ext cx="2178433" cy="2033917"/>
          </a:xfrm>
          <a:custGeom>
            <a:avLst/>
            <a:gdLst>
              <a:gd name="T0" fmla="*/ 557 w 688"/>
              <a:gd name="T1" fmla="*/ 325 h 602"/>
              <a:gd name="T2" fmla="*/ 688 w 688"/>
              <a:gd name="T3" fmla="*/ 325 h 602"/>
              <a:gd name="T4" fmla="*/ 557 w 688"/>
              <a:gd name="T5" fmla="*/ 201 h 602"/>
              <a:gd name="T6" fmla="*/ 557 w 688"/>
              <a:gd name="T7" fmla="*/ 0 h 602"/>
              <a:gd name="T8" fmla="*/ 452 w 688"/>
              <a:gd name="T9" fmla="*/ 0 h 602"/>
              <a:gd name="T10" fmla="*/ 452 w 688"/>
              <a:gd name="T11" fmla="*/ 100 h 602"/>
              <a:gd name="T12" fmla="*/ 344 w 688"/>
              <a:gd name="T13" fmla="*/ 0 h 602"/>
              <a:gd name="T14" fmla="*/ 0 w 688"/>
              <a:gd name="T15" fmla="*/ 325 h 602"/>
              <a:gd name="T16" fmla="*/ 129 w 688"/>
              <a:gd name="T17" fmla="*/ 325 h 602"/>
              <a:gd name="T18" fmla="*/ 129 w 688"/>
              <a:gd name="T19" fmla="*/ 602 h 602"/>
              <a:gd name="T20" fmla="*/ 282 w 688"/>
              <a:gd name="T21" fmla="*/ 602 h 602"/>
              <a:gd name="T22" fmla="*/ 282 w 688"/>
              <a:gd name="T23" fmla="*/ 406 h 602"/>
              <a:gd name="T24" fmla="*/ 409 w 688"/>
              <a:gd name="T25" fmla="*/ 406 h 602"/>
              <a:gd name="T26" fmla="*/ 409 w 688"/>
              <a:gd name="T27" fmla="*/ 602 h 602"/>
              <a:gd name="T28" fmla="*/ 557 w 688"/>
              <a:gd name="T29" fmla="*/ 602 h 602"/>
              <a:gd name="T30" fmla="*/ 557 w 688"/>
              <a:gd name="T31" fmla="*/ 325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8" h="602">
                <a:moveTo>
                  <a:pt x="557" y="325"/>
                </a:moveTo>
                <a:lnTo>
                  <a:pt x="688" y="325"/>
                </a:lnTo>
                <a:lnTo>
                  <a:pt x="557" y="201"/>
                </a:lnTo>
                <a:lnTo>
                  <a:pt x="557" y="0"/>
                </a:lnTo>
                <a:lnTo>
                  <a:pt x="452" y="0"/>
                </a:lnTo>
                <a:lnTo>
                  <a:pt x="452" y="100"/>
                </a:lnTo>
                <a:lnTo>
                  <a:pt x="344" y="0"/>
                </a:lnTo>
                <a:lnTo>
                  <a:pt x="0" y="325"/>
                </a:lnTo>
                <a:lnTo>
                  <a:pt x="129" y="325"/>
                </a:lnTo>
                <a:lnTo>
                  <a:pt x="129" y="602"/>
                </a:lnTo>
                <a:lnTo>
                  <a:pt x="282" y="602"/>
                </a:lnTo>
                <a:lnTo>
                  <a:pt x="282" y="406"/>
                </a:lnTo>
                <a:lnTo>
                  <a:pt x="409" y="406"/>
                </a:lnTo>
                <a:lnTo>
                  <a:pt x="409" y="602"/>
                </a:lnTo>
                <a:lnTo>
                  <a:pt x="557" y="602"/>
                </a:lnTo>
                <a:lnTo>
                  <a:pt x="557" y="325"/>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任意多边形 11"/>
          <p:cNvSpPr/>
          <p:nvPr/>
        </p:nvSpPr>
        <p:spPr>
          <a:xfrm>
            <a:off x="4464100" y="1324704"/>
            <a:ext cx="2488244" cy="1668406"/>
          </a:xfrm>
          <a:custGeom>
            <a:avLst/>
            <a:gdLst>
              <a:gd name="connsiteX0" fmla="*/ 696686 w 3207657"/>
              <a:gd name="connsiteY0" fmla="*/ 1828800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44990 w 3207657"/>
              <a:gd name="connsiteY8" fmla="*/ 1358446 h 1872342"/>
              <a:gd name="connsiteX9" fmla="*/ 2554515 w 3207657"/>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8" fmla="*/ 2544990 w 3217182"/>
              <a:gd name="connsiteY8" fmla="*/ 1358446 h 1857375"/>
              <a:gd name="connsiteX9" fmla="*/ 2554515 w 3217182"/>
              <a:gd name="connsiteY9" fmla="*/ 1829480 h 1857375"/>
              <a:gd name="connsiteX0" fmla="*/ 696686 w 3217182"/>
              <a:gd name="connsiteY0" fmla="*/ 1349828 h 1829480"/>
              <a:gd name="connsiteX1" fmla="*/ 0 w 3217182"/>
              <a:gd name="connsiteY1" fmla="*/ 1349828 h 1829480"/>
              <a:gd name="connsiteX2" fmla="*/ 1625600 w 3217182"/>
              <a:gd name="connsiteY2" fmla="*/ 0 h 1829480"/>
              <a:gd name="connsiteX3" fmla="*/ 1799772 w 3217182"/>
              <a:gd name="connsiteY3" fmla="*/ 159657 h 1829480"/>
              <a:gd name="connsiteX4" fmla="*/ 2467429 w 3217182"/>
              <a:gd name="connsiteY4" fmla="*/ 174171 h 1829480"/>
              <a:gd name="connsiteX5" fmla="*/ 2467429 w 3217182"/>
              <a:gd name="connsiteY5" fmla="*/ 740228 h 1829480"/>
              <a:gd name="connsiteX6" fmla="*/ 3217182 w 3217182"/>
              <a:gd name="connsiteY6" fmla="*/ 1348921 h 1829480"/>
              <a:gd name="connsiteX7" fmla="*/ 2544990 w 3217182"/>
              <a:gd name="connsiteY7" fmla="*/ 1358446 h 1829480"/>
              <a:gd name="connsiteX8" fmla="*/ 2554515 w 3217182"/>
              <a:gd name="connsiteY8" fmla="*/ 1829480 h 1829480"/>
              <a:gd name="connsiteX0" fmla="*/ 0 w 3217182"/>
              <a:gd name="connsiteY0" fmla="*/ 1349828 h 1829480"/>
              <a:gd name="connsiteX1" fmla="*/ 1625600 w 3217182"/>
              <a:gd name="connsiteY1" fmla="*/ 0 h 1829480"/>
              <a:gd name="connsiteX2" fmla="*/ 1799772 w 3217182"/>
              <a:gd name="connsiteY2" fmla="*/ 159657 h 1829480"/>
              <a:gd name="connsiteX3" fmla="*/ 2467429 w 3217182"/>
              <a:gd name="connsiteY3" fmla="*/ 174171 h 1829480"/>
              <a:gd name="connsiteX4" fmla="*/ 2467429 w 3217182"/>
              <a:gd name="connsiteY4" fmla="*/ 740228 h 1829480"/>
              <a:gd name="connsiteX5" fmla="*/ 3217182 w 3217182"/>
              <a:gd name="connsiteY5" fmla="*/ 1348921 h 1829480"/>
              <a:gd name="connsiteX6" fmla="*/ 2544990 w 3217182"/>
              <a:gd name="connsiteY6" fmla="*/ 1358446 h 1829480"/>
              <a:gd name="connsiteX7" fmla="*/ 2554515 w 3217182"/>
              <a:gd name="connsiteY7" fmla="*/ 1829480 h 1829480"/>
              <a:gd name="connsiteX0" fmla="*/ 0 w 3217182"/>
              <a:gd name="connsiteY0" fmla="*/ 1349828 h 1358446"/>
              <a:gd name="connsiteX1" fmla="*/ 1625600 w 3217182"/>
              <a:gd name="connsiteY1" fmla="*/ 0 h 1358446"/>
              <a:gd name="connsiteX2" fmla="*/ 1799772 w 3217182"/>
              <a:gd name="connsiteY2" fmla="*/ 159657 h 1358446"/>
              <a:gd name="connsiteX3" fmla="*/ 2467429 w 3217182"/>
              <a:gd name="connsiteY3" fmla="*/ 174171 h 1358446"/>
              <a:gd name="connsiteX4" fmla="*/ 2467429 w 3217182"/>
              <a:gd name="connsiteY4" fmla="*/ 740228 h 1358446"/>
              <a:gd name="connsiteX5" fmla="*/ 3217182 w 3217182"/>
              <a:gd name="connsiteY5" fmla="*/ 1348921 h 1358446"/>
              <a:gd name="connsiteX6" fmla="*/ 2544990 w 3217182"/>
              <a:gd name="connsiteY6" fmla="*/ 1358446 h 1358446"/>
              <a:gd name="connsiteX0" fmla="*/ 0 w 3217182"/>
              <a:gd name="connsiteY0" fmla="*/ 1349828 h 1349828"/>
              <a:gd name="connsiteX1" fmla="*/ 1625600 w 3217182"/>
              <a:gd name="connsiteY1" fmla="*/ 0 h 1349828"/>
              <a:gd name="connsiteX2" fmla="*/ 1799772 w 3217182"/>
              <a:gd name="connsiteY2" fmla="*/ 159657 h 1349828"/>
              <a:gd name="connsiteX3" fmla="*/ 2467429 w 3217182"/>
              <a:gd name="connsiteY3" fmla="*/ 174171 h 1349828"/>
              <a:gd name="connsiteX4" fmla="*/ 2467429 w 3217182"/>
              <a:gd name="connsiteY4" fmla="*/ 740228 h 1349828"/>
              <a:gd name="connsiteX5" fmla="*/ 3217182 w 3217182"/>
              <a:gd name="connsiteY5" fmla="*/ 1348921 h 1349828"/>
              <a:gd name="connsiteX0" fmla="*/ 0 w 2467429"/>
              <a:gd name="connsiteY0" fmla="*/ 1349828 h 1349828"/>
              <a:gd name="connsiteX1" fmla="*/ 1625600 w 2467429"/>
              <a:gd name="connsiteY1" fmla="*/ 0 h 1349828"/>
              <a:gd name="connsiteX2" fmla="*/ 1799772 w 2467429"/>
              <a:gd name="connsiteY2" fmla="*/ 159657 h 1349828"/>
              <a:gd name="connsiteX3" fmla="*/ 2467429 w 2467429"/>
              <a:gd name="connsiteY3" fmla="*/ 174171 h 1349828"/>
              <a:gd name="connsiteX4" fmla="*/ 2467429 w 2467429"/>
              <a:gd name="connsiteY4" fmla="*/ 740228 h 1349828"/>
              <a:gd name="connsiteX0" fmla="*/ 0 w 2467429"/>
              <a:gd name="connsiteY0" fmla="*/ 1349828 h 1349828"/>
              <a:gd name="connsiteX1" fmla="*/ 1625600 w 2467429"/>
              <a:gd name="connsiteY1" fmla="*/ 0 h 1349828"/>
              <a:gd name="connsiteX2" fmla="*/ 1799772 w 2467429"/>
              <a:gd name="connsiteY2" fmla="*/ 159657 h 1349828"/>
              <a:gd name="connsiteX3" fmla="*/ 2467429 w 2467429"/>
              <a:gd name="connsiteY3" fmla="*/ 174171 h 1349828"/>
            </a:gdLst>
            <a:ahLst/>
            <a:cxnLst>
              <a:cxn ang="0">
                <a:pos x="connsiteX0" y="connsiteY0"/>
              </a:cxn>
              <a:cxn ang="0">
                <a:pos x="connsiteX1" y="connsiteY1"/>
              </a:cxn>
              <a:cxn ang="0">
                <a:pos x="connsiteX2" y="connsiteY2"/>
              </a:cxn>
              <a:cxn ang="0">
                <a:pos x="connsiteX3" y="connsiteY3"/>
              </a:cxn>
            </a:cxnLst>
            <a:rect l="l" t="t" r="r" b="b"/>
            <a:pathLst>
              <a:path w="2467429" h="1349828">
                <a:moveTo>
                  <a:pt x="0" y="1349828"/>
                </a:moveTo>
                <a:lnTo>
                  <a:pt x="1625600" y="0"/>
                </a:lnTo>
                <a:lnTo>
                  <a:pt x="1799772" y="159657"/>
                </a:lnTo>
                <a:lnTo>
                  <a:pt x="2467429" y="174171"/>
                </a:lnTo>
              </a:path>
            </a:pathLst>
          </a:cu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任意多边形 56"/>
          <p:cNvSpPr/>
          <p:nvPr/>
        </p:nvSpPr>
        <p:spPr>
          <a:xfrm>
            <a:off x="5151260" y="2997248"/>
            <a:ext cx="9525" cy="720000"/>
          </a:xfrm>
          <a:custGeom>
            <a:avLst/>
            <a:gdLst>
              <a:gd name="connsiteX0" fmla="*/ 696686 w 3207657"/>
              <a:gd name="connsiteY0" fmla="*/ 1828800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44990 w 3207657"/>
              <a:gd name="connsiteY8" fmla="*/ 1358446 h 1872342"/>
              <a:gd name="connsiteX9" fmla="*/ 2554515 w 3207657"/>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8" fmla="*/ 2544990 w 3217182"/>
              <a:gd name="connsiteY8" fmla="*/ 1358446 h 1857375"/>
              <a:gd name="connsiteX9" fmla="*/ 2554515 w 3217182"/>
              <a:gd name="connsiteY9" fmla="*/ 1829480 h 1857375"/>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8" fmla="*/ 2544990 w 3217182"/>
              <a:gd name="connsiteY8" fmla="*/ 1358446 h 1857375"/>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0" fmla="*/ 706211 w 3266642"/>
              <a:gd name="connsiteY0" fmla="*/ 1857375 h 1857375"/>
              <a:gd name="connsiteX1" fmla="*/ 696686 w 3266642"/>
              <a:gd name="connsiteY1" fmla="*/ 1349828 h 1857375"/>
              <a:gd name="connsiteX2" fmla="*/ 0 w 3266642"/>
              <a:gd name="connsiteY2" fmla="*/ 1349828 h 1857375"/>
              <a:gd name="connsiteX3" fmla="*/ 1625600 w 3266642"/>
              <a:gd name="connsiteY3" fmla="*/ 0 h 1857375"/>
              <a:gd name="connsiteX4" fmla="*/ 1799772 w 3266642"/>
              <a:gd name="connsiteY4" fmla="*/ 159657 h 1857375"/>
              <a:gd name="connsiteX5" fmla="*/ 2467429 w 3266642"/>
              <a:gd name="connsiteY5" fmla="*/ 174171 h 1857375"/>
              <a:gd name="connsiteX6" fmla="*/ 2467429 w 3266642"/>
              <a:gd name="connsiteY6" fmla="*/ 740228 h 1857375"/>
              <a:gd name="connsiteX7" fmla="*/ 3217182 w 3266642"/>
              <a:gd name="connsiteY7" fmla="*/ 1348921 h 1857375"/>
              <a:gd name="connsiteX8" fmla="*/ 3194600 w 3266642"/>
              <a:gd name="connsiteY8" fmla="*/ 1304184 h 1857375"/>
              <a:gd name="connsiteX0" fmla="*/ 706211 w 3266642"/>
              <a:gd name="connsiteY0" fmla="*/ 1857375 h 1857375"/>
              <a:gd name="connsiteX1" fmla="*/ 696686 w 3266642"/>
              <a:gd name="connsiteY1" fmla="*/ 1349828 h 1857375"/>
              <a:gd name="connsiteX2" fmla="*/ 0 w 3266642"/>
              <a:gd name="connsiteY2" fmla="*/ 1349828 h 1857375"/>
              <a:gd name="connsiteX3" fmla="*/ 1625600 w 3266642"/>
              <a:gd name="connsiteY3" fmla="*/ 0 h 1857375"/>
              <a:gd name="connsiteX4" fmla="*/ 1799772 w 3266642"/>
              <a:gd name="connsiteY4" fmla="*/ 159657 h 1857375"/>
              <a:gd name="connsiteX5" fmla="*/ 2467429 w 3266642"/>
              <a:gd name="connsiteY5" fmla="*/ 174171 h 1857375"/>
              <a:gd name="connsiteX6" fmla="*/ 3217182 w 3266642"/>
              <a:gd name="connsiteY6" fmla="*/ 1348921 h 1857375"/>
              <a:gd name="connsiteX7" fmla="*/ 3194600 w 3266642"/>
              <a:gd name="connsiteY7" fmla="*/ 1304184 h 1857375"/>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3217182 w 3217182"/>
              <a:gd name="connsiteY6" fmla="*/ 1348921 h 1857375"/>
              <a:gd name="connsiteX0" fmla="*/ 706211 w 2467429"/>
              <a:gd name="connsiteY0" fmla="*/ 1857375 h 1857375"/>
              <a:gd name="connsiteX1" fmla="*/ 696686 w 2467429"/>
              <a:gd name="connsiteY1" fmla="*/ 1349828 h 1857375"/>
              <a:gd name="connsiteX2" fmla="*/ 0 w 2467429"/>
              <a:gd name="connsiteY2" fmla="*/ 1349828 h 1857375"/>
              <a:gd name="connsiteX3" fmla="*/ 1625600 w 2467429"/>
              <a:gd name="connsiteY3" fmla="*/ 0 h 1857375"/>
              <a:gd name="connsiteX4" fmla="*/ 1799772 w 2467429"/>
              <a:gd name="connsiteY4" fmla="*/ 159657 h 1857375"/>
              <a:gd name="connsiteX5" fmla="*/ 2467429 w 2467429"/>
              <a:gd name="connsiteY5" fmla="*/ 174171 h 1857375"/>
              <a:gd name="connsiteX0" fmla="*/ 706211 w 1799772"/>
              <a:gd name="connsiteY0" fmla="*/ 1857375 h 1857375"/>
              <a:gd name="connsiteX1" fmla="*/ 696686 w 1799772"/>
              <a:gd name="connsiteY1" fmla="*/ 1349828 h 1857375"/>
              <a:gd name="connsiteX2" fmla="*/ 0 w 1799772"/>
              <a:gd name="connsiteY2" fmla="*/ 1349828 h 1857375"/>
              <a:gd name="connsiteX3" fmla="*/ 1625600 w 1799772"/>
              <a:gd name="connsiteY3" fmla="*/ 0 h 1857375"/>
              <a:gd name="connsiteX4" fmla="*/ 1799772 w 1799772"/>
              <a:gd name="connsiteY4" fmla="*/ 159657 h 1857375"/>
              <a:gd name="connsiteX0" fmla="*/ 706211 w 1625600"/>
              <a:gd name="connsiteY0" fmla="*/ 1857375 h 1857375"/>
              <a:gd name="connsiteX1" fmla="*/ 696686 w 1625600"/>
              <a:gd name="connsiteY1" fmla="*/ 1349828 h 1857375"/>
              <a:gd name="connsiteX2" fmla="*/ 0 w 1625600"/>
              <a:gd name="connsiteY2" fmla="*/ 1349828 h 1857375"/>
              <a:gd name="connsiteX3" fmla="*/ 1625600 w 1625600"/>
              <a:gd name="connsiteY3" fmla="*/ 0 h 1857375"/>
              <a:gd name="connsiteX0" fmla="*/ 706211 w 706211"/>
              <a:gd name="connsiteY0" fmla="*/ 507547 h 507547"/>
              <a:gd name="connsiteX1" fmla="*/ 696686 w 706211"/>
              <a:gd name="connsiteY1" fmla="*/ 0 h 507547"/>
              <a:gd name="connsiteX2" fmla="*/ 0 w 706211"/>
              <a:gd name="connsiteY2" fmla="*/ 0 h 507547"/>
              <a:gd name="connsiteX0" fmla="*/ 9525 w 9525"/>
              <a:gd name="connsiteY0" fmla="*/ 507547 h 507547"/>
              <a:gd name="connsiteX1" fmla="*/ 0 w 9525"/>
              <a:gd name="connsiteY1" fmla="*/ 0 h 507547"/>
            </a:gdLst>
            <a:ahLst/>
            <a:cxnLst>
              <a:cxn ang="0">
                <a:pos x="connsiteX0" y="connsiteY0"/>
              </a:cxn>
              <a:cxn ang="0">
                <a:pos x="connsiteX1" y="connsiteY1"/>
              </a:cxn>
            </a:cxnLst>
            <a:rect l="l" t="t" r="r" b="b"/>
            <a:pathLst>
              <a:path w="9525" h="507547">
                <a:moveTo>
                  <a:pt x="9525" y="507547"/>
                </a:moveTo>
                <a:lnTo>
                  <a:pt x="0" y="0"/>
                </a:lnTo>
              </a:path>
            </a:pathLst>
          </a:cu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8" name="任意多边形 57"/>
          <p:cNvSpPr/>
          <p:nvPr/>
        </p:nvSpPr>
        <p:spPr>
          <a:xfrm>
            <a:off x="6952343" y="2139499"/>
            <a:ext cx="752483" cy="834741"/>
          </a:xfrm>
          <a:custGeom>
            <a:avLst/>
            <a:gdLst>
              <a:gd name="connsiteX0" fmla="*/ 696686 w 3207657"/>
              <a:gd name="connsiteY0" fmla="*/ 1828800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44990 w 3207657"/>
              <a:gd name="connsiteY8" fmla="*/ 1358446 h 1872342"/>
              <a:gd name="connsiteX9" fmla="*/ 2554515 w 3207657"/>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8" fmla="*/ 2544990 w 3217182"/>
              <a:gd name="connsiteY8" fmla="*/ 1358446 h 1857375"/>
              <a:gd name="connsiteX9" fmla="*/ 2554515 w 3217182"/>
              <a:gd name="connsiteY9" fmla="*/ 1829480 h 1857375"/>
              <a:gd name="connsiteX0" fmla="*/ 696686 w 3217182"/>
              <a:gd name="connsiteY0" fmla="*/ 1349828 h 1829480"/>
              <a:gd name="connsiteX1" fmla="*/ 0 w 3217182"/>
              <a:gd name="connsiteY1" fmla="*/ 1349828 h 1829480"/>
              <a:gd name="connsiteX2" fmla="*/ 1625600 w 3217182"/>
              <a:gd name="connsiteY2" fmla="*/ 0 h 1829480"/>
              <a:gd name="connsiteX3" fmla="*/ 1799772 w 3217182"/>
              <a:gd name="connsiteY3" fmla="*/ 159657 h 1829480"/>
              <a:gd name="connsiteX4" fmla="*/ 2467429 w 3217182"/>
              <a:gd name="connsiteY4" fmla="*/ 174171 h 1829480"/>
              <a:gd name="connsiteX5" fmla="*/ 2467429 w 3217182"/>
              <a:gd name="connsiteY5" fmla="*/ 740228 h 1829480"/>
              <a:gd name="connsiteX6" fmla="*/ 3217182 w 3217182"/>
              <a:gd name="connsiteY6" fmla="*/ 1348921 h 1829480"/>
              <a:gd name="connsiteX7" fmla="*/ 2544990 w 3217182"/>
              <a:gd name="connsiteY7" fmla="*/ 1358446 h 1829480"/>
              <a:gd name="connsiteX8" fmla="*/ 2554515 w 3217182"/>
              <a:gd name="connsiteY8" fmla="*/ 1829480 h 1829480"/>
              <a:gd name="connsiteX0" fmla="*/ 0 w 3217182"/>
              <a:gd name="connsiteY0" fmla="*/ 1349828 h 1829480"/>
              <a:gd name="connsiteX1" fmla="*/ 1625600 w 3217182"/>
              <a:gd name="connsiteY1" fmla="*/ 0 h 1829480"/>
              <a:gd name="connsiteX2" fmla="*/ 1799772 w 3217182"/>
              <a:gd name="connsiteY2" fmla="*/ 159657 h 1829480"/>
              <a:gd name="connsiteX3" fmla="*/ 2467429 w 3217182"/>
              <a:gd name="connsiteY3" fmla="*/ 174171 h 1829480"/>
              <a:gd name="connsiteX4" fmla="*/ 2467429 w 3217182"/>
              <a:gd name="connsiteY4" fmla="*/ 740228 h 1829480"/>
              <a:gd name="connsiteX5" fmla="*/ 3217182 w 3217182"/>
              <a:gd name="connsiteY5" fmla="*/ 1348921 h 1829480"/>
              <a:gd name="connsiteX6" fmla="*/ 2544990 w 3217182"/>
              <a:gd name="connsiteY6" fmla="*/ 1358446 h 1829480"/>
              <a:gd name="connsiteX7" fmla="*/ 2554515 w 3217182"/>
              <a:gd name="connsiteY7" fmla="*/ 1829480 h 1829480"/>
              <a:gd name="connsiteX0" fmla="*/ 0 w 3217182"/>
              <a:gd name="connsiteY0" fmla="*/ 1349828 h 1358446"/>
              <a:gd name="connsiteX1" fmla="*/ 1625600 w 3217182"/>
              <a:gd name="connsiteY1" fmla="*/ 0 h 1358446"/>
              <a:gd name="connsiteX2" fmla="*/ 1799772 w 3217182"/>
              <a:gd name="connsiteY2" fmla="*/ 159657 h 1358446"/>
              <a:gd name="connsiteX3" fmla="*/ 2467429 w 3217182"/>
              <a:gd name="connsiteY3" fmla="*/ 174171 h 1358446"/>
              <a:gd name="connsiteX4" fmla="*/ 2467429 w 3217182"/>
              <a:gd name="connsiteY4" fmla="*/ 740228 h 1358446"/>
              <a:gd name="connsiteX5" fmla="*/ 3217182 w 3217182"/>
              <a:gd name="connsiteY5" fmla="*/ 1348921 h 1358446"/>
              <a:gd name="connsiteX6" fmla="*/ 2544990 w 3217182"/>
              <a:gd name="connsiteY6" fmla="*/ 1358446 h 1358446"/>
              <a:gd name="connsiteX0" fmla="*/ 0 w 3217182"/>
              <a:gd name="connsiteY0" fmla="*/ 1349828 h 1349828"/>
              <a:gd name="connsiteX1" fmla="*/ 1625600 w 3217182"/>
              <a:gd name="connsiteY1" fmla="*/ 0 h 1349828"/>
              <a:gd name="connsiteX2" fmla="*/ 1799772 w 3217182"/>
              <a:gd name="connsiteY2" fmla="*/ 159657 h 1349828"/>
              <a:gd name="connsiteX3" fmla="*/ 2467429 w 3217182"/>
              <a:gd name="connsiteY3" fmla="*/ 174171 h 1349828"/>
              <a:gd name="connsiteX4" fmla="*/ 2467429 w 3217182"/>
              <a:gd name="connsiteY4" fmla="*/ 740228 h 1349828"/>
              <a:gd name="connsiteX5" fmla="*/ 3217182 w 3217182"/>
              <a:gd name="connsiteY5" fmla="*/ 1348921 h 1349828"/>
              <a:gd name="connsiteX0" fmla="*/ 0 w 1591582"/>
              <a:gd name="connsiteY0" fmla="*/ 0 h 1348921"/>
              <a:gd name="connsiteX1" fmla="*/ 174172 w 1591582"/>
              <a:gd name="connsiteY1" fmla="*/ 159657 h 1348921"/>
              <a:gd name="connsiteX2" fmla="*/ 841829 w 1591582"/>
              <a:gd name="connsiteY2" fmla="*/ 174171 h 1348921"/>
              <a:gd name="connsiteX3" fmla="*/ 841829 w 1591582"/>
              <a:gd name="connsiteY3" fmla="*/ 740228 h 1348921"/>
              <a:gd name="connsiteX4" fmla="*/ 1591582 w 1591582"/>
              <a:gd name="connsiteY4" fmla="*/ 1348921 h 1348921"/>
              <a:gd name="connsiteX0" fmla="*/ 0 w 1417410"/>
              <a:gd name="connsiteY0" fmla="*/ 0 h 1189264"/>
              <a:gd name="connsiteX1" fmla="*/ 667657 w 1417410"/>
              <a:gd name="connsiteY1" fmla="*/ 14514 h 1189264"/>
              <a:gd name="connsiteX2" fmla="*/ 667657 w 1417410"/>
              <a:gd name="connsiteY2" fmla="*/ 580571 h 1189264"/>
              <a:gd name="connsiteX3" fmla="*/ 1417410 w 1417410"/>
              <a:gd name="connsiteY3" fmla="*/ 1189264 h 1189264"/>
              <a:gd name="connsiteX0" fmla="*/ 0 w 749753"/>
              <a:gd name="connsiteY0" fmla="*/ 0 h 1174750"/>
              <a:gd name="connsiteX1" fmla="*/ 0 w 749753"/>
              <a:gd name="connsiteY1" fmla="*/ 566057 h 1174750"/>
              <a:gd name="connsiteX2" fmla="*/ 749753 w 749753"/>
              <a:gd name="connsiteY2" fmla="*/ 1174750 h 1174750"/>
              <a:gd name="connsiteX0" fmla="*/ 0 w 749753"/>
              <a:gd name="connsiteY0" fmla="*/ 0 h 608693"/>
              <a:gd name="connsiteX1" fmla="*/ 749753 w 749753"/>
              <a:gd name="connsiteY1" fmla="*/ 608693 h 608693"/>
            </a:gdLst>
            <a:ahLst/>
            <a:cxnLst>
              <a:cxn ang="0">
                <a:pos x="connsiteX0" y="connsiteY0"/>
              </a:cxn>
              <a:cxn ang="0">
                <a:pos x="connsiteX1" y="connsiteY1"/>
              </a:cxn>
            </a:cxnLst>
            <a:rect l="l" t="t" r="r" b="b"/>
            <a:pathLst>
              <a:path w="749753" h="608693">
                <a:moveTo>
                  <a:pt x="0" y="0"/>
                </a:moveTo>
                <a:lnTo>
                  <a:pt x="749753" y="608693"/>
                </a:lnTo>
              </a:path>
            </a:pathLst>
          </a:cu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9" name="任意多边形 58"/>
          <p:cNvSpPr/>
          <p:nvPr/>
        </p:nvSpPr>
        <p:spPr>
          <a:xfrm>
            <a:off x="6952343" y="1580234"/>
            <a:ext cx="0" cy="566057"/>
          </a:xfrm>
          <a:custGeom>
            <a:avLst/>
            <a:gdLst>
              <a:gd name="connsiteX0" fmla="*/ 696686 w 3207657"/>
              <a:gd name="connsiteY0" fmla="*/ 1828800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44990 w 3207657"/>
              <a:gd name="connsiteY8" fmla="*/ 1358446 h 1872342"/>
              <a:gd name="connsiteX9" fmla="*/ 2554515 w 3207657"/>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8" fmla="*/ 2544990 w 3217182"/>
              <a:gd name="connsiteY8" fmla="*/ 1358446 h 1857375"/>
              <a:gd name="connsiteX9" fmla="*/ 2554515 w 3217182"/>
              <a:gd name="connsiteY9" fmla="*/ 1829480 h 1857375"/>
              <a:gd name="connsiteX0" fmla="*/ 696686 w 3217182"/>
              <a:gd name="connsiteY0" fmla="*/ 1349828 h 1829480"/>
              <a:gd name="connsiteX1" fmla="*/ 0 w 3217182"/>
              <a:gd name="connsiteY1" fmla="*/ 1349828 h 1829480"/>
              <a:gd name="connsiteX2" fmla="*/ 1625600 w 3217182"/>
              <a:gd name="connsiteY2" fmla="*/ 0 h 1829480"/>
              <a:gd name="connsiteX3" fmla="*/ 1799772 w 3217182"/>
              <a:gd name="connsiteY3" fmla="*/ 159657 h 1829480"/>
              <a:gd name="connsiteX4" fmla="*/ 2467429 w 3217182"/>
              <a:gd name="connsiteY4" fmla="*/ 174171 h 1829480"/>
              <a:gd name="connsiteX5" fmla="*/ 2467429 w 3217182"/>
              <a:gd name="connsiteY5" fmla="*/ 740228 h 1829480"/>
              <a:gd name="connsiteX6" fmla="*/ 3217182 w 3217182"/>
              <a:gd name="connsiteY6" fmla="*/ 1348921 h 1829480"/>
              <a:gd name="connsiteX7" fmla="*/ 2544990 w 3217182"/>
              <a:gd name="connsiteY7" fmla="*/ 1358446 h 1829480"/>
              <a:gd name="connsiteX8" fmla="*/ 2554515 w 3217182"/>
              <a:gd name="connsiteY8" fmla="*/ 1829480 h 1829480"/>
              <a:gd name="connsiteX0" fmla="*/ 0 w 3217182"/>
              <a:gd name="connsiteY0" fmla="*/ 1349828 h 1829480"/>
              <a:gd name="connsiteX1" fmla="*/ 1625600 w 3217182"/>
              <a:gd name="connsiteY1" fmla="*/ 0 h 1829480"/>
              <a:gd name="connsiteX2" fmla="*/ 1799772 w 3217182"/>
              <a:gd name="connsiteY2" fmla="*/ 159657 h 1829480"/>
              <a:gd name="connsiteX3" fmla="*/ 2467429 w 3217182"/>
              <a:gd name="connsiteY3" fmla="*/ 174171 h 1829480"/>
              <a:gd name="connsiteX4" fmla="*/ 2467429 w 3217182"/>
              <a:gd name="connsiteY4" fmla="*/ 740228 h 1829480"/>
              <a:gd name="connsiteX5" fmla="*/ 3217182 w 3217182"/>
              <a:gd name="connsiteY5" fmla="*/ 1348921 h 1829480"/>
              <a:gd name="connsiteX6" fmla="*/ 2544990 w 3217182"/>
              <a:gd name="connsiteY6" fmla="*/ 1358446 h 1829480"/>
              <a:gd name="connsiteX7" fmla="*/ 2554515 w 3217182"/>
              <a:gd name="connsiteY7" fmla="*/ 1829480 h 1829480"/>
              <a:gd name="connsiteX0" fmla="*/ 0 w 3217182"/>
              <a:gd name="connsiteY0" fmla="*/ 1349828 h 1358446"/>
              <a:gd name="connsiteX1" fmla="*/ 1625600 w 3217182"/>
              <a:gd name="connsiteY1" fmla="*/ 0 h 1358446"/>
              <a:gd name="connsiteX2" fmla="*/ 1799772 w 3217182"/>
              <a:gd name="connsiteY2" fmla="*/ 159657 h 1358446"/>
              <a:gd name="connsiteX3" fmla="*/ 2467429 w 3217182"/>
              <a:gd name="connsiteY3" fmla="*/ 174171 h 1358446"/>
              <a:gd name="connsiteX4" fmla="*/ 2467429 w 3217182"/>
              <a:gd name="connsiteY4" fmla="*/ 740228 h 1358446"/>
              <a:gd name="connsiteX5" fmla="*/ 3217182 w 3217182"/>
              <a:gd name="connsiteY5" fmla="*/ 1348921 h 1358446"/>
              <a:gd name="connsiteX6" fmla="*/ 2544990 w 3217182"/>
              <a:gd name="connsiteY6" fmla="*/ 1358446 h 1358446"/>
              <a:gd name="connsiteX0" fmla="*/ 0 w 3217182"/>
              <a:gd name="connsiteY0" fmla="*/ 1349828 h 1349828"/>
              <a:gd name="connsiteX1" fmla="*/ 1625600 w 3217182"/>
              <a:gd name="connsiteY1" fmla="*/ 0 h 1349828"/>
              <a:gd name="connsiteX2" fmla="*/ 1799772 w 3217182"/>
              <a:gd name="connsiteY2" fmla="*/ 159657 h 1349828"/>
              <a:gd name="connsiteX3" fmla="*/ 2467429 w 3217182"/>
              <a:gd name="connsiteY3" fmla="*/ 174171 h 1349828"/>
              <a:gd name="connsiteX4" fmla="*/ 2467429 w 3217182"/>
              <a:gd name="connsiteY4" fmla="*/ 740228 h 1349828"/>
              <a:gd name="connsiteX5" fmla="*/ 3217182 w 3217182"/>
              <a:gd name="connsiteY5" fmla="*/ 1348921 h 1349828"/>
              <a:gd name="connsiteX0" fmla="*/ 0 w 1591582"/>
              <a:gd name="connsiteY0" fmla="*/ 0 h 1348921"/>
              <a:gd name="connsiteX1" fmla="*/ 174172 w 1591582"/>
              <a:gd name="connsiteY1" fmla="*/ 159657 h 1348921"/>
              <a:gd name="connsiteX2" fmla="*/ 841829 w 1591582"/>
              <a:gd name="connsiteY2" fmla="*/ 174171 h 1348921"/>
              <a:gd name="connsiteX3" fmla="*/ 841829 w 1591582"/>
              <a:gd name="connsiteY3" fmla="*/ 740228 h 1348921"/>
              <a:gd name="connsiteX4" fmla="*/ 1591582 w 1591582"/>
              <a:gd name="connsiteY4" fmla="*/ 1348921 h 1348921"/>
              <a:gd name="connsiteX0" fmla="*/ 0 w 1417410"/>
              <a:gd name="connsiteY0" fmla="*/ 0 h 1189264"/>
              <a:gd name="connsiteX1" fmla="*/ 667657 w 1417410"/>
              <a:gd name="connsiteY1" fmla="*/ 14514 h 1189264"/>
              <a:gd name="connsiteX2" fmla="*/ 667657 w 1417410"/>
              <a:gd name="connsiteY2" fmla="*/ 580571 h 1189264"/>
              <a:gd name="connsiteX3" fmla="*/ 1417410 w 1417410"/>
              <a:gd name="connsiteY3" fmla="*/ 1189264 h 1189264"/>
              <a:gd name="connsiteX0" fmla="*/ 0 w 749753"/>
              <a:gd name="connsiteY0" fmla="*/ 0 h 1174750"/>
              <a:gd name="connsiteX1" fmla="*/ 0 w 749753"/>
              <a:gd name="connsiteY1" fmla="*/ 566057 h 1174750"/>
              <a:gd name="connsiteX2" fmla="*/ 749753 w 749753"/>
              <a:gd name="connsiteY2" fmla="*/ 1174750 h 1174750"/>
              <a:gd name="connsiteX0" fmla="*/ 0 w 0"/>
              <a:gd name="connsiteY0" fmla="*/ 0 h 566057"/>
              <a:gd name="connsiteX1" fmla="*/ 0 w 0"/>
              <a:gd name="connsiteY1" fmla="*/ 566057 h 566057"/>
            </a:gdLst>
            <a:ahLst/>
            <a:cxnLst>
              <a:cxn ang="0">
                <a:pos x="connsiteX0" y="connsiteY0"/>
              </a:cxn>
              <a:cxn ang="0">
                <a:pos x="connsiteX1" y="connsiteY1"/>
              </a:cxn>
            </a:cxnLst>
            <a:rect l="l" t="t" r="r" b="b"/>
            <a:pathLst>
              <a:path h="566057">
                <a:moveTo>
                  <a:pt x="0" y="0"/>
                </a:moveTo>
                <a:lnTo>
                  <a:pt x="0" y="566057"/>
                </a:lnTo>
              </a:path>
            </a:pathLst>
          </a:cu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任意多边形 59"/>
          <p:cNvSpPr/>
          <p:nvPr/>
        </p:nvSpPr>
        <p:spPr>
          <a:xfrm>
            <a:off x="4464099" y="3002874"/>
            <a:ext cx="696686" cy="0"/>
          </a:xfrm>
          <a:custGeom>
            <a:avLst/>
            <a:gdLst>
              <a:gd name="connsiteX0" fmla="*/ 696686 w 3207657"/>
              <a:gd name="connsiteY0" fmla="*/ 1828800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44990 w 3207657"/>
              <a:gd name="connsiteY8" fmla="*/ 1358446 h 1872342"/>
              <a:gd name="connsiteX9" fmla="*/ 2554515 w 3207657"/>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8" fmla="*/ 2544990 w 3217182"/>
              <a:gd name="connsiteY8" fmla="*/ 1358446 h 1857375"/>
              <a:gd name="connsiteX9" fmla="*/ 2554515 w 3217182"/>
              <a:gd name="connsiteY9" fmla="*/ 1829480 h 1857375"/>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8" fmla="*/ 2544990 w 3217182"/>
              <a:gd name="connsiteY8" fmla="*/ 1358446 h 1857375"/>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0" fmla="*/ 706211 w 3266642"/>
              <a:gd name="connsiteY0" fmla="*/ 1857375 h 1857375"/>
              <a:gd name="connsiteX1" fmla="*/ 696686 w 3266642"/>
              <a:gd name="connsiteY1" fmla="*/ 1349828 h 1857375"/>
              <a:gd name="connsiteX2" fmla="*/ 0 w 3266642"/>
              <a:gd name="connsiteY2" fmla="*/ 1349828 h 1857375"/>
              <a:gd name="connsiteX3" fmla="*/ 1625600 w 3266642"/>
              <a:gd name="connsiteY3" fmla="*/ 0 h 1857375"/>
              <a:gd name="connsiteX4" fmla="*/ 1799772 w 3266642"/>
              <a:gd name="connsiteY4" fmla="*/ 159657 h 1857375"/>
              <a:gd name="connsiteX5" fmla="*/ 2467429 w 3266642"/>
              <a:gd name="connsiteY5" fmla="*/ 174171 h 1857375"/>
              <a:gd name="connsiteX6" fmla="*/ 2467429 w 3266642"/>
              <a:gd name="connsiteY6" fmla="*/ 740228 h 1857375"/>
              <a:gd name="connsiteX7" fmla="*/ 3217182 w 3266642"/>
              <a:gd name="connsiteY7" fmla="*/ 1348921 h 1857375"/>
              <a:gd name="connsiteX8" fmla="*/ 3194600 w 3266642"/>
              <a:gd name="connsiteY8" fmla="*/ 1304184 h 1857375"/>
              <a:gd name="connsiteX0" fmla="*/ 706211 w 3266642"/>
              <a:gd name="connsiteY0" fmla="*/ 1857375 h 1857375"/>
              <a:gd name="connsiteX1" fmla="*/ 696686 w 3266642"/>
              <a:gd name="connsiteY1" fmla="*/ 1349828 h 1857375"/>
              <a:gd name="connsiteX2" fmla="*/ 0 w 3266642"/>
              <a:gd name="connsiteY2" fmla="*/ 1349828 h 1857375"/>
              <a:gd name="connsiteX3" fmla="*/ 1625600 w 3266642"/>
              <a:gd name="connsiteY3" fmla="*/ 0 h 1857375"/>
              <a:gd name="connsiteX4" fmla="*/ 1799772 w 3266642"/>
              <a:gd name="connsiteY4" fmla="*/ 159657 h 1857375"/>
              <a:gd name="connsiteX5" fmla="*/ 2467429 w 3266642"/>
              <a:gd name="connsiteY5" fmla="*/ 174171 h 1857375"/>
              <a:gd name="connsiteX6" fmla="*/ 3217182 w 3266642"/>
              <a:gd name="connsiteY6" fmla="*/ 1348921 h 1857375"/>
              <a:gd name="connsiteX7" fmla="*/ 3194600 w 3266642"/>
              <a:gd name="connsiteY7" fmla="*/ 1304184 h 1857375"/>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3217182 w 3217182"/>
              <a:gd name="connsiteY6" fmla="*/ 1348921 h 1857375"/>
              <a:gd name="connsiteX0" fmla="*/ 706211 w 2467429"/>
              <a:gd name="connsiteY0" fmla="*/ 1857375 h 1857375"/>
              <a:gd name="connsiteX1" fmla="*/ 696686 w 2467429"/>
              <a:gd name="connsiteY1" fmla="*/ 1349828 h 1857375"/>
              <a:gd name="connsiteX2" fmla="*/ 0 w 2467429"/>
              <a:gd name="connsiteY2" fmla="*/ 1349828 h 1857375"/>
              <a:gd name="connsiteX3" fmla="*/ 1625600 w 2467429"/>
              <a:gd name="connsiteY3" fmla="*/ 0 h 1857375"/>
              <a:gd name="connsiteX4" fmla="*/ 1799772 w 2467429"/>
              <a:gd name="connsiteY4" fmla="*/ 159657 h 1857375"/>
              <a:gd name="connsiteX5" fmla="*/ 2467429 w 2467429"/>
              <a:gd name="connsiteY5" fmla="*/ 174171 h 1857375"/>
              <a:gd name="connsiteX0" fmla="*/ 706211 w 1799772"/>
              <a:gd name="connsiteY0" fmla="*/ 1857375 h 1857375"/>
              <a:gd name="connsiteX1" fmla="*/ 696686 w 1799772"/>
              <a:gd name="connsiteY1" fmla="*/ 1349828 h 1857375"/>
              <a:gd name="connsiteX2" fmla="*/ 0 w 1799772"/>
              <a:gd name="connsiteY2" fmla="*/ 1349828 h 1857375"/>
              <a:gd name="connsiteX3" fmla="*/ 1625600 w 1799772"/>
              <a:gd name="connsiteY3" fmla="*/ 0 h 1857375"/>
              <a:gd name="connsiteX4" fmla="*/ 1799772 w 1799772"/>
              <a:gd name="connsiteY4" fmla="*/ 159657 h 1857375"/>
              <a:gd name="connsiteX0" fmla="*/ 706211 w 1625600"/>
              <a:gd name="connsiteY0" fmla="*/ 1857375 h 1857375"/>
              <a:gd name="connsiteX1" fmla="*/ 696686 w 1625600"/>
              <a:gd name="connsiteY1" fmla="*/ 1349828 h 1857375"/>
              <a:gd name="connsiteX2" fmla="*/ 0 w 1625600"/>
              <a:gd name="connsiteY2" fmla="*/ 1349828 h 1857375"/>
              <a:gd name="connsiteX3" fmla="*/ 1625600 w 1625600"/>
              <a:gd name="connsiteY3" fmla="*/ 0 h 1857375"/>
              <a:gd name="connsiteX0" fmla="*/ 706211 w 706211"/>
              <a:gd name="connsiteY0" fmla="*/ 507547 h 507547"/>
              <a:gd name="connsiteX1" fmla="*/ 696686 w 706211"/>
              <a:gd name="connsiteY1" fmla="*/ 0 h 507547"/>
              <a:gd name="connsiteX2" fmla="*/ 0 w 706211"/>
              <a:gd name="connsiteY2" fmla="*/ 0 h 507547"/>
              <a:gd name="connsiteX0" fmla="*/ 696686 w 696686"/>
              <a:gd name="connsiteY0" fmla="*/ 0 h 0"/>
              <a:gd name="connsiteX1" fmla="*/ 0 w 696686"/>
              <a:gd name="connsiteY1" fmla="*/ 0 h 0"/>
            </a:gdLst>
            <a:ahLst/>
            <a:cxnLst>
              <a:cxn ang="0">
                <a:pos x="connsiteX0" y="connsiteY0"/>
              </a:cxn>
              <a:cxn ang="0">
                <a:pos x="connsiteX1" y="connsiteY1"/>
              </a:cxn>
            </a:cxnLst>
            <a:rect l="l" t="t" r="r" b="b"/>
            <a:pathLst>
              <a:path w="696686">
                <a:moveTo>
                  <a:pt x="696686" y="0"/>
                </a:moveTo>
                <a:lnTo>
                  <a:pt x="0" y="0"/>
                </a:lnTo>
              </a:path>
            </a:pathLst>
          </a:cu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1" name="任意多边形 60"/>
          <p:cNvSpPr/>
          <p:nvPr/>
        </p:nvSpPr>
        <p:spPr>
          <a:xfrm>
            <a:off x="7049408" y="2978782"/>
            <a:ext cx="672192" cy="9525"/>
          </a:xfrm>
          <a:custGeom>
            <a:avLst/>
            <a:gdLst>
              <a:gd name="connsiteX0" fmla="*/ 696686 w 3207657"/>
              <a:gd name="connsiteY0" fmla="*/ 1828800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44990 w 3207657"/>
              <a:gd name="connsiteY8" fmla="*/ 1358446 h 1872342"/>
              <a:gd name="connsiteX9" fmla="*/ 2554515 w 3207657"/>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8" fmla="*/ 2544990 w 3217182"/>
              <a:gd name="connsiteY8" fmla="*/ 1358446 h 1857375"/>
              <a:gd name="connsiteX9" fmla="*/ 2554515 w 3217182"/>
              <a:gd name="connsiteY9" fmla="*/ 1829480 h 1857375"/>
              <a:gd name="connsiteX0" fmla="*/ 696686 w 3217182"/>
              <a:gd name="connsiteY0" fmla="*/ 1349828 h 1829480"/>
              <a:gd name="connsiteX1" fmla="*/ 0 w 3217182"/>
              <a:gd name="connsiteY1" fmla="*/ 1349828 h 1829480"/>
              <a:gd name="connsiteX2" fmla="*/ 1625600 w 3217182"/>
              <a:gd name="connsiteY2" fmla="*/ 0 h 1829480"/>
              <a:gd name="connsiteX3" fmla="*/ 1799772 w 3217182"/>
              <a:gd name="connsiteY3" fmla="*/ 159657 h 1829480"/>
              <a:gd name="connsiteX4" fmla="*/ 2467429 w 3217182"/>
              <a:gd name="connsiteY4" fmla="*/ 174171 h 1829480"/>
              <a:gd name="connsiteX5" fmla="*/ 2467429 w 3217182"/>
              <a:gd name="connsiteY5" fmla="*/ 740228 h 1829480"/>
              <a:gd name="connsiteX6" fmla="*/ 3217182 w 3217182"/>
              <a:gd name="connsiteY6" fmla="*/ 1348921 h 1829480"/>
              <a:gd name="connsiteX7" fmla="*/ 2544990 w 3217182"/>
              <a:gd name="connsiteY7" fmla="*/ 1358446 h 1829480"/>
              <a:gd name="connsiteX8" fmla="*/ 2554515 w 3217182"/>
              <a:gd name="connsiteY8" fmla="*/ 1829480 h 1829480"/>
              <a:gd name="connsiteX0" fmla="*/ 0 w 3217182"/>
              <a:gd name="connsiteY0" fmla="*/ 1349828 h 1829480"/>
              <a:gd name="connsiteX1" fmla="*/ 1625600 w 3217182"/>
              <a:gd name="connsiteY1" fmla="*/ 0 h 1829480"/>
              <a:gd name="connsiteX2" fmla="*/ 1799772 w 3217182"/>
              <a:gd name="connsiteY2" fmla="*/ 159657 h 1829480"/>
              <a:gd name="connsiteX3" fmla="*/ 2467429 w 3217182"/>
              <a:gd name="connsiteY3" fmla="*/ 174171 h 1829480"/>
              <a:gd name="connsiteX4" fmla="*/ 2467429 w 3217182"/>
              <a:gd name="connsiteY4" fmla="*/ 740228 h 1829480"/>
              <a:gd name="connsiteX5" fmla="*/ 3217182 w 3217182"/>
              <a:gd name="connsiteY5" fmla="*/ 1348921 h 1829480"/>
              <a:gd name="connsiteX6" fmla="*/ 2544990 w 3217182"/>
              <a:gd name="connsiteY6" fmla="*/ 1358446 h 1829480"/>
              <a:gd name="connsiteX7" fmla="*/ 2554515 w 3217182"/>
              <a:gd name="connsiteY7" fmla="*/ 1829480 h 1829480"/>
              <a:gd name="connsiteX0" fmla="*/ 0 w 1591582"/>
              <a:gd name="connsiteY0" fmla="*/ 0 h 1829480"/>
              <a:gd name="connsiteX1" fmla="*/ 174172 w 1591582"/>
              <a:gd name="connsiteY1" fmla="*/ 159657 h 1829480"/>
              <a:gd name="connsiteX2" fmla="*/ 841829 w 1591582"/>
              <a:gd name="connsiteY2" fmla="*/ 174171 h 1829480"/>
              <a:gd name="connsiteX3" fmla="*/ 841829 w 1591582"/>
              <a:gd name="connsiteY3" fmla="*/ 740228 h 1829480"/>
              <a:gd name="connsiteX4" fmla="*/ 1591582 w 1591582"/>
              <a:gd name="connsiteY4" fmla="*/ 1348921 h 1829480"/>
              <a:gd name="connsiteX5" fmla="*/ 919390 w 1591582"/>
              <a:gd name="connsiteY5" fmla="*/ 1358446 h 1829480"/>
              <a:gd name="connsiteX6" fmla="*/ 928915 w 1591582"/>
              <a:gd name="connsiteY6" fmla="*/ 1829480 h 1829480"/>
              <a:gd name="connsiteX0" fmla="*/ 0 w 1417410"/>
              <a:gd name="connsiteY0" fmla="*/ 0 h 1669823"/>
              <a:gd name="connsiteX1" fmla="*/ 667657 w 1417410"/>
              <a:gd name="connsiteY1" fmla="*/ 14514 h 1669823"/>
              <a:gd name="connsiteX2" fmla="*/ 667657 w 1417410"/>
              <a:gd name="connsiteY2" fmla="*/ 580571 h 1669823"/>
              <a:gd name="connsiteX3" fmla="*/ 1417410 w 1417410"/>
              <a:gd name="connsiteY3" fmla="*/ 1189264 h 1669823"/>
              <a:gd name="connsiteX4" fmla="*/ 745218 w 1417410"/>
              <a:gd name="connsiteY4" fmla="*/ 1198789 h 1669823"/>
              <a:gd name="connsiteX5" fmla="*/ 754743 w 1417410"/>
              <a:gd name="connsiteY5" fmla="*/ 1669823 h 1669823"/>
              <a:gd name="connsiteX0" fmla="*/ 0 w 749753"/>
              <a:gd name="connsiteY0" fmla="*/ 0 h 1655309"/>
              <a:gd name="connsiteX1" fmla="*/ 0 w 749753"/>
              <a:gd name="connsiteY1" fmla="*/ 566057 h 1655309"/>
              <a:gd name="connsiteX2" fmla="*/ 749753 w 749753"/>
              <a:gd name="connsiteY2" fmla="*/ 1174750 h 1655309"/>
              <a:gd name="connsiteX3" fmla="*/ 77561 w 749753"/>
              <a:gd name="connsiteY3" fmla="*/ 1184275 h 1655309"/>
              <a:gd name="connsiteX4" fmla="*/ 87086 w 749753"/>
              <a:gd name="connsiteY4" fmla="*/ 1655309 h 1655309"/>
              <a:gd name="connsiteX0" fmla="*/ 0 w 749753"/>
              <a:gd name="connsiteY0" fmla="*/ 0 h 1089252"/>
              <a:gd name="connsiteX1" fmla="*/ 749753 w 749753"/>
              <a:gd name="connsiteY1" fmla="*/ 608693 h 1089252"/>
              <a:gd name="connsiteX2" fmla="*/ 77561 w 749753"/>
              <a:gd name="connsiteY2" fmla="*/ 618218 h 1089252"/>
              <a:gd name="connsiteX3" fmla="*/ 87086 w 749753"/>
              <a:gd name="connsiteY3" fmla="*/ 1089252 h 1089252"/>
              <a:gd name="connsiteX0" fmla="*/ 672192 w 672192"/>
              <a:gd name="connsiteY0" fmla="*/ 0 h 480559"/>
              <a:gd name="connsiteX1" fmla="*/ 0 w 672192"/>
              <a:gd name="connsiteY1" fmla="*/ 9525 h 480559"/>
              <a:gd name="connsiteX2" fmla="*/ 9525 w 672192"/>
              <a:gd name="connsiteY2" fmla="*/ 480559 h 480559"/>
              <a:gd name="connsiteX0" fmla="*/ 672192 w 672192"/>
              <a:gd name="connsiteY0" fmla="*/ 0 h 9525"/>
              <a:gd name="connsiteX1" fmla="*/ 0 w 672192"/>
              <a:gd name="connsiteY1" fmla="*/ 9525 h 9525"/>
            </a:gdLst>
            <a:ahLst/>
            <a:cxnLst>
              <a:cxn ang="0">
                <a:pos x="connsiteX0" y="connsiteY0"/>
              </a:cxn>
              <a:cxn ang="0">
                <a:pos x="connsiteX1" y="connsiteY1"/>
              </a:cxn>
            </a:cxnLst>
            <a:rect l="l" t="t" r="r" b="b"/>
            <a:pathLst>
              <a:path w="672192" h="9525">
                <a:moveTo>
                  <a:pt x="672192" y="0"/>
                </a:moveTo>
                <a:lnTo>
                  <a:pt x="0" y="9525"/>
                </a:lnTo>
              </a:path>
            </a:pathLst>
          </a:cu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任意多边形 61"/>
          <p:cNvSpPr/>
          <p:nvPr/>
        </p:nvSpPr>
        <p:spPr>
          <a:xfrm>
            <a:off x="7029902" y="2975200"/>
            <a:ext cx="9525" cy="720000"/>
          </a:xfrm>
          <a:custGeom>
            <a:avLst/>
            <a:gdLst>
              <a:gd name="connsiteX0" fmla="*/ 696686 w 3207657"/>
              <a:gd name="connsiteY0" fmla="*/ 1828800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54515 w 3207657"/>
              <a:gd name="connsiteY8" fmla="*/ 1291771 h 1872342"/>
              <a:gd name="connsiteX9" fmla="*/ 2554515 w 3207657"/>
              <a:gd name="connsiteY9" fmla="*/ 1872342 h 1872342"/>
              <a:gd name="connsiteX0" fmla="*/ 706211 w 3207657"/>
              <a:gd name="connsiteY0" fmla="*/ 1857375 h 1872342"/>
              <a:gd name="connsiteX1" fmla="*/ 696686 w 3207657"/>
              <a:gd name="connsiteY1" fmla="*/ 1349828 h 1872342"/>
              <a:gd name="connsiteX2" fmla="*/ 0 w 3207657"/>
              <a:gd name="connsiteY2" fmla="*/ 1349828 h 1872342"/>
              <a:gd name="connsiteX3" fmla="*/ 1625600 w 3207657"/>
              <a:gd name="connsiteY3" fmla="*/ 0 h 1872342"/>
              <a:gd name="connsiteX4" fmla="*/ 1799772 w 3207657"/>
              <a:gd name="connsiteY4" fmla="*/ 159657 h 1872342"/>
              <a:gd name="connsiteX5" fmla="*/ 2467429 w 3207657"/>
              <a:gd name="connsiteY5" fmla="*/ 174171 h 1872342"/>
              <a:gd name="connsiteX6" fmla="*/ 2467429 w 3207657"/>
              <a:gd name="connsiteY6" fmla="*/ 740228 h 1872342"/>
              <a:gd name="connsiteX7" fmla="*/ 3207657 w 3207657"/>
              <a:gd name="connsiteY7" fmla="*/ 1291771 h 1872342"/>
              <a:gd name="connsiteX8" fmla="*/ 2544990 w 3207657"/>
              <a:gd name="connsiteY8" fmla="*/ 1358446 h 1872342"/>
              <a:gd name="connsiteX9" fmla="*/ 2554515 w 3207657"/>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72342"/>
              <a:gd name="connsiteX1" fmla="*/ 696686 w 3217182"/>
              <a:gd name="connsiteY1" fmla="*/ 1349828 h 1872342"/>
              <a:gd name="connsiteX2" fmla="*/ 0 w 3217182"/>
              <a:gd name="connsiteY2" fmla="*/ 1349828 h 1872342"/>
              <a:gd name="connsiteX3" fmla="*/ 1625600 w 3217182"/>
              <a:gd name="connsiteY3" fmla="*/ 0 h 1872342"/>
              <a:gd name="connsiteX4" fmla="*/ 1799772 w 3217182"/>
              <a:gd name="connsiteY4" fmla="*/ 159657 h 1872342"/>
              <a:gd name="connsiteX5" fmla="*/ 2467429 w 3217182"/>
              <a:gd name="connsiteY5" fmla="*/ 174171 h 1872342"/>
              <a:gd name="connsiteX6" fmla="*/ 2467429 w 3217182"/>
              <a:gd name="connsiteY6" fmla="*/ 740228 h 1872342"/>
              <a:gd name="connsiteX7" fmla="*/ 3217182 w 3217182"/>
              <a:gd name="connsiteY7" fmla="*/ 1348921 h 1872342"/>
              <a:gd name="connsiteX8" fmla="*/ 2544990 w 3217182"/>
              <a:gd name="connsiteY8" fmla="*/ 1358446 h 1872342"/>
              <a:gd name="connsiteX9" fmla="*/ 2554515 w 3217182"/>
              <a:gd name="connsiteY9" fmla="*/ 1872342 h 1872342"/>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8" fmla="*/ 2544990 w 3217182"/>
              <a:gd name="connsiteY8" fmla="*/ 1358446 h 1857375"/>
              <a:gd name="connsiteX9" fmla="*/ 2554515 w 3217182"/>
              <a:gd name="connsiteY9" fmla="*/ 1829480 h 1857375"/>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8" fmla="*/ 2544990 w 3217182"/>
              <a:gd name="connsiteY8" fmla="*/ 1358446 h 1857375"/>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2467429 w 3217182"/>
              <a:gd name="connsiteY6" fmla="*/ 740228 h 1857375"/>
              <a:gd name="connsiteX7" fmla="*/ 3217182 w 3217182"/>
              <a:gd name="connsiteY7" fmla="*/ 1348921 h 1857375"/>
              <a:gd name="connsiteX0" fmla="*/ 706211 w 3266642"/>
              <a:gd name="connsiteY0" fmla="*/ 1857375 h 1857375"/>
              <a:gd name="connsiteX1" fmla="*/ 696686 w 3266642"/>
              <a:gd name="connsiteY1" fmla="*/ 1349828 h 1857375"/>
              <a:gd name="connsiteX2" fmla="*/ 0 w 3266642"/>
              <a:gd name="connsiteY2" fmla="*/ 1349828 h 1857375"/>
              <a:gd name="connsiteX3" fmla="*/ 1625600 w 3266642"/>
              <a:gd name="connsiteY3" fmla="*/ 0 h 1857375"/>
              <a:gd name="connsiteX4" fmla="*/ 1799772 w 3266642"/>
              <a:gd name="connsiteY4" fmla="*/ 159657 h 1857375"/>
              <a:gd name="connsiteX5" fmla="*/ 2467429 w 3266642"/>
              <a:gd name="connsiteY5" fmla="*/ 174171 h 1857375"/>
              <a:gd name="connsiteX6" fmla="*/ 2467429 w 3266642"/>
              <a:gd name="connsiteY6" fmla="*/ 740228 h 1857375"/>
              <a:gd name="connsiteX7" fmla="*/ 3217182 w 3266642"/>
              <a:gd name="connsiteY7" fmla="*/ 1348921 h 1857375"/>
              <a:gd name="connsiteX8" fmla="*/ 3194600 w 3266642"/>
              <a:gd name="connsiteY8" fmla="*/ 1304184 h 1857375"/>
              <a:gd name="connsiteX0" fmla="*/ 706211 w 3266642"/>
              <a:gd name="connsiteY0" fmla="*/ 1857375 h 1857375"/>
              <a:gd name="connsiteX1" fmla="*/ 696686 w 3266642"/>
              <a:gd name="connsiteY1" fmla="*/ 1349828 h 1857375"/>
              <a:gd name="connsiteX2" fmla="*/ 0 w 3266642"/>
              <a:gd name="connsiteY2" fmla="*/ 1349828 h 1857375"/>
              <a:gd name="connsiteX3" fmla="*/ 1625600 w 3266642"/>
              <a:gd name="connsiteY3" fmla="*/ 0 h 1857375"/>
              <a:gd name="connsiteX4" fmla="*/ 1799772 w 3266642"/>
              <a:gd name="connsiteY4" fmla="*/ 159657 h 1857375"/>
              <a:gd name="connsiteX5" fmla="*/ 2467429 w 3266642"/>
              <a:gd name="connsiteY5" fmla="*/ 174171 h 1857375"/>
              <a:gd name="connsiteX6" fmla="*/ 3217182 w 3266642"/>
              <a:gd name="connsiteY6" fmla="*/ 1348921 h 1857375"/>
              <a:gd name="connsiteX7" fmla="*/ 3194600 w 3266642"/>
              <a:gd name="connsiteY7" fmla="*/ 1304184 h 1857375"/>
              <a:gd name="connsiteX0" fmla="*/ 706211 w 3217182"/>
              <a:gd name="connsiteY0" fmla="*/ 1857375 h 1857375"/>
              <a:gd name="connsiteX1" fmla="*/ 696686 w 3217182"/>
              <a:gd name="connsiteY1" fmla="*/ 1349828 h 1857375"/>
              <a:gd name="connsiteX2" fmla="*/ 0 w 3217182"/>
              <a:gd name="connsiteY2" fmla="*/ 1349828 h 1857375"/>
              <a:gd name="connsiteX3" fmla="*/ 1625600 w 3217182"/>
              <a:gd name="connsiteY3" fmla="*/ 0 h 1857375"/>
              <a:gd name="connsiteX4" fmla="*/ 1799772 w 3217182"/>
              <a:gd name="connsiteY4" fmla="*/ 159657 h 1857375"/>
              <a:gd name="connsiteX5" fmla="*/ 2467429 w 3217182"/>
              <a:gd name="connsiteY5" fmla="*/ 174171 h 1857375"/>
              <a:gd name="connsiteX6" fmla="*/ 3217182 w 3217182"/>
              <a:gd name="connsiteY6" fmla="*/ 1348921 h 1857375"/>
              <a:gd name="connsiteX0" fmla="*/ 706211 w 2467429"/>
              <a:gd name="connsiteY0" fmla="*/ 1857375 h 1857375"/>
              <a:gd name="connsiteX1" fmla="*/ 696686 w 2467429"/>
              <a:gd name="connsiteY1" fmla="*/ 1349828 h 1857375"/>
              <a:gd name="connsiteX2" fmla="*/ 0 w 2467429"/>
              <a:gd name="connsiteY2" fmla="*/ 1349828 h 1857375"/>
              <a:gd name="connsiteX3" fmla="*/ 1625600 w 2467429"/>
              <a:gd name="connsiteY3" fmla="*/ 0 h 1857375"/>
              <a:gd name="connsiteX4" fmla="*/ 1799772 w 2467429"/>
              <a:gd name="connsiteY4" fmla="*/ 159657 h 1857375"/>
              <a:gd name="connsiteX5" fmla="*/ 2467429 w 2467429"/>
              <a:gd name="connsiteY5" fmla="*/ 174171 h 1857375"/>
              <a:gd name="connsiteX0" fmla="*/ 706211 w 1799772"/>
              <a:gd name="connsiteY0" fmla="*/ 1857375 h 1857375"/>
              <a:gd name="connsiteX1" fmla="*/ 696686 w 1799772"/>
              <a:gd name="connsiteY1" fmla="*/ 1349828 h 1857375"/>
              <a:gd name="connsiteX2" fmla="*/ 0 w 1799772"/>
              <a:gd name="connsiteY2" fmla="*/ 1349828 h 1857375"/>
              <a:gd name="connsiteX3" fmla="*/ 1625600 w 1799772"/>
              <a:gd name="connsiteY3" fmla="*/ 0 h 1857375"/>
              <a:gd name="connsiteX4" fmla="*/ 1799772 w 1799772"/>
              <a:gd name="connsiteY4" fmla="*/ 159657 h 1857375"/>
              <a:gd name="connsiteX0" fmla="*/ 706211 w 1625600"/>
              <a:gd name="connsiteY0" fmla="*/ 1857375 h 1857375"/>
              <a:gd name="connsiteX1" fmla="*/ 696686 w 1625600"/>
              <a:gd name="connsiteY1" fmla="*/ 1349828 h 1857375"/>
              <a:gd name="connsiteX2" fmla="*/ 0 w 1625600"/>
              <a:gd name="connsiteY2" fmla="*/ 1349828 h 1857375"/>
              <a:gd name="connsiteX3" fmla="*/ 1625600 w 1625600"/>
              <a:gd name="connsiteY3" fmla="*/ 0 h 1857375"/>
              <a:gd name="connsiteX0" fmla="*/ 706211 w 706211"/>
              <a:gd name="connsiteY0" fmla="*/ 507547 h 507547"/>
              <a:gd name="connsiteX1" fmla="*/ 696686 w 706211"/>
              <a:gd name="connsiteY1" fmla="*/ 0 h 507547"/>
              <a:gd name="connsiteX2" fmla="*/ 0 w 706211"/>
              <a:gd name="connsiteY2" fmla="*/ 0 h 507547"/>
              <a:gd name="connsiteX0" fmla="*/ 9525 w 9525"/>
              <a:gd name="connsiteY0" fmla="*/ 507547 h 507547"/>
              <a:gd name="connsiteX1" fmla="*/ 0 w 9525"/>
              <a:gd name="connsiteY1" fmla="*/ 0 h 507547"/>
            </a:gdLst>
            <a:ahLst/>
            <a:cxnLst>
              <a:cxn ang="0">
                <a:pos x="connsiteX0" y="connsiteY0"/>
              </a:cxn>
              <a:cxn ang="0">
                <a:pos x="connsiteX1" y="connsiteY1"/>
              </a:cxn>
            </a:cxnLst>
            <a:rect l="l" t="t" r="r" b="b"/>
            <a:pathLst>
              <a:path w="9525" h="507547">
                <a:moveTo>
                  <a:pt x="9525" y="507547"/>
                </a:moveTo>
                <a:lnTo>
                  <a:pt x="0" y="0"/>
                </a:lnTo>
              </a:path>
            </a:pathLst>
          </a:cu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7407611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57"/>
                                        </p:tgtEl>
                                        <p:attrNameLst>
                                          <p:attrName>style.visibility</p:attrName>
                                        </p:attrNameLst>
                                      </p:cBhvr>
                                      <p:to>
                                        <p:strVal val="visible"/>
                                      </p:to>
                                    </p:set>
                                    <p:animEffect transition="in" filter="wipe(down)">
                                      <p:cBhvr>
                                        <p:cTn id="10" dur="250"/>
                                        <p:tgtEl>
                                          <p:spTgt spid="57"/>
                                        </p:tgtEl>
                                      </p:cBhvr>
                                    </p:animEffect>
                                  </p:childTnLst>
                                </p:cTn>
                              </p:par>
                              <p:par>
                                <p:cTn id="11" presetID="22" presetClass="entr" presetSubtype="2" fill="hold" grpId="0" nodeType="withEffect">
                                  <p:stCondLst>
                                    <p:cond delay="750"/>
                                  </p:stCondLst>
                                  <p:childTnLst>
                                    <p:set>
                                      <p:cBhvr>
                                        <p:cTn id="12" dur="1" fill="hold">
                                          <p:stCondLst>
                                            <p:cond delay="0"/>
                                          </p:stCondLst>
                                        </p:cTn>
                                        <p:tgtEl>
                                          <p:spTgt spid="60"/>
                                        </p:tgtEl>
                                        <p:attrNameLst>
                                          <p:attrName>style.visibility</p:attrName>
                                        </p:attrNameLst>
                                      </p:cBhvr>
                                      <p:to>
                                        <p:strVal val="visible"/>
                                      </p:to>
                                    </p:set>
                                    <p:animEffect transition="in" filter="wipe(right)">
                                      <p:cBhvr>
                                        <p:cTn id="13" dur="250"/>
                                        <p:tgtEl>
                                          <p:spTgt spid="60"/>
                                        </p:tgtEl>
                                      </p:cBhvr>
                                    </p:animEffect>
                                  </p:childTnLst>
                                </p:cTn>
                              </p:par>
                              <p:par>
                                <p:cTn id="14" presetID="22" presetClass="entr" presetSubtype="8" fill="hold" grpId="0" nodeType="with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250"/>
                                        <p:tgtEl>
                                          <p:spTgt spid="12"/>
                                        </p:tgtEl>
                                      </p:cBhvr>
                                    </p:animEffect>
                                  </p:childTnLst>
                                </p:cTn>
                              </p:par>
                              <p:par>
                                <p:cTn id="17" presetID="22" presetClass="entr" presetSubtype="1" fill="hold" grpId="0" nodeType="withEffect">
                                  <p:stCondLst>
                                    <p:cond delay="125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250"/>
                                        <p:tgtEl>
                                          <p:spTgt spid="59"/>
                                        </p:tgtEl>
                                      </p:cBhvr>
                                    </p:animEffect>
                                  </p:childTnLst>
                                </p:cTn>
                              </p:par>
                              <p:par>
                                <p:cTn id="20" presetID="22" presetClass="entr" presetSubtype="1" fill="hold" grpId="0" nodeType="withEffect">
                                  <p:stCondLst>
                                    <p:cond delay="1500"/>
                                  </p:stCondLst>
                                  <p:childTnLst>
                                    <p:set>
                                      <p:cBhvr>
                                        <p:cTn id="21" dur="1" fill="hold">
                                          <p:stCondLst>
                                            <p:cond delay="0"/>
                                          </p:stCondLst>
                                        </p:cTn>
                                        <p:tgtEl>
                                          <p:spTgt spid="58"/>
                                        </p:tgtEl>
                                        <p:attrNameLst>
                                          <p:attrName>style.visibility</p:attrName>
                                        </p:attrNameLst>
                                      </p:cBhvr>
                                      <p:to>
                                        <p:strVal val="visible"/>
                                      </p:to>
                                    </p:set>
                                    <p:animEffect transition="in" filter="wipe(up)">
                                      <p:cBhvr>
                                        <p:cTn id="22" dur="250"/>
                                        <p:tgtEl>
                                          <p:spTgt spid="58"/>
                                        </p:tgtEl>
                                      </p:cBhvr>
                                    </p:animEffect>
                                  </p:childTnLst>
                                </p:cTn>
                              </p:par>
                              <p:par>
                                <p:cTn id="23" presetID="22" presetClass="entr" presetSubtype="2" fill="hold" grpId="0" nodeType="withEffect">
                                  <p:stCondLst>
                                    <p:cond delay="1750"/>
                                  </p:stCondLst>
                                  <p:childTnLst>
                                    <p:set>
                                      <p:cBhvr>
                                        <p:cTn id="24" dur="1" fill="hold">
                                          <p:stCondLst>
                                            <p:cond delay="0"/>
                                          </p:stCondLst>
                                        </p:cTn>
                                        <p:tgtEl>
                                          <p:spTgt spid="61"/>
                                        </p:tgtEl>
                                        <p:attrNameLst>
                                          <p:attrName>style.visibility</p:attrName>
                                        </p:attrNameLst>
                                      </p:cBhvr>
                                      <p:to>
                                        <p:strVal val="visible"/>
                                      </p:to>
                                    </p:set>
                                    <p:animEffect transition="in" filter="wipe(right)">
                                      <p:cBhvr>
                                        <p:cTn id="25" dur="250"/>
                                        <p:tgtEl>
                                          <p:spTgt spid="61"/>
                                        </p:tgtEl>
                                      </p:cBhvr>
                                    </p:animEffect>
                                  </p:childTnLst>
                                </p:cTn>
                              </p:par>
                              <p:par>
                                <p:cTn id="26" presetID="22" presetClass="entr" presetSubtype="1" fill="hold" grpId="0" nodeType="withEffect">
                                  <p:stCondLst>
                                    <p:cond delay="2000"/>
                                  </p:stCondLst>
                                  <p:childTnLst>
                                    <p:set>
                                      <p:cBhvr>
                                        <p:cTn id="27" dur="1" fill="hold">
                                          <p:stCondLst>
                                            <p:cond delay="0"/>
                                          </p:stCondLst>
                                        </p:cTn>
                                        <p:tgtEl>
                                          <p:spTgt spid="62"/>
                                        </p:tgtEl>
                                        <p:attrNameLst>
                                          <p:attrName>style.visibility</p:attrName>
                                        </p:attrNameLst>
                                      </p:cBhvr>
                                      <p:to>
                                        <p:strVal val="visible"/>
                                      </p:to>
                                    </p:set>
                                    <p:animEffect transition="in" filter="wipe(up)">
                                      <p:cBhvr>
                                        <p:cTn id="28" dur="250"/>
                                        <p:tgtEl>
                                          <p:spTgt spid="62"/>
                                        </p:tgtEl>
                                      </p:cBhvr>
                                    </p:animEffect>
                                  </p:childTnLst>
                                </p:cTn>
                              </p:par>
                              <p:par>
                                <p:cTn id="29" presetID="10" presetClass="entr" presetSubtype="0" fill="hold" grpId="0" nodeType="withEffect">
                                  <p:stCondLst>
                                    <p:cond delay="225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22" presetClass="entr" presetSubtype="8" fill="hold" nodeType="withEffect">
                                  <p:stCondLst>
                                    <p:cond delay="225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2750"/>
                            </p:stCondLst>
                            <p:childTnLst>
                              <p:par>
                                <p:cTn id="36" presetID="22" presetClass="exit" presetSubtype="8" fill="hold" nodeType="afterEffect">
                                  <p:stCondLst>
                                    <p:cond delay="0"/>
                                  </p:stCondLst>
                                  <p:childTnLst>
                                    <p:animEffect transition="out" filter="wipe(left)">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22" presetClass="exit" presetSubtype="4" fill="hold" grpId="1" nodeType="withEffect">
                                  <p:stCondLst>
                                    <p:cond delay="500"/>
                                  </p:stCondLst>
                                  <p:childTnLst>
                                    <p:animEffect transition="out" filter="wipe(down)">
                                      <p:cBhvr>
                                        <p:cTn id="40" dur="250"/>
                                        <p:tgtEl>
                                          <p:spTgt spid="57"/>
                                        </p:tgtEl>
                                      </p:cBhvr>
                                    </p:animEffect>
                                    <p:set>
                                      <p:cBhvr>
                                        <p:cTn id="41" dur="1" fill="hold">
                                          <p:stCondLst>
                                            <p:cond delay="249"/>
                                          </p:stCondLst>
                                        </p:cTn>
                                        <p:tgtEl>
                                          <p:spTgt spid="57"/>
                                        </p:tgtEl>
                                        <p:attrNameLst>
                                          <p:attrName>style.visibility</p:attrName>
                                        </p:attrNameLst>
                                      </p:cBhvr>
                                      <p:to>
                                        <p:strVal val="hidden"/>
                                      </p:to>
                                    </p:set>
                                  </p:childTnLst>
                                </p:cTn>
                              </p:par>
                              <p:par>
                                <p:cTn id="42" presetID="22" presetClass="exit" presetSubtype="2" fill="hold" grpId="1" nodeType="withEffect">
                                  <p:stCondLst>
                                    <p:cond delay="750"/>
                                  </p:stCondLst>
                                  <p:childTnLst>
                                    <p:animEffect transition="out" filter="wipe(right)">
                                      <p:cBhvr>
                                        <p:cTn id="43" dur="250"/>
                                        <p:tgtEl>
                                          <p:spTgt spid="60"/>
                                        </p:tgtEl>
                                      </p:cBhvr>
                                    </p:animEffect>
                                    <p:set>
                                      <p:cBhvr>
                                        <p:cTn id="44" dur="1" fill="hold">
                                          <p:stCondLst>
                                            <p:cond delay="249"/>
                                          </p:stCondLst>
                                        </p:cTn>
                                        <p:tgtEl>
                                          <p:spTgt spid="60"/>
                                        </p:tgtEl>
                                        <p:attrNameLst>
                                          <p:attrName>style.visibility</p:attrName>
                                        </p:attrNameLst>
                                      </p:cBhvr>
                                      <p:to>
                                        <p:strVal val="hidden"/>
                                      </p:to>
                                    </p:set>
                                  </p:childTnLst>
                                </p:cTn>
                              </p:par>
                              <p:par>
                                <p:cTn id="45" presetID="22" presetClass="exit" presetSubtype="8" fill="hold" grpId="1" nodeType="withEffect">
                                  <p:stCondLst>
                                    <p:cond delay="1000"/>
                                  </p:stCondLst>
                                  <p:childTnLst>
                                    <p:animEffect transition="out" filter="wipe(left)">
                                      <p:cBhvr>
                                        <p:cTn id="46" dur="250"/>
                                        <p:tgtEl>
                                          <p:spTgt spid="12"/>
                                        </p:tgtEl>
                                      </p:cBhvr>
                                    </p:animEffect>
                                    <p:set>
                                      <p:cBhvr>
                                        <p:cTn id="47" dur="1" fill="hold">
                                          <p:stCondLst>
                                            <p:cond delay="249"/>
                                          </p:stCondLst>
                                        </p:cTn>
                                        <p:tgtEl>
                                          <p:spTgt spid="12"/>
                                        </p:tgtEl>
                                        <p:attrNameLst>
                                          <p:attrName>style.visibility</p:attrName>
                                        </p:attrNameLst>
                                      </p:cBhvr>
                                      <p:to>
                                        <p:strVal val="hidden"/>
                                      </p:to>
                                    </p:set>
                                  </p:childTnLst>
                                </p:cTn>
                              </p:par>
                              <p:par>
                                <p:cTn id="48" presetID="22" presetClass="exit" presetSubtype="1" fill="hold" grpId="1" nodeType="withEffect">
                                  <p:stCondLst>
                                    <p:cond delay="1250"/>
                                  </p:stCondLst>
                                  <p:childTnLst>
                                    <p:animEffect transition="out" filter="wipe(up)">
                                      <p:cBhvr>
                                        <p:cTn id="49" dur="250"/>
                                        <p:tgtEl>
                                          <p:spTgt spid="59"/>
                                        </p:tgtEl>
                                      </p:cBhvr>
                                    </p:animEffect>
                                    <p:set>
                                      <p:cBhvr>
                                        <p:cTn id="50" dur="1" fill="hold">
                                          <p:stCondLst>
                                            <p:cond delay="249"/>
                                          </p:stCondLst>
                                        </p:cTn>
                                        <p:tgtEl>
                                          <p:spTgt spid="59"/>
                                        </p:tgtEl>
                                        <p:attrNameLst>
                                          <p:attrName>style.visibility</p:attrName>
                                        </p:attrNameLst>
                                      </p:cBhvr>
                                      <p:to>
                                        <p:strVal val="hidden"/>
                                      </p:to>
                                    </p:set>
                                  </p:childTnLst>
                                </p:cTn>
                              </p:par>
                              <p:par>
                                <p:cTn id="51" presetID="22" presetClass="exit" presetSubtype="1" fill="hold" grpId="1" nodeType="withEffect">
                                  <p:stCondLst>
                                    <p:cond delay="1500"/>
                                  </p:stCondLst>
                                  <p:childTnLst>
                                    <p:animEffect transition="out" filter="wipe(up)">
                                      <p:cBhvr>
                                        <p:cTn id="52" dur="250"/>
                                        <p:tgtEl>
                                          <p:spTgt spid="58"/>
                                        </p:tgtEl>
                                      </p:cBhvr>
                                    </p:animEffect>
                                    <p:set>
                                      <p:cBhvr>
                                        <p:cTn id="53" dur="1" fill="hold">
                                          <p:stCondLst>
                                            <p:cond delay="249"/>
                                          </p:stCondLst>
                                        </p:cTn>
                                        <p:tgtEl>
                                          <p:spTgt spid="58"/>
                                        </p:tgtEl>
                                        <p:attrNameLst>
                                          <p:attrName>style.visibility</p:attrName>
                                        </p:attrNameLst>
                                      </p:cBhvr>
                                      <p:to>
                                        <p:strVal val="hidden"/>
                                      </p:to>
                                    </p:set>
                                  </p:childTnLst>
                                </p:cTn>
                              </p:par>
                              <p:par>
                                <p:cTn id="54" presetID="22" presetClass="exit" presetSubtype="2" fill="hold" grpId="1" nodeType="withEffect">
                                  <p:stCondLst>
                                    <p:cond delay="1750"/>
                                  </p:stCondLst>
                                  <p:childTnLst>
                                    <p:animEffect transition="out" filter="wipe(right)">
                                      <p:cBhvr>
                                        <p:cTn id="55" dur="250"/>
                                        <p:tgtEl>
                                          <p:spTgt spid="61"/>
                                        </p:tgtEl>
                                      </p:cBhvr>
                                    </p:animEffect>
                                    <p:set>
                                      <p:cBhvr>
                                        <p:cTn id="56" dur="1" fill="hold">
                                          <p:stCondLst>
                                            <p:cond delay="249"/>
                                          </p:stCondLst>
                                        </p:cTn>
                                        <p:tgtEl>
                                          <p:spTgt spid="61"/>
                                        </p:tgtEl>
                                        <p:attrNameLst>
                                          <p:attrName>style.visibility</p:attrName>
                                        </p:attrNameLst>
                                      </p:cBhvr>
                                      <p:to>
                                        <p:strVal val="hidden"/>
                                      </p:to>
                                    </p:set>
                                  </p:childTnLst>
                                </p:cTn>
                              </p:par>
                              <p:par>
                                <p:cTn id="57" presetID="22" presetClass="exit" presetSubtype="1" fill="hold" grpId="1" nodeType="withEffect">
                                  <p:stCondLst>
                                    <p:cond delay="2000"/>
                                  </p:stCondLst>
                                  <p:childTnLst>
                                    <p:animEffect transition="out" filter="wipe(up)">
                                      <p:cBhvr>
                                        <p:cTn id="58" dur="250"/>
                                        <p:tgtEl>
                                          <p:spTgt spid="62"/>
                                        </p:tgtEl>
                                      </p:cBhvr>
                                    </p:animEffect>
                                    <p:set>
                                      <p:cBhvr>
                                        <p:cTn id="59" dur="1" fill="hold">
                                          <p:stCondLst>
                                            <p:cond delay="249"/>
                                          </p:stCondLst>
                                        </p:cTn>
                                        <p:tgtEl>
                                          <p:spTgt spid="62"/>
                                        </p:tgtEl>
                                        <p:attrNameLst>
                                          <p:attrName>style.visibility</p:attrName>
                                        </p:attrNameLst>
                                      </p:cBhvr>
                                      <p:to>
                                        <p:strVal val="hidden"/>
                                      </p:to>
                                    </p:set>
                                  </p:childTnLst>
                                </p:cTn>
                              </p:par>
                              <p:par>
                                <p:cTn id="60" presetID="22" presetClass="exit" presetSubtype="8" fill="hold" nodeType="withEffect">
                                  <p:stCondLst>
                                    <p:cond delay="2250"/>
                                  </p:stCondLst>
                                  <p:childTnLst>
                                    <p:animEffect transition="out" filter="wipe(left)">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par>
                                <p:cTn id="63" presetID="42"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anim calcmode="lin" valueType="num">
                                      <p:cBhvr>
                                        <p:cTn id="66" dur="500" fill="hold"/>
                                        <p:tgtEl>
                                          <p:spTgt spid="13"/>
                                        </p:tgtEl>
                                        <p:attrNameLst>
                                          <p:attrName>ppt_x</p:attrName>
                                        </p:attrNameLst>
                                      </p:cBhvr>
                                      <p:tavLst>
                                        <p:tav tm="0">
                                          <p:val>
                                            <p:strVal val="#ppt_x"/>
                                          </p:val>
                                        </p:tav>
                                        <p:tav tm="100000">
                                          <p:val>
                                            <p:strVal val="#ppt_x"/>
                                          </p:val>
                                        </p:tav>
                                      </p:tavLst>
                                    </p:anim>
                                    <p:anim calcmode="lin" valueType="num">
                                      <p:cBhvr>
                                        <p:cTn id="6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2" grpId="0" animBg="1"/>
      <p:bldP spid="12"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7" name="文本框 46"/>
          <p:cNvSpPr txBox="1"/>
          <p:nvPr/>
        </p:nvSpPr>
        <p:spPr>
          <a:xfrm>
            <a:off x="1120466" y="718043"/>
            <a:ext cx="2777053" cy="523220"/>
          </a:xfrm>
          <a:prstGeom prst="rect">
            <a:avLst/>
          </a:prstGeom>
          <a:noFill/>
        </p:spPr>
        <p:txBody>
          <a:bodyPr wrap="square" rtlCol="0">
            <a:spAutoFit/>
          </a:bodyPr>
          <a:lstStyle/>
          <a:p>
            <a:pPr algn="ctr"/>
            <a:r>
              <a:rPr lang="zh-CN" altLang="en-US" sz="2800" b="1" dirty="0" smtClean="0">
                <a:solidFill>
                  <a:prstClr val="white"/>
                </a:solidFill>
                <a:latin typeface="微软雅黑" panose="020B0503020204020204" pitchFamily="34" charset="-122"/>
                <a:ea typeface="微软雅黑" panose="020B0503020204020204" pitchFamily="34" charset="-122"/>
              </a:rPr>
              <a:t>单击添加标题</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pic>
        <p:nvPicPr>
          <p:cNvPr id="48" name="图片 47"/>
          <p:cNvPicPr>
            <a:picLocks noChangeAspect="1"/>
          </p:cNvPicPr>
          <p:nvPr/>
        </p:nvPicPr>
        <p:blipFill>
          <a:blip r:embed="rId3"/>
          <a:stretch>
            <a:fillRect/>
          </a:stretch>
        </p:blipFill>
        <p:spPr>
          <a:xfrm>
            <a:off x="1103879" y="836022"/>
            <a:ext cx="318600" cy="318600"/>
          </a:xfrm>
          <a:prstGeom prst="rect">
            <a:avLst/>
          </a:prstGeom>
        </p:spPr>
      </p:pic>
      <p:grpSp>
        <p:nvGrpSpPr>
          <p:cNvPr id="190" name="组合 189"/>
          <p:cNvGrpSpPr/>
          <p:nvPr/>
        </p:nvGrpSpPr>
        <p:grpSpPr>
          <a:xfrm>
            <a:off x="5501723" y="4883263"/>
            <a:ext cx="564656" cy="327577"/>
            <a:chOff x="8174839" y="3770164"/>
            <a:chExt cx="564656" cy="327577"/>
          </a:xfrm>
        </p:grpSpPr>
        <p:sp>
          <p:nvSpPr>
            <p:cNvPr id="23" name="Rectangle 9"/>
            <p:cNvSpPr>
              <a:spLocks noChangeArrowheads="1"/>
            </p:cNvSpPr>
            <p:nvPr/>
          </p:nvSpPr>
          <p:spPr bwMode="auto">
            <a:xfrm flipH="1">
              <a:off x="8658947" y="4032090"/>
              <a:ext cx="80548" cy="656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10"/>
            <p:cNvSpPr>
              <a:spLocks noChangeArrowheads="1"/>
            </p:cNvSpPr>
            <p:nvPr/>
          </p:nvSpPr>
          <p:spPr bwMode="auto">
            <a:xfrm flipH="1">
              <a:off x="8537304" y="3966440"/>
              <a:ext cx="80548" cy="13130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11"/>
            <p:cNvSpPr>
              <a:spLocks noChangeArrowheads="1"/>
            </p:cNvSpPr>
            <p:nvPr/>
          </p:nvSpPr>
          <p:spPr bwMode="auto">
            <a:xfrm flipH="1">
              <a:off x="8415660" y="3900789"/>
              <a:ext cx="80548" cy="19695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2"/>
            <p:cNvSpPr>
              <a:spLocks noChangeArrowheads="1"/>
            </p:cNvSpPr>
            <p:nvPr/>
          </p:nvSpPr>
          <p:spPr bwMode="auto">
            <a:xfrm flipH="1">
              <a:off x="8294017" y="3835138"/>
              <a:ext cx="80548" cy="26260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13"/>
            <p:cNvSpPr>
              <a:spLocks noChangeArrowheads="1"/>
            </p:cNvSpPr>
            <p:nvPr/>
          </p:nvSpPr>
          <p:spPr bwMode="auto">
            <a:xfrm flipH="1">
              <a:off x="8174839" y="3770164"/>
              <a:ext cx="80548" cy="3275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Freeform 14"/>
          <p:cNvSpPr>
            <a:spLocks noEditPoints="1"/>
          </p:cNvSpPr>
          <p:nvPr/>
        </p:nvSpPr>
        <p:spPr bwMode="auto">
          <a:xfrm flipH="1">
            <a:off x="5248597" y="2082449"/>
            <a:ext cx="564656" cy="403380"/>
          </a:xfrm>
          <a:custGeom>
            <a:avLst/>
            <a:gdLst>
              <a:gd name="T0" fmla="*/ 687 w 687"/>
              <a:gd name="T1" fmla="*/ 340 h 596"/>
              <a:gd name="T2" fmla="*/ 558 w 687"/>
              <a:gd name="T3" fmla="*/ 0 h 596"/>
              <a:gd name="T4" fmla="*/ 129 w 687"/>
              <a:gd name="T5" fmla="*/ 0 h 596"/>
              <a:gd name="T6" fmla="*/ 0 w 687"/>
              <a:gd name="T7" fmla="*/ 340 h 596"/>
              <a:gd name="T8" fmla="*/ 0 w 687"/>
              <a:gd name="T9" fmla="*/ 596 h 596"/>
              <a:gd name="T10" fmla="*/ 687 w 687"/>
              <a:gd name="T11" fmla="*/ 596 h 596"/>
              <a:gd name="T12" fmla="*/ 687 w 687"/>
              <a:gd name="T13" fmla="*/ 340 h 596"/>
              <a:gd name="T14" fmla="*/ 439 w 687"/>
              <a:gd name="T15" fmla="*/ 340 h 596"/>
              <a:gd name="T16" fmla="*/ 396 w 687"/>
              <a:gd name="T17" fmla="*/ 418 h 596"/>
              <a:gd name="T18" fmla="*/ 289 w 687"/>
              <a:gd name="T19" fmla="*/ 418 h 596"/>
              <a:gd name="T20" fmla="*/ 248 w 687"/>
              <a:gd name="T21" fmla="*/ 340 h 596"/>
              <a:gd name="T22" fmla="*/ 86 w 687"/>
              <a:gd name="T23" fmla="*/ 340 h 596"/>
              <a:gd name="T24" fmla="*/ 172 w 687"/>
              <a:gd name="T25" fmla="*/ 78 h 596"/>
              <a:gd name="T26" fmla="*/ 516 w 687"/>
              <a:gd name="T27" fmla="*/ 78 h 596"/>
              <a:gd name="T28" fmla="*/ 601 w 687"/>
              <a:gd name="T29" fmla="*/ 340 h 596"/>
              <a:gd name="T30" fmla="*/ 439 w 687"/>
              <a:gd name="T31" fmla="*/ 34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7" h="596">
                <a:moveTo>
                  <a:pt x="687" y="340"/>
                </a:moveTo>
                <a:lnTo>
                  <a:pt x="558" y="0"/>
                </a:lnTo>
                <a:lnTo>
                  <a:pt x="129" y="0"/>
                </a:lnTo>
                <a:lnTo>
                  <a:pt x="0" y="340"/>
                </a:lnTo>
                <a:lnTo>
                  <a:pt x="0" y="596"/>
                </a:lnTo>
                <a:lnTo>
                  <a:pt x="687" y="596"/>
                </a:lnTo>
                <a:lnTo>
                  <a:pt x="687" y="340"/>
                </a:lnTo>
                <a:close/>
                <a:moveTo>
                  <a:pt x="439" y="340"/>
                </a:moveTo>
                <a:lnTo>
                  <a:pt x="396" y="418"/>
                </a:lnTo>
                <a:lnTo>
                  <a:pt x="289" y="418"/>
                </a:lnTo>
                <a:lnTo>
                  <a:pt x="248" y="340"/>
                </a:lnTo>
                <a:lnTo>
                  <a:pt x="86" y="340"/>
                </a:lnTo>
                <a:lnTo>
                  <a:pt x="172" y="78"/>
                </a:lnTo>
                <a:lnTo>
                  <a:pt x="516" y="78"/>
                </a:lnTo>
                <a:lnTo>
                  <a:pt x="601" y="340"/>
                </a:lnTo>
                <a:lnTo>
                  <a:pt x="439" y="3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2" name="组合 191"/>
          <p:cNvGrpSpPr/>
          <p:nvPr/>
        </p:nvGrpSpPr>
        <p:grpSpPr>
          <a:xfrm rot="20832090">
            <a:off x="5598444" y="4290468"/>
            <a:ext cx="443835" cy="462262"/>
            <a:chOff x="8229085" y="937031"/>
            <a:chExt cx="443835" cy="462262"/>
          </a:xfrm>
        </p:grpSpPr>
        <p:sp>
          <p:nvSpPr>
            <p:cNvPr id="35" name="Freeform 15"/>
            <p:cNvSpPr>
              <a:spLocks/>
            </p:cNvSpPr>
            <p:nvPr/>
          </p:nvSpPr>
          <p:spPr bwMode="auto">
            <a:xfrm flipH="1">
              <a:off x="8229085" y="1136690"/>
              <a:ext cx="437259" cy="262603"/>
            </a:xfrm>
            <a:custGeom>
              <a:avLst/>
              <a:gdLst>
                <a:gd name="T0" fmla="*/ 130 w 223"/>
                <a:gd name="T1" fmla="*/ 119 h 164"/>
                <a:gd name="T2" fmla="*/ 112 w 223"/>
                <a:gd name="T3" fmla="*/ 112 h 164"/>
                <a:gd name="T4" fmla="*/ 0 w 223"/>
                <a:gd name="T5" fmla="*/ 0 h 164"/>
                <a:gd name="T6" fmla="*/ 3 w 223"/>
                <a:gd name="T7" fmla="*/ 32 h 164"/>
                <a:gd name="T8" fmla="*/ 9 w 223"/>
                <a:gd name="T9" fmla="*/ 44 h 164"/>
                <a:gd name="T10" fmla="*/ 125 w 223"/>
                <a:gd name="T11" fmla="*/ 161 h 164"/>
                <a:gd name="T12" fmla="*/ 135 w 223"/>
                <a:gd name="T13" fmla="*/ 161 h 164"/>
                <a:gd name="T14" fmla="*/ 220 w 223"/>
                <a:gd name="T15" fmla="*/ 76 h 164"/>
                <a:gd name="T16" fmla="*/ 220 w 223"/>
                <a:gd name="T17" fmla="*/ 66 h 164"/>
                <a:gd name="T18" fmla="*/ 207 w 223"/>
                <a:gd name="T19" fmla="*/ 53 h 164"/>
                <a:gd name="T20" fmla="*/ 149 w 223"/>
                <a:gd name="T21" fmla="*/ 112 h 164"/>
                <a:gd name="T22" fmla="*/ 130 w 223"/>
                <a:gd name="T23" fmla="*/ 11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 h="164">
                  <a:moveTo>
                    <a:pt x="130" y="119"/>
                  </a:moveTo>
                  <a:cubicBezTo>
                    <a:pt x="123" y="119"/>
                    <a:pt x="117" y="116"/>
                    <a:pt x="112" y="112"/>
                  </a:cubicBezTo>
                  <a:cubicBezTo>
                    <a:pt x="0" y="0"/>
                    <a:pt x="0" y="0"/>
                    <a:pt x="0" y="0"/>
                  </a:cubicBezTo>
                  <a:cubicBezTo>
                    <a:pt x="3" y="32"/>
                    <a:pt x="3" y="32"/>
                    <a:pt x="3" y="32"/>
                  </a:cubicBezTo>
                  <a:cubicBezTo>
                    <a:pt x="3" y="36"/>
                    <a:pt x="6" y="41"/>
                    <a:pt x="9" y="44"/>
                  </a:cubicBezTo>
                  <a:cubicBezTo>
                    <a:pt x="125" y="161"/>
                    <a:pt x="125" y="161"/>
                    <a:pt x="125" y="161"/>
                  </a:cubicBezTo>
                  <a:cubicBezTo>
                    <a:pt x="128" y="164"/>
                    <a:pt x="133" y="164"/>
                    <a:pt x="135" y="161"/>
                  </a:cubicBezTo>
                  <a:cubicBezTo>
                    <a:pt x="220" y="76"/>
                    <a:pt x="220" y="76"/>
                    <a:pt x="220" y="76"/>
                  </a:cubicBezTo>
                  <a:cubicBezTo>
                    <a:pt x="223" y="73"/>
                    <a:pt x="223" y="69"/>
                    <a:pt x="220" y="66"/>
                  </a:cubicBezTo>
                  <a:cubicBezTo>
                    <a:pt x="207" y="53"/>
                    <a:pt x="207" y="53"/>
                    <a:pt x="207" y="53"/>
                  </a:cubicBezTo>
                  <a:cubicBezTo>
                    <a:pt x="149" y="112"/>
                    <a:pt x="149" y="112"/>
                    <a:pt x="149" y="112"/>
                  </a:cubicBezTo>
                  <a:cubicBezTo>
                    <a:pt x="144" y="116"/>
                    <a:pt x="137" y="119"/>
                    <a:pt x="130" y="11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6"/>
            <p:cNvSpPr>
              <a:spLocks noEditPoints="1"/>
            </p:cNvSpPr>
            <p:nvPr/>
          </p:nvSpPr>
          <p:spPr bwMode="auto">
            <a:xfrm flipH="1">
              <a:off x="8229085" y="937031"/>
              <a:ext cx="443835" cy="360064"/>
            </a:xfrm>
            <a:custGeom>
              <a:avLst/>
              <a:gdLst>
                <a:gd name="T0" fmla="*/ 107 w 226"/>
                <a:gd name="T1" fmla="*/ 12 h 225"/>
                <a:gd name="T2" fmla="*/ 94 w 226"/>
                <a:gd name="T3" fmla="*/ 6 h 225"/>
                <a:gd name="T4" fmla="*/ 31 w 226"/>
                <a:gd name="T5" fmla="*/ 0 h 225"/>
                <a:gd name="T6" fmla="*/ 30 w 226"/>
                <a:gd name="T7" fmla="*/ 0 h 225"/>
                <a:gd name="T8" fmla="*/ 19 w 226"/>
                <a:gd name="T9" fmla="*/ 4 h 225"/>
                <a:gd name="T10" fmla="*/ 5 w 226"/>
                <a:gd name="T11" fmla="*/ 19 h 225"/>
                <a:gd name="T12" fmla="*/ 0 w 226"/>
                <a:gd name="T13" fmla="*/ 31 h 225"/>
                <a:gd name="T14" fmla="*/ 6 w 226"/>
                <a:gd name="T15" fmla="*/ 94 h 225"/>
                <a:gd name="T16" fmla="*/ 12 w 226"/>
                <a:gd name="T17" fmla="*/ 107 h 225"/>
                <a:gd name="T18" fmla="*/ 128 w 226"/>
                <a:gd name="T19" fmla="*/ 223 h 225"/>
                <a:gd name="T20" fmla="*/ 133 w 226"/>
                <a:gd name="T21" fmla="*/ 225 h 225"/>
                <a:gd name="T22" fmla="*/ 138 w 226"/>
                <a:gd name="T23" fmla="*/ 223 h 225"/>
                <a:gd name="T24" fmla="*/ 223 w 226"/>
                <a:gd name="T25" fmla="*/ 138 h 225"/>
                <a:gd name="T26" fmla="*/ 223 w 226"/>
                <a:gd name="T27" fmla="*/ 128 h 225"/>
                <a:gd name="T28" fmla="*/ 107 w 226"/>
                <a:gd name="T29" fmla="*/ 12 h 225"/>
                <a:gd name="T30" fmla="*/ 27 w 226"/>
                <a:gd name="T31" fmla="*/ 27 h 225"/>
                <a:gd name="T32" fmla="*/ 38 w 226"/>
                <a:gd name="T33" fmla="*/ 23 h 225"/>
                <a:gd name="T34" fmla="*/ 49 w 226"/>
                <a:gd name="T35" fmla="*/ 27 h 225"/>
                <a:gd name="T36" fmla="*/ 49 w 226"/>
                <a:gd name="T37" fmla="*/ 49 h 225"/>
                <a:gd name="T38" fmla="*/ 38 w 226"/>
                <a:gd name="T39" fmla="*/ 54 h 225"/>
                <a:gd name="T40" fmla="*/ 27 w 226"/>
                <a:gd name="T41" fmla="*/ 49 h 225"/>
                <a:gd name="T42" fmla="*/ 27 w 226"/>
                <a:gd name="T43" fmla="*/ 27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6" h="225">
                  <a:moveTo>
                    <a:pt x="107" y="12"/>
                  </a:moveTo>
                  <a:cubicBezTo>
                    <a:pt x="104" y="9"/>
                    <a:pt x="98" y="6"/>
                    <a:pt x="94" y="6"/>
                  </a:cubicBezTo>
                  <a:cubicBezTo>
                    <a:pt x="31" y="0"/>
                    <a:pt x="31" y="0"/>
                    <a:pt x="31" y="0"/>
                  </a:cubicBezTo>
                  <a:cubicBezTo>
                    <a:pt x="31" y="0"/>
                    <a:pt x="31" y="0"/>
                    <a:pt x="30" y="0"/>
                  </a:cubicBezTo>
                  <a:cubicBezTo>
                    <a:pt x="26" y="0"/>
                    <a:pt x="22" y="2"/>
                    <a:pt x="19" y="4"/>
                  </a:cubicBezTo>
                  <a:cubicBezTo>
                    <a:pt x="5" y="19"/>
                    <a:pt x="5" y="19"/>
                    <a:pt x="5" y="19"/>
                  </a:cubicBezTo>
                  <a:cubicBezTo>
                    <a:pt x="2" y="22"/>
                    <a:pt x="0" y="27"/>
                    <a:pt x="0" y="31"/>
                  </a:cubicBezTo>
                  <a:cubicBezTo>
                    <a:pt x="6" y="94"/>
                    <a:pt x="6" y="94"/>
                    <a:pt x="6" y="94"/>
                  </a:cubicBezTo>
                  <a:cubicBezTo>
                    <a:pt x="6" y="98"/>
                    <a:pt x="9" y="104"/>
                    <a:pt x="12" y="107"/>
                  </a:cubicBezTo>
                  <a:cubicBezTo>
                    <a:pt x="128" y="223"/>
                    <a:pt x="128" y="223"/>
                    <a:pt x="128" y="223"/>
                  </a:cubicBezTo>
                  <a:cubicBezTo>
                    <a:pt x="130" y="225"/>
                    <a:pt x="131" y="225"/>
                    <a:pt x="133" y="225"/>
                  </a:cubicBezTo>
                  <a:cubicBezTo>
                    <a:pt x="135" y="225"/>
                    <a:pt x="137" y="225"/>
                    <a:pt x="138" y="223"/>
                  </a:cubicBezTo>
                  <a:cubicBezTo>
                    <a:pt x="223" y="138"/>
                    <a:pt x="223" y="138"/>
                    <a:pt x="223" y="138"/>
                  </a:cubicBezTo>
                  <a:cubicBezTo>
                    <a:pt x="226" y="136"/>
                    <a:pt x="226" y="131"/>
                    <a:pt x="223" y="128"/>
                  </a:cubicBezTo>
                  <a:lnTo>
                    <a:pt x="107" y="12"/>
                  </a:lnTo>
                  <a:close/>
                  <a:moveTo>
                    <a:pt x="27" y="27"/>
                  </a:moveTo>
                  <a:cubicBezTo>
                    <a:pt x="30" y="24"/>
                    <a:pt x="34" y="23"/>
                    <a:pt x="38" y="23"/>
                  </a:cubicBezTo>
                  <a:cubicBezTo>
                    <a:pt x="42" y="23"/>
                    <a:pt x="46" y="24"/>
                    <a:pt x="49" y="27"/>
                  </a:cubicBezTo>
                  <a:cubicBezTo>
                    <a:pt x="55" y="33"/>
                    <a:pt x="55" y="43"/>
                    <a:pt x="49" y="49"/>
                  </a:cubicBezTo>
                  <a:cubicBezTo>
                    <a:pt x="46" y="52"/>
                    <a:pt x="42" y="54"/>
                    <a:pt x="38" y="54"/>
                  </a:cubicBezTo>
                  <a:cubicBezTo>
                    <a:pt x="34" y="54"/>
                    <a:pt x="30" y="52"/>
                    <a:pt x="27" y="49"/>
                  </a:cubicBezTo>
                  <a:cubicBezTo>
                    <a:pt x="21" y="43"/>
                    <a:pt x="21" y="33"/>
                    <a:pt x="27" y="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1" name="组合 210"/>
          <p:cNvGrpSpPr/>
          <p:nvPr/>
        </p:nvGrpSpPr>
        <p:grpSpPr>
          <a:xfrm>
            <a:off x="5366008" y="3894942"/>
            <a:ext cx="438195" cy="321174"/>
            <a:chOff x="8172373" y="-3598284"/>
            <a:chExt cx="567122" cy="320132"/>
          </a:xfrm>
        </p:grpSpPr>
        <p:sp>
          <p:nvSpPr>
            <p:cNvPr id="37" name="Freeform 17"/>
            <p:cNvSpPr>
              <a:spLocks/>
            </p:cNvSpPr>
            <p:nvPr/>
          </p:nvSpPr>
          <p:spPr bwMode="auto">
            <a:xfrm flipH="1">
              <a:off x="8172373" y="-3513006"/>
              <a:ext cx="567122" cy="234854"/>
            </a:xfrm>
            <a:custGeom>
              <a:avLst/>
              <a:gdLst>
                <a:gd name="T0" fmla="*/ 18 w 289"/>
                <a:gd name="T1" fmla="*/ 139 h 147"/>
                <a:gd name="T2" fmla="*/ 26 w 289"/>
                <a:gd name="T3" fmla="*/ 147 h 147"/>
                <a:gd name="T4" fmla="*/ 264 w 289"/>
                <a:gd name="T5" fmla="*/ 147 h 147"/>
                <a:gd name="T6" fmla="*/ 272 w 289"/>
                <a:gd name="T7" fmla="*/ 139 h 147"/>
                <a:gd name="T8" fmla="*/ 289 w 289"/>
                <a:gd name="T9" fmla="*/ 0 h 147"/>
                <a:gd name="T10" fmla="*/ 0 w 289"/>
                <a:gd name="T11" fmla="*/ 0 h 147"/>
                <a:gd name="T12" fmla="*/ 18 w 289"/>
                <a:gd name="T13" fmla="*/ 139 h 147"/>
              </a:gdLst>
              <a:ahLst/>
              <a:cxnLst>
                <a:cxn ang="0">
                  <a:pos x="T0" y="T1"/>
                </a:cxn>
                <a:cxn ang="0">
                  <a:pos x="T2" y="T3"/>
                </a:cxn>
                <a:cxn ang="0">
                  <a:pos x="T4" y="T5"/>
                </a:cxn>
                <a:cxn ang="0">
                  <a:pos x="T6" y="T7"/>
                </a:cxn>
                <a:cxn ang="0">
                  <a:pos x="T8" y="T9"/>
                </a:cxn>
                <a:cxn ang="0">
                  <a:pos x="T10" y="T11"/>
                </a:cxn>
                <a:cxn ang="0">
                  <a:pos x="T12" y="T13"/>
                </a:cxn>
              </a:cxnLst>
              <a:rect l="0" t="0" r="r" b="b"/>
              <a:pathLst>
                <a:path w="289" h="147">
                  <a:moveTo>
                    <a:pt x="18" y="139"/>
                  </a:moveTo>
                  <a:cubicBezTo>
                    <a:pt x="18" y="143"/>
                    <a:pt x="21" y="147"/>
                    <a:pt x="26" y="147"/>
                  </a:cubicBezTo>
                  <a:cubicBezTo>
                    <a:pt x="264" y="147"/>
                    <a:pt x="264" y="147"/>
                    <a:pt x="264" y="147"/>
                  </a:cubicBezTo>
                  <a:cubicBezTo>
                    <a:pt x="268" y="147"/>
                    <a:pt x="272" y="143"/>
                    <a:pt x="272" y="139"/>
                  </a:cubicBezTo>
                  <a:cubicBezTo>
                    <a:pt x="289" y="0"/>
                    <a:pt x="289" y="0"/>
                    <a:pt x="289" y="0"/>
                  </a:cubicBezTo>
                  <a:cubicBezTo>
                    <a:pt x="0" y="0"/>
                    <a:pt x="0" y="0"/>
                    <a:pt x="0" y="0"/>
                  </a:cubicBezTo>
                  <a:lnTo>
                    <a:pt x="18" y="1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8"/>
            <p:cNvSpPr>
              <a:spLocks/>
            </p:cNvSpPr>
            <p:nvPr/>
          </p:nvSpPr>
          <p:spPr bwMode="auto">
            <a:xfrm flipH="1">
              <a:off x="8206072" y="-3598284"/>
              <a:ext cx="498081" cy="56175"/>
            </a:xfrm>
            <a:custGeom>
              <a:avLst/>
              <a:gdLst>
                <a:gd name="T0" fmla="*/ 254 w 254"/>
                <a:gd name="T1" fmla="*/ 32 h 35"/>
                <a:gd name="T2" fmla="*/ 246 w 254"/>
                <a:gd name="T3" fmla="*/ 25 h 35"/>
                <a:gd name="T4" fmla="*/ 107 w 254"/>
                <a:gd name="T5" fmla="*/ 25 h 35"/>
                <a:gd name="T6" fmla="*/ 98 w 254"/>
                <a:gd name="T7" fmla="*/ 7 h 35"/>
                <a:gd name="T8" fmla="*/ 87 w 254"/>
                <a:gd name="T9" fmla="*/ 0 h 35"/>
                <a:gd name="T10" fmla="*/ 39 w 254"/>
                <a:gd name="T11" fmla="*/ 0 h 35"/>
                <a:gd name="T12" fmla="*/ 28 w 254"/>
                <a:gd name="T13" fmla="*/ 7 h 35"/>
                <a:gd name="T14" fmla="*/ 19 w 254"/>
                <a:gd name="T15" fmla="*/ 25 h 35"/>
                <a:gd name="T16" fmla="*/ 8 w 254"/>
                <a:gd name="T17" fmla="*/ 25 h 35"/>
                <a:gd name="T18" fmla="*/ 0 w 254"/>
                <a:gd name="T19" fmla="*/ 32 h 35"/>
                <a:gd name="T20" fmla="*/ 0 w 254"/>
                <a:gd name="T21" fmla="*/ 35 h 35"/>
                <a:gd name="T22" fmla="*/ 254 w 254"/>
                <a:gd name="T23" fmla="*/ 35 h 35"/>
                <a:gd name="T24" fmla="*/ 254 w 254"/>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35">
                  <a:moveTo>
                    <a:pt x="254" y="32"/>
                  </a:moveTo>
                  <a:cubicBezTo>
                    <a:pt x="254" y="28"/>
                    <a:pt x="250" y="25"/>
                    <a:pt x="246" y="25"/>
                  </a:cubicBezTo>
                  <a:cubicBezTo>
                    <a:pt x="107" y="25"/>
                    <a:pt x="107" y="25"/>
                    <a:pt x="107" y="25"/>
                  </a:cubicBezTo>
                  <a:cubicBezTo>
                    <a:pt x="98" y="7"/>
                    <a:pt x="98" y="7"/>
                    <a:pt x="98" y="7"/>
                  </a:cubicBezTo>
                  <a:cubicBezTo>
                    <a:pt x="96" y="3"/>
                    <a:pt x="91" y="0"/>
                    <a:pt x="87" y="0"/>
                  </a:cubicBezTo>
                  <a:cubicBezTo>
                    <a:pt x="39" y="0"/>
                    <a:pt x="39" y="0"/>
                    <a:pt x="39" y="0"/>
                  </a:cubicBezTo>
                  <a:cubicBezTo>
                    <a:pt x="35" y="0"/>
                    <a:pt x="30" y="3"/>
                    <a:pt x="28" y="7"/>
                  </a:cubicBezTo>
                  <a:cubicBezTo>
                    <a:pt x="19" y="25"/>
                    <a:pt x="19" y="25"/>
                    <a:pt x="19" y="25"/>
                  </a:cubicBezTo>
                  <a:cubicBezTo>
                    <a:pt x="8" y="25"/>
                    <a:pt x="8" y="25"/>
                    <a:pt x="8" y="25"/>
                  </a:cubicBezTo>
                  <a:cubicBezTo>
                    <a:pt x="3" y="25"/>
                    <a:pt x="0" y="28"/>
                    <a:pt x="0" y="32"/>
                  </a:cubicBezTo>
                  <a:cubicBezTo>
                    <a:pt x="0" y="35"/>
                    <a:pt x="0" y="35"/>
                    <a:pt x="0" y="35"/>
                  </a:cubicBezTo>
                  <a:cubicBezTo>
                    <a:pt x="254" y="35"/>
                    <a:pt x="254" y="35"/>
                    <a:pt x="254" y="35"/>
                  </a:cubicBezTo>
                  <a:lnTo>
                    <a:pt x="254"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0" name="组合 209"/>
          <p:cNvGrpSpPr/>
          <p:nvPr/>
        </p:nvGrpSpPr>
        <p:grpSpPr>
          <a:xfrm>
            <a:off x="6473583" y="2340961"/>
            <a:ext cx="464290" cy="321106"/>
            <a:chOff x="8174839" y="-1789166"/>
            <a:chExt cx="564656" cy="390520"/>
          </a:xfrm>
        </p:grpSpPr>
        <p:sp>
          <p:nvSpPr>
            <p:cNvPr id="39" name="Freeform 19"/>
            <p:cNvSpPr>
              <a:spLocks/>
            </p:cNvSpPr>
            <p:nvPr/>
          </p:nvSpPr>
          <p:spPr bwMode="auto">
            <a:xfrm flipH="1">
              <a:off x="8384427" y="-1579355"/>
              <a:ext cx="144657" cy="38578"/>
            </a:xfrm>
            <a:custGeom>
              <a:avLst/>
              <a:gdLst>
                <a:gd name="T0" fmla="*/ 0 w 74"/>
                <a:gd name="T1" fmla="*/ 13 h 24"/>
                <a:gd name="T2" fmla="*/ 11 w 74"/>
                <a:gd name="T3" fmla="*/ 24 h 24"/>
                <a:gd name="T4" fmla="*/ 37 w 74"/>
                <a:gd name="T5" fmla="*/ 17 h 24"/>
                <a:gd name="T6" fmla="*/ 62 w 74"/>
                <a:gd name="T7" fmla="*/ 24 h 24"/>
                <a:gd name="T8" fmla="*/ 74 w 74"/>
                <a:gd name="T9" fmla="*/ 13 h 24"/>
                <a:gd name="T10" fmla="*/ 37 w 74"/>
                <a:gd name="T11" fmla="*/ 0 h 24"/>
                <a:gd name="T12" fmla="*/ 0 w 74"/>
                <a:gd name="T13" fmla="*/ 13 h 24"/>
              </a:gdLst>
              <a:ahLst/>
              <a:cxnLst>
                <a:cxn ang="0">
                  <a:pos x="T0" y="T1"/>
                </a:cxn>
                <a:cxn ang="0">
                  <a:pos x="T2" y="T3"/>
                </a:cxn>
                <a:cxn ang="0">
                  <a:pos x="T4" y="T5"/>
                </a:cxn>
                <a:cxn ang="0">
                  <a:pos x="T6" y="T7"/>
                </a:cxn>
                <a:cxn ang="0">
                  <a:pos x="T8" y="T9"/>
                </a:cxn>
                <a:cxn ang="0">
                  <a:pos x="T10" y="T11"/>
                </a:cxn>
                <a:cxn ang="0">
                  <a:pos x="T12" y="T13"/>
                </a:cxn>
              </a:cxnLst>
              <a:rect l="0" t="0" r="r" b="b"/>
              <a:pathLst>
                <a:path w="74" h="24">
                  <a:moveTo>
                    <a:pt x="0" y="13"/>
                  </a:moveTo>
                  <a:cubicBezTo>
                    <a:pt x="11" y="24"/>
                    <a:pt x="11" y="24"/>
                    <a:pt x="11" y="24"/>
                  </a:cubicBezTo>
                  <a:cubicBezTo>
                    <a:pt x="19" y="20"/>
                    <a:pt x="27" y="17"/>
                    <a:pt x="37" y="17"/>
                  </a:cubicBezTo>
                  <a:cubicBezTo>
                    <a:pt x="46" y="17"/>
                    <a:pt x="55" y="20"/>
                    <a:pt x="62" y="24"/>
                  </a:cubicBezTo>
                  <a:cubicBezTo>
                    <a:pt x="74" y="13"/>
                    <a:pt x="74" y="13"/>
                    <a:pt x="74" y="13"/>
                  </a:cubicBezTo>
                  <a:cubicBezTo>
                    <a:pt x="63" y="5"/>
                    <a:pt x="50" y="0"/>
                    <a:pt x="37" y="0"/>
                  </a:cubicBezTo>
                  <a:cubicBezTo>
                    <a:pt x="23" y="0"/>
                    <a:pt x="10" y="5"/>
                    <a:pt x="0" y="1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0"/>
            <p:cNvSpPr>
              <a:spLocks/>
            </p:cNvSpPr>
            <p:nvPr/>
          </p:nvSpPr>
          <p:spPr bwMode="auto">
            <a:xfrm flipH="1">
              <a:off x="8264428" y="-1737729"/>
              <a:ext cx="386300" cy="102199"/>
            </a:xfrm>
            <a:custGeom>
              <a:avLst/>
              <a:gdLst>
                <a:gd name="T0" fmla="*/ 184 w 197"/>
                <a:gd name="T1" fmla="*/ 64 h 64"/>
                <a:gd name="T2" fmla="*/ 197 w 197"/>
                <a:gd name="T3" fmla="*/ 50 h 64"/>
                <a:gd name="T4" fmla="*/ 0 w 197"/>
                <a:gd name="T5" fmla="*/ 51 h 64"/>
                <a:gd name="T6" fmla="*/ 13 w 197"/>
                <a:gd name="T7" fmla="*/ 64 h 64"/>
                <a:gd name="T8" fmla="*/ 184 w 197"/>
                <a:gd name="T9" fmla="*/ 64 h 64"/>
              </a:gdLst>
              <a:ahLst/>
              <a:cxnLst>
                <a:cxn ang="0">
                  <a:pos x="T0" y="T1"/>
                </a:cxn>
                <a:cxn ang="0">
                  <a:pos x="T2" y="T3"/>
                </a:cxn>
                <a:cxn ang="0">
                  <a:pos x="T4" y="T5"/>
                </a:cxn>
                <a:cxn ang="0">
                  <a:pos x="T6" y="T7"/>
                </a:cxn>
                <a:cxn ang="0">
                  <a:pos x="T8" y="T9"/>
                </a:cxn>
              </a:cxnLst>
              <a:rect l="0" t="0" r="r" b="b"/>
              <a:pathLst>
                <a:path w="197" h="64">
                  <a:moveTo>
                    <a:pt x="184" y="64"/>
                  </a:moveTo>
                  <a:cubicBezTo>
                    <a:pt x="197" y="50"/>
                    <a:pt x="197" y="50"/>
                    <a:pt x="197" y="50"/>
                  </a:cubicBezTo>
                  <a:cubicBezTo>
                    <a:pt x="145" y="0"/>
                    <a:pt x="52" y="0"/>
                    <a:pt x="0" y="51"/>
                  </a:cubicBezTo>
                  <a:cubicBezTo>
                    <a:pt x="13" y="64"/>
                    <a:pt x="13" y="64"/>
                    <a:pt x="13" y="64"/>
                  </a:cubicBezTo>
                  <a:cubicBezTo>
                    <a:pt x="62" y="20"/>
                    <a:pt x="135" y="20"/>
                    <a:pt x="184" y="6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1"/>
            <p:cNvSpPr>
              <a:spLocks/>
            </p:cNvSpPr>
            <p:nvPr/>
          </p:nvSpPr>
          <p:spPr bwMode="auto">
            <a:xfrm flipH="1">
              <a:off x="8323606" y="-1662603"/>
              <a:ext cx="266301" cy="77157"/>
            </a:xfrm>
            <a:custGeom>
              <a:avLst/>
              <a:gdLst>
                <a:gd name="T0" fmla="*/ 0 w 136"/>
                <a:gd name="T1" fmla="*/ 34 h 48"/>
                <a:gd name="T2" fmla="*/ 13 w 136"/>
                <a:gd name="T3" fmla="*/ 48 h 48"/>
                <a:gd name="T4" fmla="*/ 122 w 136"/>
                <a:gd name="T5" fmla="*/ 47 h 48"/>
                <a:gd name="T6" fmla="*/ 136 w 136"/>
                <a:gd name="T7" fmla="*/ 34 h 48"/>
                <a:gd name="T8" fmla="*/ 0 w 136"/>
                <a:gd name="T9" fmla="*/ 34 h 48"/>
              </a:gdLst>
              <a:ahLst/>
              <a:cxnLst>
                <a:cxn ang="0">
                  <a:pos x="T0" y="T1"/>
                </a:cxn>
                <a:cxn ang="0">
                  <a:pos x="T2" y="T3"/>
                </a:cxn>
                <a:cxn ang="0">
                  <a:pos x="T4" y="T5"/>
                </a:cxn>
                <a:cxn ang="0">
                  <a:pos x="T6" y="T7"/>
                </a:cxn>
                <a:cxn ang="0">
                  <a:pos x="T8" y="T9"/>
                </a:cxn>
              </a:cxnLst>
              <a:rect l="0" t="0" r="r" b="b"/>
              <a:pathLst>
                <a:path w="136" h="48">
                  <a:moveTo>
                    <a:pt x="0" y="34"/>
                  </a:moveTo>
                  <a:cubicBezTo>
                    <a:pt x="13" y="48"/>
                    <a:pt x="13" y="48"/>
                    <a:pt x="13" y="48"/>
                  </a:cubicBezTo>
                  <a:cubicBezTo>
                    <a:pt x="45" y="21"/>
                    <a:pt x="91" y="21"/>
                    <a:pt x="122" y="47"/>
                  </a:cubicBezTo>
                  <a:cubicBezTo>
                    <a:pt x="136" y="34"/>
                    <a:pt x="136" y="34"/>
                    <a:pt x="136" y="34"/>
                  </a:cubicBezTo>
                  <a:cubicBezTo>
                    <a:pt x="97" y="0"/>
                    <a:pt x="39" y="0"/>
                    <a:pt x="0" y="3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2"/>
            <p:cNvSpPr>
              <a:spLocks noEditPoints="1"/>
            </p:cNvSpPr>
            <p:nvPr/>
          </p:nvSpPr>
          <p:spPr bwMode="auto">
            <a:xfrm flipH="1">
              <a:off x="8174839" y="-1789166"/>
              <a:ext cx="564656" cy="390520"/>
            </a:xfrm>
            <a:custGeom>
              <a:avLst/>
              <a:gdLst>
                <a:gd name="T0" fmla="*/ 144 w 288"/>
                <a:gd name="T1" fmla="*/ 0 h 244"/>
                <a:gd name="T2" fmla="*/ 144 w 288"/>
                <a:gd name="T3" fmla="*/ 0 h 244"/>
                <a:gd name="T4" fmla="*/ 0 w 288"/>
                <a:gd name="T5" fmla="*/ 0 h 244"/>
                <a:gd name="T6" fmla="*/ 0 w 288"/>
                <a:gd name="T7" fmla="*/ 244 h 244"/>
                <a:gd name="T8" fmla="*/ 73 w 288"/>
                <a:gd name="T9" fmla="*/ 244 h 244"/>
                <a:gd name="T10" fmla="*/ 73 w 288"/>
                <a:gd name="T11" fmla="*/ 218 h 244"/>
                <a:gd name="T12" fmla="*/ 108 w 288"/>
                <a:gd name="T13" fmla="*/ 205 h 244"/>
                <a:gd name="T14" fmla="*/ 144 w 288"/>
                <a:gd name="T15" fmla="*/ 205 h 244"/>
                <a:gd name="T16" fmla="*/ 144 w 288"/>
                <a:gd name="T17" fmla="*/ 205 h 244"/>
                <a:gd name="T18" fmla="*/ 181 w 288"/>
                <a:gd name="T19" fmla="*/ 205 h 244"/>
                <a:gd name="T20" fmla="*/ 216 w 288"/>
                <a:gd name="T21" fmla="*/ 218 h 244"/>
                <a:gd name="T22" fmla="*/ 216 w 288"/>
                <a:gd name="T23" fmla="*/ 244 h 244"/>
                <a:gd name="T24" fmla="*/ 288 w 288"/>
                <a:gd name="T25" fmla="*/ 244 h 244"/>
                <a:gd name="T26" fmla="*/ 288 w 288"/>
                <a:gd name="T27" fmla="*/ 0 h 244"/>
                <a:gd name="T28" fmla="*/ 144 w 288"/>
                <a:gd name="T29" fmla="*/ 0 h 244"/>
                <a:gd name="T30" fmla="*/ 270 w 288"/>
                <a:gd name="T31" fmla="*/ 180 h 244"/>
                <a:gd name="T32" fmla="*/ 18 w 288"/>
                <a:gd name="T33" fmla="*/ 180 h 244"/>
                <a:gd name="T34" fmla="*/ 18 w 288"/>
                <a:gd name="T35" fmla="*/ 18 h 244"/>
                <a:gd name="T36" fmla="*/ 270 w 288"/>
                <a:gd name="T37" fmla="*/ 18 h 244"/>
                <a:gd name="T38" fmla="*/ 270 w 288"/>
                <a:gd name="T39" fmla="*/ 18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44">
                  <a:moveTo>
                    <a:pt x="144" y="0"/>
                  </a:moveTo>
                  <a:cubicBezTo>
                    <a:pt x="144" y="0"/>
                    <a:pt x="144" y="0"/>
                    <a:pt x="144" y="0"/>
                  </a:cubicBezTo>
                  <a:cubicBezTo>
                    <a:pt x="0" y="0"/>
                    <a:pt x="0" y="0"/>
                    <a:pt x="0" y="0"/>
                  </a:cubicBezTo>
                  <a:cubicBezTo>
                    <a:pt x="0" y="244"/>
                    <a:pt x="0" y="244"/>
                    <a:pt x="0" y="244"/>
                  </a:cubicBezTo>
                  <a:cubicBezTo>
                    <a:pt x="73" y="244"/>
                    <a:pt x="73" y="244"/>
                    <a:pt x="73" y="244"/>
                  </a:cubicBezTo>
                  <a:cubicBezTo>
                    <a:pt x="73" y="218"/>
                    <a:pt x="73" y="218"/>
                    <a:pt x="73" y="218"/>
                  </a:cubicBezTo>
                  <a:cubicBezTo>
                    <a:pt x="73" y="205"/>
                    <a:pt x="88" y="205"/>
                    <a:pt x="108" y="205"/>
                  </a:cubicBezTo>
                  <a:cubicBezTo>
                    <a:pt x="144" y="205"/>
                    <a:pt x="144" y="205"/>
                    <a:pt x="144" y="205"/>
                  </a:cubicBezTo>
                  <a:cubicBezTo>
                    <a:pt x="144" y="205"/>
                    <a:pt x="144" y="205"/>
                    <a:pt x="144" y="205"/>
                  </a:cubicBezTo>
                  <a:cubicBezTo>
                    <a:pt x="181" y="205"/>
                    <a:pt x="181" y="205"/>
                    <a:pt x="181" y="205"/>
                  </a:cubicBezTo>
                  <a:cubicBezTo>
                    <a:pt x="201" y="205"/>
                    <a:pt x="216" y="205"/>
                    <a:pt x="216" y="218"/>
                  </a:cubicBezTo>
                  <a:cubicBezTo>
                    <a:pt x="216" y="244"/>
                    <a:pt x="216" y="244"/>
                    <a:pt x="216" y="244"/>
                  </a:cubicBezTo>
                  <a:cubicBezTo>
                    <a:pt x="288" y="244"/>
                    <a:pt x="288" y="244"/>
                    <a:pt x="288" y="244"/>
                  </a:cubicBezTo>
                  <a:cubicBezTo>
                    <a:pt x="288" y="0"/>
                    <a:pt x="288" y="0"/>
                    <a:pt x="288" y="0"/>
                  </a:cubicBezTo>
                  <a:lnTo>
                    <a:pt x="144" y="0"/>
                  </a:lnTo>
                  <a:close/>
                  <a:moveTo>
                    <a:pt x="270" y="180"/>
                  </a:moveTo>
                  <a:cubicBezTo>
                    <a:pt x="18" y="180"/>
                    <a:pt x="18" y="180"/>
                    <a:pt x="18" y="180"/>
                  </a:cubicBezTo>
                  <a:cubicBezTo>
                    <a:pt x="18" y="18"/>
                    <a:pt x="18" y="18"/>
                    <a:pt x="18" y="18"/>
                  </a:cubicBezTo>
                  <a:cubicBezTo>
                    <a:pt x="270" y="18"/>
                    <a:pt x="270" y="18"/>
                    <a:pt x="270" y="18"/>
                  </a:cubicBezTo>
                  <a:lnTo>
                    <a:pt x="270"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8" name="组合 187"/>
          <p:cNvGrpSpPr/>
          <p:nvPr/>
        </p:nvGrpSpPr>
        <p:grpSpPr>
          <a:xfrm rot="21435868">
            <a:off x="5151105" y="3373969"/>
            <a:ext cx="466026" cy="460909"/>
            <a:chOff x="8225798" y="15213"/>
            <a:chExt cx="466026" cy="460909"/>
          </a:xfrm>
        </p:grpSpPr>
        <p:sp>
          <p:nvSpPr>
            <p:cNvPr id="51" name="Freeform 23"/>
            <p:cNvSpPr>
              <a:spLocks noEditPoints="1"/>
            </p:cNvSpPr>
            <p:nvPr/>
          </p:nvSpPr>
          <p:spPr bwMode="auto">
            <a:xfrm flipH="1">
              <a:off x="8225798" y="15213"/>
              <a:ext cx="466026" cy="460909"/>
            </a:xfrm>
            <a:custGeom>
              <a:avLst/>
              <a:gdLst>
                <a:gd name="T0" fmla="*/ 236 w 238"/>
                <a:gd name="T1" fmla="*/ 77 h 288"/>
                <a:gd name="T2" fmla="*/ 225 w 238"/>
                <a:gd name="T3" fmla="*/ 61 h 288"/>
                <a:gd name="T4" fmla="*/ 216 w 238"/>
                <a:gd name="T5" fmla="*/ 56 h 288"/>
                <a:gd name="T6" fmla="*/ 190 w 238"/>
                <a:gd name="T7" fmla="*/ 56 h 288"/>
                <a:gd name="T8" fmla="*/ 190 w 238"/>
                <a:gd name="T9" fmla="*/ 34 h 288"/>
                <a:gd name="T10" fmla="*/ 186 w 238"/>
                <a:gd name="T11" fmla="*/ 23 h 288"/>
                <a:gd name="T12" fmla="*/ 168 w 238"/>
                <a:gd name="T13" fmla="*/ 5 h 288"/>
                <a:gd name="T14" fmla="*/ 157 w 238"/>
                <a:gd name="T15" fmla="*/ 0 h 288"/>
                <a:gd name="T16" fmla="*/ 81 w 238"/>
                <a:gd name="T17" fmla="*/ 0 h 288"/>
                <a:gd name="T18" fmla="*/ 70 w 238"/>
                <a:gd name="T19" fmla="*/ 5 h 288"/>
                <a:gd name="T20" fmla="*/ 53 w 238"/>
                <a:gd name="T21" fmla="*/ 22 h 288"/>
                <a:gd name="T22" fmla="*/ 49 w 238"/>
                <a:gd name="T23" fmla="*/ 32 h 288"/>
                <a:gd name="T24" fmla="*/ 49 w 238"/>
                <a:gd name="T25" fmla="*/ 56 h 288"/>
                <a:gd name="T26" fmla="*/ 23 w 238"/>
                <a:gd name="T27" fmla="*/ 56 h 288"/>
                <a:gd name="T28" fmla="*/ 13 w 238"/>
                <a:gd name="T29" fmla="*/ 61 h 288"/>
                <a:gd name="T30" fmla="*/ 2 w 238"/>
                <a:gd name="T31" fmla="*/ 77 h 288"/>
                <a:gd name="T32" fmla="*/ 5 w 238"/>
                <a:gd name="T33" fmla="*/ 82 h 288"/>
                <a:gd name="T34" fmla="*/ 23 w 238"/>
                <a:gd name="T35" fmla="*/ 82 h 288"/>
                <a:gd name="T36" fmla="*/ 23 w 238"/>
                <a:gd name="T37" fmla="*/ 282 h 288"/>
                <a:gd name="T38" fmla="*/ 29 w 238"/>
                <a:gd name="T39" fmla="*/ 288 h 288"/>
                <a:gd name="T40" fmla="*/ 210 w 238"/>
                <a:gd name="T41" fmla="*/ 288 h 288"/>
                <a:gd name="T42" fmla="*/ 216 w 238"/>
                <a:gd name="T43" fmla="*/ 282 h 288"/>
                <a:gd name="T44" fmla="*/ 216 w 238"/>
                <a:gd name="T45" fmla="*/ 82 h 288"/>
                <a:gd name="T46" fmla="*/ 233 w 238"/>
                <a:gd name="T47" fmla="*/ 82 h 288"/>
                <a:gd name="T48" fmla="*/ 236 w 238"/>
                <a:gd name="T49" fmla="*/ 77 h 288"/>
                <a:gd name="T50" fmla="*/ 75 w 238"/>
                <a:gd name="T51" fmla="*/ 54 h 288"/>
                <a:gd name="T52" fmla="*/ 75 w 238"/>
                <a:gd name="T53" fmla="*/ 43 h 288"/>
                <a:gd name="T54" fmla="*/ 79 w 238"/>
                <a:gd name="T55" fmla="*/ 32 h 288"/>
                <a:gd name="T56" fmla="*/ 81 w 238"/>
                <a:gd name="T57" fmla="*/ 30 h 288"/>
                <a:gd name="T58" fmla="*/ 92 w 238"/>
                <a:gd name="T59" fmla="*/ 26 h 288"/>
                <a:gd name="T60" fmla="*/ 146 w 238"/>
                <a:gd name="T61" fmla="*/ 26 h 288"/>
                <a:gd name="T62" fmla="*/ 157 w 238"/>
                <a:gd name="T63" fmla="*/ 30 h 288"/>
                <a:gd name="T64" fmla="*/ 160 w 238"/>
                <a:gd name="T65" fmla="*/ 34 h 288"/>
                <a:gd name="T66" fmla="*/ 165 w 238"/>
                <a:gd name="T67" fmla="*/ 44 h 288"/>
                <a:gd name="T68" fmla="*/ 165 w 238"/>
                <a:gd name="T69" fmla="*/ 54 h 288"/>
                <a:gd name="T70" fmla="*/ 164 w 238"/>
                <a:gd name="T71" fmla="*/ 56 h 288"/>
                <a:gd name="T72" fmla="*/ 75 w 238"/>
                <a:gd name="T73" fmla="*/ 56 h 288"/>
                <a:gd name="T74" fmla="*/ 75 w 238"/>
                <a:gd name="T75" fmla="*/ 54 h 288"/>
                <a:gd name="T76" fmla="*/ 191 w 238"/>
                <a:gd name="T77" fmla="*/ 88 h 288"/>
                <a:gd name="T78" fmla="*/ 191 w 238"/>
                <a:gd name="T79" fmla="*/ 256 h 288"/>
                <a:gd name="T80" fmla="*/ 184 w 238"/>
                <a:gd name="T81" fmla="*/ 262 h 288"/>
                <a:gd name="T82" fmla="*/ 55 w 238"/>
                <a:gd name="T83" fmla="*/ 262 h 288"/>
                <a:gd name="T84" fmla="*/ 49 w 238"/>
                <a:gd name="T85" fmla="*/ 256 h 288"/>
                <a:gd name="T86" fmla="*/ 49 w 238"/>
                <a:gd name="T87" fmla="*/ 88 h 288"/>
                <a:gd name="T88" fmla="*/ 55 w 238"/>
                <a:gd name="T89" fmla="*/ 82 h 288"/>
                <a:gd name="T90" fmla="*/ 87 w 238"/>
                <a:gd name="T91" fmla="*/ 82 h 288"/>
                <a:gd name="T92" fmla="*/ 185 w 238"/>
                <a:gd name="T93" fmla="*/ 82 h 288"/>
                <a:gd name="T94" fmla="*/ 191 w 238"/>
                <a:gd name="T95" fmla="*/ 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 h="288">
                  <a:moveTo>
                    <a:pt x="236" y="77"/>
                  </a:moveTo>
                  <a:cubicBezTo>
                    <a:pt x="225" y="61"/>
                    <a:pt x="225" y="61"/>
                    <a:pt x="225" y="61"/>
                  </a:cubicBezTo>
                  <a:cubicBezTo>
                    <a:pt x="223" y="58"/>
                    <a:pt x="219" y="56"/>
                    <a:pt x="216" y="56"/>
                  </a:cubicBezTo>
                  <a:cubicBezTo>
                    <a:pt x="190" y="56"/>
                    <a:pt x="190" y="56"/>
                    <a:pt x="190" y="56"/>
                  </a:cubicBezTo>
                  <a:cubicBezTo>
                    <a:pt x="190" y="34"/>
                    <a:pt x="190" y="34"/>
                    <a:pt x="190" y="34"/>
                  </a:cubicBezTo>
                  <a:cubicBezTo>
                    <a:pt x="190" y="30"/>
                    <a:pt x="188" y="25"/>
                    <a:pt x="186" y="23"/>
                  </a:cubicBezTo>
                  <a:cubicBezTo>
                    <a:pt x="168" y="5"/>
                    <a:pt x="168" y="5"/>
                    <a:pt x="168" y="5"/>
                  </a:cubicBezTo>
                  <a:cubicBezTo>
                    <a:pt x="165" y="2"/>
                    <a:pt x="160" y="0"/>
                    <a:pt x="157" y="0"/>
                  </a:cubicBezTo>
                  <a:cubicBezTo>
                    <a:pt x="81" y="0"/>
                    <a:pt x="81" y="0"/>
                    <a:pt x="81" y="0"/>
                  </a:cubicBezTo>
                  <a:cubicBezTo>
                    <a:pt x="78" y="0"/>
                    <a:pt x="73" y="2"/>
                    <a:pt x="70" y="5"/>
                  </a:cubicBezTo>
                  <a:cubicBezTo>
                    <a:pt x="53" y="22"/>
                    <a:pt x="53" y="22"/>
                    <a:pt x="53" y="22"/>
                  </a:cubicBezTo>
                  <a:cubicBezTo>
                    <a:pt x="51" y="24"/>
                    <a:pt x="49" y="29"/>
                    <a:pt x="49" y="32"/>
                  </a:cubicBezTo>
                  <a:cubicBezTo>
                    <a:pt x="49" y="56"/>
                    <a:pt x="49" y="56"/>
                    <a:pt x="49" y="56"/>
                  </a:cubicBezTo>
                  <a:cubicBezTo>
                    <a:pt x="23" y="56"/>
                    <a:pt x="23" y="56"/>
                    <a:pt x="23" y="56"/>
                  </a:cubicBezTo>
                  <a:cubicBezTo>
                    <a:pt x="19" y="56"/>
                    <a:pt x="15" y="58"/>
                    <a:pt x="13" y="61"/>
                  </a:cubicBezTo>
                  <a:cubicBezTo>
                    <a:pt x="2" y="77"/>
                    <a:pt x="2" y="77"/>
                    <a:pt x="2" y="77"/>
                  </a:cubicBezTo>
                  <a:cubicBezTo>
                    <a:pt x="0" y="80"/>
                    <a:pt x="2" y="82"/>
                    <a:pt x="5" y="82"/>
                  </a:cubicBezTo>
                  <a:cubicBezTo>
                    <a:pt x="23" y="82"/>
                    <a:pt x="23" y="82"/>
                    <a:pt x="23" y="82"/>
                  </a:cubicBezTo>
                  <a:cubicBezTo>
                    <a:pt x="23" y="282"/>
                    <a:pt x="23" y="282"/>
                    <a:pt x="23" y="282"/>
                  </a:cubicBezTo>
                  <a:cubicBezTo>
                    <a:pt x="23" y="285"/>
                    <a:pt x="26" y="288"/>
                    <a:pt x="29" y="288"/>
                  </a:cubicBezTo>
                  <a:cubicBezTo>
                    <a:pt x="210" y="288"/>
                    <a:pt x="210" y="288"/>
                    <a:pt x="210" y="288"/>
                  </a:cubicBezTo>
                  <a:cubicBezTo>
                    <a:pt x="214" y="288"/>
                    <a:pt x="216" y="285"/>
                    <a:pt x="216" y="282"/>
                  </a:cubicBezTo>
                  <a:cubicBezTo>
                    <a:pt x="216" y="82"/>
                    <a:pt x="216" y="82"/>
                    <a:pt x="216" y="82"/>
                  </a:cubicBezTo>
                  <a:cubicBezTo>
                    <a:pt x="233" y="82"/>
                    <a:pt x="233" y="82"/>
                    <a:pt x="233" y="82"/>
                  </a:cubicBezTo>
                  <a:cubicBezTo>
                    <a:pt x="237" y="82"/>
                    <a:pt x="238" y="80"/>
                    <a:pt x="236" y="77"/>
                  </a:cubicBezTo>
                  <a:moveTo>
                    <a:pt x="75" y="54"/>
                  </a:moveTo>
                  <a:cubicBezTo>
                    <a:pt x="75" y="43"/>
                    <a:pt x="75" y="43"/>
                    <a:pt x="75" y="43"/>
                  </a:cubicBezTo>
                  <a:cubicBezTo>
                    <a:pt x="75" y="40"/>
                    <a:pt x="77" y="35"/>
                    <a:pt x="79" y="32"/>
                  </a:cubicBezTo>
                  <a:cubicBezTo>
                    <a:pt x="81" y="30"/>
                    <a:pt x="81" y="30"/>
                    <a:pt x="81" y="30"/>
                  </a:cubicBezTo>
                  <a:cubicBezTo>
                    <a:pt x="83" y="28"/>
                    <a:pt x="88" y="26"/>
                    <a:pt x="92" y="26"/>
                  </a:cubicBezTo>
                  <a:cubicBezTo>
                    <a:pt x="146" y="26"/>
                    <a:pt x="146" y="26"/>
                    <a:pt x="146" y="26"/>
                  </a:cubicBezTo>
                  <a:cubicBezTo>
                    <a:pt x="150" y="26"/>
                    <a:pt x="155" y="28"/>
                    <a:pt x="157" y="30"/>
                  </a:cubicBezTo>
                  <a:cubicBezTo>
                    <a:pt x="160" y="34"/>
                    <a:pt x="160" y="34"/>
                    <a:pt x="160" y="34"/>
                  </a:cubicBezTo>
                  <a:cubicBezTo>
                    <a:pt x="163" y="36"/>
                    <a:pt x="165" y="41"/>
                    <a:pt x="165" y="44"/>
                  </a:cubicBezTo>
                  <a:cubicBezTo>
                    <a:pt x="165" y="54"/>
                    <a:pt x="165" y="54"/>
                    <a:pt x="165" y="54"/>
                  </a:cubicBezTo>
                  <a:cubicBezTo>
                    <a:pt x="165" y="55"/>
                    <a:pt x="165" y="55"/>
                    <a:pt x="164" y="56"/>
                  </a:cubicBezTo>
                  <a:cubicBezTo>
                    <a:pt x="75" y="56"/>
                    <a:pt x="75" y="56"/>
                    <a:pt x="75" y="56"/>
                  </a:cubicBezTo>
                  <a:cubicBezTo>
                    <a:pt x="75" y="55"/>
                    <a:pt x="75" y="55"/>
                    <a:pt x="75" y="54"/>
                  </a:cubicBezTo>
                  <a:moveTo>
                    <a:pt x="191" y="88"/>
                  </a:moveTo>
                  <a:cubicBezTo>
                    <a:pt x="191" y="256"/>
                    <a:pt x="191" y="256"/>
                    <a:pt x="191" y="256"/>
                  </a:cubicBezTo>
                  <a:cubicBezTo>
                    <a:pt x="191" y="259"/>
                    <a:pt x="188" y="262"/>
                    <a:pt x="184" y="262"/>
                  </a:cubicBezTo>
                  <a:cubicBezTo>
                    <a:pt x="55" y="262"/>
                    <a:pt x="55" y="262"/>
                    <a:pt x="55" y="262"/>
                  </a:cubicBezTo>
                  <a:cubicBezTo>
                    <a:pt x="52" y="262"/>
                    <a:pt x="49" y="259"/>
                    <a:pt x="49" y="256"/>
                  </a:cubicBezTo>
                  <a:cubicBezTo>
                    <a:pt x="49" y="88"/>
                    <a:pt x="49" y="88"/>
                    <a:pt x="49" y="88"/>
                  </a:cubicBezTo>
                  <a:cubicBezTo>
                    <a:pt x="49" y="85"/>
                    <a:pt x="52" y="82"/>
                    <a:pt x="55" y="82"/>
                  </a:cubicBezTo>
                  <a:cubicBezTo>
                    <a:pt x="87" y="82"/>
                    <a:pt x="87" y="82"/>
                    <a:pt x="87" y="82"/>
                  </a:cubicBezTo>
                  <a:cubicBezTo>
                    <a:pt x="185" y="82"/>
                    <a:pt x="185" y="82"/>
                    <a:pt x="185" y="82"/>
                  </a:cubicBezTo>
                  <a:cubicBezTo>
                    <a:pt x="188" y="82"/>
                    <a:pt x="191" y="85"/>
                    <a:pt x="191" y="8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4"/>
            <p:cNvSpPr>
              <a:spLocks/>
            </p:cNvSpPr>
            <p:nvPr/>
          </p:nvSpPr>
          <p:spPr bwMode="auto">
            <a:xfrm flipH="1">
              <a:off x="8523331" y="173587"/>
              <a:ext cx="37808" cy="234177"/>
            </a:xfrm>
            <a:custGeom>
              <a:avLst/>
              <a:gdLst>
                <a:gd name="T0" fmla="*/ 13 w 19"/>
                <a:gd name="T1" fmla="*/ 0 h 146"/>
                <a:gd name="T2" fmla="*/ 6 w 19"/>
                <a:gd name="T3" fmla="*/ 0 h 146"/>
                <a:gd name="T4" fmla="*/ 0 w 19"/>
                <a:gd name="T5" fmla="*/ 7 h 146"/>
                <a:gd name="T6" fmla="*/ 0 w 19"/>
                <a:gd name="T7" fmla="*/ 140 h 146"/>
                <a:gd name="T8" fmla="*/ 6 w 19"/>
                <a:gd name="T9" fmla="*/ 146 h 146"/>
                <a:gd name="T10" fmla="*/ 13 w 19"/>
                <a:gd name="T11" fmla="*/ 146 h 146"/>
                <a:gd name="T12" fmla="*/ 19 w 19"/>
                <a:gd name="T13" fmla="*/ 140 h 146"/>
                <a:gd name="T14" fmla="*/ 19 w 19"/>
                <a:gd name="T15" fmla="*/ 7 h 146"/>
                <a:gd name="T16" fmla="*/ 13 w 19"/>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46">
                  <a:moveTo>
                    <a:pt x="13" y="0"/>
                  </a:moveTo>
                  <a:cubicBezTo>
                    <a:pt x="6" y="0"/>
                    <a:pt x="6" y="0"/>
                    <a:pt x="6" y="0"/>
                  </a:cubicBezTo>
                  <a:cubicBezTo>
                    <a:pt x="2" y="0"/>
                    <a:pt x="0" y="3"/>
                    <a:pt x="0" y="7"/>
                  </a:cubicBezTo>
                  <a:cubicBezTo>
                    <a:pt x="0" y="140"/>
                    <a:pt x="0" y="140"/>
                    <a:pt x="0" y="140"/>
                  </a:cubicBezTo>
                  <a:cubicBezTo>
                    <a:pt x="0" y="144"/>
                    <a:pt x="2" y="146"/>
                    <a:pt x="6" y="146"/>
                  </a:cubicBezTo>
                  <a:cubicBezTo>
                    <a:pt x="13" y="146"/>
                    <a:pt x="13" y="146"/>
                    <a:pt x="13" y="146"/>
                  </a:cubicBezTo>
                  <a:cubicBezTo>
                    <a:pt x="17" y="146"/>
                    <a:pt x="19" y="144"/>
                    <a:pt x="19" y="140"/>
                  </a:cubicBezTo>
                  <a:cubicBezTo>
                    <a:pt x="19" y="7"/>
                    <a:pt x="19" y="7"/>
                    <a:pt x="19" y="7"/>
                  </a:cubicBezTo>
                  <a:cubicBezTo>
                    <a:pt x="19" y="3"/>
                    <a:pt x="17" y="0"/>
                    <a:pt x="1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5"/>
            <p:cNvSpPr>
              <a:spLocks/>
            </p:cNvSpPr>
            <p:nvPr/>
          </p:nvSpPr>
          <p:spPr bwMode="auto">
            <a:xfrm flipH="1">
              <a:off x="8439496" y="173587"/>
              <a:ext cx="38630" cy="234177"/>
            </a:xfrm>
            <a:custGeom>
              <a:avLst/>
              <a:gdLst>
                <a:gd name="T0" fmla="*/ 7 w 20"/>
                <a:gd name="T1" fmla="*/ 146 h 146"/>
                <a:gd name="T2" fmla="*/ 14 w 20"/>
                <a:gd name="T3" fmla="*/ 146 h 146"/>
                <a:gd name="T4" fmla="*/ 20 w 20"/>
                <a:gd name="T5" fmla="*/ 140 h 146"/>
                <a:gd name="T6" fmla="*/ 20 w 20"/>
                <a:gd name="T7" fmla="*/ 7 h 146"/>
                <a:gd name="T8" fmla="*/ 14 w 20"/>
                <a:gd name="T9" fmla="*/ 0 h 146"/>
                <a:gd name="T10" fmla="*/ 7 w 20"/>
                <a:gd name="T11" fmla="*/ 0 h 146"/>
                <a:gd name="T12" fmla="*/ 0 w 20"/>
                <a:gd name="T13" fmla="*/ 7 h 146"/>
                <a:gd name="T14" fmla="*/ 0 w 20"/>
                <a:gd name="T15" fmla="*/ 140 h 146"/>
                <a:gd name="T16" fmla="*/ 7 w 20"/>
                <a:gd name="T1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46">
                  <a:moveTo>
                    <a:pt x="7" y="146"/>
                  </a:moveTo>
                  <a:cubicBezTo>
                    <a:pt x="14" y="146"/>
                    <a:pt x="14" y="146"/>
                    <a:pt x="14" y="146"/>
                  </a:cubicBezTo>
                  <a:cubicBezTo>
                    <a:pt x="18" y="146"/>
                    <a:pt x="20" y="144"/>
                    <a:pt x="20" y="140"/>
                  </a:cubicBezTo>
                  <a:cubicBezTo>
                    <a:pt x="20" y="7"/>
                    <a:pt x="20" y="7"/>
                    <a:pt x="20" y="7"/>
                  </a:cubicBezTo>
                  <a:cubicBezTo>
                    <a:pt x="20" y="3"/>
                    <a:pt x="18" y="0"/>
                    <a:pt x="14" y="0"/>
                  </a:cubicBezTo>
                  <a:cubicBezTo>
                    <a:pt x="7" y="0"/>
                    <a:pt x="7" y="0"/>
                    <a:pt x="7" y="0"/>
                  </a:cubicBezTo>
                  <a:cubicBezTo>
                    <a:pt x="3" y="0"/>
                    <a:pt x="0" y="3"/>
                    <a:pt x="0" y="7"/>
                  </a:cubicBezTo>
                  <a:cubicBezTo>
                    <a:pt x="0" y="140"/>
                    <a:pt x="0" y="140"/>
                    <a:pt x="0" y="140"/>
                  </a:cubicBezTo>
                  <a:cubicBezTo>
                    <a:pt x="0" y="144"/>
                    <a:pt x="3" y="146"/>
                    <a:pt x="7" y="14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6"/>
            <p:cNvSpPr>
              <a:spLocks/>
            </p:cNvSpPr>
            <p:nvPr/>
          </p:nvSpPr>
          <p:spPr bwMode="auto">
            <a:xfrm flipH="1">
              <a:off x="8354838" y="173587"/>
              <a:ext cx="39452" cy="234177"/>
            </a:xfrm>
            <a:custGeom>
              <a:avLst/>
              <a:gdLst>
                <a:gd name="T0" fmla="*/ 7 w 20"/>
                <a:gd name="T1" fmla="*/ 146 h 146"/>
                <a:gd name="T2" fmla="*/ 14 w 20"/>
                <a:gd name="T3" fmla="*/ 146 h 146"/>
                <a:gd name="T4" fmla="*/ 20 w 20"/>
                <a:gd name="T5" fmla="*/ 140 h 146"/>
                <a:gd name="T6" fmla="*/ 20 w 20"/>
                <a:gd name="T7" fmla="*/ 7 h 146"/>
                <a:gd name="T8" fmla="*/ 14 w 20"/>
                <a:gd name="T9" fmla="*/ 0 h 146"/>
                <a:gd name="T10" fmla="*/ 7 w 20"/>
                <a:gd name="T11" fmla="*/ 0 h 146"/>
                <a:gd name="T12" fmla="*/ 0 w 20"/>
                <a:gd name="T13" fmla="*/ 7 h 146"/>
                <a:gd name="T14" fmla="*/ 0 w 20"/>
                <a:gd name="T15" fmla="*/ 140 h 146"/>
                <a:gd name="T16" fmla="*/ 7 w 20"/>
                <a:gd name="T1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46">
                  <a:moveTo>
                    <a:pt x="7" y="146"/>
                  </a:moveTo>
                  <a:cubicBezTo>
                    <a:pt x="14" y="146"/>
                    <a:pt x="14" y="146"/>
                    <a:pt x="14" y="146"/>
                  </a:cubicBezTo>
                  <a:cubicBezTo>
                    <a:pt x="17" y="146"/>
                    <a:pt x="20" y="144"/>
                    <a:pt x="20" y="140"/>
                  </a:cubicBezTo>
                  <a:cubicBezTo>
                    <a:pt x="20" y="7"/>
                    <a:pt x="20" y="7"/>
                    <a:pt x="20" y="7"/>
                  </a:cubicBezTo>
                  <a:cubicBezTo>
                    <a:pt x="20" y="3"/>
                    <a:pt x="17" y="0"/>
                    <a:pt x="14" y="0"/>
                  </a:cubicBezTo>
                  <a:cubicBezTo>
                    <a:pt x="7" y="0"/>
                    <a:pt x="7" y="0"/>
                    <a:pt x="7" y="0"/>
                  </a:cubicBezTo>
                  <a:cubicBezTo>
                    <a:pt x="3" y="0"/>
                    <a:pt x="0" y="3"/>
                    <a:pt x="0" y="7"/>
                  </a:cubicBezTo>
                  <a:cubicBezTo>
                    <a:pt x="0" y="140"/>
                    <a:pt x="0" y="140"/>
                    <a:pt x="0" y="140"/>
                  </a:cubicBezTo>
                  <a:cubicBezTo>
                    <a:pt x="0" y="144"/>
                    <a:pt x="3" y="146"/>
                    <a:pt x="7" y="14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Freeform 28"/>
          <p:cNvSpPr>
            <a:spLocks noEditPoints="1"/>
          </p:cNvSpPr>
          <p:nvPr/>
        </p:nvSpPr>
        <p:spPr bwMode="auto">
          <a:xfrm flipH="1">
            <a:off x="5900284" y="2157850"/>
            <a:ext cx="352844" cy="323481"/>
          </a:xfrm>
          <a:custGeom>
            <a:avLst/>
            <a:gdLst>
              <a:gd name="T0" fmla="*/ 283 w 287"/>
              <a:gd name="T1" fmla="*/ 234 h 288"/>
              <a:gd name="T2" fmla="*/ 248 w 287"/>
              <a:gd name="T3" fmla="*/ 207 h 288"/>
              <a:gd name="T4" fmla="*/ 136 w 287"/>
              <a:gd name="T5" fmla="*/ 96 h 288"/>
              <a:gd name="T6" fmla="*/ 142 w 287"/>
              <a:gd name="T7" fmla="*/ 74 h 288"/>
              <a:gd name="T8" fmla="*/ 68 w 287"/>
              <a:gd name="T9" fmla="*/ 0 h 288"/>
              <a:gd name="T10" fmla="*/ 62 w 287"/>
              <a:gd name="T11" fmla="*/ 7 h 288"/>
              <a:gd name="T12" fmla="*/ 90 w 287"/>
              <a:gd name="T13" fmla="*/ 51 h 288"/>
              <a:gd name="T14" fmla="*/ 51 w 287"/>
              <a:gd name="T15" fmla="*/ 90 h 288"/>
              <a:gd name="T16" fmla="*/ 7 w 287"/>
              <a:gd name="T17" fmla="*/ 62 h 288"/>
              <a:gd name="T18" fmla="*/ 0 w 287"/>
              <a:gd name="T19" fmla="*/ 69 h 288"/>
              <a:gd name="T20" fmla="*/ 74 w 287"/>
              <a:gd name="T21" fmla="*/ 143 h 288"/>
              <a:gd name="T22" fmla="*/ 95 w 287"/>
              <a:gd name="T23" fmla="*/ 137 h 288"/>
              <a:gd name="T24" fmla="*/ 207 w 287"/>
              <a:gd name="T25" fmla="*/ 248 h 288"/>
              <a:gd name="T26" fmla="*/ 234 w 287"/>
              <a:gd name="T27" fmla="*/ 284 h 288"/>
              <a:gd name="T28" fmla="*/ 248 w 287"/>
              <a:gd name="T29" fmla="*/ 288 h 288"/>
              <a:gd name="T30" fmla="*/ 287 w 287"/>
              <a:gd name="T31" fmla="*/ 248 h 288"/>
              <a:gd name="T32" fmla="*/ 283 w 287"/>
              <a:gd name="T33" fmla="*/ 234 h 288"/>
              <a:gd name="T34" fmla="*/ 244 w 287"/>
              <a:gd name="T35" fmla="*/ 261 h 288"/>
              <a:gd name="T36" fmla="*/ 227 w 287"/>
              <a:gd name="T37" fmla="*/ 244 h 288"/>
              <a:gd name="T38" fmla="*/ 244 w 287"/>
              <a:gd name="T39" fmla="*/ 228 h 288"/>
              <a:gd name="T40" fmla="*/ 261 w 287"/>
              <a:gd name="T41" fmla="*/ 244 h 288"/>
              <a:gd name="T42" fmla="*/ 244 w 287"/>
              <a:gd name="T43" fmla="*/ 26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288">
                <a:moveTo>
                  <a:pt x="283" y="234"/>
                </a:moveTo>
                <a:cubicBezTo>
                  <a:pt x="248" y="207"/>
                  <a:pt x="248" y="207"/>
                  <a:pt x="248" y="207"/>
                </a:cubicBezTo>
                <a:cubicBezTo>
                  <a:pt x="136" y="96"/>
                  <a:pt x="136" y="96"/>
                  <a:pt x="136" y="96"/>
                </a:cubicBezTo>
                <a:cubicBezTo>
                  <a:pt x="140" y="89"/>
                  <a:pt x="142" y="81"/>
                  <a:pt x="142" y="74"/>
                </a:cubicBezTo>
                <a:cubicBezTo>
                  <a:pt x="142" y="36"/>
                  <a:pt x="106" y="0"/>
                  <a:pt x="68" y="0"/>
                </a:cubicBezTo>
                <a:cubicBezTo>
                  <a:pt x="68" y="0"/>
                  <a:pt x="64" y="5"/>
                  <a:pt x="62" y="7"/>
                </a:cubicBezTo>
                <a:cubicBezTo>
                  <a:pt x="92" y="37"/>
                  <a:pt x="90" y="32"/>
                  <a:pt x="90" y="51"/>
                </a:cubicBezTo>
                <a:cubicBezTo>
                  <a:pt x="90" y="66"/>
                  <a:pt x="65" y="90"/>
                  <a:pt x="51" y="90"/>
                </a:cubicBezTo>
                <a:cubicBezTo>
                  <a:pt x="32" y="90"/>
                  <a:pt x="38" y="93"/>
                  <a:pt x="7" y="62"/>
                </a:cubicBezTo>
                <a:cubicBezTo>
                  <a:pt x="4" y="64"/>
                  <a:pt x="0" y="69"/>
                  <a:pt x="0" y="69"/>
                </a:cubicBezTo>
                <a:cubicBezTo>
                  <a:pt x="0" y="107"/>
                  <a:pt x="36" y="143"/>
                  <a:pt x="74" y="143"/>
                </a:cubicBezTo>
                <a:cubicBezTo>
                  <a:pt x="81" y="143"/>
                  <a:pt x="88" y="141"/>
                  <a:pt x="95" y="137"/>
                </a:cubicBezTo>
                <a:cubicBezTo>
                  <a:pt x="207" y="248"/>
                  <a:pt x="207" y="248"/>
                  <a:pt x="207" y="248"/>
                </a:cubicBezTo>
                <a:cubicBezTo>
                  <a:pt x="234" y="284"/>
                  <a:pt x="234" y="284"/>
                  <a:pt x="234" y="284"/>
                </a:cubicBezTo>
                <a:cubicBezTo>
                  <a:pt x="248" y="288"/>
                  <a:pt x="248" y="288"/>
                  <a:pt x="248" y="288"/>
                </a:cubicBezTo>
                <a:cubicBezTo>
                  <a:pt x="287" y="248"/>
                  <a:pt x="287" y="248"/>
                  <a:pt x="287" y="248"/>
                </a:cubicBezTo>
                <a:lnTo>
                  <a:pt x="283" y="234"/>
                </a:lnTo>
                <a:close/>
                <a:moveTo>
                  <a:pt x="244" y="261"/>
                </a:moveTo>
                <a:cubicBezTo>
                  <a:pt x="235" y="261"/>
                  <a:pt x="227" y="254"/>
                  <a:pt x="227" y="244"/>
                </a:cubicBezTo>
                <a:cubicBezTo>
                  <a:pt x="227" y="235"/>
                  <a:pt x="235" y="228"/>
                  <a:pt x="244" y="228"/>
                </a:cubicBezTo>
                <a:cubicBezTo>
                  <a:pt x="253" y="228"/>
                  <a:pt x="261" y="235"/>
                  <a:pt x="261" y="244"/>
                </a:cubicBezTo>
                <a:cubicBezTo>
                  <a:pt x="261" y="254"/>
                  <a:pt x="253" y="261"/>
                  <a:pt x="244" y="26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1" name="组合 190"/>
          <p:cNvGrpSpPr/>
          <p:nvPr/>
        </p:nvGrpSpPr>
        <p:grpSpPr>
          <a:xfrm>
            <a:off x="5240620" y="2943559"/>
            <a:ext cx="443179" cy="458878"/>
            <a:chOff x="8174839" y="5544088"/>
            <a:chExt cx="562190" cy="458878"/>
          </a:xfrm>
        </p:grpSpPr>
        <p:sp>
          <p:nvSpPr>
            <p:cNvPr id="57" name="Freeform 29"/>
            <p:cNvSpPr>
              <a:spLocks noEditPoints="1"/>
            </p:cNvSpPr>
            <p:nvPr/>
          </p:nvSpPr>
          <p:spPr bwMode="auto">
            <a:xfrm flipH="1">
              <a:off x="8335112" y="5675389"/>
              <a:ext cx="401917" cy="327577"/>
            </a:xfrm>
            <a:custGeom>
              <a:avLst/>
              <a:gdLst>
                <a:gd name="T0" fmla="*/ 391 w 489"/>
                <a:gd name="T1" fmla="*/ 0 h 484"/>
                <a:gd name="T2" fmla="*/ 0 w 489"/>
                <a:gd name="T3" fmla="*/ 387 h 484"/>
                <a:gd name="T4" fmla="*/ 98 w 489"/>
                <a:gd name="T5" fmla="*/ 484 h 484"/>
                <a:gd name="T6" fmla="*/ 489 w 489"/>
                <a:gd name="T7" fmla="*/ 96 h 484"/>
                <a:gd name="T8" fmla="*/ 391 w 489"/>
                <a:gd name="T9" fmla="*/ 0 h 484"/>
                <a:gd name="T10" fmla="*/ 298 w 489"/>
                <a:gd name="T11" fmla="*/ 134 h 484"/>
                <a:gd name="T12" fmla="*/ 391 w 489"/>
                <a:gd name="T13" fmla="*/ 42 h 484"/>
                <a:gd name="T14" fmla="*/ 446 w 489"/>
                <a:gd name="T15" fmla="*/ 96 h 484"/>
                <a:gd name="T16" fmla="*/ 353 w 489"/>
                <a:gd name="T17" fmla="*/ 189 h 484"/>
                <a:gd name="T18" fmla="*/ 298 w 489"/>
                <a:gd name="T19" fmla="*/ 134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84">
                  <a:moveTo>
                    <a:pt x="391" y="0"/>
                  </a:moveTo>
                  <a:lnTo>
                    <a:pt x="0" y="387"/>
                  </a:lnTo>
                  <a:lnTo>
                    <a:pt x="98" y="484"/>
                  </a:lnTo>
                  <a:lnTo>
                    <a:pt x="489" y="96"/>
                  </a:lnTo>
                  <a:lnTo>
                    <a:pt x="391" y="0"/>
                  </a:lnTo>
                  <a:close/>
                  <a:moveTo>
                    <a:pt x="298" y="134"/>
                  </a:moveTo>
                  <a:lnTo>
                    <a:pt x="391" y="42"/>
                  </a:lnTo>
                  <a:lnTo>
                    <a:pt x="446" y="96"/>
                  </a:lnTo>
                  <a:lnTo>
                    <a:pt x="353" y="189"/>
                  </a:lnTo>
                  <a:lnTo>
                    <a:pt x="298" y="1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0"/>
            <p:cNvSpPr>
              <a:spLocks/>
            </p:cNvSpPr>
            <p:nvPr/>
          </p:nvSpPr>
          <p:spPr bwMode="auto">
            <a:xfrm flipH="1">
              <a:off x="8241414" y="5598233"/>
              <a:ext cx="107671" cy="87986"/>
            </a:xfrm>
            <a:custGeom>
              <a:avLst/>
              <a:gdLst>
                <a:gd name="T0" fmla="*/ 131 w 131"/>
                <a:gd name="T1" fmla="*/ 33 h 130"/>
                <a:gd name="T2" fmla="*/ 98 w 131"/>
                <a:gd name="T3" fmla="*/ 0 h 130"/>
                <a:gd name="T4" fmla="*/ 0 w 131"/>
                <a:gd name="T5" fmla="*/ 97 h 130"/>
                <a:gd name="T6" fmla="*/ 33 w 131"/>
                <a:gd name="T7" fmla="*/ 130 h 130"/>
                <a:gd name="T8" fmla="*/ 131 w 131"/>
                <a:gd name="T9" fmla="*/ 33 h 130"/>
              </a:gdLst>
              <a:ahLst/>
              <a:cxnLst>
                <a:cxn ang="0">
                  <a:pos x="T0" y="T1"/>
                </a:cxn>
                <a:cxn ang="0">
                  <a:pos x="T2" y="T3"/>
                </a:cxn>
                <a:cxn ang="0">
                  <a:pos x="T4" y="T5"/>
                </a:cxn>
                <a:cxn ang="0">
                  <a:pos x="T6" y="T7"/>
                </a:cxn>
                <a:cxn ang="0">
                  <a:pos x="T8" y="T9"/>
                </a:cxn>
              </a:cxnLst>
              <a:rect l="0" t="0" r="r" b="b"/>
              <a:pathLst>
                <a:path w="131" h="130">
                  <a:moveTo>
                    <a:pt x="131" y="33"/>
                  </a:moveTo>
                  <a:lnTo>
                    <a:pt x="98" y="0"/>
                  </a:lnTo>
                  <a:lnTo>
                    <a:pt x="0" y="97"/>
                  </a:lnTo>
                  <a:lnTo>
                    <a:pt x="33" y="130"/>
                  </a:lnTo>
                  <a:lnTo>
                    <a:pt x="131"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1"/>
            <p:cNvSpPr>
              <a:spLocks/>
            </p:cNvSpPr>
            <p:nvPr/>
          </p:nvSpPr>
          <p:spPr bwMode="auto">
            <a:xfrm flipH="1">
              <a:off x="8241414" y="5795185"/>
              <a:ext cx="107671" cy="87986"/>
            </a:xfrm>
            <a:custGeom>
              <a:avLst/>
              <a:gdLst>
                <a:gd name="T0" fmla="*/ 0 w 131"/>
                <a:gd name="T1" fmla="*/ 33 h 130"/>
                <a:gd name="T2" fmla="*/ 98 w 131"/>
                <a:gd name="T3" fmla="*/ 130 h 130"/>
                <a:gd name="T4" fmla="*/ 131 w 131"/>
                <a:gd name="T5" fmla="*/ 97 h 130"/>
                <a:gd name="T6" fmla="*/ 33 w 131"/>
                <a:gd name="T7" fmla="*/ 0 h 130"/>
                <a:gd name="T8" fmla="*/ 0 w 131"/>
                <a:gd name="T9" fmla="*/ 33 h 130"/>
              </a:gdLst>
              <a:ahLst/>
              <a:cxnLst>
                <a:cxn ang="0">
                  <a:pos x="T0" y="T1"/>
                </a:cxn>
                <a:cxn ang="0">
                  <a:pos x="T2" y="T3"/>
                </a:cxn>
                <a:cxn ang="0">
                  <a:pos x="T4" y="T5"/>
                </a:cxn>
                <a:cxn ang="0">
                  <a:pos x="T6" y="T7"/>
                </a:cxn>
                <a:cxn ang="0">
                  <a:pos x="T8" y="T9"/>
                </a:cxn>
              </a:cxnLst>
              <a:rect l="0" t="0" r="r" b="b"/>
              <a:pathLst>
                <a:path w="131" h="130">
                  <a:moveTo>
                    <a:pt x="0" y="33"/>
                  </a:moveTo>
                  <a:lnTo>
                    <a:pt x="98" y="130"/>
                  </a:lnTo>
                  <a:lnTo>
                    <a:pt x="131" y="97"/>
                  </a:lnTo>
                  <a:lnTo>
                    <a:pt x="33" y="0"/>
                  </a:lnTo>
                  <a:lnTo>
                    <a:pt x="0"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2"/>
            <p:cNvSpPr>
              <a:spLocks/>
            </p:cNvSpPr>
            <p:nvPr/>
          </p:nvSpPr>
          <p:spPr bwMode="auto">
            <a:xfrm flipH="1">
              <a:off x="8482235" y="5598233"/>
              <a:ext cx="107671" cy="87986"/>
            </a:xfrm>
            <a:custGeom>
              <a:avLst/>
              <a:gdLst>
                <a:gd name="T0" fmla="*/ 131 w 131"/>
                <a:gd name="T1" fmla="*/ 97 h 130"/>
                <a:gd name="T2" fmla="*/ 31 w 131"/>
                <a:gd name="T3" fmla="*/ 0 h 130"/>
                <a:gd name="T4" fmla="*/ 0 w 131"/>
                <a:gd name="T5" fmla="*/ 33 h 130"/>
                <a:gd name="T6" fmla="*/ 97 w 131"/>
                <a:gd name="T7" fmla="*/ 130 h 130"/>
                <a:gd name="T8" fmla="*/ 131 w 131"/>
                <a:gd name="T9" fmla="*/ 97 h 130"/>
              </a:gdLst>
              <a:ahLst/>
              <a:cxnLst>
                <a:cxn ang="0">
                  <a:pos x="T0" y="T1"/>
                </a:cxn>
                <a:cxn ang="0">
                  <a:pos x="T2" y="T3"/>
                </a:cxn>
                <a:cxn ang="0">
                  <a:pos x="T4" y="T5"/>
                </a:cxn>
                <a:cxn ang="0">
                  <a:pos x="T6" y="T7"/>
                </a:cxn>
                <a:cxn ang="0">
                  <a:pos x="T8" y="T9"/>
                </a:cxn>
              </a:cxnLst>
              <a:rect l="0" t="0" r="r" b="b"/>
              <a:pathLst>
                <a:path w="131" h="130">
                  <a:moveTo>
                    <a:pt x="131" y="97"/>
                  </a:moveTo>
                  <a:lnTo>
                    <a:pt x="31" y="0"/>
                  </a:lnTo>
                  <a:lnTo>
                    <a:pt x="0" y="33"/>
                  </a:lnTo>
                  <a:lnTo>
                    <a:pt x="97" y="130"/>
                  </a:lnTo>
                  <a:lnTo>
                    <a:pt x="131" y="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33"/>
            <p:cNvSpPr>
              <a:spLocks noChangeArrowheads="1"/>
            </p:cNvSpPr>
            <p:nvPr/>
          </p:nvSpPr>
          <p:spPr bwMode="auto">
            <a:xfrm flipH="1">
              <a:off x="8398400" y="5544088"/>
              <a:ext cx="36986" cy="927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34"/>
            <p:cNvSpPr>
              <a:spLocks noChangeArrowheads="1"/>
            </p:cNvSpPr>
            <p:nvPr/>
          </p:nvSpPr>
          <p:spPr bwMode="auto">
            <a:xfrm flipH="1">
              <a:off x="8174839" y="5726150"/>
              <a:ext cx="113424" cy="3045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9" name="组合 188"/>
          <p:cNvGrpSpPr/>
          <p:nvPr/>
        </p:nvGrpSpPr>
        <p:grpSpPr>
          <a:xfrm rot="20460278">
            <a:off x="6271164" y="1903605"/>
            <a:ext cx="446989" cy="328759"/>
            <a:chOff x="8174839" y="2824659"/>
            <a:chExt cx="564656" cy="370893"/>
          </a:xfrm>
        </p:grpSpPr>
        <p:sp>
          <p:nvSpPr>
            <p:cNvPr id="63" name="Freeform 35"/>
            <p:cNvSpPr>
              <a:spLocks noEditPoints="1"/>
            </p:cNvSpPr>
            <p:nvPr/>
          </p:nvSpPr>
          <p:spPr bwMode="auto">
            <a:xfrm flipH="1">
              <a:off x="8174839" y="2824659"/>
              <a:ext cx="564656" cy="370893"/>
            </a:xfrm>
            <a:custGeom>
              <a:avLst/>
              <a:gdLst>
                <a:gd name="T0" fmla="*/ 0 w 687"/>
                <a:gd name="T1" fmla="*/ 548 h 548"/>
                <a:gd name="T2" fmla="*/ 687 w 687"/>
                <a:gd name="T3" fmla="*/ 548 h 548"/>
                <a:gd name="T4" fmla="*/ 687 w 687"/>
                <a:gd name="T5" fmla="*/ 0 h 548"/>
                <a:gd name="T6" fmla="*/ 0 w 687"/>
                <a:gd name="T7" fmla="*/ 0 h 548"/>
                <a:gd name="T8" fmla="*/ 0 w 687"/>
                <a:gd name="T9" fmla="*/ 548 h 548"/>
                <a:gd name="T10" fmla="*/ 630 w 687"/>
                <a:gd name="T11" fmla="*/ 491 h 548"/>
                <a:gd name="T12" fmla="*/ 58 w 687"/>
                <a:gd name="T13" fmla="*/ 491 h 548"/>
                <a:gd name="T14" fmla="*/ 58 w 687"/>
                <a:gd name="T15" fmla="*/ 56 h 548"/>
                <a:gd name="T16" fmla="*/ 630 w 687"/>
                <a:gd name="T17" fmla="*/ 56 h 548"/>
                <a:gd name="T18" fmla="*/ 630 w 687"/>
                <a:gd name="T19" fmla="*/ 491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7" h="548">
                  <a:moveTo>
                    <a:pt x="0" y="548"/>
                  </a:moveTo>
                  <a:lnTo>
                    <a:pt x="687" y="548"/>
                  </a:lnTo>
                  <a:lnTo>
                    <a:pt x="687" y="0"/>
                  </a:lnTo>
                  <a:lnTo>
                    <a:pt x="0" y="0"/>
                  </a:lnTo>
                  <a:lnTo>
                    <a:pt x="0" y="548"/>
                  </a:lnTo>
                  <a:close/>
                  <a:moveTo>
                    <a:pt x="630" y="491"/>
                  </a:moveTo>
                  <a:lnTo>
                    <a:pt x="58" y="491"/>
                  </a:lnTo>
                  <a:lnTo>
                    <a:pt x="58" y="56"/>
                  </a:lnTo>
                  <a:lnTo>
                    <a:pt x="630" y="56"/>
                  </a:lnTo>
                  <a:lnTo>
                    <a:pt x="630" y="49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6"/>
            <p:cNvSpPr>
              <a:spLocks/>
            </p:cNvSpPr>
            <p:nvPr/>
          </p:nvSpPr>
          <p:spPr bwMode="auto">
            <a:xfrm flipH="1">
              <a:off x="8349085" y="2909260"/>
              <a:ext cx="290136" cy="207781"/>
            </a:xfrm>
            <a:custGeom>
              <a:avLst/>
              <a:gdLst>
                <a:gd name="T0" fmla="*/ 148 w 148"/>
                <a:gd name="T1" fmla="*/ 114 h 130"/>
                <a:gd name="T2" fmla="*/ 129 w 148"/>
                <a:gd name="T3" fmla="*/ 97 h 130"/>
                <a:gd name="T4" fmla="*/ 88 w 148"/>
                <a:gd name="T5" fmla="*/ 79 h 130"/>
                <a:gd name="T6" fmla="*/ 100 w 148"/>
                <a:gd name="T7" fmla="*/ 56 h 130"/>
                <a:gd name="T8" fmla="*/ 102 w 148"/>
                <a:gd name="T9" fmla="*/ 38 h 130"/>
                <a:gd name="T10" fmla="*/ 102 w 148"/>
                <a:gd name="T11" fmla="*/ 20 h 130"/>
                <a:gd name="T12" fmla="*/ 74 w 148"/>
                <a:gd name="T13" fmla="*/ 0 h 130"/>
                <a:gd name="T14" fmla="*/ 46 w 148"/>
                <a:gd name="T15" fmla="*/ 20 h 130"/>
                <a:gd name="T16" fmla="*/ 45 w 148"/>
                <a:gd name="T17" fmla="*/ 38 h 130"/>
                <a:gd name="T18" fmla="*/ 47 w 148"/>
                <a:gd name="T19" fmla="*/ 56 h 130"/>
                <a:gd name="T20" fmla="*/ 60 w 148"/>
                <a:gd name="T21" fmla="*/ 79 h 130"/>
                <a:gd name="T22" fmla="*/ 18 w 148"/>
                <a:gd name="T23" fmla="*/ 97 h 130"/>
                <a:gd name="T24" fmla="*/ 0 w 148"/>
                <a:gd name="T25" fmla="*/ 114 h 130"/>
                <a:gd name="T26" fmla="*/ 0 w 148"/>
                <a:gd name="T27" fmla="*/ 130 h 130"/>
                <a:gd name="T28" fmla="*/ 148 w 148"/>
                <a:gd name="T29" fmla="*/ 130 h 130"/>
                <a:gd name="T30" fmla="*/ 148 w 148"/>
                <a:gd name="T31" fmla="*/ 1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30">
                  <a:moveTo>
                    <a:pt x="148" y="114"/>
                  </a:moveTo>
                  <a:cubicBezTo>
                    <a:pt x="148" y="114"/>
                    <a:pt x="148" y="105"/>
                    <a:pt x="129" y="97"/>
                  </a:cubicBezTo>
                  <a:cubicBezTo>
                    <a:pt x="120" y="93"/>
                    <a:pt x="107" y="83"/>
                    <a:pt x="88" y="79"/>
                  </a:cubicBezTo>
                  <a:cubicBezTo>
                    <a:pt x="93" y="74"/>
                    <a:pt x="96" y="66"/>
                    <a:pt x="100" y="56"/>
                  </a:cubicBezTo>
                  <a:cubicBezTo>
                    <a:pt x="103" y="50"/>
                    <a:pt x="102" y="45"/>
                    <a:pt x="102" y="38"/>
                  </a:cubicBezTo>
                  <a:cubicBezTo>
                    <a:pt x="102" y="33"/>
                    <a:pt x="103" y="25"/>
                    <a:pt x="102" y="20"/>
                  </a:cubicBezTo>
                  <a:cubicBezTo>
                    <a:pt x="97" y="5"/>
                    <a:pt x="87" y="0"/>
                    <a:pt x="74" y="0"/>
                  </a:cubicBezTo>
                  <a:cubicBezTo>
                    <a:pt x="61" y="0"/>
                    <a:pt x="50" y="5"/>
                    <a:pt x="46" y="20"/>
                  </a:cubicBezTo>
                  <a:cubicBezTo>
                    <a:pt x="44" y="25"/>
                    <a:pt x="45" y="33"/>
                    <a:pt x="45" y="38"/>
                  </a:cubicBezTo>
                  <a:cubicBezTo>
                    <a:pt x="45" y="45"/>
                    <a:pt x="45" y="50"/>
                    <a:pt x="47" y="56"/>
                  </a:cubicBezTo>
                  <a:cubicBezTo>
                    <a:pt x="51" y="66"/>
                    <a:pt x="55" y="74"/>
                    <a:pt x="60" y="79"/>
                  </a:cubicBezTo>
                  <a:cubicBezTo>
                    <a:pt x="40" y="83"/>
                    <a:pt x="27" y="93"/>
                    <a:pt x="18" y="97"/>
                  </a:cubicBezTo>
                  <a:cubicBezTo>
                    <a:pt x="0" y="105"/>
                    <a:pt x="0" y="114"/>
                    <a:pt x="0" y="114"/>
                  </a:cubicBezTo>
                  <a:cubicBezTo>
                    <a:pt x="0" y="130"/>
                    <a:pt x="0" y="130"/>
                    <a:pt x="0" y="130"/>
                  </a:cubicBezTo>
                  <a:cubicBezTo>
                    <a:pt x="148" y="130"/>
                    <a:pt x="148" y="130"/>
                    <a:pt x="148" y="130"/>
                  </a:cubicBezTo>
                  <a:lnTo>
                    <a:pt x="148" y="1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37"/>
            <p:cNvSpPr>
              <a:spLocks noChangeArrowheads="1"/>
            </p:cNvSpPr>
            <p:nvPr/>
          </p:nvSpPr>
          <p:spPr bwMode="auto">
            <a:xfrm flipH="1">
              <a:off x="8280866" y="2917382"/>
              <a:ext cx="117534" cy="189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38"/>
            <p:cNvSpPr>
              <a:spLocks noChangeArrowheads="1"/>
            </p:cNvSpPr>
            <p:nvPr/>
          </p:nvSpPr>
          <p:spPr bwMode="auto">
            <a:xfrm flipH="1">
              <a:off x="8327715" y="2962051"/>
              <a:ext cx="70685" cy="189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39"/>
            <p:cNvSpPr>
              <a:spLocks noChangeArrowheads="1"/>
            </p:cNvSpPr>
            <p:nvPr/>
          </p:nvSpPr>
          <p:spPr bwMode="auto">
            <a:xfrm flipH="1">
              <a:off x="8299770" y="3006721"/>
              <a:ext cx="98630" cy="175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Freeform 44"/>
          <p:cNvSpPr>
            <a:spLocks noEditPoints="1"/>
          </p:cNvSpPr>
          <p:nvPr/>
        </p:nvSpPr>
        <p:spPr bwMode="auto">
          <a:xfrm rot="20231998">
            <a:off x="6804329" y="1735871"/>
            <a:ext cx="415552" cy="390086"/>
          </a:xfrm>
          <a:custGeom>
            <a:avLst/>
            <a:gdLst>
              <a:gd name="T0" fmla="*/ 294 w 301"/>
              <a:gd name="T1" fmla="*/ 107 h 285"/>
              <a:gd name="T2" fmla="*/ 138 w 301"/>
              <a:gd name="T3" fmla="*/ 9 h 285"/>
              <a:gd name="T4" fmla="*/ 8 w 301"/>
              <a:gd name="T5" fmla="*/ 139 h 285"/>
              <a:gd name="T6" fmla="*/ 64 w 301"/>
              <a:gd name="T7" fmla="*/ 218 h 285"/>
              <a:gd name="T8" fmla="*/ 36 w 301"/>
              <a:gd name="T9" fmla="*/ 268 h 285"/>
              <a:gd name="T10" fmla="*/ 123 w 301"/>
              <a:gd name="T11" fmla="*/ 237 h 285"/>
              <a:gd name="T12" fmla="*/ 164 w 301"/>
              <a:gd name="T13" fmla="*/ 237 h 285"/>
              <a:gd name="T14" fmla="*/ 294 w 301"/>
              <a:gd name="T15" fmla="*/ 107 h 285"/>
              <a:gd name="T16" fmla="*/ 81 w 301"/>
              <a:gd name="T17" fmla="*/ 143 h 285"/>
              <a:gd name="T18" fmla="*/ 61 w 301"/>
              <a:gd name="T19" fmla="*/ 123 h 285"/>
              <a:gd name="T20" fmla="*/ 81 w 301"/>
              <a:gd name="T21" fmla="*/ 103 h 285"/>
              <a:gd name="T22" fmla="*/ 101 w 301"/>
              <a:gd name="T23" fmla="*/ 123 h 285"/>
              <a:gd name="T24" fmla="*/ 81 w 301"/>
              <a:gd name="T25" fmla="*/ 143 h 285"/>
              <a:gd name="T26" fmla="*/ 152 w 301"/>
              <a:gd name="T27" fmla="*/ 143 h 285"/>
              <a:gd name="T28" fmla="*/ 132 w 301"/>
              <a:gd name="T29" fmla="*/ 123 h 285"/>
              <a:gd name="T30" fmla="*/ 152 w 301"/>
              <a:gd name="T31" fmla="*/ 103 h 285"/>
              <a:gd name="T32" fmla="*/ 172 w 301"/>
              <a:gd name="T33" fmla="*/ 123 h 285"/>
              <a:gd name="T34" fmla="*/ 152 w 301"/>
              <a:gd name="T35" fmla="*/ 143 h 285"/>
              <a:gd name="T36" fmla="*/ 223 w 301"/>
              <a:gd name="T37" fmla="*/ 143 h 285"/>
              <a:gd name="T38" fmla="*/ 203 w 301"/>
              <a:gd name="T39" fmla="*/ 123 h 285"/>
              <a:gd name="T40" fmla="*/ 223 w 301"/>
              <a:gd name="T41" fmla="*/ 103 h 285"/>
              <a:gd name="T42" fmla="*/ 243 w 301"/>
              <a:gd name="T43" fmla="*/ 123 h 285"/>
              <a:gd name="T44" fmla="*/ 223 w 301"/>
              <a:gd name="T45" fmla="*/ 14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1" h="285">
                <a:moveTo>
                  <a:pt x="294" y="107"/>
                </a:moveTo>
                <a:cubicBezTo>
                  <a:pt x="287" y="44"/>
                  <a:pt x="217" y="0"/>
                  <a:pt x="138" y="9"/>
                </a:cubicBezTo>
                <a:cubicBezTo>
                  <a:pt x="59" y="18"/>
                  <a:pt x="0" y="76"/>
                  <a:pt x="8" y="139"/>
                </a:cubicBezTo>
                <a:cubicBezTo>
                  <a:pt x="12" y="172"/>
                  <a:pt x="33" y="200"/>
                  <a:pt x="64" y="218"/>
                </a:cubicBezTo>
                <a:cubicBezTo>
                  <a:pt x="66" y="232"/>
                  <a:pt x="60" y="249"/>
                  <a:pt x="36" y="268"/>
                </a:cubicBezTo>
                <a:cubicBezTo>
                  <a:pt x="27" y="275"/>
                  <a:pt x="76" y="285"/>
                  <a:pt x="123" y="237"/>
                </a:cubicBezTo>
                <a:cubicBezTo>
                  <a:pt x="136" y="238"/>
                  <a:pt x="150" y="238"/>
                  <a:pt x="164" y="237"/>
                </a:cubicBezTo>
                <a:cubicBezTo>
                  <a:pt x="243" y="228"/>
                  <a:pt x="301" y="170"/>
                  <a:pt x="294" y="107"/>
                </a:cubicBezTo>
                <a:moveTo>
                  <a:pt x="81" y="143"/>
                </a:moveTo>
                <a:cubicBezTo>
                  <a:pt x="70" y="143"/>
                  <a:pt x="61" y="134"/>
                  <a:pt x="61" y="123"/>
                </a:cubicBezTo>
                <a:cubicBezTo>
                  <a:pt x="61" y="112"/>
                  <a:pt x="70" y="103"/>
                  <a:pt x="81" y="103"/>
                </a:cubicBezTo>
                <a:cubicBezTo>
                  <a:pt x="92" y="103"/>
                  <a:pt x="101" y="112"/>
                  <a:pt x="101" y="123"/>
                </a:cubicBezTo>
                <a:cubicBezTo>
                  <a:pt x="101" y="134"/>
                  <a:pt x="92" y="143"/>
                  <a:pt x="81" y="143"/>
                </a:cubicBezTo>
                <a:moveTo>
                  <a:pt x="152" y="143"/>
                </a:moveTo>
                <a:cubicBezTo>
                  <a:pt x="141" y="143"/>
                  <a:pt x="132" y="134"/>
                  <a:pt x="132" y="123"/>
                </a:cubicBezTo>
                <a:cubicBezTo>
                  <a:pt x="132" y="112"/>
                  <a:pt x="141" y="103"/>
                  <a:pt x="152" y="103"/>
                </a:cubicBezTo>
                <a:cubicBezTo>
                  <a:pt x="163" y="103"/>
                  <a:pt x="172" y="112"/>
                  <a:pt x="172" y="123"/>
                </a:cubicBezTo>
                <a:cubicBezTo>
                  <a:pt x="172" y="134"/>
                  <a:pt x="163" y="143"/>
                  <a:pt x="152" y="143"/>
                </a:cubicBezTo>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5"/>
          <p:cNvSpPr>
            <a:spLocks noEditPoints="1"/>
          </p:cNvSpPr>
          <p:nvPr/>
        </p:nvSpPr>
        <p:spPr bwMode="auto">
          <a:xfrm>
            <a:off x="6523221" y="4608120"/>
            <a:ext cx="262180" cy="394137"/>
          </a:xfrm>
          <a:custGeom>
            <a:avLst/>
            <a:gdLst>
              <a:gd name="T0" fmla="*/ 88 w 190"/>
              <a:gd name="T1" fmla="*/ 0 h 288"/>
              <a:gd name="T2" fmla="*/ 89 w 190"/>
              <a:gd name="T3" fmla="*/ 1 h 288"/>
              <a:gd name="T4" fmla="*/ 134 w 190"/>
              <a:gd name="T5" fmla="*/ 69 h 288"/>
              <a:gd name="T6" fmla="*/ 164 w 190"/>
              <a:gd name="T7" fmla="*/ 51 h 288"/>
              <a:gd name="T8" fmla="*/ 166 w 190"/>
              <a:gd name="T9" fmla="*/ 54 h 288"/>
              <a:gd name="T10" fmla="*/ 168 w 190"/>
              <a:gd name="T11" fmla="*/ 120 h 288"/>
              <a:gd name="T12" fmla="*/ 188 w 190"/>
              <a:gd name="T13" fmla="*/ 196 h 288"/>
              <a:gd name="T14" fmla="*/ 97 w 190"/>
              <a:gd name="T15" fmla="*/ 288 h 288"/>
              <a:gd name="T16" fmla="*/ 5 w 190"/>
              <a:gd name="T17" fmla="*/ 196 h 288"/>
              <a:gd name="T18" fmla="*/ 47 w 190"/>
              <a:gd name="T19" fmla="*/ 70 h 288"/>
              <a:gd name="T20" fmla="*/ 62 w 190"/>
              <a:gd name="T21" fmla="*/ 52 h 288"/>
              <a:gd name="T22" fmla="*/ 62 w 190"/>
              <a:gd name="T23" fmla="*/ 52 h 288"/>
              <a:gd name="T24" fmla="*/ 62 w 190"/>
              <a:gd name="T25" fmla="*/ 58 h 288"/>
              <a:gd name="T26" fmla="*/ 63 w 190"/>
              <a:gd name="T27" fmla="*/ 63 h 288"/>
              <a:gd name="T28" fmla="*/ 63 w 190"/>
              <a:gd name="T29" fmla="*/ 63 h 288"/>
              <a:gd name="T30" fmla="*/ 66 w 190"/>
              <a:gd name="T31" fmla="*/ 111 h 288"/>
              <a:gd name="T32" fmla="*/ 68 w 190"/>
              <a:gd name="T33" fmla="*/ 111 h 288"/>
              <a:gd name="T34" fmla="*/ 85 w 190"/>
              <a:gd name="T35" fmla="*/ 56 h 288"/>
              <a:gd name="T36" fmla="*/ 88 w 190"/>
              <a:gd name="T37" fmla="*/ 0 h 288"/>
              <a:gd name="T38" fmla="*/ 131 w 190"/>
              <a:gd name="T39" fmla="*/ 117 h 288"/>
              <a:gd name="T40" fmla="*/ 110 w 190"/>
              <a:gd name="T41" fmla="*/ 133 h 288"/>
              <a:gd name="T42" fmla="*/ 109 w 190"/>
              <a:gd name="T43" fmla="*/ 124 h 288"/>
              <a:gd name="T44" fmla="*/ 68 w 190"/>
              <a:gd name="T45" fmla="*/ 148 h 288"/>
              <a:gd name="T46" fmla="*/ 58 w 190"/>
              <a:gd name="T47" fmla="*/ 147 h 288"/>
              <a:gd name="T48" fmla="*/ 53 w 190"/>
              <a:gd name="T49" fmla="*/ 145 h 288"/>
              <a:gd name="T50" fmla="*/ 42 w 190"/>
              <a:gd name="T51" fmla="*/ 194 h 288"/>
              <a:gd name="T52" fmla="*/ 42 w 190"/>
              <a:gd name="T53" fmla="*/ 196 h 288"/>
              <a:gd name="T54" fmla="*/ 42 w 190"/>
              <a:gd name="T55" fmla="*/ 196 h 288"/>
              <a:gd name="T56" fmla="*/ 97 w 190"/>
              <a:gd name="T57" fmla="*/ 251 h 288"/>
              <a:gd name="T58" fmla="*/ 152 w 190"/>
              <a:gd name="T59" fmla="*/ 196 h 288"/>
              <a:gd name="T60" fmla="*/ 152 w 190"/>
              <a:gd name="T61" fmla="*/ 196 h 288"/>
              <a:gd name="T62" fmla="*/ 152 w 190"/>
              <a:gd name="T63" fmla="*/ 195 h 288"/>
              <a:gd name="T64" fmla="*/ 141 w 190"/>
              <a:gd name="T65" fmla="*/ 154 h 288"/>
              <a:gd name="T66" fmla="*/ 131 w 190"/>
              <a:gd name="T67" fmla="*/ 11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0" h="288">
                <a:moveTo>
                  <a:pt x="88" y="0"/>
                </a:moveTo>
                <a:cubicBezTo>
                  <a:pt x="88" y="0"/>
                  <a:pt x="89" y="0"/>
                  <a:pt x="89" y="1"/>
                </a:cubicBezTo>
                <a:cubicBezTo>
                  <a:pt x="97" y="9"/>
                  <a:pt x="124" y="25"/>
                  <a:pt x="134" y="69"/>
                </a:cubicBezTo>
                <a:cubicBezTo>
                  <a:pt x="134" y="69"/>
                  <a:pt x="158" y="51"/>
                  <a:pt x="164" y="51"/>
                </a:cubicBezTo>
                <a:cubicBezTo>
                  <a:pt x="166" y="51"/>
                  <a:pt x="166" y="52"/>
                  <a:pt x="166" y="54"/>
                </a:cubicBezTo>
                <a:cubicBezTo>
                  <a:pt x="161" y="75"/>
                  <a:pt x="172" y="92"/>
                  <a:pt x="168" y="120"/>
                </a:cubicBezTo>
                <a:cubicBezTo>
                  <a:pt x="166" y="133"/>
                  <a:pt x="190" y="148"/>
                  <a:pt x="188" y="196"/>
                </a:cubicBezTo>
                <a:cubicBezTo>
                  <a:pt x="188" y="247"/>
                  <a:pt x="147" y="288"/>
                  <a:pt x="97" y="288"/>
                </a:cubicBezTo>
                <a:cubicBezTo>
                  <a:pt x="46" y="288"/>
                  <a:pt x="5" y="247"/>
                  <a:pt x="5" y="196"/>
                </a:cubicBezTo>
                <a:cubicBezTo>
                  <a:pt x="5" y="196"/>
                  <a:pt x="0" y="143"/>
                  <a:pt x="47" y="70"/>
                </a:cubicBezTo>
                <a:cubicBezTo>
                  <a:pt x="52" y="62"/>
                  <a:pt x="55" y="59"/>
                  <a:pt x="62" y="52"/>
                </a:cubicBezTo>
                <a:cubicBezTo>
                  <a:pt x="62" y="52"/>
                  <a:pt x="62" y="52"/>
                  <a:pt x="62" y="52"/>
                </a:cubicBezTo>
                <a:cubicBezTo>
                  <a:pt x="62" y="52"/>
                  <a:pt x="62" y="55"/>
                  <a:pt x="62" y="58"/>
                </a:cubicBezTo>
                <a:cubicBezTo>
                  <a:pt x="62" y="60"/>
                  <a:pt x="62" y="63"/>
                  <a:pt x="63" y="63"/>
                </a:cubicBezTo>
                <a:cubicBezTo>
                  <a:pt x="63" y="63"/>
                  <a:pt x="63" y="63"/>
                  <a:pt x="63" y="63"/>
                </a:cubicBezTo>
                <a:cubicBezTo>
                  <a:pt x="63" y="63"/>
                  <a:pt x="54" y="108"/>
                  <a:pt x="66" y="111"/>
                </a:cubicBezTo>
                <a:cubicBezTo>
                  <a:pt x="67" y="111"/>
                  <a:pt x="67" y="111"/>
                  <a:pt x="68" y="111"/>
                </a:cubicBezTo>
                <a:cubicBezTo>
                  <a:pt x="82" y="111"/>
                  <a:pt x="85" y="83"/>
                  <a:pt x="85" y="56"/>
                </a:cubicBezTo>
                <a:cubicBezTo>
                  <a:pt x="86" y="28"/>
                  <a:pt x="84" y="0"/>
                  <a:pt x="88" y="0"/>
                </a:cubicBezTo>
                <a:moveTo>
                  <a:pt x="131" y="117"/>
                </a:moveTo>
                <a:cubicBezTo>
                  <a:pt x="110" y="133"/>
                  <a:pt x="110" y="133"/>
                  <a:pt x="110" y="133"/>
                </a:cubicBezTo>
                <a:cubicBezTo>
                  <a:pt x="109" y="124"/>
                  <a:pt x="109" y="124"/>
                  <a:pt x="109" y="124"/>
                </a:cubicBezTo>
                <a:cubicBezTo>
                  <a:pt x="95" y="146"/>
                  <a:pt x="75" y="148"/>
                  <a:pt x="68" y="148"/>
                </a:cubicBezTo>
                <a:cubicBezTo>
                  <a:pt x="65" y="148"/>
                  <a:pt x="61" y="147"/>
                  <a:pt x="58" y="147"/>
                </a:cubicBezTo>
                <a:cubicBezTo>
                  <a:pt x="56" y="146"/>
                  <a:pt x="55" y="146"/>
                  <a:pt x="53" y="145"/>
                </a:cubicBezTo>
                <a:cubicBezTo>
                  <a:pt x="42" y="175"/>
                  <a:pt x="42" y="191"/>
                  <a:pt x="42" y="194"/>
                </a:cubicBezTo>
                <a:cubicBezTo>
                  <a:pt x="42" y="196"/>
                  <a:pt x="42" y="196"/>
                  <a:pt x="42" y="196"/>
                </a:cubicBezTo>
                <a:cubicBezTo>
                  <a:pt x="42" y="196"/>
                  <a:pt x="42" y="196"/>
                  <a:pt x="42" y="196"/>
                </a:cubicBezTo>
                <a:cubicBezTo>
                  <a:pt x="42" y="227"/>
                  <a:pt x="67" y="251"/>
                  <a:pt x="97" y="251"/>
                </a:cubicBezTo>
                <a:cubicBezTo>
                  <a:pt x="127" y="251"/>
                  <a:pt x="152" y="227"/>
                  <a:pt x="152" y="196"/>
                </a:cubicBezTo>
                <a:cubicBezTo>
                  <a:pt x="152" y="196"/>
                  <a:pt x="152" y="196"/>
                  <a:pt x="152" y="196"/>
                </a:cubicBezTo>
                <a:cubicBezTo>
                  <a:pt x="152" y="195"/>
                  <a:pt x="152" y="195"/>
                  <a:pt x="152" y="195"/>
                </a:cubicBezTo>
                <a:cubicBezTo>
                  <a:pt x="153" y="173"/>
                  <a:pt x="147" y="166"/>
                  <a:pt x="141" y="154"/>
                </a:cubicBezTo>
                <a:cubicBezTo>
                  <a:pt x="136" y="144"/>
                  <a:pt x="130" y="132"/>
                  <a:pt x="131" y="117"/>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83" name="组合 182"/>
          <p:cNvGrpSpPr/>
          <p:nvPr/>
        </p:nvGrpSpPr>
        <p:grpSpPr>
          <a:xfrm rot="20769571">
            <a:off x="6371021" y="1506478"/>
            <a:ext cx="400504" cy="243659"/>
            <a:chOff x="9893976" y="2699022"/>
            <a:chExt cx="400504" cy="243659"/>
          </a:xfrm>
        </p:grpSpPr>
        <p:sp>
          <p:nvSpPr>
            <p:cNvPr id="74" name="Freeform 46"/>
            <p:cNvSpPr>
              <a:spLocks/>
            </p:cNvSpPr>
            <p:nvPr/>
          </p:nvSpPr>
          <p:spPr bwMode="auto">
            <a:xfrm>
              <a:off x="10170046" y="290158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47"/>
            <p:cNvSpPr>
              <a:spLocks/>
            </p:cNvSpPr>
            <p:nvPr/>
          </p:nvSpPr>
          <p:spPr bwMode="auto">
            <a:xfrm>
              <a:off x="9893976" y="2699022"/>
              <a:ext cx="276070" cy="243659"/>
            </a:xfrm>
            <a:custGeom>
              <a:avLst/>
              <a:gdLst>
                <a:gd name="T0" fmla="*/ 200 w 200"/>
                <a:gd name="T1" fmla="*/ 148 h 178"/>
                <a:gd name="T2" fmla="*/ 200 w 200"/>
                <a:gd name="T3" fmla="*/ 148 h 178"/>
                <a:gd name="T4" fmla="*/ 148 w 200"/>
                <a:gd name="T5" fmla="*/ 148 h 178"/>
                <a:gd name="T6" fmla="*/ 131 w 200"/>
                <a:gd name="T7" fmla="*/ 131 h 178"/>
                <a:gd name="T8" fmla="*/ 131 w 200"/>
                <a:gd name="T9" fmla="*/ 111 h 178"/>
                <a:gd name="T10" fmla="*/ 121 w 200"/>
                <a:gd name="T11" fmla="*/ 109 h 178"/>
                <a:gd name="T12" fmla="*/ 139 w 200"/>
                <a:gd name="T13" fmla="*/ 76 h 178"/>
                <a:gd name="T14" fmla="*/ 141 w 200"/>
                <a:gd name="T15" fmla="*/ 52 h 178"/>
                <a:gd name="T16" fmla="*/ 141 w 200"/>
                <a:gd name="T17" fmla="*/ 27 h 178"/>
                <a:gd name="T18" fmla="*/ 102 w 200"/>
                <a:gd name="T19" fmla="*/ 0 h 178"/>
                <a:gd name="T20" fmla="*/ 63 w 200"/>
                <a:gd name="T21" fmla="*/ 27 h 178"/>
                <a:gd name="T22" fmla="*/ 63 w 200"/>
                <a:gd name="T23" fmla="*/ 52 h 178"/>
                <a:gd name="T24" fmla="*/ 66 w 200"/>
                <a:gd name="T25" fmla="*/ 76 h 178"/>
                <a:gd name="T26" fmla="*/ 83 w 200"/>
                <a:gd name="T27" fmla="*/ 109 h 178"/>
                <a:gd name="T28" fmla="*/ 26 w 200"/>
                <a:gd name="T29" fmla="*/ 133 h 178"/>
                <a:gd name="T30" fmla="*/ 0 w 200"/>
                <a:gd name="T31" fmla="*/ 157 h 178"/>
                <a:gd name="T32" fmla="*/ 0 w 200"/>
                <a:gd name="T33" fmla="*/ 178 h 178"/>
                <a:gd name="T34" fmla="*/ 200 w 200"/>
                <a:gd name="T35" fmla="*/ 178 h 178"/>
                <a:gd name="T36" fmla="*/ 200 w 200"/>
                <a:gd name="T37" fmla="*/ 178 h 178"/>
                <a:gd name="T38" fmla="*/ 200 w 200"/>
                <a:gd name="T39" fmla="*/ 14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178">
                  <a:moveTo>
                    <a:pt x="200" y="148"/>
                  </a:moveTo>
                  <a:cubicBezTo>
                    <a:pt x="200" y="148"/>
                    <a:pt x="200" y="148"/>
                    <a:pt x="200" y="148"/>
                  </a:cubicBezTo>
                  <a:cubicBezTo>
                    <a:pt x="148" y="148"/>
                    <a:pt x="148" y="148"/>
                    <a:pt x="148" y="148"/>
                  </a:cubicBezTo>
                  <a:cubicBezTo>
                    <a:pt x="138" y="148"/>
                    <a:pt x="131" y="140"/>
                    <a:pt x="131" y="131"/>
                  </a:cubicBezTo>
                  <a:cubicBezTo>
                    <a:pt x="131" y="111"/>
                    <a:pt x="131" y="111"/>
                    <a:pt x="131" y="111"/>
                  </a:cubicBezTo>
                  <a:cubicBezTo>
                    <a:pt x="128" y="110"/>
                    <a:pt x="125" y="109"/>
                    <a:pt x="121" y="109"/>
                  </a:cubicBezTo>
                  <a:cubicBezTo>
                    <a:pt x="128" y="101"/>
                    <a:pt x="133" y="90"/>
                    <a:pt x="139" y="76"/>
                  </a:cubicBezTo>
                  <a:cubicBezTo>
                    <a:pt x="142" y="68"/>
                    <a:pt x="141" y="61"/>
                    <a:pt x="141" y="52"/>
                  </a:cubicBezTo>
                  <a:cubicBezTo>
                    <a:pt x="141" y="45"/>
                    <a:pt x="143" y="33"/>
                    <a:pt x="141" y="27"/>
                  </a:cubicBezTo>
                  <a:cubicBezTo>
                    <a:pt x="135" y="6"/>
                    <a:pt x="120" y="0"/>
                    <a:pt x="102" y="0"/>
                  </a:cubicBezTo>
                  <a:cubicBezTo>
                    <a:pt x="84" y="0"/>
                    <a:pt x="69" y="6"/>
                    <a:pt x="63" y="27"/>
                  </a:cubicBezTo>
                  <a:cubicBezTo>
                    <a:pt x="62" y="33"/>
                    <a:pt x="63" y="45"/>
                    <a:pt x="63" y="52"/>
                  </a:cubicBezTo>
                  <a:cubicBezTo>
                    <a:pt x="63" y="61"/>
                    <a:pt x="62" y="68"/>
                    <a:pt x="66" y="76"/>
                  </a:cubicBezTo>
                  <a:cubicBezTo>
                    <a:pt x="71" y="90"/>
                    <a:pt x="76" y="102"/>
                    <a:pt x="83" y="109"/>
                  </a:cubicBezTo>
                  <a:cubicBezTo>
                    <a:pt x="56" y="114"/>
                    <a:pt x="38" y="128"/>
                    <a:pt x="26" y="133"/>
                  </a:cubicBezTo>
                  <a:cubicBezTo>
                    <a:pt x="1" y="145"/>
                    <a:pt x="0" y="157"/>
                    <a:pt x="0" y="157"/>
                  </a:cubicBezTo>
                  <a:cubicBezTo>
                    <a:pt x="0" y="178"/>
                    <a:pt x="0" y="178"/>
                    <a:pt x="0" y="178"/>
                  </a:cubicBezTo>
                  <a:cubicBezTo>
                    <a:pt x="200" y="178"/>
                    <a:pt x="200" y="178"/>
                    <a:pt x="200" y="178"/>
                  </a:cubicBezTo>
                  <a:cubicBezTo>
                    <a:pt x="200" y="178"/>
                    <a:pt x="200" y="178"/>
                    <a:pt x="200" y="178"/>
                  </a:cubicBezTo>
                  <a:lnTo>
                    <a:pt x="200" y="148"/>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48"/>
            <p:cNvSpPr>
              <a:spLocks/>
            </p:cNvSpPr>
            <p:nvPr/>
          </p:nvSpPr>
          <p:spPr bwMode="auto">
            <a:xfrm>
              <a:off x="10098279" y="2770210"/>
              <a:ext cx="196201" cy="172471"/>
            </a:xfrm>
            <a:custGeom>
              <a:avLst/>
              <a:gdLst>
                <a:gd name="T0" fmla="*/ 339 w 339"/>
                <a:gd name="T1" fmla="*/ 149 h 298"/>
                <a:gd name="T2" fmla="*/ 165 w 339"/>
                <a:gd name="T3" fmla="*/ 0 h 298"/>
                <a:gd name="T4" fmla="*/ 165 w 339"/>
                <a:gd name="T5" fmla="*/ 111 h 298"/>
                <a:gd name="T6" fmla="*/ 0 w 339"/>
                <a:gd name="T7" fmla="*/ 111 h 298"/>
                <a:gd name="T8" fmla="*/ 0 w 339"/>
                <a:gd name="T9" fmla="*/ 187 h 298"/>
                <a:gd name="T10" fmla="*/ 165 w 339"/>
                <a:gd name="T11" fmla="*/ 187 h 298"/>
                <a:gd name="T12" fmla="*/ 165 w 339"/>
                <a:gd name="T13" fmla="*/ 298 h 298"/>
                <a:gd name="T14" fmla="*/ 339 w 339"/>
                <a:gd name="T15" fmla="*/ 149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298">
                  <a:moveTo>
                    <a:pt x="339" y="149"/>
                  </a:moveTo>
                  <a:lnTo>
                    <a:pt x="165" y="0"/>
                  </a:lnTo>
                  <a:lnTo>
                    <a:pt x="165" y="111"/>
                  </a:lnTo>
                  <a:lnTo>
                    <a:pt x="0" y="111"/>
                  </a:lnTo>
                  <a:lnTo>
                    <a:pt x="0" y="187"/>
                  </a:lnTo>
                  <a:lnTo>
                    <a:pt x="165" y="187"/>
                  </a:lnTo>
                  <a:lnTo>
                    <a:pt x="165" y="298"/>
                  </a:lnTo>
                  <a:lnTo>
                    <a:pt x="339" y="149"/>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84" name="组合 183"/>
          <p:cNvGrpSpPr/>
          <p:nvPr/>
        </p:nvGrpSpPr>
        <p:grpSpPr>
          <a:xfrm>
            <a:off x="5790466" y="1427616"/>
            <a:ext cx="395874" cy="317162"/>
            <a:chOff x="9896870" y="3449098"/>
            <a:chExt cx="395874" cy="317162"/>
          </a:xfrm>
        </p:grpSpPr>
        <p:sp>
          <p:nvSpPr>
            <p:cNvPr id="77" name="Freeform 49"/>
            <p:cNvSpPr>
              <a:spLocks noEditPoints="1"/>
            </p:cNvSpPr>
            <p:nvPr/>
          </p:nvSpPr>
          <p:spPr bwMode="auto">
            <a:xfrm>
              <a:off x="9896870" y="3449098"/>
              <a:ext cx="395874" cy="317162"/>
            </a:xfrm>
            <a:custGeom>
              <a:avLst/>
              <a:gdLst>
                <a:gd name="T0" fmla="*/ 0 w 684"/>
                <a:gd name="T1" fmla="*/ 548 h 548"/>
                <a:gd name="T2" fmla="*/ 684 w 684"/>
                <a:gd name="T3" fmla="*/ 548 h 548"/>
                <a:gd name="T4" fmla="*/ 684 w 684"/>
                <a:gd name="T5" fmla="*/ 0 h 548"/>
                <a:gd name="T6" fmla="*/ 0 w 684"/>
                <a:gd name="T7" fmla="*/ 0 h 548"/>
                <a:gd name="T8" fmla="*/ 0 w 684"/>
                <a:gd name="T9" fmla="*/ 548 h 548"/>
                <a:gd name="T10" fmla="*/ 627 w 684"/>
                <a:gd name="T11" fmla="*/ 491 h 548"/>
                <a:gd name="T12" fmla="*/ 57 w 684"/>
                <a:gd name="T13" fmla="*/ 491 h 548"/>
                <a:gd name="T14" fmla="*/ 57 w 684"/>
                <a:gd name="T15" fmla="*/ 56 h 548"/>
                <a:gd name="T16" fmla="*/ 627 w 684"/>
                <a:gd name="T17" fmla="*/ 56 h 548"/>
                <a:gd name="T18" fmla="*/ 627 w 684"/>
                <a:gd name="T19" fmla="*/ 491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4" h="548">
                  <a:moveTo>
                    <a:pt x="0" y="548"/>
                  </a:moveTo>
                  <a:lnTo>
                    <a:pt x="684" y="548"/>
                  </a:lnTo>
                  <a:lnTo>
                    <a:pt x="684" y="0"/>
                  </a:lnTo>
                  <a:lnTo>
                    <a:pt x="0" y="0"/>
                  </a:lnTo>
                  <a:lnTo>
                    <a:pt x="0" y="548"/>
                  </a:lnTo>
                  <a:close/>
                  <a:moveTo>
                    <a:pt x="627" y="491"/>
                  </a:moveTo>
                  <a:lnTo>
                    <a:pt x="57" y="491"/>
                  </a:lnTo>
                  <a:lnTo>
                    <a:pt x="57" y="56"/>
                  </a:lnTo>
                  <a:lnTo>
                    <a:pt x="627" y="56"/>
                  </a:lnTo>
                  <a:lnTo>
                    <a:pt x="627" y="491"/>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Oval 50"/>
            <p:cNvSpPr>
              <a:spLocks noChangeArrowheads="1"/>
            </p:cNvSpPr>
            <p:nvPr/>
          </p:nvSpPr>
          <p:spPr bwMode="auto">
            <a:xfrm>
              <a:off x="9954746" y="3502345"/>
              <a:ext cx="41092" cy="41092"/>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Oval 51"/>
            <p:cNvSpPr>
              <a:spLocks noChangeArrowheads="1"/>
            </p:cNvSpPr>
            <p:nvPr/>
          </p:nvSpPr>
          <p:spPr bwMode="auto">
            <a:xfrm>
              <a:off x="10194933" y="3502345"/>
              <a:ext cx="41092" cy="41092"/>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Oval 52"/>
            <p:cNvSpPr>
              <a:spLocks noChangeArrowheads="1"/>
            </p:cNvSpPr>
            <p:nvPr/>
          </p:nvSpPr>
          <p:spPr bwMode="auto">
            <a:xfrm>
              <a:off x="9954746" y="3671922"/>
              <a:ext cx="41092" cy="41092"/>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Oval 53"/>
            <p:cNvSpPr>
              <a:spLocks noChangeArrowheads="1"/>
            </p:cNvSpPr>
            <p:nvPr/>
          </p:nvSpPr>
          <p:spPr bwMode="auto">
            <a:xfrm>
              <a:off x="10194933" y="3671922"/>
              <a:ext cx="41092" cy="41092"/>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4"/>
            <p:cNvSpPr>
              <a:spLocks noEditPoints="1"/>
            </p:cNvSpPr>
            <p:nvPr/>
          </p:nvSpPr>
          <p:spPr bwMode="auto">
            <a:xfrm>
              <a:off x="10041560" y="3530704"/>
              <a:ext cx="107650" cy="153372"/>
            </a:xfrm>
            <a:custGeom>
              <a:avLst/>
              <a:gdLst>
                <a:gd name="T0" fmla="*/ 186 w 186"/>
                <a:gd name="T1" fmla="*/ 0 h 265"/>
                <a:gd name="T2" fmla="*/ 0 w 186"/>
                <a:gd name="T3" fmla="*/ 0 h 265"/>
                <a:gd name="T4" fmla="*/ 0 w 186"/>
                <a:gd name="T5" fmla="*/ 265 h 265"/>
                <a:gd name="T6" fmla="*/ 186 w 186"/>
                <a:gd name="T7" fmla="*/ 265 h 265"/>
                <a:gd name="T8" fmla="*/ 186 w 186"/>
                <a:gd name="T9" fmla="*/ 0 h 265"/>
                <a:gd name="T10" fmla="*/ 139 w 186"/>
                <a:gd name="T11" fmla="*/ 225 h 265"/>
                <a:gd name="T12" fmla="*/ 48 w 186"/>
                <a:gd name="T13" fmla="*/ 225 h 265"/>
                <a:gd name="T14" fmla="*/ 48 w 186"/>
                <a:gd name="T15" fmla="*/ 128 h 265"/>
                <a:gd name="T16" fmla="*/ 139 w 186"/>
                <a:gd name="T17" fmla="*/ 128 h 265"/>
                <a:gd name="T18" fmla="*/ 139 w 186"/>
                <a:gd name="T19" fmla="*/ 22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265">
                  <a:moveTo>
                    <a:pt x="186" y="0"/>
                  </a:moveTo>
                  <a:lnTo>
                    <a:pt x="0" y="0"/>
                  </a:lnTo>
                  <a:lnTo>
                    <a:pt x="0" y="265"/>
                  </a:lnTo>
                  <a:lnTo>
                    <a:pt x="186" y="265"/>
                  </a:lnTo>
                  <a:lnTo>
                    <a:pt x="186" y="0"/>
                  </a:lnTo>
                  <a:close/>
                  <a:moveTo>
                    <a:pt x="139" y="225"/>
                  </a:moveTo>
                  <a:lnTo>
                    <a:pt x="48" y="225"/>
                  </a:lnTo>
                  <a:lnTo>
                    <a:pt x="48" y="128"/>
                  </a:lnTo>
                  <a:lnTo>
                    <a:pt x="139" y="128"/>
                  </a:lnTo>
                  <a:lnTo>
                    <a:pt x="139" y="225"/>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85" name="组合 184"/>
          <p:cNvGrpSpPr/>
          <p:nvPr/>
        </p:nvGrpSpPr>
        <p:grpSpPr>
          <a:xfrm>
            <a:off x="7167072" y="2663247"/>
            <a:ext cx="397610" cy="331052"/>
            <a:chOff x="9895133" y="4235637"/>
            <a:chExt cx="397610" cy="331052"/>
          </a:xfrm>
        </p:grpSpPr>
        <p:sp>
          <p:nvSpPr>
            <p:cNvPr id="83" name="Freeform 55"/>
            <p:cNvSpPr>
              <a:spLocks noEditPoints="1"/>
            </p:cNvSpPr>
            <p:nvPr/>
          </p:nvSpPr>
          <p:spPr bwMode="auto">
            <a:xfrm>
              <a:off x="9895133" y="4235637"/>
              <a:ext cx="397610" cy="331052"/>
            </a:xfrm>
            <a:custGeom>
              <a:avLst/>
              <a:gdLst>
                <a:gd name="T0" fmla="*/ 221 w 288"/>
                <a:gd name="T1" fmla="*/ 0 h 242"/>
                <a:gd name="T2" fmla="*/ 67 w 288"/>
                <a:gd name="T3" fmla="*/ 0 h 242"/>
                <a:gd name="T4" fmla="*/ 0 w 288"/>
                <a:gd name="T5" fmla="*/ 122 h 242"/>
                <a:gd name="T6" fmla="*/ 67 w 288"/>
                <a:gd name="T7" fmla="*/ 242 h 242"/>
                <a:gd name="T8" fmla="*/ 221 w 288"/>
                <a:gd name="T9" fmla="*/ 242 h 242"/>
                <a:gd name="T10" fmla="*/ 288 w 288"/>
                <a:gd name="T11" fmla="*/ 122 h 242"/>
                <a:gd name="T12" fmla="*/ 221 w 288"/>
                <a:gd name="T13" fmla="*/ 0 h 242"/>
                <a:gd name="T14" fmla="*/ 216 w 288"/>
                <a:gd name="T15" fmla="*/ 222 h 242"/>
                <a:gd name="T16" fmla="*/ 72 w 288"/>
                <a:gd name="T17" fmla="*/ 222 h 242"/>
                <a:gd name="T18" fmla="*/ 20 w 288"/>
                <a:gd name="T19" fmla="*/ 122 h 242"/>
                <a:gd name="T20" fmla="*/ 72 w 288"/>
                <a:gd name="T21" fmla="*/ 20 h 242"/>
                <a:gd name="T22" fmla="*/ 216 w 288"/>
                <a:gd name="T23" fmla="*/ 20 h 242"/>
                <a:gd name="T24" fmla="*/ 268 w 288"/>
                <a:gd name="T25" fmla="*/ 122 h 242"/>
                <a:gd name="T26" fmla="*/ 216 w 288"/>
                <a:gd name="T27" fmla="*/ 22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42">
                  <a:moveTo>
                    <a:pt x="221" y="0"/>
                  </a:moveTo>
                  <a:cubicBezTo>
                    <a:pt x="67" y="0"/>
                    <a:pt x="67" y="0"/>
                    <a:pt x="67" y="0"/>
                  </a:cubicBezTo>
                  <a:cubicBezTo>
                    <a:pt x="67" y="0"/>
                    <a:pt x="0" y="31"/>
                    <a:pt x="0" y="122"/>
                  </a:cubicBezTo>
                  <a:cubicBezTo>
                    <a:pt x="0" y="212"/>
                    <a:pt x="67" y="242"/>
                    <a:pt x="67" y="242"/>
                  </a:cubicBezTo>
                  <a:cubicBezTo>
                    <a:pt x="221" y="242"/>
                    <a:pt x="221" y="242"/>
                    <a:pt x="221" y="242"/>
                  </a:cubicBezTo>
                  <a:cubicBezTo>
                    <a:pt x="221" y="242"/>
                    <a:pt x="288" y="212"/>
                    <a:pt x="288" y="122"/>
                  </a:cubicBezTo>
                  <a:cubicBezTo>
                    <a:pt x="288" y="31"/>
                    <a:pt x="221" y="0"/>
                    <a:pt x="221" y="0"/>
                  </a:cubicBezTo>
                  <a:moveTo>
                    <a:pt x="216" y="222"/>
                  </a:moveTo>
                  <a:cubicBezTo>
                    <a:pt x="72" y="222"/>
                    <a:pt x="72" y="222"/>
                    <a:pt x="72" y="222"/>
                  </a:cubicBezTo>
                  <a:cubicBezTo>
                    <a:pt x="60" y="215"/>
                    <a:pt x="20" y="187"/>
                    <a:pt x="20" y="122"/>
                  </a:cubicBezTo>
                  <a:cubicBezTo>
                    <a:pt x="20" y="56"/>
                    <a:pt x="60" y="28"/>
                    <a:pt x="72" y="20"/>
                  </a:cubicBezTo>
                  <a:cubicBezTo>
                    <a:pt x="216" y="20"/>
                    <a:pt x="216" y="20"/>
                    <a:pt x="216" y="20"/>
                  </a:cubicBezTo>
                  <a:cubicBezTo>
                    <a:pt x="228" y="27"/>
                    <a:pt x="268" y="56"/>
                    <a:pt x="268" y="122"/>
                  </a:cubicBezTo>
                  <a:cubicBezTo>
                    <a:pt x="268" y="187"/>
                    <a:pt x="228" y="215"/>
                    <a:pt x="216" y="222"/>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Rectangle 56"/>
            <p:cNvSpPr>
              <a:spLocks noChangeArrowheads="1"/>
            </p:cNvSpPr>
            <p:nvPr/>
          </p:nvSpPr>
          <p:spPr bwMode="auto">
            <a:xfrm>
              <a:off x="10011465" y="4314927"/>
              <a:ext cx="32990" cy="95496"/>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Rectangle 57"/>
            <p:cNvSpPr>
              <a:spLocks noChangeArrowheads="1"/>
            </p:cNvSpPr>
            <p:nvPr/>
          </p:nvSpPr>
          <p:spPr bwMode="auto">
            <a:xfrm>
              <a:off x="10145159" y="4314927"/>
              <a:ext cx="32990" cy="95496"/>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58"/>
            <p:cNvSpPr>
              <a:spLocks/>
            </p:cNvSpPr>
            <p:nvPr/>
          </p:nvSpPr>
          <p:spPr bwMode="auto">
            <a:xfrm>
              <a:off x="10061238" y="4440519"/>
              <a:ext cx="67137" cy="72924"/>
            </a:xfrm>
            <a:custGeom>
              <a:avLst/>
              <a:gdLst>
                <a:gd name="T0" fmla="*/ 24 w 49"/>
                <a:gd name="T1" fmla="*/ 0 h 53"/>
                <a:gd name="T2" fmla="*/ 0 w 49"/>
                <a:gd name="T3" fmla="*/ 25 h 53"/>
                <a:gd name="T4" fmla="*/ 0 w 49"/>
                <a:gd name="T5" fmla="*/ 53 h 53"/>
                <a:gd name="T6" fmla="*/ 49 w 49"/>
                <a:gd name="T7" fmla="*/ 53 h 53"/>
                <a:gd name="T8" fmla="*/ 49 w 49"/>
                <a:gd name="T9" fmla="*/ 25 h 53"/>
                <a:gd name="T10" fmla="*/ 24 w 49"/>
                <a:gd name="T11" fmla="*/ 0 h 53"/>
              </a:gdLst>
              <a:ahLst/>
              <a:cxnLst>
                <a:cxn ang="0">
                  <a:pos x="T0" y="T1"/>
                </a:cxn>
                <a:cxn ang="0">
                  <a:pos x="T2" y="T3"/>
                </a:cxn>
                <a:cxn ang="0">
                  <a:pos x="T4" y="T5"/>
                </a:cxn>
                <a:cxn ang="0">
                  <a:pos x="T6" y="T7"/>
                </a:cxn>
                <a:cxn ang="0">
                  <a:pos x="T8" y="T9"/>
                </a:cxn>
                <a:cxn ang="0">
                  <a:pos x="T10" y="T11"/>
                </a:cxn>
              </a:cxnLst>
              <a:rect l="0" t="0" r="r" b="b"/>
              <a:pathLst>
                <a:path w="49" h="53">
                  <a:moveTo>
                    <a:pt x="24" y="0"/>
                  </a:moveTo>
                  <a:cubicBezTo>
                    <a:pt x="1" y="0"/>
                    <a:pt x="0" y="22"/>
                    <a:pt x="0" y="25"/>
                  </a:cubicBezTo>
                  <a:cubicBezTo>
                    <a:pt x="0" y="25"/>
                    <a:pt x="0" y="53"/>
                    <a:pt x="0" y="53"/>
                  </a:cubicBezTo>
                  <a:cubicBezTo>
                    <a:pt x="49" y="53"/>
                    <a:pt x="49" y="53"/>
                    <a:pt x="49" y="53"/>
                  </a:cubicBezTo>
                  <a:cubicBezTo>
                    <a:pt x="49" y="53"/>
                    <a:pt x="49" y="25"/>
                    <a:pt x="49" y="25"/>
                  </a:cubicBezTo>
                  <a:cubicBezTo>
                    <a:pt x="48" y="23"/>
                    <a:pt x="47" y="0"/>
                    <a:pt x="24" y="0"/>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81" name="组合 180"/>
          <p:cNvGrpSpPr/>
          <p:nvPr/>
        </p:nvGrpSpPr>
        <p:grpSpPr>
          <a:xfrm>
            <a:off x="7035890" y="2142018"/>
            <a:ext cx="395874" cy="394138"/>
            <a:chOff x="9896870" y="259537"/>
            <a:chExt cx="395874" cy="394138"/>
          </a:xfrm>
        </p:grpSpPr>
        <p:sp>
          <p:nvSpPr>
            <p:cNvPr id="87" name="Freeform 59"/>
            <p:cNvSpPr>
              <a:spLocks noEditPoints="1"/>
            </p:cNvSpPr>
            <p:nvPr/>
          </p:nvSpPr>
          <p:spPr bwMode="auto">
            <a:xfrm>
              <a:off x="10030564" y="393810"/>
              <a:ext cx="128485" cy="126170"/>
            </a:xfrm>
            <a:custGeom>
              <a:avLst/>
              <a:gdLst>
                <a:gd name="T0" fmla="*/ 47 w 93"/>
                <a:gd name="T1" fmla="*/ 0 h 92"/>
                <a:gd name="T2" fmla="*/ 0 w 93"/>
                <a:gd name="T3" fmla="*/ 46 h 92"/>
                <a:gd name="T4" fmla="*/ 47 w 93"/>
                <a:gd name="T5" fmla="*/ 92 h 92"/>
                <a:gd name="T6" fmla="*/ 93 w 93"/>
                <a:gd name="T7" fmla="*/ 46 h 92"/>
                <a:gd name="T8" fmla="*/ 47 w 93"/>
                <a:gd name="T9" fmla="*/ 0 h 92"/>
                <a:gd name="T10" fmla="*/ 47 w 93"/>
                <a:gd name="T11" fmla="*/ 76 h 92"/>
                <a:gd name="T12" fmla="*/ 16 w 93"/>
                <a:gd name="T13" fmla="*/ 46 h 92"/>
                <a:gd name="T14" fmla="*/ 47 w 93"/>
                <a:gd name="T15" fmla="*/ 16 h 92"/>
                <a:gd name="T16" fmla="*/ 77 w 93"/>
                <a:gd name="T17" fmla="*/ 46 h 92"/>
                <a:gd name="T18" fmla="*/ 47 w 93"/>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92">
                  <a:moveTo>
                    <a:pt x="47" y="0"/>
                  </a:moveTo>
                  <a:cubicBezTo>
                    <a:pt x="21" y="0"/>
                    <a:pt x="0" y="21"/>
                    <a:pt x="0" y="46"/>
                  </a:cubicBezTo>
                  <a:cubicBezTo>
                    <a:pt x="0" y="72"/>
                    <a:pt x="21" y="92"/>
                    <a:pt x="47" y="92"/>
                  </a:cubicBezTo>
                  <a:cubicBezTo>
                    <a:pt x="72" y="92"/>
                    <a:pt x="93" y="72"/>
                    <a:pt x="93" y="46"/>
                  </a:cubicBezTo>
                  <a:cubicBezTo>
                    <a:pt x="93" y="21"/>
                    <a:pt x="72" y="0"/>
                    <a:pt x="47" y="0"/>
                  </a:cubicBezTo>
                  <a:moveTo>
                    <a:pt x="47" y="76"/>
                  </a:moveTo>
                  <a:cubicBezTo>
                    <a:pt x="30" y="76"/>
                    <a:pt x="16" y="63"/>
                    <a:pt x="16" y="46"/>
                  </a:cubicBezTo>
                  <a:cubicBezTo>
                    <a:pt x="16" y="29"/>
                    <a:pt x="30" y="16"/>
                    <a:pt x="47" y="16"/>
                  </a:cubicBezTo>
                  <a:cubicBezTo>
                    <a:pt x="63" y="16"/>
                    <a:pt x="77" y="29"/>
                    <a:pt x="77" y="46"/>
                  </a:cubicBezTo>
                  <a:cubicBezTo>
                    <a:pt x="77" y="63"/>
                    <a:pt x="63" y="76"/>
                    <a:pt x="47" y="76"/>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Rectangle 60"/>
            <p:cNvSpPr>
              <a:spLocks noChangeArrowheads="1"/>
            </p:cNvSpPr>
            <p:nvPr/>
          </p:nvSpPr>
          <p:spPr bwMode="auto">
            <a:xfrm>
              <a:off x="10083231" y="259537"/>
              <a:ext cx="24887" cy="98968"/>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Rectangle 61"/>
            <p:cNvSpPr>
              <a:spLocks noChangeArrowheads="1"/>
            </p:cNvSpPr>
            <p:nvPr/>
          </p:nvSpPr>
          <p:spPr bwMode="auto">
            <a:xfrm>
              <a:off x="10083231" y="555285"/>
              <a:ext cx="24887" cy="98390"/>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Rectangle 62"/>
            <p:cNvSpPr>
              <a:spLocks noChangeArrowheads="1"/>
            </p:cNvSpPr>
            <p:nvPr/>
          </p:nvSpPr>
          <p:spPr bwMode="auto">
            <a:xfrm>
              <a:off x="10194933" y="444162"/>
              <a:ext cx="97811" cy="24887"/>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Rectangle 63"/>
            <p:cNvSpPr>
              <a:spLocks noChangeArrowheads="1"/>
            </p:cNvSpPr>
            <p:nvPr/>
          </p:nvSpPr>
          <p:spPr bwMode="auto">
            <a:xfrm>
              <a:off x="9896870" y="444162"/>
              <a:ext cx="97811" cy="24887"/>
            </a:xfrm>
            <a:prstGeom prst="rect">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64"/>
            <p:cNvSpPr>
              <a:spLocks/>
            </p:cNvSpPr>
            <p:nvPr/>
          </p:nvSpPr>
          <p:spPr bwMode="auto">
            <a:xfrm>
              <a:off x="10156155" y="308732"/>
              <a:ext cx="88551" cy="86236"/>
            </a:xfrm>
            <a:custGeom>
              <a:avLst/>
              <a:gdLst>
                <a:gd name="T0" fmla="*/ 153 w 153"/>
                <a:gd name="T1" fmla="*/ 31 h 149"/>
                <a:gd name="T2" fmla="*/ 122 w 153"/>
                <a:gd name="T3" fmla="*/ 0 h 149"/>
                <a:gd name="T4" fmla="*/ 0 w 153"/>
                <a:gd name="T5" fmla="*/ 121 h 149"/>
                <a:gd name="T6" fmla="*/ 31 w 153"/>
                <a:gd name="T7" fmla="*/ 149 h 149"/>
                <a:gd name="T8" fmla="*/ 153 w 153"/>
                <a:gd name="T9" fmla="*/ 31 h 149"/>
              </a:gdLst>
              <a:ahLst/>
              <a:cxnLst>
                <a:cxn ang="0">
                  <a:pos x="T0" y="T1"/>
                </a:cxn>
                <a:cxn ang="0">
                  <a:pos x="T2" y="T3"/>
                </a:cxn>
                <a:cxn ang="0">
                  <a:pos x="T4" y="T5"/>
                </a:cxn>
                <a:cxn ang="0">
                  <a:pos x="T6" y="T7"/>
                </a:cxn>
                <a:cxn ang="0">
                  <a:pos x="T8" y="T9"/>
                </a:cxn>
              </a:cxnLst>
              <a:rect l="0" t="0" r="r" b="b"/>
              <a:pathLst>
                <a:path w="153" h="149">
                  <a:moveTo>
                    <a:pt x="153" y="31"/>
                  </a:moveTo>
                  <a:lnTo>
                    <a:pt x="122" y="0"/>
                  </a:lnTo>
                  <a:lnTo>
                    <a:pt x="0" y="121"/>
                  </a:lnTo>
                  <a:lnTo>
                    <a:pt x="31" y="149"/>
                  </a:lnTo>
                  <a:lnTo>
                    <a:pt x="153" y="31"/>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65"/>
            <p:cNvSpPr>
              <a:spLocks/>
            </p:cNvSpPr>
            <p:nvPr/>
          </p:nvSpPr>
          <p:spPr bwMode="auto">
            <a:xfrm>
              <a:off x="9946643" y="518244"/>
              <a:ext cx="86814" cy="86236"/>
            </a:xfrm>
            <a:custGeom>
              <a:avLst/>
              <a:gdLst>
                <a:gd name="T0" fmla="*/ 0 w 150"/>
                <a:gd name="T1" fmla="*/ 118 h 149"/>
                <a:gd name="T2" fmla="*/ 28 w 150"/>
                <a:gd name="T3" fmla="*/ 149 h 149"/>
                <a:gd name="T4" fmla="*/ 150 w 150"/>
                <a:gd name="T5" fmla="*/ 29 h 149"/>
                <a:gd name="T6" fmla="*/ 119 w 150"/>
                <a:gd name="T7" fmla="*/ 0 h 149"/>
                <a:gd name="T8" fmla="*/ 0 w 150"/>
                <a:gd name="T9" fmla="*/ 118 h 149"/>
              </a:gdLst>
              <a:ahLst/>
              <a:cxnLst>
                <a:cxn ang="0">
                  <a:pos x="T0" y="T1"/>
                </a:cxn>
                <a:cxn ang="0">
                  <a:pos x="T2" y="T3"/>
                </a:cxn>
                <a:cxn ang="0">
                  <a:pos x="T4" y="T5"/>
                </a:cxn>
                <a:cxn ang="0">
                  <a:pos x="T6" y="T7"/>
                </a:cxn>
                <a:cxn ang="0">
                  <a:pos x="T8" y="T9"/>
                </a:cxn>
              </a:cxnLst>
              <a:rect l="0" t="0" r="r" b="b"/>
              <a:pathLst>
                <a:path w="150" h="149">
                  <a:moveTo>
                    <a:pt x="0" y="118"/>
                  </a:moveTo>
                  <a:lnTo>
                    <a:pt x="28" y="149"/>
                  </a:lnTo>
                  <a:lnTo>
                    <a:pt x="150" y="29"/>
                  </a:lnTo>
                  <a:lnTo>
                    <a:pt x="119" y="0"/>
                  </a:lnTo>
                  <a:lnTo>
                    <a:pt x="0" y="118"/>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66"/>
            <p:cNvSpPr>
              <a:spLocks/>
            </p:cNvSpPr>
            <p:nvPr/>
          </p:nvSpPr>
          <p:spPr bwMode="auto">
            <a:xfrm>
              <a:off x="10156155" y="517086"/>
              <a:ext cx="88551" cy="87393"/>
            </a:xfrm>
            <a:custGeom>
              <a:avLst/>
              <a:gdLst>
                <a:gd name="T0" fmla="*/ 0 w 153"/>
                <a:gd name="T1" fmla="*/ 31 h 151"/>
                <a:gd name="T2" fmla="*/ 122 w 153"/>
                <a:gd name="T3" fmla="*/ 151 h 151"/>
                <a:gd name="T4" fmla="*/ 153 w 153"/>
                <a:gd name="T5" fmla="*/ 120 h 151"/>
                <a:gd name="T6" fmla="*/ 31 w 153"/>
                <a:gd name="T7" fmla="*/ 0 h 151"/>
                <a:gd name="T8" fmla="*/ 0 w 153"/>
                <a:gd name="T9" fmla="*/ 31 h 151"/>
              </a:gdLst>
              <a:ahLst/>
              <a:cxnLst>
                <a:cxn ang="0">
                  <a:pos x="T0" y="T1"/>
                </a:cxn>
                <a:cxn ang="0">
                  <a:pos x="T2" y="T3"/>
                </a:cxn>
                <a:cxn ang="0">
                  <a:pos x="T4" y="T5"/>
                </a:cxn>
                <a:cxn ang="0">
                  <a:pos x="T6" y="T7"/>
                </a:cxn>
                <a:cxn ang="0">
                  <a:pos x="T8" y="T9"/>
                </a:cxn>
              </a:cxnLst>
              <a:rect l="0" t="0" r="r" b="b"/>
              <a:pathLst>
                <a:path w="153" h="151">
                  <a:moveTo>
                    <a:pt x="0" y="31"/>
                  </a:moveTo>
                  <a:lnTo>
                    <a:pt x="122" y="151"/>
                  </a:lnTo>
                  <a:lnTo>
                    <a:pt x="153" y="120"/>
                  </a:lnTo>
                  <a:lnTo>
                    <a:pt x="31" y="0"/>
                  </a:lnTo>
                  <a:lnTo>
                    <a:pt x="0" y="31"/>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7"/>
            <p:cNvSpPr>
              <a:spLocks/>
            </p:cNvSpPr>
            <p:nvPr/>
          </p:nvSpPr>
          <p:spPr bwMode="auto">
            <a:xfrm>
              <a:off x="9946643" y="308732"/>
              <a:ext cx="86814" cy="86236"/>
            </a:xfrm>
            <a:custGeom>
              <a:avLst/>
              <a:gdLst>
                <a:gd name="T0" fmla="*/ 150 w 150"/>
                <a:gd name="T1" fmla="*/ 119 h 149"/>
                <a:gd name="T2" fmla="*/ 28 w 150"/>
                <a:gd name="T3" fmla="*/ 0 h 149"/>
                <a:gd name="T4" fmla="*/ 0 w 150"/>
                <a:gd name="T5" fmla="*/ 29 h 149"/>
                <a:gd name="T6" fmla="*/ 119 w 150"/>
                <a:gd name="T7" fmla="*/ 149 h 149"/>
                <a:gd name="T8" fmla="*/ 150 w 150"/>
                <a:gd name="T9" fmla="*/ 119 h 149"/>
              </a:gdLst>
              <a:ahLst/>
              <a:cxnLst>
                <a:cxn ang="0">
                  <a:pos x="T0" y="T1"/>
                </a:cxn>
                <a:cxn ang="0">
                  <a:pos x="T2" y="T3"/>
                </a:cxn>
                <a:cxn ang="0">
                  <a:pos x="T4" y="T5"/>
                </a:cxn>
                <a:cxn ang="0">
                  <a:pos x="T6" y="T7"/>
                </a:cxn>
                <a:cxn ang="0">
                  <a:pos x="T8" y="T9"/>
                </a:cxn>
              </a:cxnLst>
              <a:rect l="0" t="0" r="r" b="b"/>
              <a:pathLst>
                <a:path w="150" h="149">
                  <a:moveTo>
                    <a:pt x="150" y="119"/>
                  </a:moveTo>
                  <a:lnTo>
                    <a:pt x="28" y="0"/>
                  </a:lnTo>
                  <a:lnTo>
                    <a:pt x="0" y="29"/>
                  </a:lnTo>
                  <a:lnTo>
                    <a:pt x="119" y="149"/>
                  </a:lnTo>
                  <a:lnTo>
                    <a:pt x="150" y="119"/>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82" name="组合 181"/>
          <p:cNvGrpSpPr/>
          <p:nvPr/>
        </p:nvGrpSpPr>
        <p:grpSpPr>
          <a:xfrm>
            <a:off x="6667286" y="4179740"/>
            <a:ext cx="397610" cy="394137"/>
            <a:chOff x="9895133" y="1047812"/>
            <a:chExt cx="397610" cy="394137"/>
          </a:xfrm>
        </p:grpSpPr>
        <p:sp>
          <p:nvSpPr>
            <p:cNvPr id="96" name="Freeform 68"/>
            <p:cNvSpPr>
              <a:spLocks noEditPoints="1"/>
            </p:cNvSpPr>
            <p:nvPr/>
          </p:nvSpPr>
          <p:spPr bwMode="auto">
            <a:xfrm>
              <a:off x="9895133" y="1047812"/>
              <a:ext cx="397610" cy="394137"/>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34 w 288"/>
                <a:gd name="T11" fmla="*/ 203 h 288"/>
                <a:gd name="T12" fmla="*/ 228 w 288"/>
                <a:gd name="T13" fmla="*/ 209 h 288"/>
                <a:gd name="T14" fmla="*/ 60 w 288"/>
                <a:gd name="T15" fmla="*/ 209 h 288"/>
                <a:gd name="T16" fmla="*/ 54 w 288"/>
                <a:gd name="T17" fmla="*/ 203 h 288"/>
                <a:gd name="T18" fmla="*/ 54 w 288"/>
                <a:gd name="T19" fmla="*/ 102 h 288"/>
                <a:gd name="T20" fmla="*/ 60 w 288"/>
                <a:gd name="T21" fmla="*/ 97 h 288"/>
                <a:gd name="T22" fmla="*/ 97 w 288"/>
                <a:gd name="T23" fmla="*/ 97 h 288"/>
                <a:gd name="T24" fmla="*/ 97 w 288"/>
                <a:gd name="T25" fmla="*/ 97 h 288"/>
                <a:gd name="T26" fmla="*/ 102 w 288"/>
                <a:gd name="T27" fmla="*/ 86 h 288"/>
                <a:gd name="T28" fmla="*/ 110 w 288"/>
                <a:gd name="T29" fmla="*/ 82 h 288"/>
                <a:gd name="T30" fmla="*/ 178 w 288"/>
                <a:gd name="T31" fmla="*/ 82 h 288"/>
                <a:gd name="T32" fmla="*/ 186 w 288"/>
                <a:gd name="T33" fmla="*/ 86 h 288"/>
                <a:gd name="T34" fmla="*/ 191 w 288"/>
                <a:gd name="T35" fmla="*/ 97 h 288"/>
                <a:gd name="T36" fmla="*/ 191 w 288"/>
                <a:gd name="T37" fmla="*/ 97 h 288"/>
                <a:gd name="T38" fmla="*/ 228 w 288"/>
                <a:gd name="T39" fmla="*/ 97 h 288"/>
                <a:gd name="T40" fmla="*/ 234 w 288"/>
                <a:gd name="T41" fmla="*/ 102 h 288"/>
                <a:gd name="T42" fmla="*/ 234 w 288"/>
                <a:gd name="T43" fmla="*/ 2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88">
                  <a:moveTo>
                    <a:pt x="144" y="0"/>
                  </a:moveTo>
                  <a:cubicBezTo>
                    <a:pt x="65" y="0"/>
                    <a:pt x="0" y="64"/>
                    <a:pt x="0" y="144"/>
                  </a:cubicBezTo>
                  <a:cubicBezTo>
                    <a:pt x="0" y="224"/>
                    <a:pt x="65" y="288"/>
                    <a:pt x="144" y="288"/>
                  </a:cubicBezTo>
                  <a:cubicBezTo>
                    <a:pt x="224" y="288"/>
                    <a:pt x="288" y="224"/>
                    <a:pt x="288" y="144"/>
                  </a:cubicBezTo>
                  <a:cubicBezTo>
                    <a:pt x="288" y="64"/>
                    <a:pt x="224" y="0"/>
                    <a:pt x="144" y="0"/>
                  </a:cubicBezTo>
                  <a:moveTo>
                    <a:pt x="234" y="203"/>
                  </a:moveTo>
                  <a:cubicBezTo>
                    <a:pt x="234" y="206"/>
                    <a:pt x="231" y="209"/>
                    <a:pt x="228" y="209"/>
                  </a:cubicBezTo>
                  <a:cubicBezTo>
                    <a:pt x="60" y="209"/>
                    <a:pt x="60" y="209"/>
                    <a:pt x="60" y="209"/>
                  </a:cubicBezTo>
                  <a:cubicBezTo>
                    <a:pt x="57" y="209"/>
                    <a:pt x="54" y="206"/>
                    <a:pt x="54" y="203"/>
                  </a:cubicBezTo>
                  <a:cubicBezTo>
                    <a:pt x="54" y="102"/>
                    <a:pt x="54" y="102"/>
                    <a:pt x="54" y="102"/>
                  </a:cubicBezTo>
                  <a:cubicBezTo>
                    <a:pt x="54" y="99"/>
                    <a:pt x="57" y="97"/>
                    <a:pt x="60" y="97"/>
                  </a:cubicBezTo>
                  <a:cubicBezTo>
                    <a:pt x="97" y="97"/>
                    <a:pt x="97" y="97"/>
                    <a:pt x="97" y="97"/>
                  </a:cubicBezTo>
                  <a:cubicBezTo>
                    <a:pt x="97" y="97"/>
                    <a:pt x="97" y="97"/>
                    <a:pt x="97" y="97"/>
                  </a:cubicBezTo>
                  <a:cubicBezTo>
                    <a:pt x="102" y="86"/>
                    <a:pt x="102" y="86"/>
                    <a:pt x="102" y="86"/>
                  </a:cubicBezTo>
                  <a:cubicBezTo>
                    <a:pt x="103" y="84"/>
                    <a:pt x="107" y="82"/>
                    <a:pt x="110" y="82"/>
                  </a:cubicBezTo>
                  <a:cubicBezTo>
                    <a:pt x="178" y="82"/>
                    <a:pt x="178" y="82"/>
                    <a:pt x="178" y="82"/>
                  </a:cubicBezTo>
                  <a:cubicBezTo>
                    <a:pt x="181" y="82"/>
                    <a:pt x="185" y="84"/>
                    <a:pt x="186" y="86"/>
                  </a:cubicBezTo>
                  <a:cubicBezTo>
                    <a:pt x="191" y="97"/>
                    <a:pt x="191" y="97"/>
                    <a:pt x="191" y="97"/>
                  </a:cubicBezTo>
                  <a:cubicBezTo>
                    <a:pt x="191" y="97"/>
                    <a:pt x="191" y="97"/>
                    <a:pt x="191" y="97"/>
                  </a:cubicBezTo>
                  <a:cubicBezTo>
                    <a:pt x="228" y="97"/>
                    <a:pt x="228" y="97"/>
                    <a:pt x="228" y="97"/>
                  </a:cubicBezTo>
                  <a:cubicBezTo>
                    <a:pt x="231" y="97"/>
                    <a:pt x="234" y="99"/>
                    <a:pt x="234" y="102"/>
                  </a:cubicBezTo>
                  <a:lnTo>
                    <a:pt x="234" y="203"/>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Oval 69"/>
            <p:cNvSpPr>
              <a:spLocks noChangeArrowheads="1"/>
            </p:cNvSpPr>
            <p:nvPr/>
          </p:nvSpPr>
          <p:spPr bwMode="auto">
            <a:xfrm>
              <a:off x="10040403" y="1202341"/>
              <a:ext cx="107650" cy="106492"/>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8" name="Freeform 70"/>
          <p:cNvSpPr>
            <a:spLocks noEditPoints="1"/>
          </p:cNvSpPr>
          <p:nvPr/>
        </p:nvSpPr>
        <p:spPr bwMode="auto">
          <a:xfrm rot="1822563">
            <a:off x="5256499" y="1526626"/>
            <a:ext cx="397610" cy="393559"/>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28 w 288"/>
              <a:gd name="T11" fmla="*/ 184 h 288"/>
              <a:gd name="T12" fmla="*/ 144 w 288"/>
              <a:gd name="T13" fmla="*/ 190 h 288"/>
              <a:gd name="T14" fmla="*/ 189 w 288"/>
              <a:gd name="T15" fmla="*/ 190 h 288"/>
              <a:gd name="T16" fmla="*/ 205 w 288"/>
              <a:gd name="T17" fmla="*/ 197 h 288"/>
              <a:gd name="T18" fmla="*/ 211 w 288"/>
              <a:gd name="T19" fmla="*/ 213 h 288"/>
              <a:gd name="T20" fmla="*/ 205 w 288"/>
              <a:gd name="T21" fmla="*/ 229 h 288"/>
              <a:gd name="T22" fmla="*/ 189 w 288"/>
              <a:gd name="T23" fmla="*/ 235 h 288"/>
              <a:gd name="T24" fmla="*/ 144 w 288"/>
              <a:gd name="T25" fmla="*/ 235 h 288"/>
              <a:gd name="T26" fmla="*/ 96 w 288"/>
              <a:gd name="T27" fmla="*/ 215 h 288"/>
              <a:gd name="T28" fmla="*/ 77 w 288"/>
              <a:gd name="T29" fmla="*/ 168 h 288"/>
              <a:gd name="T30" fmla="*/ 77 w 288"/>
              <a:gd name="T31" fmla="*/ 78 h 288"/>
              <a:gd name="T32" fmla="*/ 83 w 288"/>
              <a:gd name="T33" fmla="*/ 61 h 288"/>
              <a:gd name="T34" fmla="*/ 99 w 288"/>
              <a:gd name="T35" fmla="*/ 55 h 288"/>
              <a:gd name="T36" fmla="*/ 115 w 288"/>
              <a:gd name="T37" fmla="*/ 62 h 288"/>
              <a:gd name="T38" fmla="*/ 122 w 288"/>
              <a:gd name="T39" fmla="*/ 78 h 288"/>
              <a:gd name="T40" fmla="*/ 122 w 288"/>
              <a:gd name="T41" fmla="*/ 100 h 288"/>
              <a:gd name="T42" fmla="*/ 189 w 288"/>
              <a:gd name="T43" fmla="*/ 100 h 288"/>
              <a:gd name="T44" fmla="*/ 205 w 288"/>
              <a:gd name="T45" fmla="*/ 107 h 288"/>
              <a:gd name="T46" fmla="*/ 211 w 288"/>
              <a:gd name="T47" fmla="*/ 123 h 288"/>
              <a:gd name="T48" fmla="*/ 205 w 288"/>
              <a:gd name="T49" fmla="*/ 139 h 288"/>
              <a:gd name="T50" fmla="*/ 189 w 288"/>
              <a:gd name="T51" fmla="*/ 145 h 288"/>
              <a:gd name="T52" fmla="*/ 122 w 288"/>
              <a:gd name="T53" fmla="*/ 145 h 288"/>
              <a:gd name="T54" fmla="*/ 122 w 288"/>
              <a:gd name="T55" fmla="*/ 168 h 288"/>
              <a:gd name="T56" fmla="*/ 128 w 288"/>
              <a:gd name="T57" fmla="*/ 1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moveTo>
                  <a:pt x="128" y="184"/>
                </a:moveTo>
                <a:cubicBezTo>
                  <a:pt x="133" y="188"/>
                  <a:pt x="138" y="190"/>
                  <a:pt x="144" y="190"/>
                </a:cubicBezTo>
                <a:cubicBezTo>
                  <a:pt x="189" y="190"/>
                  <a:pt x="189" y="190"/>
                  <a:pt x="189" y="190"/>
                </a:cubicBezTo>
                <a:cubicBezTo>
                  <a:pt x="195" y="190"/>
                  <a:pt x="200" y="192"/>
                  <a:pt x="205" y="197"/>
                </a:cubicBezTo>
                <a:cubicBezTo>
                  <a:pt x="209" y="201"/>
                  <a:pt x="211" y="206"/>
                  <a:pt x="211" y="213"/>
                </a:cubicBezTo>
                <a:cubicBezTo>
                  <a:pt x="211" y="219"/>
                  <a:pt x="209" y="224"/>
                  <a:pt x="205" y="229"/>
                </a:cubicBezTo>
                <a:cubicBezTo>
                  <a:pt x="200" y="233"/>
                  <a:pt x="195" y="235"/>
                  <a:pt x="189" y="235"/>
                </a:cubicBezTo>
                <a:cubicBezTo>
                  <a:pt x="144" y="235"/>
                  <a:pt x="144" y="235"/>
                  <a:pt x="144" y="235"/>
                </a:cubicBezTo>
                <a:cubicBezTo>
                  <a:pt x="126" y="235"/>
                  <a:pt x="110" y="229"/>
                  <a:pt x="96" y="215"/>
                </a:cubicBezTo>
                <a:cubicBezTo>
                  <a:pt x="83" y="202"/>
                  <a:pt x="77" y="186"/>
                  <a:pt x="77" y="168"/>
                </a:cubicBezTo>
                <a:cubicBezTo>
                  <a:pt x="77" y="78"/>
                  <a:pt x="77" y="78"/>
                  <a:pt x="77" y="78"/>
                </a:cubicBezTo>
                <a:cubicBezTo>
                  <a:pt x="77" y="71"/>
                  <a:pt x="79" y="66"/>
                  <a:pt x="83" y="61"/>
                </a:cubicBezTo>
                <a:cubicBezTo>
                  <a:pt x="88" y="57"/>
                  <a:pt x="93" y="55"/>
                  <a:pt x="99" y="55"/>
                </a:cubicBezTo>
                <a:cubicBezTo>
                  <a:pt x="106" y="55"/>
                  <a:pt x="111" y="57"/>
                  <a:pt x="115" y="62"/>
                </a:cubicBezTo>
                <a:cubicBezTo>
                  <a:pt x="120" y="66"/>
                  <a:pt x="122" y="71"/>
                  <a:pt x="122" y="78"/>
                </a:cubicBezTo>
                <a:cubicBezTo>
                  <a:pt x="122" y="100"/>
                  <a:pt x="122" y="100"/>
                  <a:pt x="122" y="100"/>
                </a:cubicBezTo>
                <a:cubicBezTo>
                  <a:pt x="189" y="100"/>
                  <a:pt x="189" y="100"/>
                  <a:pt x="189" y="100"/>
                </a:cubicBezTo>
                <a:cubicBezTo>
                  <a:pt x="195" y="100"/>
                  <a:pt x="200" y="102"/>
                  <a:pt x="205" y="107"/>
                </a:cubicBezTo>
                <a:cubicBezTo>
                  <a:pt x="209" y="111"/>
                  <a:pt x="211" y="116"/>
                  <a:pt x="211" y="123"/>
                </a:cubicBezTo>
                <a:cubicBezTo>
                  <a:pt x="211" y="129"/>
                  <a:pt x="209" y="134"/>
                  <a:pt x="205" y="139"/>
                </a:cubicBezTo>
                <a:cubicBezTo>
                  <a:pt x="200" y="143"/>
                  <a:pt x="195" y="145"/>
                  <a:pt x="189" y="145"/>
                </a:cubicBezTo>
                <a:cubicBezTo>
                  <a:pt x="122" y="145"/>
                  <a:pt x="122" y="145"/>
                  <a:pt x="122" y="145"/>
                </a:cubicBezTo>
                <a:cubicBezTo>
                  <a:pt x="122" y="168"/>
                  <a:pt x="122" y="168"/>
                  <a:pt x="122" y="168"/>
                </a:cubicBezTo>
                <a:cubicBezTo>
                  <a:pt x="122" y="174"/>
                  <a:pt x="124" y="179"/>
                  <a:pt x="128" y="184"/>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05"/>
          <p:cNvSpPr>
            <a:spLocks/>
          </p:cNvSpPr>
          <p:nvPr/>
        </p:nvSpPr>
        <p:spPr bwMode="auto">
          <a:xfrm>
            <a:off x="6131535" y="4250463"/>
            <a:ext cx="368802" cy="209342"/>
          </a:xfrm>
          <a:custGeom>
            <a:avLst/>
            <a:gdLst>
              <a:gd name="T0" fmla="*/ 0 w 451"/>
              <a:gd name="T1" fmla="*/ 256 h 256"/>
              <a:gd name="T2" fmla="*/ 451 w 451"/>
              <a:gd name="T3" fmla="*/ 256 h 256"/>
              <a:gd name="T4" fmla="*/ 389 w 451"/>
              <a:gd name="T5" fmla="*/ 60 h 256"/>
              <a:gd name="T6" fmla="*/ 344 w 451"/>
              <a:gd name="T7" fmla="*/ 74 h 256"/>
              <a:gd name="T8" fmla="*/ 303 w 451"/>
              <a:gd name="T9" fmla="*/ 0 h 256"/>
              <a:gd name="T10" fmla="*/ 177 w 451"/>
              <a:gd name="T11" fmla="*/ 185 h 256"/>
              <a:gd name="T12" fmla="*/ 108 w 451"/>
              <a:gd name="T13" fmla="*/ 140 h 256"/>
              <a:gd name="T14" fmla="*/ 0 w 451"/>
              <a:gd name="T15" fmla="*/ 256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1" h="256">
                <a:moveTo>
                  <a:pt x="0" y="256"/>
                </a:moveTo>
                <a:lnTo>
                  <a:pt x="451" y="256"/>
                </a:lnTo>
                <a:lnTo>
                  <a:pt x="389" y="60"/>
                </a:lnTo>
                <a:lnTo>
                  <a:pt x="344" y="74"/>
                </a:lnTo>
                <a:lnTo>
                  <a:pt x="303" y="0"/>
                </a:lnTo>
                <a:lnTo>
                  <a:pt x="177" y="185"/>
                </a:lnTo>
                <a:lnTo>
                  <a:pt x="108" y="140"/>
                </a:lnTo>
                <a:lnTo>
                  <a:pt x="0" y="2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07"/>
          <p:cNvSpPr>
            <a:spLocks noEditPoints="1"/>
          </p:cNvSpPr>
          <p:nvPr/>
        </p:nvSpPr>
        <p:spPr bwMode="auto">
          <a:xfrm rot="684353">
            <a:off x="7177319" y="3089862"/>
            <a:ext cx="391211" cy="457316"/>
          </a:xfrm>
          <a:custGeom>
            <a:avLst/>
            <a:gdLst>
              <a:gd name="T0" fmla="*/ 25 w 255"/>
              <a:gd name="T1" fmla="*/ 19 h 288"/>
              <a:gd name="T2" fmla="*/ 0 w 255"/>
              <a:gd name="T3" fmla="*/ 35 h 288"/>
              <a:gd name="T4" fmla="*/ 25 w 255"/>
              <a:gd name="T5" fmla="*/ 51 h 288"/>
              <a:gd name="T6" fmla="*/ 16 w 255"/>
              <a:gd name="T7" fmla="*/ 62 h 288"/>
              <a:gd name="T8" fmla="*/ 16 w 255"/>
              <a:gd name="T9" fmla="*/ 95 h 288"/>
              <a:gd name="T10" fmla="*/ 25 w 255"/>
              <a:gd name="T11" fmla="*/ 106 h 288"/>
              <a:gd name="T12" fmla="*/ 0 w 255"/>
              <a:gd name="T13" fmla="*/ 122 h 288"/>
              <a:gd name="T14" fmla="*/ 25 w 255"/>
              <a:gd name="T15" fmla="*/ 138 h 288"/>
              <a:gd name="T16" fmla="*/ 25 w 255"/>
              <a:gd name="T17" fmla="*/ 146 h 288"/>
              <a:gd name="T18" fmla="*/ 16 w 255"/>
              <a:gd name="T19" fmla="*/ 150 h 288"/>
              <a:gd name="T20" fmla="*/ 16 w 255"/>
              <a:gd name="T21" fmla="*/ 182 h 288"/>
              <a:gd name="T22" fmla="*/ 25 w 255"/>
              <a:gd name="T23" fmla="*/ 193 h 288"/>
              <a:gd name="T24" fmla="*/ 0 w 255"/>
              <a:gd name="T25" fmla="*/ 210 h 288"/>
              <a:gd name="T26" fmla="*/ 25 w 255"/>
              <a:gd name="T27" fmla="*/ 226 h 288"/>
              <a:gd name="T28" fmla="*/ 16 w 255"/>
              <a:gd name="T29" fmla="*/ 237 h 288"/>
              <a:gd name="T30" fmla="*/ 16 w 255"/>
              <a:gd name="T31" fmla="*/ 269 h 288"/>
              <a:gd name="T32" fmla="*/ 25 w 255"/>
              <a:gd name="T33" fmla="*/ 288 h 288"/>
              <a:gd name="T34" fmla="*/ 255 w 255"/>
              <a:gd name="T35" fmla="*/ 146 h 288"/>
              <a:gd name="T36" fmla="*/ 255 w 255"/>
              <a:gd name="T37" fmla="*/ 0 h 288"/>
              <a:gd name="T38" fmla="*/ 42 w 255"/>
              <a:gd name="T39" fmla="*/ 261 h 288"/>
              <a:gd name="T40" fmla="*/ 9 w 255"/>
              <a:gd name="T41" fmla="*/ 253 h 288"/>
              <a:gd name="T42" fmla="*/ 42 w 255"/>
              <a:gd name="T43" fmla="*/ 246 h 288"/>
              <a:gd name="T44" fmla="*/ 42 w 255"/>
              <a:gd name="T45" fmla="*/ 261 h 288"/>
              <a:gd name="T46" fmla="*/ 16 w 255"/>
              <a:gd name="T47" fmla="*/ 217 h 288"/>
              <a:gd name="T48" fmla="*/ 16 w 255"/>
              <a:gd name="T49" fmla="*/ 202 h 288"/>
              <a:gd name="T50" fmla="*/ 49 w 255"/>
              <a:gd name="T51" fmla="*/ 210 h 288"/>
              <a:gd name="T52" fmla="*/ 42 w 255"/>
              <a:gd name="T53" fmla="*/ 174 h 288"/>
              <a:gd name="T54" fmla="*/ 9 w 255"/>
              <a:gd name="T55" fmla="*/ 166 h 288"/>
              <a:gd name="T56" fmla="*/ 42 w 255"/>
              <a:gd name="T57" fmla="*/ 158 h 288"/>
              <a:gd name="T58" fmla="*/ 42 w 255"/>
              <a:gd name="T59" fmla="*/ 174 h 288"/>
              <a:gd name="T60" fmla="*/ 16 w 255"/>
              <a:gd name="T61" fmla="*/ 130 h 288"/>
              <a:gd name="T62" fmla="*/ 16 w 255"/>
              <a:gd name="T63" fmla="*/ 115 h 288"/>
              <a:gd name="T64" fmla="*/ 49 w 255"/>
              <a:gd name="T65" fmla="*/ 122 h 288"/>
              <a:gd name="T66" fmla="*/ 42 w 255"/>
              <a:gd name="T67" fmla="*/ 86 h 288"/>
              <a:gd name="T68" fmla="*/ 9 w 255"/>
              <a:gd name="T69" fmla="*/ 79 h 288"/>
              <a:gd name="T70" fmla="*/ 42 w 255"/>
              <a:gd name="T71" fmla="*/ 71 h 288"/>
              <a:gd name="T72" fmla="*/ 42 w 255"/>
              <a:gd name="T73" fmla="*/ 86 h 288"/>
              <a:gd name="T74" fmla="*/ 16 w 255"/>
              <a:gd name="T75" fmla="*/ 43 h 288"/>
              <a:gd name="T76" fmla="*/ 16 w 255"/>
              <a:gd name="T77" fmla="*/ 27 h 288"/>
              <a:gd name="T78" fmla="*/ 49 w 255"/>
              <a:gd name="T79" fmla="*/ 35 h 288"/>
              <a:gd name="T80" fmla="*/ 214 w 255"/>
              <a:gd name="T81" fmla="*/ 205 h 288"/>
              <a:gd name="T82" fmla="*/ 76 w 255"/>
              <a:gd name="T83" fmla="*/ 191 h 288"/>
              <a:gd name="T84" fmla="*/ 132 w 255"/>
              <a:gd name="T85" fmla="*/ 159 h 288"/>
              <a:gd name="T86" fmla="*/ 119 w 255"/>
              <a:gd name="T87" fmla="*/ 120 h 288"/>
              <a:gd name="T88" fmla="*/ 145 w 255"/>
              <a:gd name="T89" fmla="*/ 85 h 288"/>
              <a:gd name="T90" fmla="*/ 171 w 255"/>
              <a:gd name="T91" fmla="*/ 120 h 288"/>
              <a:gd name="T92" fmla="*/ 158 w 255"/>
              <a:gd name="T93" fmla="*/ 159 h 288"/>
              <a:gd name="T94" fmla="*/ 214 w 255"/>
              <a:gd name="T95" fmla="*/ 19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5" h="288">
                <a:moveTo>
                  <a:pt x="25" y="0"/>
                </a:moveTo>
                <a:cubicBezTo>
                  <a:pt x="25" y="19"/>
                  <a:pt x="25" y="19"/>
                  <a:pt x="25" y="19"/>
                </a:cubicBezTo>
                <a:cubicBezTo>
                  <a:pt x="16" y="19"/>
                  <a:pt x="16" y="19"/>
                  <a:pt x="16" y="19"/>
                </a:cubicBezTo>
                <a:cubicBezTo>
                  <a:pt x="6" y="19"/>
                  <a:pt x="0" y="25"/>
                  <a:pt x="0" y="35"/>
                </a:cubicBezTo>
                <a:cubicBezTo>
                  <a:pt x="0" y="45"/>
                  <a:pt x="6" y="51"/>
                  <a:pt x="16" y="51"/>
                </a:cubicBezTo>
                <a:cubicBezTo>
                  <a:pt x="25" y="51"/>
                  <a:pt x="25" y="51"/>
                  <a:pt x="25" y="51"/>
                </a:cubicBezTo>
                <a:cubicBezTo>
                  <a:pt x="25" y="62"/>
                  <a:pt x="25" y="62"/>
                  <a:pt x="25" y="62"/>
                </a:cubicBezTo>
                <a:cubicBezTo>
                  <a:pt x="16" y="62"/>
                  <a:pt x="16" y="62"/>
                  <a:pt x="16" y="62"/>
                </a:cubicBezTo>
                <a:cubicBezTo>
                  <a:pt x="6" y="62"/>
                  <a:pt x="0" y="68"/>
                  <a:pt x="0" y="79"/>
                </a:cubicBezTo>
                <a:cubicBezTo>
                  <a:pt x="0" y="89"/>
                  <a:pt x="6" y="95"/>
                  <a:pt x="16" y="95"/>
                </a:cubicBezTo>
                <a:cubicBezTo>
                  <a:pt x="25" y="95"/>
                  <a:pt x="25" y="95"/>
                  <a:pt x="25" y="95"/>
                </a:cubicBezTo>
                <a:cubicBezTo>
                  <a:pt x="25" y="106"/>
                  <a:pt x="25" y="106"/>
                  <a:pt x="25" y="106"/>
                </a:cubicBezTo>
                <a:cubicBezTo>
                  <a:pt x="16" y="106"/>
                  <a:pt x="16" y="106"/>
                  <a:pt x="16" y="106"/>
                </a:cubicBezTo>
                <a:cubicBezTo>
                  <a:pt x="6" y="106"/>
                  <a:pt x="0" y="112"/>
                  <a:pt x="0" y="122"/>
                </a:cubicBezTo>
                <a:cubicBezTo>
                  <a:pt x="0" y="132"/>
                  <a:pt x="6" y="138"/>
                  <a:pt x="16" y="138"/>
                </a:cubicBezTo>
                <a:cubicBezTo>
                  <a:pt x="25" y="138"/>
                  <a:pt x="25" y="138"/>
                  <a:pt x="25" y="138"/>
                </a:cubicBezTo>
                <a:cubicBezTo>
                  <a:pt x="25" y="142"/>
                  <a:pt x="25" y="142"/>
                  <a:pt x="25" y="142"/>
                </a:cubicBezTo>
                <a:cubicBezTo>
                  <a:pt x="25" y="146"/>
                  <a:pt x="25" y="146"/>
                  <a:pt x="25" y="146"/>
                </a:cubicBezTo>
                <a:cubicBezTo>
                  <a:pt x="25" y="150"/>
                  <a:pt x="25" y="150"/>
                  <a:pt x="25" y="150"/>
                </a:cubicBezTo>
                <a:cubicBezTo>
                  <a:pt x="16" y="150"/>
                  <a:pt x="16" y="150"/>
                  <a:pt x="16" y="150"/>
                </a:cubicBezTo>
                <a:cubicBezTo>
                  <a:pt x="6" y="150"/>
                  <a:pt x="0" y="156"/>
                  <a:pt x="0" y="166"/>
                </a:cubicBezTo>
                <a:cubicBezTo>
                  <a:pt x="0" y="176"/>
                  <a:pt x="6" y="182"/>
                  <a:pt x="16" y="182"/>
                </a:cubicBezTo>
                <a:cubicBezTo>
                  <a:pt x="25" y="182"/>
                  <a:pt x="25" y="182"/>
                  <a:pt x="25" y="182"/>
                </a:cubicBezTo>
                <a:cubicBezTo>
                  <a:pt x="25" y="193"/>
                  <a:pt x="25" y="193"/>
                  <a:pt x="25" y="193"/>
                </a:cubicBezTo>
                <a:cubicBezTo>
                  <a:pt x="16" y="193"/>
                  <a:pt x="16" y="193"/>
                  <a:pt x="16" y="193"/>
                </a:cubicBezTo>
                <a:cubicBezTo>
                  <a:pt x="6" y="193"/>
                  <a:pt x="0" y="199"/>
                  <a:pt x="0" y="210"/>
                </a:cubicBezTo>
                <a:cubicBezTo>
                  <a:pt x="0" y="220"/>
                  <a:pt x="6" y="226"/>
                  <a:pt x="16" y="226"/>
                </a:cubicBezTo>
                <a:cubicBezTo>
                  <a:pt x="25" y="226"/>
                  <a:pt x="25" y="226"/>
                  <a:pt x="25" y="226"/>
                </a:cubicBezTo>
                <a:cubicBezTo>
                  <a:pt x="25" y="237"/>
                  <a:pt x="25" y="237"/>
                  <a:pt x="25" y="237"/>
                </a:cubicBezTo>
                <a:cubicBezTo>
                  <a:pt x="16" y="237"/>
                  <a:pt x="16" y="237"/>
                  <a:pt x="16" y="237"/>
                </a:cubicBezTo>
                <a:cubicBezTo>
                  <a:pt x="6" y="237"/>
                  <a:pt x="0" y="243"/>
                  <a:pt x="0" y="253"/>
                </a:cubicBezTo>
                <a:cubicBezTo>
                  <a:pt x="0" y="263"/>
                  <a:pt x="6" y="269"/>
                  <a:pt x="16" y="269"/>
                </a:cubicBezTo>
                <a:cubicBezTo>
                  <a:pt x="25" y="269"/>
                  <a:pt x="25" y="269"/>
                  <a:pt x="25" y="269"/>
                </a:cubicBezTo>
                <a:cubicBezTo>
                  <a:pt x="25" y="288"/>
                  <a:pt x="25" y="288"/>
                  <a:pt x="25" y="288"/>
                </a:cubicBezTo>
                <a:cubicBezTo>
                  <a:pt x="255" y="288"/>
                  <a:pt x="255" y="288"/>
                  <a:pt x="255" y="288"/>
                </a:cubicBezTo>
                <a:cubicBezTo>
                  <a:pt x="255" y="146"/>
                  <a:pt x="255" y="146"/>
                  <a:pt x="255" y="146"/>
                </a:cubicBezTo>
                <a:cubicBezTo>
                  <a:pt x="255" y="142"/>
                  <a:pt x="255" y="142"/>
                  <a:pt x="255" y="142"/>
                </a:cubicBezTo>
                <a:cubicBezTo>
                  <a:pt x="255" y="0"/>
                  <a:pt x="255" y="0"/>
                  <a:pt x="255" y="0"/>
                </a:cubicBezTo>
                <a:lnTo>
                  <a:pt x="25" y="0"/>
                </a:lnTo>
                <a:close/>
                <a:moveTo>
                  <a:pt x="42" y="261"/>
                </a:moveTo>
                <a:cubicBezTo>
                  <a:pt x="16" y="261"/>
                  <a:pt x="16" y="261"/>
                  <a:pt x="16" y="261"/>
                </a:cubicBezTo>
                <a:cubicBezTo>
                  <a:pt x="11" y="261"/>
                  <a:pt x="9" y="259"/>
                  <a:pt x="9" y="253"/>
                </a:cubicBezTo>
                <a:cubicBezTo>
                  <a:pt x="9" y="248"/>
                  <a:pt x="11" y="246"/>
                  <a:pt x="16" y="246"/>
                </a:cubicBezTo>
                <a:cubicBezTo>
                  <a:pt x="42" y="246"/>
                  <a:pt x="42" y="246"/>
                  <a:pt x="42" y="246"/>
                </a:cubicBezTo>
                <a:cubicBezTo>
                  <a:pt x="47" y="246"/>
                  <a:pt x="49" y="248"/>
                  <a:pt x="49" y="253"/>
                </a:cubicBezTo>
                <a:cubicBezTo>
                  <a:pt x="49" y="259"/>
                  <a:pt x="47" y="261"/>
                  <a:pt x="42" y="261"/>
                </a:cubicBezTo>
                <a:moveTo>
                  <a:pt x="42" y="217"/>
                </a:moveTo>
                <a:cubicBezTo>
                  <a:pt x="16" y="217"/>
                  <a:pt x="16" y="217"/>
                  <a:pt x="16" y="217"/>
                </a:cubicBezTo>
                <a:cubicBezTo>
                  <a:pt x="11" y="217"/>
                  <a:pt x="9" y="215"/>
                  <a:pt x="9" y="210"/>
                </a:cubicBezTo>
                <a:cubicBezTo>
                  <a:pt x="9" y="204"/>
                  <a:pt x="11" y="202"/>
                  <a:pt x="16" y="202"/>
                </a:cubicBezTo>
                <a:cubicBezTo>
                  <a:pt x="42" y="202"/>
                  <a:pt x="42" y="202"/>
                  <a:pt x="42" y="202"/>
                </a:cubicBezTo>
                <a:cubicBezTo>
                  <a:pt x="47" y="202"/>
                  <a:pt x="49" y="204"/>
                  <a:pt x="49" y="210"/>
                </a:cubicBezTo>
                <a:cubicBezTo>
                  <a:pt x="49" y="215"/>
                  <a:pt x="47" y="217"/>
                  <a:pt x="42" y="217"/>
                </a:cubicBezTo>
                <a:moveTo>
                  <a:pt x="42" y="174"/>
                </a:moveTo>
                <a:cubicBezTo>
                  <a:pt x="16" y="174"/>
                  <a:pt x="16" y="174"/>
                  <a:pt x="16" y="174"/>
                </a:cubicBezTo>
                <a:cubicBezTo>
                  <a:pt x="11" y="174"/>
                  <a:pt x="9" y="171"/>
                  <a:pt x="9" y="166"/>
                </a:cubicBezTo>
                <a:cubicBezTo>
                  <a:pt x="9" y="161"/>
                  <a:pt x="11" y="158"/>
                  <a:pt x="16" y="158"/>
                </a:cubicBezTo>
                <a:cubicBezTo>
                  <a:pt x="42" y="158"/>
                  <a:pt x="42" y="158"/>
                  <a:pt x="42" y="158"/>
                </a:cubicBezTo>
                <a:cubicBezTo>
                  <a:pt x="47" y="158"/>
                  <a:pt x="49" y="161"/>
                  <a:pt x="49" y="166"/>
                </a:cubicBezTo>
                <a:cubicBezTo>
                  <a:pt x="49" y="171"/>
                  <a:pt x="47" y="174"/>
                  <a:pt x="42" y="174"/>
                </a:cubicBezTo>
                <a:moveTo>
                  <a:pt x="42" y="130"/>
                </a:moveTo>
                <a:cubicBezTo>
                  <a:pt x="16" y="130"/>
                  <a:pt x="16" y="130"/>
                  <a:pt x="16" y="130"/>
                </a:cubicBezTo>
                <a:cubicBezTo>
                  <a:pt x="11" y="130"/>
                  <a:pt x="9" y="128"/>
                  <a:pt x="9" y="122"/>
                </a:cubicBezTo>
                <a:cubicBezTo>
                  <a:pt x="9" y="117"/>
                  <a:pt x="11" y="115"/>
                  <a:pt x="16" y="115"/>
                </a:cubicBezTo>
                <a:cubicBezTo>
                  <a:pt x="42" y="115"/>
                  <a:pt x="42" y="115"/>
                  <a:pt x="42" y="115"/>
                </a:cubicBezTo>
                <a:cubicBezTo>
                  <a:pt x="47" y="115"/>
                  <a:pt x="49" y="117"/>
                  <a:pt x="49" y="122"/>
                </a:cubicBezTo>
                <a:cubicBezTo>
                  <a:pt x="49" y="128"/>
                  <a:pt x="47" y="130"/>
                  <a:pt x="42" y="130"/>
                </a:cubicBezTo>
                <a:moveTo>
                  <a:pt x="42" y="86"/>
                </a:moveTo>
                <a:cubicBezTo>
                  <a:pt x="16" y="86"/>
                  <a:pt x="16" y="86"/>
                  <a:pt x="16" y="86"/>
                </a:cubicBezTo>
                <a:cubicBezTo>
                  <a:pt x="11" y="86"/>
                  <a:pt x="9" y="84"/>
                  <a:pt x="9" y="79"/>
                </a:cubicBezTo>
                <a:cubicBezTo>
                  <a:pt x="9" y="73"/>
                  <a:pt x="11" y="71"/>
                  <a:pt x="16" y="71"/>
                </a:cubicBezTo>
                <a:cubicBezTo>
                  <a:pt x="42" y="71"/>
                  <a:pt x="42" y="71"/>
                  <a:pt x="42" y="71"/>
                </a:cubicBezTo>
                <a:cubicBezTo>
                  <a:pt x="47" y="71"/>
                  <a:pt x="49" y="73"/>
                  <a:pt x="49" y="79"/>
                </a:cubicBezTo>
                <a:cubicBezTo>
                  <a:pt x="49" y="84"/>
                  <a:pt x="47" y="86"/>
                  <a:pt x="42" y="86"/>
                </a:cubicBezTo>
                <a:moveTo>
                  <a:pt x="42" y="43"/>
                </a:moveTo>
                <a:cubicBezTo>
                  <a:pt x="16" y="43"/>
                  <a:pt x="16" y="43"/>
                  <a:pt x="16" y="43"/>
                </a:cubicBezTo>
                <a:cubicBezTo>
                  <a:pt x="11" y="43"/>
                  <a:pt x="9" y="40"/>
                  <a:pt x="9" y="35"/>
                </a:cubicBezTo>
                <a:cubicBezTo>
                  <a:pt x="9" y="30"/>
                  <a:pt x="11" y="27"/>
                  <a:pt x="16" y="27"/>
                </a:cubicBezTo>
                <a:cubicBezTo>
                  <a:pt x="42" y="27"/>
                  <a:pt x="42" y="27"/>
                  <a:pt x="42" y="27"/>
                </a:cubicBezTo>
                <a:cubicBezTo>
                  <a:pt x="47" y="27"/>
                  <a:pt x="49" y="30"/>
                  <a:pt x="49" y="35"/>
                </a:cubicBezTo>
                <a:cubicBezTo>
                  <a:pt x="49" y="40"/>
                  <a:pt x="47" y="43"/>
                  <a:pt x="42" y="43"/>
                </a:cubicBezTo>
                <a:moveTo>
                  <a:pt x="214" y="205"/>
                </a:moveTo>
                <a:cubicBezTo>
                  <a:pt x="76" y="205"/>
                  <a:pt x="76" y="205"/>
                  <a:pt x="76" y="205"/>
                </a:cubicBezTo>
                <a:cubicBezTo>
                  <a:pt x="76" y="191"/>
                  <a:pt x="76" y="191"/>
                  <a:pt x="76" y="191"/>
                </a:cubicBezTo>
                <a:cubicBezTo>
                  <a:pt x="76" y="191"/>
                  <a:pt x="76" y="183"/>
                  <a:pt x="93" y="175"/>
                </a:cubicBezTo>
                <a:cubicBezTo>
                  <a:pt x="102" y="171"/>
                  <a:pt x="114" y="162"/>
                  <a:pt x="132" y="159"/>
                </a:cubicBezTo>
                <a:cubicBezTo>
                  <a:pt x="127" y="154"/>
                  <a:pt x="124" y="146"/>
                  <a:pt x="120" y="136"/>
                </a:cubicBezTo>
                <a:cubicBezTo>
                  <a:pt x="118" y="131"/>
                  <a:pt x="119" y="127"/>
                  <a:pt x="119" y="120"/>
                </a:cubicBezTo>
                <a:cubicBezTo>
                  <a:pt x="119" y="115"/>
                  <a:pt x="118" y="107"/>
                  <a:pt x="119" y="103"/>
                </a:cubicBezTo>
                <a:cubicBezTo>
                  <a:pt x="123" y="89"/>
                  <a:pt x="133" y="85"/>
                  <a:pt x="145" y="85"/>
                </a:cubicBezTo>
                <a:cubicBezTo>
                  <a:pt x="157" y="85"/>
                  <a:pt x="167" y="89"/>
                  <a:pt x="171" y="103"/>
                </a:cubicBezTo>
                <a:cubicBezTo>
                  <a:pt x="172" y="107"/>
                  <a:pt x="171" y="115"/>
                  <a:pt x="171" y="120"/>
                </a:cubicBezTo>
                <a:cubicBezTo>
                  <a:pt x="171" y="126"/>
                  <a:pt x="172" y="131"/>
                  <a:pt x="170" y="136"/>
                </a:cubicBezTo>
                <a:cubicBezTo>
                  <a:pt x="166" y="146"/>
                  <a:pt x="162" y="154"/>
                  <a:pt x="158" y="159"/>
                </a:cubicBezTo>
                <a:cubicBezTo>
                  <a:pt x="176" y="162"/>
                  <a:pt x="188" y="171"/>
                  <a:pt x="197" y="175"/>
                </a:cubicBezTo>
                <a:cubicBezTo>
                  <a:pt x="214" y="183"/>
                  <a:pt x="214" y="191"/>
                  <a:pt x="214" y="191"/>
                </a:cubicBezTo>
                <a:lnTo>
                  <a:pt x="214" y="2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08"/>
          <p:cNvSpPr>
            <a:spLocks noEditPoints="1"/>
          </p:cNvSpPr>
          <p:nvPr/>
        </p:nvSpPr>
        <p:spPr bwMode="auto">
          <a:xfrm>
            <a:off x="5785902" y="2545440"/>
            <a:ext cx="561789" cy="427680"/>
          </a:xfrm>
          <a:custGeom>
            <a:avLst/>
            <a:gdLst>
              <a:gd name="T0" fmla="*/ 246 w 288"/>
              <a:gd name="T1" fmla="*/ 6 h 221"/>
              <a:gd name="T2" fmla="*/ 246 w 288"/>
              <a:gd name="T3" fmla="*/ 131 h 221"/>
              <a:gd name="T4" fmla="*/ 216 w 288"/>
              <a:gd name="T5" fmla="*/ 100 h 221"/>
              <a:gd name="T6" fmla="*/ 187 w 288"/>
              <a:gd name="T7" fmla="*/ 131 h 221"/>
              <a:gd name="T8" fmla="*/ 187 w 288"/>
              <a:gd name="T9" fmla="*/ 6 h 221"/>
              <a:gd name="T10" fmla="*/ 144 w 288"/>
              <a:gd name="T11" fmla="*/ 49 h 221"/>
              <a:gd name="T12" fmla="*/ 72 w 288"/>
              <a:gd name="T13" fmla="*/ 0 h 221"/>
              <a:gd name="T14" fmla="*/ 0 w 288"/>
              <a:gd name="T15" fmla="*/ 49 h 221"/>
              <a:gd name="T16" fmla="*/ 0 w 288"/>
              <a:gd name="T17" fmla="*/ 221 h 221"/>
              <a:gd name="T18" fmla="*/ 72 w 288"/>
              <a:gd name="T19" fmla="*/ 172 h 221"/>
              <a:gd name="T20" fmla="*/ 144 w 288"/>
              <a:gd name="T21" fmla="*/ 221 h 221"/>
              <a:gd name="T22" fmla="*/ 216 w 288"/>
              <a:gd name="T23" fmla="*/ 172 h 221"/>
              <a:gd name="T24" fmla="*/ 288 w 288"/>
              <a:gd name="T25" fmla="*/ 221 h 221"/>
              <a:gd name="T26" fmla="*/ 288 w 288"/>
              <a:gd name="T27" fmla="*/ 50 h 221"/>
              <a:gd name="T28" fmla="*/ 246 w 288"/>
              <a:gd name="T29" fmla="*/ 6 h 221"/>
              <a:gd name="T30" fmla="*/ 187 w 288"/>
              <a:gd name="T31" fmla="*/ 131 h 221"/>
              <a:gd name="T32" fmla="*/ 187 w 288"/>
              <a:gd name="T33" fmla="*/ 131 h 221"/>
              <a:gd name="T34" fmla="*/ 187 w 288"/>
              <a:gd name="T35" fmla="*/ 131 h 221"/>
              <a:gd name="T36" fmla="*/ 246 w 288"/>
              <a:gd name="T37" fmla="*/ 131 h 221"/>
              <a:gd name="T38" fmla="*/ 246 w 288"/>
              <a:gd name="T39" fmla="*/ 131 h 221"/>
              <a:gd name="T40" fmla="*/ 246 w 288"/>
              <a:gd name="T41" fmla="*/ 13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8" h="221">
                <a:moveTo>
                  <a:pt x="246" y="6"/>
                </a:moveTo>
                <a:cubicBezTo>
                  <a:pt x="246" y="131"/>
                  <a:pt x="246" y="131"/>
                  <a:pt x="246" y="131"/>
                </a:cubicBezTo>
                <a:cubicBezTo>
                  <a:pt x="216" y="100"/>
                  <a:pt x="216" y="100"/>
                  <a:pt x="216" y="100"/>
                </a:cubicBezTo>
                <a:cubicBezTo>
                  <a:pt x="187" y="131"/>
                  <a:pt x="187" y="131"/>
                  <a:pt x="187" y="131"/>
                </a:cubicBezTo>
                <a:cubicBezTo>
                  <a:pt x="187" y="6"/>
                  <a:pt x="187" y="6"/>
                  <a:pt x="187" y="6"/>
                </a:cubicBezTo>
                <a:cubicBezTo>
                  <a:pt x="156" y="18"/>
                  <a:pt x="144" y="49"/>
                  <a:pt x="144" y="49"/>
                </a:cubicBezTo>
                <a:cubicBezTo>
                  <a:pt x="144" y="49"/>
                  <a:pt x="128" y="0"/>
                  <a:pt x="72" y="0"/>
                </a:cubicBezTo>
                <a:cubicBezTo>
                  <a:pt x="17" y="0"/>
                  <a:pt x="0" y="49"/>
                  <a:pt x="0" y="49"/>
                </a:cubicBezTo>
                <a:cubicBezTo>
                  <a:pt x="0" y="221"/>
                  <a:pt x="0" y="221"/>
                  <a:pt x="0" y="221"/>
                </a:cubicBezTo>
                <a:cubicBezTo>
                  <a:pt x="0" y="221"/>
                  <a:pt x="21" y="172"/>
                  <a:pt x="72" y="172"/>
                </a:cubicBezTo>
                <a:cubicBezTo>
                  <a:pt x="124" y="172"/>
                  <a:pt x="144" y="221"/>
                  <a:pt x="144" y="221"/>
                </a:cubicBezTo>
                <a:cubicBezTo>
                  <a:pt x="144" y="221"/>
                  <a:pt x="163" y="172"/>
                  <a:pt x="216" y="172"/>
                </a:cubicBezTo>
                <a:cubicBezTo>
                  <a:pt x="270" y="172"/>
                  <a:pt x="288" y="221"/>
                  <a:pt x="288" y="221"/>
                </a:cubicBezTo>
                <a:cubicBezTo>
                  <a:pt x="288" y="50"/>
                  <a:pt x="288" y="50"/>
                  <a:pt x="288" y="50"/>
                </a:cubicBezTo>
                <a:cubicBezTo>
                  <a:pt x="288" y="50"/>
                  <a:pt x="277" y="19"/>
                  <a:pt x="246" y="6"/>
                </a:cubicBezTo>
                <a:moveTo>
                  <a:pt x="187" y="131"/>
                </a:moveTo>
                <a:cubicBezTo>
                  <a:pt x="187" y="131"/>
                  <a:pt x="187" y="131"/>
                  <a:pt x="187" y="131"/>
                </a:cubicBezTo>
                <a:cubicBezTo>
                  <a:pt x="187" y="131"/>
                  <a:pt x="187" y="131"/>
                  <a:pt x="187" y="131"/>
                </a:cubicBezTo>
                <a:close/>
                <a:moveTo>
                  <a:pt x="246" y="131"/>
                </a:moveTo>
                <a:cubicBezTo>
                  <a:pt x="246" y="131"/>
                  <a:pt x="246" y="131"/>
                  <a:pt x="246" y="131"/>
                </a:cubicBezTo>
                <a:cubicBezTo>
                  <a:pt x="246" y="131"/>
                  <a:pt x="246" y="131"/>
                  <a:pt x="246" y="1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Rectangle 109"/>
          <p:cNvSpPr>
            <a:spLocks noChangeArrowheads="1"/>
          </p:cNvSpPr>
          <p:nvPr/>
        </p:nvSpPr>
        <p:spPr bwMode="auto">
          <a:xfrm>
            <a:off x="11333509" y="1390077"/>
            <a:ext cx="818" cy="8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Rectangle 110"/>
          <p:cNvSpPr>
            <a:spLocks noChangeArrowheads="1"/>
          </p:cNvSpPr>
          <p:nvPr/>
        </p:nvSpPr>
        <p:spPr bwMode="auto">
          <a:xfrm>
            <a:off x="11218207" y="1390077"/>
            <a:ext cx="818" cy="8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4" name="组合 193"/>
          <p:cNvGrpSpPr/>
          <p:nvPr/>
        </p:nvGrpSpPr>
        <p:grpSpPr>
          <a:xfrm>
            <a:off x="6024287" y="4619699"/>
            <a:ext cx="358608" cy="375072"/>
            <a:chOff x="10865760" y="5527040"/>
            <a:chExt cx="542163" cy="556883"/>
          </a:xfrm>
        </p:grpSpPr>
        <p:sp>
          <p:nvSpPr>
            <p:cNvPr id="139" name="Freeform 111"/>
            <p:cNvSpPr>
              <a:spLocks/>
            </p:cNvSpPr>
            <p:nvPr/>
          </p:nvSpPr>
          <p:spPr bwMode="auto">
            <a:xfrm>
              <a:off x="10865760" y="5922010"/>
              <a:ext cx="542163" cy="161913"/>
            </a:xfrm>
            <a:custGeom>
              <a:avLst/>
              <a:gdLst>
                <a:gd name="T0" fmla="*/ 139 w 278"/>
                <a:gd name="T1" fmla="*/ 19 h 84"/>
                <a:gd name="T2" fmla="*/ 139 w 278"/>
                <a:gd name="T3" fmla="*/ 19 h 84"/>
                <a:gd name="T4" fmla="*/ 37 w 278"/>
                <a:gd name="T5" fmla="*/ 11 h 84"/>
                <a:gd name="T6" fmla="*/ 0 w 278"/>
                <a:gd name="T7" fmla="*/ 1 h 84"/>
                <a:gd name="T8" fmla="*/ 0 w 278"/>
                <a:gd name="T9" fmla="*/ 57 h 84"/>
                <a:gd name="T10" fmla="*/ 139 w 278"/>
                <a:gd name="T11" fmla="*/ 84 h 84"/>
                <a:gd name="T12" fmla="*/ 139 w 278"/>
                <a:gd name="T13" fmla="*/ 84 h 84"/>
                <a:gd name="T14" fmla="*/ 278 w 278"/>
                <a:gd name="T15" fmla="*/ 57 h 84"/>
                <a:gd name="T16" fmla="*/ 278 w 278"/>
                <a:gd name="T17" fmla="*/ 0 h 84"/>
                <a:gd name="T18" fmla="*/ 242 w 278"/>
                <a:gd name="T19" fmla="*/ 11 h 84"/>
                <a:gd name="T20" fmla="*/ 139 w 278"/>
                <a:gd name="T21"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84">
                  <a:moveTo>
                    <a:pt x="139" y="19"/>
                  </a:moveTo>
                  <a:cubicBezTo>
                    <a:pt x="139" y="19"/>
                    <a:pt x="139" y="19"/>
                    <a:pt x="139" y="19"/>
                  </a:cubicBezTo>
                  <a:cubicBezTo>
                    <a:pt x="100" y="19"/>
                    <a:pt x="64" y="17"/>
                    <a:pt x="37" y="11"/>
                  </a:cubicBezTo>
                  <a:cubicBezTo>
                    <a:pt x="28" y="10"/>
                    <a:pt x="13" y="7"/>
                    <a:pt x="0" y="1"/>
                  </a:cubicBezTo>
                  <a:cubicBezTo>
                    <a:pt x="0" y="57"/>
                    <a:pt x="0" y="57"/>
                    <a:pt x="0" y="57"/>
                  </a:cubicBezTo>
                  <a:cubicBezTo>
                    <a:pt x="1" y="72"/>
                    <a:pt x="62" y="84"/>
                    <a:pt x="139" y="84"/>
                  </a:cubicBezTo>
                  <a:cubicBezTo>
                    <a:pt x="139" y="84"/>
                    <a:pt x="139" y="84"/>
                    <a:pt x="139" y="84"/>
                  </a:cubicBezTo>
                  <a:cubicBezTo>
                    <a:pt x="216" y="84"/>
                    <a:pt x="278" y="72"/>
                    <a:pt x="278" y="57"/>
                  </a:cubicBezTo>
                  <a:cubicBezTo>
                    <a:pt x="278" y="0"/>
                    <a:pt x="278" y="0"/>
                    <a:pt x="278" y="0"/>
                  </a:cubicBezTo>
                  <a:cubicBezTo>
                    <a:pt x="266" y="6"/>
                    <a:pt x="251" y="9"/>
                    <a:pt x="242" y="11"/>
                  </a:cubicBezTo>
                  <a:cubicBezTo>
                    <a:pt x="214" y="16"/>
                    <a:pt x="178" y="19"/>
                    <a:pt x="139" y="1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12"/>
            <p:cNvSpPr>
              <a:spLocks/>
            </p:cNvSpPr>
            <p:nvPr/>
          </p:nvSpPr>
          <p:spPr bwMode="auto">
            <a:xfrm>
              <a:off x="10865760" y="5749466"/>
              <a:ext cx="542163" cy="164366"/>
            </a:xfrm>
            <a:custGeom>
              <a:avLst/>
              <a:gdLst>
                <a:gd name="T0" fmla="*/ 139 w 278"/>
                <a:gd name="T1" fmla="*/ 20 h 85"/>
                <a:gd name="T2" fmla="*/ 139 w 278"/>
                <a:gd name="T3" fmla="*/ 20 h 85"/>
                <a:gd name="T4" fmla="*/ 37 w 278"/>
                <a:gd name="T5" fmla="*/ 11 h 85"/>
                <a:gd name="T6" fmla="*/ 0 w 278"/>
                <a:gd name="T7" fmla="*/ 1 h 85"/>
                <a:gd name="T8" fmla="*/ 0 w 278"/>
                <a:gd name="T9" fmla="*/ 1 h 85"/>
                <a:gd name="T10" fmla="*/ 0 w 278"/>
                <a:gd name="T11" fmla="*/ 59 h 85"/>
                <a:gd name="T12" fmla="*/ 139 w 278"/>
                <a:gd name="T13" fmla="*/ 85 h 85"/>
                <a:gd name="T14" fmla="*/ 139 w 278"/>
                <a:gd name="T15" fmla="*/ 85 h 85"/>
                <a:gd name="T16" fmla="*/ 278 w 278"/>
                <a:gd name="T17" fmla="*/ 58 h 85"/>
                <a:gd name="T18" fmla="*/ 278 w 278"/>
                <a:gd name="T19" fmla="*/ 1 h 85"/>
                <a:gd name="T20" fmla="*/ 278 w 278"/>
                <a:gd name="T21" fmla="*/ 0 h 85"/>
                <a:gd name="T22" fmla="*/ 242 w 278"/>
                <a:gd name="T23" fmla="*/ 11 h 85"/>
                <a:gd name="T24" fmla="*/ 139 w 278"/>
                <a:gd name="T25"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85">
                  <a:moveTo>
                    <a:pt x="139" y="20"/>
                  </a:moveTo>
                  <a:cubicBezTo>
                    <a:pt x="139" y="20"/>
                    <a:pt x="139" y="20"/>
                    <a:pt x="139" y="20"/>
                  </a:cubicBezTo>
                  <a:cubicBezTo>
                    <a:pt x="100" y="20"/>
                    <a:pt x="64" y="17"/>
                    <a:pt x="37" y="11"/>
                  </a:cubicBezTo>
                  <a:cubicBezTo>
                    <a:pt x="28" y="10"/>
                    <a:pt x="13" y="7"/>
                    <a:pt x="0" y="1"/>
                  </a:cubicBezTo>
                  <a:cubicBezTo>
                    <a:pt x="0" y="1"/>
                    <a:pt x="0" y="1"/>
                    <a:pt x="0" y="1"/>
                  </a:cubicBezTo>
                  <a:cubicBezTo>
                    <a:pt x="0" y="59"/>
                    <a:pt x="0" y="59"/>
                    <a:pt x="0" y="59"/>
                  </a:cubicBezTo>
                  <a:cubicBezTo>
                    <a:pt x="1" y="74"/>
                    <a:pt x="62" y="85"/>
                    <a:pt x="139" y="85"/>
                  </a:cubicBezTo>
                  <a:cubicBezTo>
                    <a:pt x="139" y="85"/>
                    <a:pt x="139" y="85"/>
                    <a:pt x="139" y="85"/>
                  </a:cubicBezTo>
                  <a:cubicBezTo>
                    <a:pt x="216" y="85"/>
                    <a:pt x="278" y="73"/>
                    <a:pt x="278" y="58"/>
                  </a:cubicBezTo>
                  <a:cubicBezTo>
                    <a:pt x="278" y="1"/>
                    <a:pt x="278" y="1"/>
                    <a:pt x="278" y="1"/>
                  </a:cubicBezTo>
                  <a:cubicBezTo>
                    <a:pt x="278" y="1"/>
                    <a:pt x="278" y="0"/>
                    <a:pt x="278" y="0"/>
                  </a:cubicBezTo>
                  <a:cubicBezTo>
                    <a:pt x="266" y="7"/>
                    <a:pt x="251" y="9"/>
                    <a:pt x="242" y="11"/>
                  </a:cubicBezTo>
                  <a:cubicBezTo>
                    <a:pt x="214" y="17"/>
                    <a:pt x="178" y="20"/>
                    <a:pt x="139" y="2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13"/>
            <p:cNvSpPr>
              <a:spLocks/>
            </p:cNvSpPr>
            <p:nvPr/>
          </p:nvSpPr>
          <p:spPr bwMode="auto">
            <a:xfrm>
              <a:off x="10865760" y="5527040"/>
              <a:ext cx="542163" cy="215066"/>
            </a:xfrm>
            <a:custGeom>
              <a:avLst/>
              <a:gdLst>
                <a:gd name="T0" fmla="*/ 139 w 278"/>
                <a:gd name="T1" fmla="*/ 111 h 111"/>
                <a:gd name="T2" fmla="*/ 139 w 278"/>
                <a:gd name="T3" fmla="*/ 111 h 111"/>
                <a:gd name="T4" fmla="*/ 278 w 278"/>
                <a:gd name="T5" fmla="*/ 85 h 111"/>
                <a:gd name="T6" fmla="*/ 278 w 278"/>
                <a:gd name="T7" fmla="*/ 27 h 111"/>
                <a:gd name="T8" fmla="*/ 140 w 278"/>
                <a:gd name="T9" fmla="*/ 0 h 111"/>
                <a:gd name="T10" fmla="*/ 139 w 278"/>
                <a:gd name="T11" fmla="*/ 0 h 111"/>
                <a:gd name="T12" fmla="*/ 0 w 278"/>
                <a:gd name="T13" fmla="*/ 27 h 111"/>
                <a:gd name="T14" fmla="*/ 0 w 278"/>
                <a:gd name="T15" fmla="*/ 85 h 111"/>
                <a:gd name="T16" fmla="*/ 139 w 278"/>
                <a:gd name="T17"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111">
                  <a:moveTo>
                    <a:pt x="139" y="111"/>
                  </a:moveTo>
                  <a:cubicBezTo>
                    <a:pt x="139" y="111"/>
                    <a:pt x="139" y="111"/>
                    <a:pt x="139" y="111"/>
                  </a:cubicBezTo>
                  <a:cubicBezTo>
                    <a:pt x="216" y="111"/>
                    <a:pt x="278" y="99"/>
                    <a:pt x="278" y="85"/>
                  </a:cubicBezTo>
                  <a:cubicBezTo>
                    <a:pt x="278" y="27"/>
                    <a:pt x="278" y="27"/>
                    <a:pt x="278" y="27"/>
                  </a:cubicBezTo>
                  <a:cubicBezTo>
                    <a:pt x="278" y="12"/>
                    <a:pt x="217" y="0"/>
                    <a:pt x="140" y="0"/>
                  </a:cubicBezTo>
                  <a:cubicBezTo>
                    <a:pt x="139" y="0"/>
                    <a:pt x="139" y="0"/>
                    <a:pt x="139" y="0"/>
                  </a:cubicBezTo>
                  <a:cubicBezTo>
                    <a:pt x="63" y="0"/>
                    <a:pt x="0" y="12"/>
                    <a:pt x="0" y="27"/>
                  </a:cubicBezTo>
                  <a:cubicBezTo>
                    <a:pt x="0" y="85"/>
                    <a:pt x="0" y="85"/>
                    <a:pt x="0" y="85"/>
                  </a:cubicBezTo>
                  <a:cubicBezTo>
                    <a:pt x="1" y="100"/>
                    <a:pt x="62" y="111"/>
                    <a:pt x="139" y="11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3" name="组合 192"/>
          <p:cNvGrpSpPr/>
          <p:nvPr/>
        </p:nvGrpSpPr>
        <p:grpSpPr>
          <a:xfrm rot="804672">
            <a:off x="6596396" y="2766527"/>
            <a:ext cx="473588" cy="446785"/>
            <a:chOff x="10853494" y="3300325"/>
            <a:chExt cx="561789" cy="556883"/>
          </a:xfrm>
        </p:grpSpPr>
        <p:sp>
          <p:nvSpPr>
            <p:cNvPr id="142" name="Rectangle 114"/>
            <p:cNvSpPr>
              <a:spLocks noChangeArrowheads="1"/>
            </p:cNvSpPr>
            <p:nvPr/>
          </p:nvSpPr>
          <p:spPr bwMode="auto">
            <a:xfrm>
              <a:off x="10947534" y="3392730"/>
              <a:ext cx="374526" cy="9485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Rectangle 115"/>
            <p:cNvSpPr>
              <a:spLocks noChangeArrowheads="1"/>
            </p:cNvSpPr>
            <p:nvPr/>
          </p:nvSpPr>
          <p:spPr bwMode="auto">
            <a:xfrm>
              <a:off x="10947534" y="3538288"/>
              <a:ext cx="95676" cy="2256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Rectangle 116"/>
            <p:cNvSpPr>
              <a:spLocks noChangeArrowheads="1"/>
            </p:cNvSpPr>
            <p:nvPr/>
          </p:nvSpPr>
          <p:spPr bwMode="auto">
            <a:xfrm>
              <a:off x="11103723" y="3538288"/>
              <a:ext cx="218337" cy="2256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7"/>
            <p:cNvSpPr>
              <a:spLocks noEditPoints="1"/>
            </p:cNvSpPr>
            <p:nvPr/>
          </p:nvSpPr>
          <p:spPr bwMode="auto">
            <a:xfrm>
              <a:off x="10853494" y="3300325"/>
              <a:ext cx="561789" cy="556883"/>
            </a:xfrm>
            <a:custGeom>
              <a:avLst/>
              <a:gdLst>
                <a:gd name="T0" fmla="*/ 0 w 687"/>
                <a:gd name="T1" fmla="*/ 681 h 681"/>
                <a:gd name="T2" fmla="*/ 687 w 687"/>
                <a:gd name="T3" fmla="*/ 681 h 681"/>
                <a:gd name="T4" fmla="*/ 687 w 687"/>
                <a:gd name="T5" fmla="*/ 0 h 681"/>
                <a:gd name="T6" fmla="*/ 0 w 687"/>
                <a:gd name="T7" fmla="*/ 0 h 681"/>
                <a:gd name="T8" fmla="*/ 0 w 687"/>
                <a:gd name="T9" fmla="*/ 681 h 681"/>
                <a:gd name="T10" fmla="*/ 649 w 687"/>
                <a:gd name="T11" fmla="*/ 643 h 681"/>
                <a:gd name="T12" fmla="*/ 39 w 687"/>
                <a:gd name="T13" fmla="*/ 643 h 681"/>
                <a:gd name="T14" fmla="*/ 39 w 687"/>
                <a:gd name="T15" fmla="*/ 38 h 681"/>
                <a:gd name="T16" fmla="*/ 649 w 687"/>
                <a:gd name="T17" fmla="*/ 38 h 681"/>
                <a:gd name="T18" fmla="*/ 649 w 687"/>
                <a:gd name="T19" fmla="*/ 6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7" h="681">
                  <a:moveTo>
                    <a:pt x="0" y="681"/>
                  </a:moveTo>
                  <a:lnTo>
                    <a:pt x="687" y="681"/>
                  </a:lnTo>
                  <a:lnTo>
                    <a:pt x="687" y="0"/>
                  </a:lnTo>
                  <a:lnTo>
                    <a:pt x="0" y="0"/>
                  </a:lnTo>
                  <a:lnTo>
                    <a:pt x="0" y="681"/>
                  </a:lnTo>
                  <a:close/>
                  <a:moveTo>
                    <a:pt x="649" y="643"/>
                  </a:moveTo>
                  <a:lnTo>
                    <a:pt x="39" y="643"/>
                  </a:lnTo>
                  <a:lnTo>
                    <a:pt x="39" y="38"/>
                  </a:lnTo>
                  <a:lnTo>
                    <a:pt x="649" y="38"/>
                  </a:lnTo>
                  <a:lnTo>
                    <a:pt x="649" y="6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6" name="Freeform 118"/>
          <p:cNvSpPr>
            <a:spLocks noEditPoints="1"/>
          </p:cNvSpPr>
          <p:nvPr/>
        </p:nvSpPr>
        <p:spPr bwMode="auto">
          <a:xfrm>
            <a:off x="5915013" y="3787774"/>
            <a:ext cx="423828" cy="385344"/>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31 w 288"/>
              <a:gd name="T11" fmla="*/ 106 h 288"/>
              <a:gd name="T12" fmla="*/ 105 w 288"/>
              <a:gd name="T13" fmla="*/ 146 h 288"/>
              <a:gd name="T14" fmla="*/ 105 w 288"/>
              <a:gd name="T15" fmla="*/ 146 h 288"/>
              <a:gd name="T16" fmla="*/ 122 w 288"/>
              <a:gd name="T17" fmla="*/ 146 h 288"/>
              <a:gd name="T18" fmla="*/ 131 w 288"/>
              <a:gd name="T19" fmla="*/ 155 h 288"/>
              <a:gd name="T20" fmla="*/ 131 w 288"/>
              <a:gd name="T21" fmla="*/ 208 h 288"/>
              <a:gd name="T22" fmla="*/ 122 w 288"/>
              <a:gd name="T23" fmla="*/ 217 h 288"/>
              <a:gd name="T24" fmla="*/ 76 w 288"/>
              <a:gd name="T25" fmla="*/ 217 h 288"/>
              <a:gd name="T26" fmla="*/ 66 w 288"/>
              <a:gd name="T27" fmla="*/ 208 h 288"/>
              <a:gd name="T28" fmla="*/ 66 w 288"/>
              <a:gd name="T29" fmla="*/ 155 h 288"/>
              <a:gd name="T30" fmla="*/ 67 w 288"/>
              <a:gd name="T31" fmla="*/ 154 h 288"/>
              <a:gd name="T32" fmla="*/ 131 w 288"/>
              <a:gd name="T33" fmla="*/ 73 h 288"/>
              <a:gd name="T34" fmla="*/ 131 w 288"/>
              <a:gd name="T35" fmla="*/ 106 h 288"/>
              <a:gd name="T36" fmla="*/ 222 w 288"/>
              <a:gd name="T37" fmla="*/ 106 h 288"/>
              <a:gd name="T38" fmla="*/ 196 w 288"/>
              <a:gd name="T39" fmla="*/ 146 h 288"/>
              <a:gd name="T40" fmla="*/ 195 w 288"/>
              <a:gd name="T41" fmla="*/ 146 h 288"/>
              <a:gd name="T42" fmla="*/ 213 w 288"/>
              <a:gd name="T43" fmla="*/ 146 h 288"/>
              <a:gd name="T44" fmla="*/ 222 w 288"/>
              <a:gd name="T45" fmla="*/ 155 h 288"/>
              <a:gd name="T46" fmla="*/ 222 w 288"/>
              <a:gd name="T47" fmla="*/ 208 h 288"/>
              <a:gd name="T48" fmla="*/ 213 w 288"/>
              <a:gd name="T49" fmla="*/ 217 h 288"/>
              <a:gd name="T50" fmla="*/ 166 w 288"/>
              <a:gd name="T51" fmla="*/ 217 h 288"/>
              <a:gd name="T52" fmla="*/ 157 w 288"/>
              <a:gd name="T53" fmla="*/ 208 h 288"/>
              <a:gd name="T54" fmla="*/ 157 w 288"/>
              <a:gd name="T55" fmla="*/ 155 h 288"/>
              <a:gd name="T56" fmla="*/ 157 w 288"/>
              <a:gd name="T57" fmla="*/ 154 h 288"/>
              <a:gd name="T58" fmla="*/ 222 w 288"/>
              <a:gd name="T59" fmla="*/ 73 h 288"/>
              <a:gd name="T60" fmla="*/ 222 w 288"/>
              <a:gd name="T61" fmla="*/ 10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88">
                <a:moveTo>
                  <a:pt x="144" y="0"/>
                </a:moveTo>
                <a:cubicBezTo>
                  <a:pt x="65" y="0"/>
                  <a:pt x="0" y="64"/>
                  <a:pt x="0" y="144"/>
                </a:cubicBezTo>
                <a:cubicBezTo>
                  <a:pt x="0" y="224"/>
                  <a:pt x="65" y="288"/>
                  <a:pt x="144" y="288"/>
                </a:cubicBezTo>
                <a:cubicBezTo>
                  <a:pt x="224" y="288"/>
                  <a:pt x="288" y="224"/>
                  <a:pt x="288" y="144"/>
                </a:cubicBezTo>
                <a:cubicBezTo>
                  <a:pt x="288" y="64"/>
                  <a:pt x="224" y="0"/>
                  <a:pt x="144" y="0"/>
                </a:cubicBezTo>
                <a:moveTo>
                  <a:pt x="131" y="106"/>
                </a:moveTo>
                <a:cubicBezTo>
                  <a:pt x="112" y="106"/>
                  <a:pt x="105" y="118"/>
                  <a:pt x="105" y="146"/>
                </a:cubicBezTo>
                <a:cubicBezTo>
                  <a:pt x="105" y="146"/>
                  <a:pt x="105" y="146"/>
                  <a:pt x="105" y="146"/>
                </a:cubicBezTo>
                <a:cubicBezTo>
                  <a:pt x="122" y="146"/>
                  <a:pt x="122" y="146"/>
                  <a:pt x="122" y="146"/>
                </a:cubicBezTo>
                <a:cubicBezTo>
                  <a:pt x="127" y="146"/>
                  <a:pt x="131" y="150"/>
                  <a:pt x="131" y="155"/>
                </a:cubicBezTo>
                <a:cubicBezTo>
                  <a:pt x="131" y="208"/>
                  <a:pt x="131" y="208"/>
                  <a:pt x="131" y="208"/>
                </a:cubicBezTo>
                <a:cubicBezTo>
                  <a:pt x="131" y="213"/>
                  <a:pt x="127" y="217"/>
                  <a:pt x="122" y="217"/>
                </a:cubicBezTo>
                <a:cubicBezTo>
                  <a:pt x="76" y="217"/>
                  <a:pt x="76" y="217"/>
                  <a:pt x="76" y="217"/>
                </a:cubicBezTo>
                <a:cubicBezTo>
                  <a:pt x="71" y="217"/>
                  <a:pt x="66" y="213"/>
                  <a:pt x="66" y="208"/>
                </a:cubicBezTo>
                <a:cubicBezTo>
                  <a:pt x="66" y="155"/>
                  <a:pt x="66" y="155"/>
                  <a:pt x="66" y="155"/>
                </a:cubicBezTo>
                <a:cubicBezTo>
                  <a:pt x="66" y="155"/>
                  <a:pt x="67" y="154"/>
                  <a:pt x="67" y="154"/>
                </a:cubicBezTo>
                <a:cubicBezTo>
                  <a:pt x="67" y="113"/>
                  <a:pt x="76" y="77"/>
                  <a:pt x="131" y="73"/>
                </a:cubicBezTo>
                <a:lnTo>
                  <a:pt x="131" y="106"/>
                </a:lnTo>
                <a:close/>
                <a:moveTo>
                  <a:pt x="222" y="106"/>
                </a:moveTo>
                <a:cubicBezTo>
                  <a:pt x="203" y="106"/>
                  <a:pt x="196" y="118"/>
                  <a:pt x="196" y="146"/>
                </a:cubicBezTo>
                <a:cubicBezTo>
                  <a:pt x="195" y="146"/>
                  <a:pt x="195" y="146"/>
                  <a:pt x="195" y="146"/>
                </a:cubicBezTo>
                <a:cubicBezTo>
                  <a:pt x="213" y="146"/>
                  <a:pt x="213" y="146"/>
                  <a:pt x="213" y="146"/>
                </a:cubicBezTo>
                <a:cubicBezTo>
                  <a:pt x="218" y="146"/>
                  <a:pt x="222" y="150"/>
                  <a:pt x="222" y="155"/>
                </a:cubicBezTo>
                <a:cubicBezTo>
                  <a:pt x="222" y="208"/>
                  <a:pt x="222" y="208"/>
                  <a:pt x="222" y="208"/>
                </a:cubicBezTo>
                <a:cubicBezTo>
                  <a:pt x="222" y="213"/>
                  <a:pt x="218" y="217"/>
                  <a:pt x="213" y="217"/>
                </a:cubicBezTo>
                <a:cubicBezTo>
                  <a:pt x="166" y="217"/>
                  <a:pt x="166" y="217"/>
                  <a:pt x="166" y="217"/>
                </a:cubicBezTo>
                <a:cubicBezTo>
                  <a:pt x="161" y="217"/>
                  <a:pt x="157" y="213"/>
                  <a:pt x="157" y="208"/>
                </a:cubicBezTo>
                <a:cubicBezTo>
                  <a:pt x="157" y="155"/>
                  <a:pt x="157" y="155"/>
                  <a:pt x="157" y="155"/>
                </a:cubicBezTo>
                <a:cubicBezTo>
                  <a:pt x="157" y="155"/>
                  <a:pt x="157" y="154"/>
                  <a:pt x="157" y="154"/>
                </a:cubicBezTo>
                <a:cubicBezTo>
                  <a:pt x="158" y="113"/>
                  <a:pt x="167" y="77"/>
                  <a:pt x="222" y="73"/>
                </a:cubicBezTo>
                <a:lnTo>
                  <a:pt x="222" y="1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7" name="组合 176"/>
          <p:cNvGrpSpPr/>
          <p:nvPr/>
        </p:nvGrpSpPr>
        <p:grpSpPr>
          <a:xfrm rot="20508302">
            <a:off x="4902988" y="4073076"/>
            <a:ext cx="428174" cy="291283"/>
            <a:chOff x="7767771" y="3817190"/>
            <a:chExt cx="428174" cy="291283"/>
          </a:xfrm>
        </p:grpSpPr>
        <p:sp>
          <p:nvSpPr>
            <p:cNvPr id="150" name="Freeform 122"/>
            <p:cNvSpPr>
              <a:spLocks/>
            </p:cNvSpPr>
            <p:nvPr/>
          </p:nvSpPr>
          <p:spPr bwMode="auto">
            <a:xfrm>
              <a:off x="7860907" y="3877821"/>
              <a:ext cx="65007" cy="112513"/>
            </a:xfrm>
            <a:custGeom>
              <a:avLst/>
              <a:gdLst>
                <a:gd name="T0" fmla="*/ 23 w 44"/>
                <a:gd name="T1" fmla="*/ 0 h 76"/>
                <a:gd name="T2" fmla="*/ 22 w 44"/>
                <a:gd name="T3" fmla="*/ 0 h 76"/>
                <a:gd name="T4" fmla="*/ 7 w 44"/>
                <a:gd name="T5" fmla="*/ 57 h 76"/>
                <a:gd name="T6" fmla="*/ 0 w 44"/>
                <a:gd name="T7" fmla="*/ 76 h 76"/>
                <a:gd name="T8" fmla="*/ 44 w 44"/>
                <a:gd name="T9" fmla="*/ 76 h 76"/>
                <a:gd name="T10" fmla="*/ 38 w 44"/>
                <a:gd name="T11" fmla="*/ 57 h 76"/>
                <a:gd name="T12" fmla="*/ 23 w 4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44" h="76">
                  <a:moveTo>
                    <a:pt x="23" y="0"/>
                  </a:moveTo>
                  <a:cubicBezTo>
                    <a:pt x="22" y="0"/>
                    <a:pt x="22" y="0"/>
                    <a:pt x="22" y="0"/>
                  </a:cubicBezTo>
                  <a:cubicBezTo>
                    <a:pt x="19" y="19"/>
                    <a:pt x="14" y="37"/>
                    <a:pt x="7" y="57"/>
                  </a:cubicBezTo>
                  <a:cubicBezTo>
                    <a:pt x="7" y="57"/>
                    <a:pt x="2" y="70"/>
                    <a:pt x="0" y="76"/>
                  </a:cubicBezTo>
                  <a:cubicBezTo>
                    <a:pt x="44" y="76"/>
                    <a:pt x="44" y="76"/>
                    <a:pt x="44" y="76"/>
                  </a:cubicBezTo>
                  <a:cubicBezTo>
                    <a:pt x="38" y="57"/>
                    <a:pt x="38" y="57"/>
                    <a:pt x="38" y="57"/>
                  </a:cubicBezTo>
                  <a:cubicBezTo>
                    <a:pt x="32" y="37"/>
                    <a:pt x="27" y="19"/>
                    <a:pt x="2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23"/>
            <p:cNvSpPr>
              <a:spLocks/>
            </p:cNvSpPr>
            <p:nvPr/>
          </p:nvSpPr>
          <p:spPr bwMode="auto">
            <a:xfrm>
              <a:off x="8092183" y="4022838"/>
              <a:ext cx="54381" cy="46880"/>
            </a:xfrm>
            <a:custGeom>
              <a:avLst/>
              <a:gdLst>
                <a:gd name="T0" fmla="*/ 0 w 37"/>
                <a:gd name="T1" fmla="*/ 17 h 32"/>
                <a:gd name="T2" fmla="*/ 17 w 37"/>
                <a:gd name="T3" fmla="*/ 32 h 32"/>
                <a:gd name="T4" fmla="*/ 37 w 37"/>
                <a:gd name="T5" fmla="*/ 7 h 32"/>
                <a:gd name="T6" fmla="*/ 37 w 37"/>
                <a:gd name="T7" fmla="*/ 1 h 32"/>
                <a:gd name="T8" fmla="*/ 20 w 37"/>
                <a:gd name="T9" fmla="*/ 0 h 32"/>
                <a:gd name="T10" fmla="*/ 0 w 37"/>
                <a:gd name="T11" fmla="*/ 17 h 32"/>
              </a:gdLst>
              <a:ahLst/>
              <a:cxnLst>
                <a:cxn ang="0">
                  <a:pos x="T0" y="T1"/>
                </a:cxn>
                <a:cxn ang="0">
                  <a:pos x="T2" y="T3"/>
                </a:cxn>
                <a:cxn ang="0">
                  <a:pos x="T4" y="T5"/>
                </a:cxn>
                <a:cxn ang="0">
                  <a:pos x="T6" y="T7"/>
                </a:cxn>
                <a:cxn ang="0">
                  <a:pos x="T8" y="T9"/>
                </a:cxn>
                <a:cxn ang="0">
                  <a:pos x="T10" y="T11"/>
                </a:cxn>
              </a:cxnLst>
              <a:rect l="0" t="0" r="r" b="b"/>
              <a:pathLst>
                <a:path w="37" h="32">
                  <a:moveTo>
                    <a:pt x="0" y="17"/>
                  </a:moveTo>
                  <a:cubicBezTo>
                    <a:pt x="0" y="27"/>
                    <a:pt x="9" y="32"/>
                    <a:pt x="17" y="32"/>
                  </a:cubicBezTo>
                  <a:cubicBezTo>
                    <a:pt x="29" y="32"/>
                    <a:pt x="37" y="20"/>
                    <a:pt x="37" y="7"/>
                  </a:cubicBezTo>
                  <a:cubicBezTo>
                    <a:pt x="37" y="1"/>
                    <a:pt x="37" y="1"/>
                    <a:pt x="37" y="1"/>
                  </a:cubicBezTo>
                  <a:cubicBezTo>
                    <a:pt x="31" y="0"/>
                    <a:pt x="27" y="0"/>
                    <a:pt x="20" y="0"/>
                  </a:cubicBezTo>
                  <a:cubicBezTo>
                    <a:pt x="10" y="0"/>
                    <a:pt x="0" y="6"/>
                    <a:pt x="0" y="1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24"/>
            <p:cNvSpPr>
              <a:spLocks noEditPoints="1"/>
            </p:cNvSpPr>
            <p:nvPr/>
          </p:nvSpPr>
          <p:spPr bwMode="auto">
            <a:xfrm>
              <a:off x="7767771" y="3817190"/>
              <a:ext cx="256279" cy="290033"/>
            </a:xfrm>
            <a:custGeom>
              <a:avLst/>
              <a:gdLst>
                <a:gd name="T0" fmla="*/ 70 w 173"/>
                <a:gd name="T1" fmla="*/ 0 h 196"/>
                <a:gd name="T2" fmla="*/ 0 w 173"/>
                <a:gd name="T3" fmla="*/ 196 h 196"/>
                <a:gd name="T4" fmla="*/ 37 w 173"/>
                <a:gd name="T5" fmla="*/ 196 h 196"/>
                <a:gd name="T6" fmla="*/ 53 w 173"/>
                <a:gd name="T7" fmla="*/ 150 h 196"/>
                <a:gd name="T8" fmla="*/ 118 w 173"/>
                <a:gd name="T9" fmla="*/ 150 h 196"/>
                <a:gd name="T10" fmla="*/ 133 w 173"/>
                <a:gd name="T11" fmla="*/ 196 h 196"/>
                <a:gd name="T12" fmla="*/ 173 w 173"/>
                <a:gd name="T13" fmla="*/ 196 h 196"/>
                <a:gd name="T14" fmla="*/ 105 w 173"/>
                <a:gd name="T15" fmla="*/ 0 h 196"/>
                <a:gd name="T16" fmla="*/ 70 w 173"/>
                <a:gd name="T17" fmla="*/ 0 h 196"/>
                <a:gd name="T18" fmla="*/ 63 w 173"/>
                <a:gd name="T19" fmla="*/ 117 h 196"/>
                <a:gd name="T20" fmla="*/ 70 w 173"/>
                <a:gd name="T21" fmla="*/ 98 h 196"/>
                <a:gd name="T22" fmla="*/ 85 w 173"/>
                <a:gd name="T23" fmla="*/ 41 h 196"/>
                <a:gd name="T24" fmla="*/ 86 w 173"/>
                <a:gd name="T25" fmla="*/ 41 h 196"/>
                <a:gd name="T26" fmla="*/ 101 w 173"/>
                <a:gd name="T27" fmla="*/ 98 h 196"/>
                <a:gd name="T28" fmla="*/ 107 w 173"/>
                <a:gd name="T29" fmla="*/ 117 h 196"/>
                <a:gd name="T30" fmla="*/ 63 w 173"/>
                <a:gd name="T31" fmla="*/ 11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96">
                  <a:moveTo>
                    <a:pt x="70" y="0"/>
                  </a:moveTo>
                  <a:cubicBezTo>
                    <a:pt x="0" y="196"/>
                    <a:pt x="0" y="196"/>
                    <a:pt x="0" y="196"/>
                  </a:cubicBezTo>
                  <a:cubicBezTo>
                    <a:pt x="37" y="196"/>
                    <a:pt x="37" y="196"/>
                    <a:pt x="37" y="196"/>
                  </a:cubicBezTo>
                  <a:cubicBezTo>
                    <a:pt x="37" y="196"/>
                    <a:pt x="44" y="177"/>
                    <a:pt x="53" y="150"/>
                  </a:cubicBezTo>
                  <a:cubicBezTo>
                    <a:pt x="118" y="150"/>
                    <a:pt x="118" y="150"/>
                    <a:pt x="118" y="150"/>
                  </a:cubicBezTo>
                  <a:cubicBezTo>
                    <a:pt x="133" y="196"/>
                    <a:pt x="133" y="196"/>
                    <a:pt x="133" y="196"/>
                  </a:cubicBezTo>
                  <a:cubicBezTo>
                    <a:pt x="173" y="196"/>
                    <a:pt x="173" y="196"/>
                    <a:pt x="173" y="196"/>
                  </a:cubicBezTo>
                  <a:cubicBezTo>
                    <a:pt x="105" y="0"/>
                    <a:pt x="105" y="0"/>
                    <a:pt x="105" y="0"/>
                  </a:cubicBezTo>
                  <a:lnTo>
                    <a:pt x="70" y="0"/>
                  </a:lnTo>
                  <a:close/>
                  <a:moveTo>
                    <a:pt x="63" y="117"/>
                  </a:moveTo>
                  <a:cubicBezTo>
                    <a:pt x="65" y="111"/>
                    <a:pt x="70" y="98"/>
                    <a:pt x="70" y="98"/>
                  </a:cubicBezTo>
                  <a:cubicBezTo>
                    <a:pt x="77" y="78"/>
                    <a:pt x="82" y="60"/>
                    <a:pt x="85" y="41"/>
                  </a:cubicBezTo>
                  <a:cubicBezTo>
                    <a:pt x="86" y="41"/>
                    <a:pt x="86" y="41"/>
                    <a:pt x="86" y="41"/>
                  </a:cubicBezTo>
                  <a:cubicBezTo>
                    <a:pt x="90" y="60"/>
                    <a:pt x="95" y="78"/>
                    <a:pt x="101" y="98"/>
                  </a:cubicBezTo>
                  <a:cubicBezTo>
                    <a:pt x="107" y="117"/>
                    <a:pt x="107" y="117"/>
                    <a:pt x="107" y="117"/>
                  </a:cubicBezTo>
                  <a:lnTo>
                    <a:pt x="63" y="1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5"/>
            <p:cNvSpPr>
              <a:spLocks noEditPoints="1"/>
            </p:cNvSpPr>
            <p:nvPr/>
          </p:nvSpPr>
          <p:spPr bwMode="auto">
            <a:xfrm>
              <a:off x="8050303" y="3926577"/>
              <a:ext cx="145642" cy="181896"/>
            </a:xfrm>
            <a:custGeom>
              <a:avLst/>
              <a:gdLst>
                <a:gd name="T0" fmla="*/ 52 w 98"/>
                <a:gd name="T1" fmla="*/ 0 h 123"/>
                <a:gd name="T2" fmla="*/ 9 w 98"/>
                <a:gd name="T3" fmla="*/ 9 h 123"/>
                <a:gd name="T4" fmla="*/ 13 w 98"/>
                <a:gd name="T5" fmla="*/ 36 h 123"/>
                <a:gd name="T6" fmla="*/ 44 w 98"/>
                <a:gd name="T7" fmla="*/ 27 h 123"/>
                <a:gd name="T8" fmla="*/ 65 w 98"/>
                <a:gd name="T9" fmla="*/ 43 h 123"/>
                <a:gd name="T10" fmla="*/ 65 w 98"/>
                <a:gd name="T11" fmla="*/ 46 h 123"/>
                <a:gd name="T12" fmla="*/ 65 w 98"/>
                <a:gd name="T13" fmla="*/ 46 h 123"/>
                <a:gd name="T14" fmla="*/ 45 w 98"/>
                <a:gd name="T15" fmla="*/ 45 h 123"/>
                <a:gd name="T16" fmla="*/ 0 w 98"/>
                <a:gd name="T17" fmla="*/ 85 h 123"/>
                <a:gd name="T18" fmla="*/ 32 w 98"/>
                <a:gd name="T19" fmla="*/ 123 h 123"/>
                <a:gd name="T20" fmla="*/ 65 w 98"/>
                <a:gd name="T21" fmla="*/ 107 h 123"/>
                <a:gd name="T22" fmla="*/ 65 w 98"/>
                <a:gd name="T23" fmla="*/ 107 h 123"/>
                <a:gd name="T24" fmla="*/ 66 w 98"/>
                <a:gd name="T25" fmla="*/ 122 h 123"/>
                <a:gd name="T26" fmla="*/ 98 w 98"/>
                <a:gd name="T27" fmla="*/ 122 h 123"/>
                <a:gd name="T28" fmla="*/ 98 w 98"/>
                <a:gd name="T29" fmla="*/ 43 h 123"/>
                <a:gd name="T30" fmla="*/ 52 w 98"/>
                <a:gd name="T31" fmla="*/ 0 h 123"/>
                <a:gd name="T32" fmla="*/ 65 w 98"/>
                <a:gd name="T33" fmla="*/ 72 h 123"/>
                <a:gd name="T34" fmla="*/ 45 w 98"/>
                <a:gd name="T35" fmla="*/ 97 h 123"/>
                <a:gd name="T36" fmla="*/ 28 w 98"/>
                <a:gd name="T37" fmla="*/ 82 h 123"/>
                <a:gd name="T38" fmla="*/ 48 w 98"/>
                <a:gd name="T39" fmla="*/ 65 h 123"/>
                <a:gd name="T40" fmla="*/ 65 w 98"/>
                <a:gd name="T41" fmla="*/ 66 h 123"/>
                <a:gd name="T42" fmla="*/ 65 w 98"/>
                <a:gd name="T43"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23">
                  <a:moveTo>
                    <a:pt x="52" y="0"/>
                  </a:moveTo>
                  <a:cubicBezTo>
                    <a:pt x="36" y="0"/>
                    <a:pt x="23" y="3"/>
                    <a:pt x="9" y="9"/>
                  </a:cubicBezTo>
                  <a:cubicBezTo>
                    <a:pt x="13" y="36"/>
                    <a:pt x="13" y="36"/>
                    <a:pt x="13" y="36"/>
                  </a:cubicBezTo>
                  <a:cubicBezTo>
                    <a:pt x="23" y="31"/>
                    <a:pt x="33" y="27"/>
                    <a:pt x="44" y="27"/>
                  </a:cubicBezTo>
                  <a:cubicBezTo>
                    <a:pt x="58" y="27"/>
                    <a:pt x="65" y="34"/>
                    <a:pt x="65" y="43"/>
                  </a:cubicBezTo>
                  <a:cubicBezTo>
                    <a:pt x="65" y="46"/>
                    <a:pt x="65" y="46"/>
                    <a:pt x="65" y="46"/>
                  </a:cubicBezTo>
                  <a:cubicBezTo>
                    <a:pt x="65" y="46"/>
                    <a:pt x="65" y="46"/>
                    <a:pt x="65" y="46"/>
                  </a:cubicBezTo>
                  <a:cubicBezTo>
                    <a:pt x="59" y="45"/>
                    <a:pt x="52" y="45"/>
                    <a:pt x="45" y="45"/>
                  </a:cubicBezTo>
                  <a:cubicBezTo>
                    <a:pt x="18" y="45"/>
                    <a:pt x="0" y="59"/>
                    <a:pt x="0" y="85"/>
                  </a:cubicBezTo>
                  <a:cubicBezTo>
                    <a:pt x="0" y="112"/>
                    <a:pt x="17" y="123"/>
                    <a:pt x="32" y="123"/>
                  </a:cubicBezTo>
                  <a:cubicBezTo>
                    <a:pt x="47" y="123"/>
                    <a:pt x="56" y="118"/>
                    <a:pt x="65" y="107"/>
                  </a:cubicBezTo>
                  <a:cubicBezTo>
                    <a:pt x="65" y="107"/>
                    <a:pt x="65" y="107"/>
                    <a:pt x="65" y="107"/>
                  </a:cubicBezTo>
                  <a:cubicBezTo>
                    <a:pt x="66" y="122"/>
                    <a:pt x="66" y="122"/>
                    <a:pt x="66" y="122"/>
                  </a:cubicBezTo>
                  <a:cubicBezTo>
                    <a:pt x="98" y="122"/>
                    <a:pt x="98" y="122"/>
                    <a:pt x="98" y="122"/>
                  </a:cubicBezTo>
                  <a:cubicBezTo>
                    <a:pt x="98" y="43"/>
                    <a:pt x="98" y="43"/>
                    <a:pt x="98" y="43"/>
                  </a:cubicBezTo>
                  <a:cubicBezTo>
                    <a:pt x="98" y="16"/>
                    <a:pt x="81" y="0"/>
                    <a:pt x="52" y="0"/>
                  </a:cubicBezTo>
                  <a:moveTo>
                    <a:pt x="65" y="72"/>
                  </a:moveTo>
                  <a:cubicBezTo>
                    <a:pt x="65" y="85"/>
                    <a:pt x="57" y="97"/>
                    <a:pt x="45" y="97"/>
                  </a:cubicBezTo>
                  <a:cubicBezTo>
                    <a:pt x="37" y="97"/>
                    <a:pt x="28" y="92"/>
                    <a:pt x="28" y="82"/>
                  </a:cubicBezTo>
                  <a:cubicBezTo>
                    <a:pt x="28" y="71"/>
                    <a:pt x="38" y="65"/>
                    <a:pt x="48" y="65"/>
                  </a:cubicBezTo>
                  <a:cubicBezTo>
                    <a:pt x="55" y="65"/>
                    <a:pt x="59" y="65"/>
                    <a:pt x="65" y="66"/>
                  </a:cubicBezTo>
                  <a:lnTo>
                    <a:pt x="65"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4" name="Freeform 126"/>
          <p:cNvSpPr>
            <a:spLocks noEditPoints="1"/>
          </p:cNvSpPr>
          <p:nvPr/>
        </p:nvSpPr>
        <p:spPr bwMode="auto">
          <a:xfrm>
            <a:off x="4559197" y="2384623"/>
            <a:ext cx="425049" cy="426299"/>
          </a:xfrm>
          <a:custGeom>
            <a:avLst/>
            <a:gdLst>
              <a:gd name="T0" fmla="*/ 280 w 287"/>
              <a:gd name="T1" fmla="*/ 118 h 288"/>
              <a:gd name="T2" fmla="*/ 237 w 287"/>
              <a:gd name="T3" fmla="*/ 110 h 288"/>
              <a:gd name="T4" fmla="*/ 234 w 287"/>
              <a:gd name="T5" fmla="*/ 102 h 288"/>
              <a:gd name="T6" fmla="*/ 258 w 287"/>
              <a:gd name="T7" fmla="*/ 66 h 288"/>
              <a:gd name="T8" fmla="*/ 257 w 287"/>
              <a:gd name="T9" fmla="*/ 54 h 288"/>
              <a:gd name="T10" fmla="*/ 233 w 287"/>
              <a:gd name="T11" fmla="*/ 30 h 288"/>
              <a:gd name="T12" fmla="*/ 222 w 287"/>
              <a:gd name="T13" fmla="*/ 29 h 288"/>
              <a:gd name="T14" fmla="*/ 185 w 287"/>
              <a:gd name="T15" fmla="*/ 54 h 288"/>
              <a:gd name="T16" fmla="*/ 177 w 287"/>
              <a:gd name="T17" fmla="*/ 51 h 288"/>
              <a:gd name="T18" fmla="*/ 169 w 287"/>
              <a:gd name="T19" fmla="*/ 8 h 288"/>
              <a:gd name="T20" fmla="*/ 160 w 287"/>
              <a:gd name="T21" fmla="*/ 0 h 288"/>
              <a:gd name="T22" fmla="*/ 127 w 287"/>
              <a:gd name="T23" fmla="*/ 0 h 288"/>
              <a:gd name="T24" fmla="*/ 118 w 287"/>
              <a:gd name="T25" fmla="*/ 8 h 288"/>
              <a:gd name="T26" fmla="*/ 110 w 287"/>
              <a:gd name="T27" fmla="*/ 51 h 288"/>
              <a:gd name="T28" fmla="*/ 102 w 287"/>
              <a:gd name="T29" fmla="*/ 54 h 288"/>
              <a:gd name="T30" fmla="*/ 65 w 287"/>
              <a:gd name="T31" fmla="*/ 29 h 288"/>
              <a:gd name="T32" fmla="*/ 54 w 287"/>
              <a:gd name="T33" fmla="*/ 30 h 288"/>
              <a:gd name="T34" fmla="*/ 30 w 287"/>
              <a:gd name="T35" fmla="*/ 54 h 288"/>
              <a:gd name="T36" fmla="*/ 29 w 287"/>
              <a:gd name="T37" fmla="*/ 66 h 288"/>
              <a:gd name="T38" fmla="*/ 53 w 287"/>
              <a:gd name="T39" fmla="*/ 102 h 288"/>
              <a:gd name="T40" fmla="*/ 50 w 287"/>
              <a:gd name="T41" fmla="*/ 110 h 288"/>
              <a:gd name="T42" fmla="*/ 7 w 287"/>
              <a:gd name="T43" fmla="*/ 118 h 288"/>
              <a:gd name="T44" fmla="*/ 0 w 287"/>
              <a:gd name="T45" fmla="*/ 127 h 288"/>
              <a:gd name="T46" fmla="*/ 0 w 287"/>
              <a:gd name="T47" fmla="*/ 161 h 288"/>
              <a:gd name="T48" fmla="*/ 7 w 287"/>
              <a:gd name="T49" fmla="*/ 170 h 288"/>
              <a:gd name="T50" fmla="*/ 50 w 287"/>
              <a:gd name="T51" fmla="*/ 178 h 288"/>
              <a:gd name="T52" fmla="*/ 53 w 287"/>
              <a:gd name="T53" fmla="*/ 185 h 288"/>
              <a:gd name="T54" fmla="*/ 29 w 287"/>
              <a:gd name="T55" fmla="*/ 222 h 288"/>
              <a:gd name="T56" fmla="*/ 30 w 287"/>
              <a:gd name="T57" fmla="*/ 234 h 288"/>
              <a:gd name="T58" fmla="*/ 54 w 287"/>
              <a:gd name="T59" fmla="*/ 257 h 288"/>
              <a:gd name="T60" fmla="*/ 65 w 287"/>
              <a:gd name="T61" fmla="*/ 259 h 288"/>
              <a:gd name="T62" fmla="*/ 102 w 287"/>
              <a:gd name="T63" fmla="*/ 234 h 288"/>
              <a:gd name="T64" fmla="*/ 110 w 287"/>
              <a:gd name="T65" fmla="*/ 237 h 288"/>
              <a:gd name="T66" fmla="*/ 118 w 287"/>
              <a:gd name="T67" fmla="*/ 280 h 288"/>
              <a:gd name="T68" fmla="*/ 127 w 287"/>
              <a:gd name="T69" fmla="*/ 288 h 288"/>
              <a:gd name="T70" fmla="*/ 160 w 287"/>
              <a:gd name="T71" fmla="*/ 288 h 288"/>
              <a:gd name="T72" fmla="*/ 169 w 287"/>
              <a:gd name="T73" fmla="*/ 280 h 288"/>
              <a:gd name="T74" fmla="*/ 177 w 287"/>
              <a:gd name="T75" fmla="*/ 237 h 288"/>
              <a:gd name="T76" fmla="*/ 185 w 287"/>
              <a:gd name="T77" fmla="*/ 234 h 288"/>
              <a:gd name="T78" fmla="*/ 222 w 287"/>
              <a:gd name="T79" fmla="*/ 259 h 288"/>
              <a:gd name="T80" fmla="*/ 233 w 287"/>
              <a:gd name="T81" fmla="*/ 257 h 288"/>
              <a:gd name="T82" fmla="*/ 257 w 287"/>
              <a:gd name="T83" fmla="*/ 234 h 288"/>
              <a:gd name="T84" fmla="*/ 258 w 287"/>
              <a:gd name="T85" fmla="*/ 222 h 288"/>
              <a:gd name="T86" fmla="*/ 234 w 287"/>
              <a:gd name="T87" fmla="*/ 185 h 288"/>
              <a:gd name="T88" fmla="*/ 237 w 287"/>
              <a:gd name="T89" fmla="*/ 178 h 288"/>
              <a:gd name="T90" fmla="*/ 280 w 287"/>
              <a:gd name="T91" fmla="*/ 170 h 288"/>
              <a:gd name="T92" fmla="*/ 287 w 287"/>
              <a:gd name="T93" fmla="*/ 161 h 288"/>
              <a:gd name="T94" fmla="*/ 287 w 287"/>
              <a:gd name="T95" fmla="*/ 127 h 288"/>
              <a:gd name="T96" fmla="*/ 280 w 287"/>
              <a:gd name="T97" fmla="*/ 118 h 288"/>
              <a:gd name="T98" fmla="*/ 143 w 287"/>
              <a:gd name="T99" fmla="*/ 196 h 288"/>
              <a:gd name="T100" fmla="*/ 91 w 287"/>
              <a:gd name="T101" fmla="*/ 144 h 288"/>
              <a:gd name="T102" fmla="*/ 143 w 287"/>
              <a:gd name="T103" fmla="*/ 92 h 288"/>
              <a:gd name="T104" fmla="*/ 195 w 287"/>
              <a:gd name="T105" fmla="*/ 144 h 288"/>
              <a:gd name="T106" fmla="*/ 143 w 287"/>
              <a:gd name="T107" fmla="*/ 19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7" h="288">
                <a:moveTo>
                  <a:pt x="280" y="118"/>
                </a:moveTo>
                <a:cubicBezTo>
                  <a:pt x="237" y="110"/>
                  <a:pt x="237" y="110"/>
                  <a:pt x="237" y="110"/>
                </a:cubicBezTo>
                <a:cubicBezTo>
                  <a:pt x="233" y="109"/>
                  <a:pt x="231" y="106"/>
                  <a:pt x="234" y="102"/>
                </a:cubicBezTo>
                <a:cubicBezTo>
                  <a:pt x="258" y="66"/>
                  <a:pt x="258" y="66"/>
                  <a:pt x="258" y="66"/>
                </a:cubicBezTo>
                <a:cubicBezTo>
                  <a:pt x="261" y="62"/>
                  <a:pt x="260" y="57"/>
                  <a:pt x="257" y="54"/>
                </a:cubicBezTo>
                <a:cubicBezTo>
                  <a:pt x="233" y="30"/>
                  <a:pt x="233" y="30"/>
                  <a:pt x="233" y="30"/>
                </a:cubicBezTo>
                <a:cubicBezTo>
                  <a:pt x="230" y="27"/>
                  <a:pt x="225" y="27"/>
                  <a:pt x="222" y="29"/>
                </a:cubicBezTo>
                <a:cubicBezTo>
                  <a:pt x="185" y="54"/>
                  <a:pt x="185" y="54"/>
                  <a:pt x="185" y="54"/>
                </a:cubicBezTo>
                <a:cubicBezTo>
                  <a:pt x="181" y="56"/>
                  <a:pt x="178" y="55"/>
                  <a:pt x="177" y="51"/>
                </a:cubicBezTo>
                <a:cubicBezTo>
                  <a:pt x="169" y="8"/>
                  <a:pt x="169" y="8"/>
                  <a:pt x="169" y="8"/>
                </a:cubicBezTo>
                <a:cubicBezTo>
                  <a:pt x="169" y="3"/>
                  <a:pt x="164" y="0"/>
                  <a:pt x="160" y="0"/>
                </a:cubicBezTo>
                <a:cubicBezTo>
                  <a:pt x="127" y="0"/>
                  <a:pt x="127" y="0"/>
                  <a:pt x="127" y="0"/>
                </a:cubicBezTo>
                <a:cubicBezTo>
                  <a:pt x="123" y="0"/>
                  <a:pt x="118" y="3"/>
                  <a:pt x="118" y="8"/>
                </a:cubicBezTo>
                <a:cubicBezTo>
                  <a:pt x="110" y="51"/>
                  <a:pt x="110" y="51"/>
                  <a:pt x="110" y="51"/>
                </a:cubicBezTo>
                <a:cubicBezTo>
                  <a:pt x="109" y="55"/>
                  <a:pt x="105" y="56"/>
                  <a:pt x="102" y="54"/>
                </a:cubicBezTo>
                <a:cubicBezTo>
                  <a:pt x="65" y="29"/>
                  <a:pt x="65" y="29"/>
                  <a:pt x="65" y="29"/>
                </a:cubicBezTo>
                <a:cubicBezTo>
                  <a:pt x="62" y="27"/>
                  <a:pt x="57" y="27"/>
                  <a:pt x="54" y="30"/>
                </a:cubicBezTo>
                <a:cubicBezTo>
                  <a:pt x="30" y="54"/>
                  <a:pt x="30" y="54"/>
                  <a:pt x="30" y="54"/>
                </a:cubicBezTo>
                <a:cubicBezTo>
                  <a:pt x="27" y="57"/>
                  <a:pt x="26" y="62"/>
                  <a:pt x="29" y="66"/>
                </a:cubicBezTo>
                <a:cubicBezTo>
                  <a:pt x="53" y="102"/>
                  <a:pt x="53" y="102"/>
                  <a:pt x="53" y="102"/>
                </a:cubicBezTo>
                <a:cubicBezTo>
                  <a:pt x="56" y="106"/>
                  <a:pt x="54" y="109"/>
                  <a:pt x="50" y="110"/>
                </a:cubicBezTo>
                <a:cubicBezTo>
                  <a:pt x="7" y="118"/>
                  <a:pt x="7" y="118"/>
                  <a:pt x="7" y="118"/>
                </a:cubicBezTo>
                <a:cubicBezTo>
                  <a:pt x="3" y="119"/>
                  <a:pt x="0" y="123"/>
                  <a:pt x="0" y="127"/>
                </a:cubicBezTo>
                <a:cubicBezTo>
                  <a:pt x="0" y="161"/>
                  <a:pt x="0" y="161"/>
                  <a:pt x="0" y="161"/>
                </a:cubicBezTo>
                <a:cubicBezTo>
                  <a:pt x="0" y="165"/>
                  <a:pt x="3" y="169"/>
                  <a:pt x="7" y="170"/>
                </a:cubicBezTo>
                <a:cubicBezTo>
                  <a:pt x="50" y="178"/>
                  <a:pt x="50" y="178"/>
                  <a:pt x="50" y="178"/>
                </a:cubicBezTo>
                <a:cubicBezTo>
                  <a:pt x="54" y="178"/>
                  <a:pt x="56" y="182"/>
                  <a:pt x="53" y="185"/>
                </a:cubicBezTo>
                <a:cubicBezTo>
                  <a:pt x="29" y="222"/>
                  <a:pt x="29" y="222"/>
                  <a:pt x="29" y="222"/>
                </a:cubicBezTo>
                <a:cubicBezTo>
                  <a:pt x="26" y="225"/>
                  <a:pt x="27" y="231"/>
                  <a:pt x="30" y="234"/>
                </a:cubicBezTo>
                <a:cubicBezTo>
                  <a:pt x="54" y="257"/>
                  <a:pt x="54" y="257"/>
                  <a:pt x="54" y="257"/>
                </a:cubicBezTo>
                <a:cubicBezTo>
                  <a:pt x="57" y="260"/>
                  <a:pt x="62" y="261"/>
                  <a:pt x="65" y="259"/>
                </a:cubicBezTo>
                <a:cubicBezTo>
                  <a:pt x="102" y="234"/>
                  <a:pt x="102" y="234"/>
                  <a:pt x="102" y="234"/>
                </a:cubicBezTo>
                <a:cubicBezTo>
                  <a:pt x="105" y="232"/>
                  <a:pt x="109" y="233"/>
                  <a:pt x="110" y="237"/>
                </a:cubicBezTo>
                <a:cubicBezTo>
                  <a:pt x="118" y="280"/>
                  <a:pt x="118" y="280"/>
                  <a:pt x="118" y="280"/>
                </a:cubicBezTo>
                <a:cubicBezTo>
                  <a:pt x="118" y="284"/>
                  <a:pt x="123" y="288"/>
                  <a:pt x="127" y="288"/>
                </a:cubicBezTo>
                <a:cubicBezTo>
                  <a:pt x="160" y="288"/>
                  <a:pt x="160" y="288"/>
                  <a:pt x="160" y="288"/>
                </a:cubicBezTo>
                <a:cubicBezTo>
                  <a:pt x="164" y="288"/>
                  <a:pt x="169" y="284"/>
                  <a:pt x="169" y="280"/>
                </a:cubicBezTo>
                <a:cubicBezTo>
                  <a:pt x="177" y="237"/>
                  <a:pt x="177" y="237"/>
                  <a:pt x="177" y="237"/>
                </a:cubicBezTo>
                <a:cubicBezTo>
                  <a:pt x="178" y="233"/>
                  <a:pt x="181" y="232"/>
                  <a:pt x="185" y="234"/>
                </a:cubicBezTo>
                <a:cubicBezTo>
                  <a:pt x="222" y="259"/>
                  <a:pt x="222" y="259"/>
                  <a:pt x="222" y="259"/>
                </a:cubicBezTo>
                <a:cubicBezTo>
                  <a:pt x="225" y="261"/>
                  <a:pt x="230" y="260"/>
                  <a:pt x="233" y="257"/>
                </a:cubicBezTo>
                <a:cubicBezTo>
                  <a:pt x="257" y="234"/>
                  <a:pt x="257" y="234"/>
                  <a:pt x="257" y="234"/>
                </a:cubicBezTo>
                <a:cubicBezTo>
                  <a:pt x="260" y="231"/>
                  <a:pt x="261" y="225"/>
                  <a:pt x="258" y="222"/>
                </a:cubicBezTo>
                <a:cubicBezTo>
                  <a:pt x="234" y="185"/>
                  <a:pt x="234" y="185"/>
                  <a:pt x="234" y="185"/>
                </a:cubicBezTo>
                <a:cubicBezTo>
                  <a:pt x="231" y="182"/>
                  <a:pt x="233" y="178"/>
                  <a:pt x="237" y="178"/>
                </a:cubicBezTo>
                <a:cubicBezTo>
                  <a:pt x="280" y="170"/>
                  <a:pt x="280" y="170"/>
                  <a:pt x="280" y="170"/>
                </a:cubicBezTo>
                <a:cubicBezTo>
                  <a:pt x="284" y="169"/>
                  <a:pt x="287" y="165"/>
                  <a:pt x="287" y="161"/>
                </a:cubicBezTo>
                <a:cubicBezTo>
                  <a:pt x="287" y="127"/>
                  <a:pt x="287" y="127"/>
                  <a:pt x="287" y="127"/>
                </a:cubicBezTo>
                <a:cubicBezTo>
                  <a:pt x="287" y="123"/>
                  <a:pt x="284" y="119"/>
                  <a:pt x="280" y="118"/>
                </a:cubicBezTo>
                <a:moveTo>
                  <a:pt x="143" y="196"/>
                </a:moveTo>
                <a:cubicBezTo>
                  <a:pt x="115" y="196"/>
                  <a:pt x="91" y="173"/>
                  <a:pt x="91" y="144"/>
                </a:cubicBezTo>
                <a:cubicBezTo>
                  <a:pt x="91" y="115"/>
                  <a:pt x="115" y="92"/>
                  <a:pt x="143" y="92"/>
                </a:cubicBezTo>
                <a:cubicBezTo>
                  <a:pt x="172" y="92"/>
                  <a:pt x="195" y="115"/>
                  <a:pt x="195" y="144"/>
                </a:cubicBezTo>
                <a:cubicBezTo>
                  <a:pt x="195" y="173"/>
                  <a:pt x="172" y="196"/>
                  <a:pt x="143" y="19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80" name="组合 179"/>
          <p:cNvGrpSpPr/>
          <p:nvPr/>
        </p:nvGrpSpPr>
        <p:grpSpPr>
          <a:xfrm>
            <a:off x="6866091" y="3647881"/>
            <a:ext cx="426298" cy="426299"/>
            <a:chOff x="7767771" y="1195014"/>
            <a:chExt cx="426298" cy="426299"/>
          </a:xfrm>
        </p:grpSpPr>
        <p:sp>
          <p:nvSpPr>
            <p:cNvPr id="155" name="Freeform 127"/>
            <p:cNvSpPr>
              <a:spLocks noEditPoints="1"/>
            </p:cNvSpPr>
            <p:nvPr/>
          </p:nvSpPr>
          <p:spPr bwMode="auto">
            <a:xfrm>
              <a:off x="8034051" y="1195014"/>
              <a:ext cx="160018" cy="160018"/>
            </a:xfrm>
            <a:custGeom>
              <a:avLst/>
              <a:gdLst>
                <a:gd name="T0" fmla="*/ 105 w 108"/>
                <a:gd name="T1" fmla="*/ 44 h 108"/>
                <a:gd name="T2" fmla="*/ 89 w 108"/>
                <a:gd name="T3" fmla="*/ 41 h 108"/>
                <a:gd name="T4" fmla="*/ 88 w 108"/>
                <a:gd name="T5" fmla="*/ 38 h 108"/>
                <a:gd name="T6" fmla="*/ 97 w 108"/>
                <a:gd name="T7" fmla="*/ 25 h 108"/>
                <a:gd name="T8" fmla="*/ 97 w 108"/>
                <a:gd name="T9" fmla="*/ 20 h 108"/>
                <a:gd name="T10" fmla="*/ 88 w 108"/>
                <a:gd name="T11" fmla="*/ 11 h 108"/>
                <a:gd name="T12" fmla="*/ 83 w 108"/>
                <a:gd name="T13" fmla="*/ 11 h 108"/>
                <a:gd name="T14" fmla="*/ 70 w 108"/>
                <a:gd name="T15" fmla="*/ 20 h 108"/>
                <a:gd name="T16" fmla="*/ 67 w 108"/>
                <a:gd name="T17" fmla="*/ 19 h 108"/>
                <a:gd name="T18" fmla="*/ 64 w 108"/>
                <a:gd name="T19" fmla="*/ 3 h 108"/>
                <a:gd name="T20" fmla="*/ 60 w 108"/>
                <a:gd name="T21" fmla="*/ 0 h 108"/>
                <a:gd name="T22" fmla="*/ 48 w 108"/>
                <a:gd name="T23" fmla="*/ 0 h 108"/>
                <a:gd name="T24" fmla="*/ 45 w 108"/>
                <a:gd name="T25" fmla="*/ 3 h 108"/>
                <a:gd name="T26" fmla="*/ 42 w 108"/>
                <a:gd name="T27" fmla="*/ 19 h 108"/>
                <a:gd name="T28" fmla="*/ 39 w 108"/>
                <a:gd name="T29" fmla="*/ 20 h 108"/>
                <a:gd name="T30" fmla="*/ 25 w 108"/>
                <a:gd name="T31" fmla="*/ 11 h 108"/>
                <a:gd name="T32" fmla="*/ 21 w 108"/>
                <a:gd name="T33" fmla="*/ 11 h 108"/>
                <a:gd name="T34" fmla="*/ 12 w 108"/>
                <a:gd name="T35" fmla="*/ 20 h 108"/>
                <a:gd name="T36" fmla="*/ 11 w 108"/>
                <a:gd name="T37" fmla="*/ 25 h 108"/>
                <a:gd name="T38" fmla="*/ 21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3 h 108"/>
                <a:gd name="T50" fmla="*/ 19 w 108"/>
                <a:gd name="T51" fmla="*/ 66 h 108"/>
                <a:gd name="T52" fmla="*/ 21 w 108"/>
                <a:gd name="T53" fmla="*/ 69 h 108"/>
                <a:gd name="T54" fmla="*/ 11 w 108"/>
                <a:gd name="T55" fmla="*/ 83 h 108"/>
                <a:gd name="T56" fmla="*/ 12 w 108"/>
                <a:gd name="T57" fmla="*/ 87 h 108"/>
                <a:gd name="T58" fmla="*/ 21 w 108"/>
                <a:gd name="T59" fmla="*/ 96 h 108"/>
                <a:gd name="T60" fmla="*/ 25 w 108"/>
                <a:gd name="T61" fmla="*/ 97 h 108"/>
                <a:gd name="T62" fmla="*/ 39 w 108"/>
                <a:gd name="T63" fmla="*/ 87 h 108"/>
                <a:gd name="T64" fmla="*/ 42 w 108"/>
                <a:gd name="T65" fmla="*/ 89 h 108"/>
                <a:gd name="T66" fmla="*/ 45 w 108"/>
                <a:gd name="T67" fmla="*/ 105 h 108"/>
                <a:gd name="T68" fmla="*/ 48 w 108"/>
                <a:gd name="T69" fmla="*/ 108 h 108"/>
                <a:gd name="T70" fmla="*/ 60 w 108"/>
                <a:gd name="T71" fmla="*/ 108 h 108"/>
                <a:gd name="T72" fmla="*/ 64 w 108"/>
                <a:gd name="T73" fmla="*/ 105 h 108"/>
                <a:gd name="T74" fmla="*/ 67 w 108"/>
                <a:gd name="T75" fmla="*/ 89 h 108"/>
                <a:gd name="T76" fmla="*/ 70 w 108"/>
                <a:gd name="T77" fmla="*/ 87 h 108"/>
                <a:gd name="T78" fmla="*/ 83 w 108"/>
                <a:gd name="T79" fmla="*/ 97 h 108"/>
                <a:gd name="T80" fmla="*/ 88 w 108"/>
                <a:gd name="T81" fmla="*/ 96 h 108"/>
                <a:gd name="T82" fmla="*/ 97 w 108"/>
                <a:gd name="T83" fmla="*/ 87 h 108"/>
                <a:gd name="T84" fmla="*/ 97 w 108"/>
                <a:gd name="T85" fmla="*/ 83 h 108"/>
                <a:gd name="T86" fmla="*/ 88 w 108"/>
                <a:gd name="T87" fmla="*/ 69 h 108"/>
                <a:gd name="T88" fmla="*/ 89 w 108"/>
                <a:gd name="T89" fmla="*/ 66 h 108"/>
                <a:gd name="T90" fmla="*/ 105 w 108"/>
                <a:gd name="T91" fmla="*/ 63 h 108"/>
                <a:gd name="T92" fmla="*/ 108 w 108"/>
                <a:gd name="T93" fmla="*/ 60 h 108"/>
                <a:gd name="T94" fmla="*/ 108 w 108"/>
                <a:gd name="T95" fmla="*/ 48 h 108"/>
                <a:gd name="T96" fmla="*/ 105 w 108"/>
                <a:gd name="T97" fmla="*/ 44 h 108"/>
                <a:gd name="T98" fmla="*/ 54 w 108"/>
                <a:gd name="T99" fmla="*/ 71 h 108"/>
                <a:gd name="T100" fmla="*/ 38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8" y="41"/>
                    <a:pt x="87" y="40"/>
                    <a:pt x="88" y="38"/>
                  </a:cubicBezTo>
                  <a:cubicBezTo>
                    <a:pt x="97" y="25"/>
                    <a:pt x="97" y="25"/>
                    <a:pt x="97" y="25"/>
                  </a:cubicBezTo>
                  <a:cubicBezTo>
                    <a:pt x="98" y="23"/>
                    <a:pt x="98" y="21"/>
                    <a:pt x="97" y="20"/>
                  </a:cubicBezTo>
                  <a:cubicBezTo>
                    <a:pt x="88" y="11"/>
                    <a:pt x="88" y="11"/>
                    <a:pt x="88" y="11"/>
                  </a:cubicBezTo>
                  <a:cubicBezTo>
                    <a:pt x="87" y="10"/>
                    <a:pt x="85" y="10"/>
                    <a:pt x="83" y="11"/>
                  </a:cubicBezTo>
                  <a:cubicBezTo>
                    <a:pt x="70" y="20"/>
                    <a:pt x="70" y="20"/>
                    <a:pt x="70" y="20"/>
                  </a:cubicBezTo>
                  <a:cubicBezTo>
                    <a:pt x="68" y="21"/>
                    <a:pt x="67" y="20"/>
                    <a:pt x="67" y="19"/>
                  </a:cubicBezTo>
                  <a:cubicBezTo>
                    <a:pt x="64" y="3"/>
                    <a:pt x="64" y="3"/>
                    <a:pt x="64" y="3"/>
                  </a:cubicBezTo>
                  <a:cubicBezTo>
                    <a:pt x="64" y="1"/>
                    <a:pt x="62" y="0"/>
                    <a:pt x="60" y="0"/>
                  </a:cubicBezTo>
                  <a:cubicBezTo>
                    <a:pt x="48" y="0"/>
                    <a:pt x="48" y="0"/>
                    <a:pt x="48" y="0"/>
                  </a:cubicBezTo>
                  <a:cubicBezTo>
                    <a:pt x="46" y="0"/>
                    <a:pt x="45" y="1"/>
                    <a:pt x="45" y="3"/>
                  </a:cubicBezTo>
                  <a:cubicBezTo>
                    <a:pt x="42" y="19"/>
                    <a:pt x="42" y="19"/>
                    <a:pt x="42" y="19"/>
                  </a:cubicBezTo>
                  <a:cubicBezTo>
                    <a:pt x="41" y="20"/>
                    <a:pt x="40" y="21"/>
                    <a:pt x="39" y="20"/>
                  </a:cubicBezTo>
                  <a:cubicBezTo>
                    <a:pt x="25" y="11"/>
                    <a:pt x="25" y="11"/>
                    <a:pt x="25" y="11"/>
                  </a:cubicBezTo>
                  <a:cubicBezTo>
                    <a:pt x="24" y="10"/>
                    <a:pt x="22" y="10"/>
                    <a:pt x="21" y="11"/>
                  </a:cubicBezTo>
                  <a:cubicBezTo>
                    <a:pt x="12" y="20"/>
                    <a:pt x="12" y="20"/>
                    <a:pt x="12" y="20"/>
                  </a:cubicBezTo>
                  <a:cubicBezTo>
                    <a:pt x="11" y="21"/>
                    <a:pt x="10" y="23"/>
                    <a:pt x="11" y="25"/>
                  </a:cubicBezTo>
                  <a:cubicBezTo>
                    <a:pt x="21" y="38"/>
                    <a:pt x="21" y="38"/>
                    <a:pt x="21" y="38"/>
                  </a:cubicBezTo>
                  <a:cubicBezTo>
                    <a:pt x="21" y="40"/>
                    <a:pt x="21" y="41"/>
                    <a:pt x="19" y="41"/>
                  </a:cubicBezTo>
                  <a:cubicBezTo>
                    <a:pt x="3" y="44"/>
                    <a:pt x="3" y="44"/>
                    <a:pt x="3" y="44"/>
                  </a:cubicBezTo>
                  <a:cubicBezTo>
                    <a:pt x="2" y="44"/>
                    <a:pt x="0" y="46"/>
                    <a:pt x="0" y="48"/>
                  </a:cubicBezTo>
                  <a:cubicBezTo>
                    <a:pt x="0" y="60"/>
                    <a:pt x="0" y="60"/>
                    <a:pt x="0" y="60"/>
                  </a:cubicBezTo>
                  <a:cubicBezTo>
                    <a:pt x="0" y="62"/>
                    <a:pt x="2" y="63"/>
                    <a:pt x="3" y="63"/>
                  </a:cubicBezTo>
                  <a:cubicBezTo>
                    <a:pt x="19" y="66"/>
                    <a:pt x="19" y="66"/>
                    <a:pt x="19" y="66"/>
                  </a:cubicBezTo>
                  <a:cubicBezTo>
                    <a:pt x="21" y="67"/>
                    <a:pt x="21" y="68"/>
                    <a:pt x="21" y="69"/>
                  </a:cubicBezTo>
                  <a:cubicBezTo>
                    <a:pt x="11" y="83"/>
                    <a:pt x="11" y="83"/>
                    <a:pt x="11" y="83"/>
                  </a:cubicBezTo>
                  <a:cubicBezTo>
                    <a:pt x="10" y="84"/>
                    <a:pt x="11" y="86"/>
                    <a:pt x="12" y="87"/>
                  </a:cubicBezTo>
                  <a:cubicBezTo>
                    <a:pt x="21" y="96"/>
                    <a:pt x="21" y="96"/>
                    <a:pt x="21" y="96"/>
                  </a:cubicBezTo>
                  <a:cubicBezTo>
                    <a:pt x="22" y="97"/>
                    <a:pt x="24" y="98"/>
                    <a:pt x="25" y="97"/>
                  </a:cubicBezTo>
                  <a:cubicBezTo>
                    <a:pt x="39" y="87"/>
                    <a:pt x="39" y="87"/>
                    <a:pt x="39" y="87"/>
                  </a:cubicBezTo>
                  <a:cubicBezTo>
                    <a:pt x="40" y="87"/>
                    <a:pt x="41" y="87"/>
                    <a:pt x="42" y="89"/>
                  </a:cubicBezTo>
                  <a:cubicBezTo>
                    <a:pt x="45" y="105"/>
                    <a:pt x="45" y="105"/>
                    <a:pt x="45" y="105"/>
                  </a:cubicBezTo>
                  <a:cubicBezTo>
                    <a:pt x="45" y="106"/>
                    <a:pt x="46" y="108"/>
                    <a:pt x="48" y="108"/>
                  </a:cubicBezTo>
                  <a:cubicBezTo>
                    <a:pt x="60" y="108"/>
                    <a:pt x="60" y="108"/>
                    <a:pt x="60" y="108"/>
                  </a:cubicBezTo>
                  <a:cubicBezTo>
                    <a:pt x="62" y="108"/>
                    <a:pt x="64" y="106"/>
                    <a:pt x="64" y="105"/>
                  </a:cubicBezTo>
                  <a:cubicBezTo>
                    <a:pt x="67" y="89"/>
                    <a:pt x="67" y="89"/>
                    <a:pt x="67" y="89"/>
                  </a:cubicBezTo>
                  <a:cubicBezTo>
                    <a:pt x="67" y="87"/>
                    <a:pt x="68" y="87"/>
                    <a:pt x="70" y="87"/>
                  </a:cubicBezTo>
                  <a:cubicBezTo>
                    <a:pt x="83" y="97"/>
                    <a:pt x="83" y="97"/>
                    <a:pt x="83" y="97"/>
                  </a:cubicBezTo>
                  <a:cubicBezTo>
                    <a:pt x="85" y="98"/>
                    <a:pt x="87" y="97"/>
                    <a:pt x="88" y="96"/>
                  </a:cubicBezTo>
                  <a:cubicBezTo>
                    <a:pt x="97" y="87"/>
                    <a:pt x="97" y="87"/>
                    <a:pt x="97" y="87"/>
                  </a:cubicBezTo>
                  <a:cubicBezTo>
                    <a:pt x="98" y="86"/>
                    <a:pt x="98" y="84"/>
                    <a:pt x="97" y="83"/>
                  </a:cubicBezTo>
                  <a:cubicBezTo>
                    <a:pt x="88" y="69"/>
                    <a:pt x="88" y="69"/>
                    <a:pt x="88" y="69"/>
                  </a:cubicBezTo>
                  <a:cubicBezTo>
                    <a:pt x="87" y="68"/>
                    <a:pt x="88" y="67"/>
                    <a:pt x="89" y="66"/>
                  </a:cubicBezTo>
                  <a:cubicBezTo>
                    <a:pt x="105" y="63"/>
                    <a:pt x="105" y="63"/>
                    <a:pt x="105" y="63"/>
                  </a:cubicBezTo>
                  <a:cubicBezTo>
                    <a:pt x="107" y="63"/>
                    <a:pt x="108" y="62"/>
                    <a:pt x="108" y="60"/>
                  </a:cubicBezTo>
                  <a:cubicBezTo>
                    <a:pt x="108" y="48"/>
                    <a:pt x="108" y="48"/>
                    <a:pt x="108" y="48"/>
                  </a:cubicBezTo>
                  <a:cubicBezTo>
                    <a:pt x="108" y="46"/>
                    <a:pt x="107" y="44"/>
                    <a:pt x="105" y="44"/>
                  </a:cubicBezTo>
                  <a:moveTo>
                    <a:pt x="54" y="71"/>
                  </a:moveTo>
                  <a:cubicBezTo>
                    <a:pt x="45" y="71"/>
                    <a:pt x="38" y="63"/>
                    <a:pt x="38" y="54"/>
                  </a:cubicBezTo>
                  <a:cubicBezTo>
                    <a:pt x="38" y="45"/>
                    <a:pt x="45" y="37"/>
                    <a:pt x="54" y="37"/>
                  </a:cubicBezTo>
                  <a:cubicBezTo>
                    <a:pt x="64" y="37"/>
                    <a:pt x="71" y="45"/>
                    <a:pt x="71" y="54"/>
                  </a:cubicBezTo>
                  <a:cubicBezTo>
                    <a:pt x="71" y="63"/>
                    <a:pt x="64" y="71"/>
                    <a:pt x="54" y="7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28"/>
            <p:cNvSpPr>
              <a:spLocks noEditPoints="1"/>
            </p:cNvSpPr>
            <p:nvPr/>
          </p:nvSpPr>
          <p:spPr bwMode="auto">
            <a:xfrm>
              <a:off x="7767771" y="1301901"/>
              <a:ext cx="320037" cy="319412"/>
            </a:xfrm>
            <a:custGeom>
              <a:avLst/>
              <a:gdLst>
                <a:gd name="T0" fmla="*/ 211 w 216"/>
                <a:gd name="T1" fmla="*/ 89 h 216"/>
                <a:gd name="T2" fmla="*/ 178 w 216"/>
                <a:gd name="T3" fmla="*/ 83 h 216"/>
                <a:gd name="T4" fmla="*/ 176 w 216"/>
                <a:gd name="T5" fmla="*/ 77 h 216"/>
                <a:gd name="T6" fmla="*/ 194 w 216"/>
                <a:gd name="T7" fmla="*/ 49 h 216"/>
                <a:gd name="T8" fmla="*/ 194 w 216"/>
                <a:gd name="T9" fmla="*/ 40 h 216"/>
                <a:gd name="T10" fmla="*/ 176 w 216"/>
                <a:gd name="T11" fmla="*/ 23 h 216"/>
                <a:gd name="T12" fmla="*/ 167 w 216"/>
                <a:gd name="T13" fmla="*/ 22 h 216"/>
                <a:gd name="T14" fmla="*/ 140 w 216"/>
                <a:gd name="T15" fmla="*/ 40 h 216"/>
                <a:gd name="T16" fmla="*/ 134 w 216"/>
                <a:gd name="T17" fmla="*/ 38 h 216"/>
                <a:gd name="T18" fmla="*/ 128 w 216"/>
                <a:gd name="T19" fmla="*/ 6 h 216"/>
                <a:gd name="T20" fmla="*/ 121 w 216"/>
                <a:gd name="T21" fmla="*/ 0 h 216"/>
                <a:gd name="T22" fmla="*/ 96 w 216"/>
                <a:gd name="T23" fmla="*/ 0 h 216"/>
                <a:gd name="T24" fmla="*/ 89 w 216"/>
                <a:gd name="T25" fmla="*/ 6 h 216"/>
                <a:gd name="T26" fmla="*/ 83 w 216"/>
                <a:gd name="T27" fmla="*/ 38 h 216"/>
                <a:gd name="T28" fmla="*/ 77 w 216"/>
                <a:gd name="T29" fmla="*/ 40 h 216"/>
                <a:gd name="T30" fmla="*/ 50 w 216"/>
                <a:gd name="T31" fmla="*/ 22 h 216"/>
                <a:gd name="T32" fmla="*/ 41 w 216"/>
                <a:gd name="T33" fmla="*/ 23 h 216"/>
                <a:gd name="T34" fmla="*/ 23 w 216"/>
                <a:gd name="T35" fmla="*/ 40 h 216"/>
                <a:gd name="T36" fmla="*/ 22 w 216"/>
                <a:gd name="T37" fmla="*/ 49 h 216"/>
                <a:gd name="T38" fmla="*/ 41 w 216"/>
                <a:gd name="T39" fmla="*/ 77 h 216"/>
                <a:gd name="T40" fmla="*/ 38 w 216"/>
                <a:gd name="T41" fmla="*/ 83 h 216"/>
                <a:gd name="T42" fmla="*/ 6 w 216"/>
                <a:gd name="T43" fmla="*/ 89 h 216"/>
                <a:gd name="T44" fmla="*/ 0 w 216"/>
                <a:gd name="T45" fmla="*/ 95 h 216"/>
                <a:gd name="T46" fmla="*/ 0 w 216"/>
                <a:gd name="T47" fmla="*/ 120 h 216"/>
                <a:gd name="T48" fmla="*/ 6 w 216"/>
                <a:gd name="T49" fmla="*/ 127 h 216"/>
                <a:gd name="T50" fmla="*/ 38 w 216"/>
                <a:gd name="T51" fmla="*/ 133 h 216"/>
                <a:gd name="T52" fmla="*/ 41 w 216"/>
                <a:gd name="T53" fmla="*/ 139 h 216"/>
                <a:gd name="T54" fmla="*/ 22 w 216"/>
                <a:gd name="T55" fmla="*/ 166 h 216"/>
                <a:gd name="T56" fmla="*/ 23 w 216"/>
                <a:gd name="T57" fmla="*/ 175 h 216"/>
                <a:gd name="T58" fmla="*/ 41 w 216"/>
                <a:gd name="T59" fmla="*/ 193 h 216"/>
                <a:gd name="T60" fmla="*/ 50 w 216"/>
                <a:gd name="T61" fmla="*/ 194 h 216"/>
                <a:gd name="T62" fmla="*/ 77 w 216"/>
                <a:gd name="T63" fmla="*/ 175 h 216"/>
                <a:gd name="T64" fmla="*/ 83 w 216"/>
                <a:gd name="T65" fmla="*/ 178 h 216"/>
                <a:gd name="T66" fmla="*/ 89 w 216"/>
                <a:gd name="T67" fmla="*/ 210 h 216"/>
                <a:gd name="T68" fmla="*/ 96 w 216"/>
                <a:gd name="T69" fmla="*/ 216 h 216"/>
                <a:gd name="T70" fmla="*/ 121 w 216"/>
                <a:gd name="T71" fmla="*/ 216 h 216"/>
                <a:gd name="T72" fmla="*/ 128 w 216"/>
                <a:gd name="T73" fmla="*/ 210 h 216"/>
                <a:gd name="T74" fmla="*/ 134 w 216"/>
                <a:gd name="T75" fmla="*/ 178 h 216"/>
                <a:gd name="T76" fmla="*/ 140 w 216"/>
                <a:gd name="T77" fmla="*/ 175 h 216"/>
                <a:gd name="T78" fmla="*/ 167 w 216"/>
                <a:gd name="T79" fmla="*/ 194 h 216"/>
                <a:gd name="T80" fmla="*/ 176 w 216"/>
                <a:gd name="T81" fmla="*/ 193 h 216"/>
                <a:gd name="T82" fmla="*/ 194 w 216"/>
                <a:gd name="T83" fmla="*/ 175 h 216"/>
                <a:gd name="T84" fmla="*/ 194 w 216"/>
                <a:gd name="T85" fmla="*/ 166 h 216"/>
                <a:gd name="T86" fmla="*/ 176 w 216"/>
                <a:gd name="T87" fmla="*/ 139 h 216"/>
                <a:gd name="T88" fmla="*/ 178 w 216"/>
                <a:gd name="T89" fmla="*/ 133 h 216"/>
                <a:gd name="T90" fmla="*/ 211 w 216"/>
                <a:gd name="T91" fmla="*/ 127 h 216"/>
                <a:gd name="T92" fmla="*/ 216 w 216"/>
                <a:gd name="T93" fmla="*/ 120 h 216"/>
                <a:gd name="T94" fmla="*/ 216 w 216"/>
                <a:gd name="T95" fmla="*/ 95 h 216"/>
                <a:gd name="T96" fmla="*/ 211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1" y="89"/>
                  </a:moveTo>
                  <a:cubicBezTo>
                    <a:pt x="178" y="83"/>
                    <a:pt x="178" y="83"/>
                    <a:pt x="178" y="83"/>
                  </a:cubicBezTo>
                  <a:cubicBezTo>
                    <a:pt x="175" y="82"/>
                    <a:pt x="174" y="79"/>
                    <a:pt x="176" y="77"/>
                  </a:cubicBezTo>
                  <a:cubicBezTo>
                    <a:pt x="194" y="49"/>
                    <a:pt x="194" y="49"/>
                    <a:pt x="194" y="49"/>
                  </a:cubicBezTo>
                  <a:cubicBezTo>
                    <a:pt x="196" y="47"/>
                    <a:pt x="196" y="43"/>
                    <a:pt x="194" y="40"/>
                  </a:cubicBezTo>
                  <a:cubicBezTo>
                    <a:pt x="176" y="23"/>
                    <a:pt x="176" y="23"/>
                    <a:pt x="176" y="23"/>
                  </a:cubicBezTo>
                  <a:cubicBezTo>
                    <a:pt x="174" y="20"/>
                    <a:pt x="170" y="20"/>
                    <a:pt x="167" y="22"/>
                  </a:cubicBezTo>
                  <a:cubicBezTo>
                    <a:pt x="140" y="40"/>
                    <a:pt x="140" y="40"/>
                    <a:pt x="140" y="40"/>
                  </a:cubicBezTo>
                  <a:cubicBezTo>
                    <a:pt x="137" y="42"/>
                    <a:pt x="134" y="41"/>
                    <a:pt x="134" y="38"/>
                  </a:cubicBezTo>
                  <a:cubicBezTo>
                    <a:pt x="128" y="6"/>
                    <a:pt x="128" y="6"/>
                    <a:pt x="128" y="6"/>
                  </a:cubicBezTo>
                  <a:cubicBezTo>
                    <a:pt x="127" y="3"/>
                    <a:pt x="124" y="0"/>
                    <a:pt x="121" y="0"/>
                  </a:cubicBezTo>
                  <a:cubicBezTo>
                    <a:pt x="96" y="0"/>
                    <a:pt x="96" y="0"/>
                    <a:pt x="96" y="0"/>
                  </a:cubicBezTo>
                  <a:cubicBezTo>
                    <a:pt x="93" y="0"/>
                    <a:pt x="90" y="3"/>
                    <a:pt x="89" y="6"/>
                  </a:cubicBezTo>
                  <a:cubicBezTo>
                    <a:pt x="83" y="38"/>
                    <a:pt x="83" y="38"/>
                    <a:pt x="83" y="38"/>
                  </a:cubicBezTo>
                  <a:cubicBezTo>
                    <a:pt x="83" y="41"/>
                    <a:pt x="80" y="42"/>
                    <a:pt x="77" y="40"/>
                  </a:cubicBezTo>
                  <a:cubicBezTo>
                    <a:pt x="50" y="22"/>
                    <a:pt x="50" y="22"/>
                    <a:pt x="50" y="22"/>
                  </a:cubicBezTo>
                  <a:cubicBezTo>
                    <a:pt x="47" y="20"/>
                    <a:pt x="43" y="20"/>
                    <a:pt x="41" y="23"/>
                  </a:cubicBezTo>
                  <a:cubicBezTo>
                    <a:pt x="23" y="40"/>
                    <a:pt x="23" y="40"/>
                    <a:pt x="23" y="40"/>
                  </a:cubicBezTo>
                  <a:cubicBezTo>
                    <a:pt x="21" y="43"/>
                    <a:pt x="21" y="47"/>
                    <a:pt x="22" y="49"/>
                  </a:cubicBezTo>
                  <a:cubicBezTo>
                    <a:pt x="41" y="77"/>
                    <a:pt x="41" y="77"/>
                    <a:pt x="41" y="77"/>
                  </a:cubicBezTo>
                  <a:cubicBezTo>
                    <a:pt x="43" y="79"/>
                    <a:pt x="42" y="82"/>
                    <a:pt x="38" y="83"/>
                  </a:cubicBezTo>
                  <a:cubicBezTo>
                    <a:pt x="6" y="89"/>
                    <a:pt x="6" y="89"/>
                    <a:pt x="6" y="89"/>
                  </a:cubicBezTo>
                  <a:cubicBezTo>
                    <a:pt x="3" y="89"/>
                    <a:pt x="0" y="92"/>
                    <a:pt x="0" y="95"/>
                  </a:cubicBezTo>
                  <a:cubicBezTo>
                    <a:pt x="0" y="120"/>
                    <a:pt x="0" y="120"/>
                    <a:pt x="0" y="120"/>
                  </a:cubicBezTo>
                  <a:cubicBezTo>
                    <a:pt x="0" y="124"/>
                    <a:pt x="3" y="127"/>
                    <a:pt x="6" y="127"/>
                  </a:cubicBezTo>
                  <a:cubicBezTo>
                    <a:pt x="38" y="133"/>
                    <a:pt x="38" y="133"/>
                    <a:pt x="38" y="133"/>
                  </a:cubicBezTo>
                  <a:cubicBezTo>
                    <a:pt x="42" y="134"/>
                    <a:pt x="43" y="136"/>
                    <a:pt x="41" y="139"/>
                  </a:cubicBezTo>
                  <a:cubicBezTo>
                    <a:pt x="22" y="166"/>
                    <a:pt x="22" y="166"/>
                    <a:pt x="22" y="166"/>
                  </a:cubicBezTo>
                  <a:cubicBezTo>
                    <a:pt x="21" y="169"/>
                    <a:pt x="21" y="173"/>
                    <a:pt x="23" y="175"/>
                  </a:cubicBezTo>
                  <a:cubicBezTo>
                    <a:pt x="41" y="193"/>
                    <a:pt x="41" y="193"/>
                    <a:pt x="41" y="193"/>
                  </a:cubicBezTo>
                  <a:cubicBezTo>
                    <a:pt x="43" y="195"/>
                    <a:pt x="47" y="196"/>
                    <a:pt x="50" y="194"/>
                  </a:cubicBezTo>
                  <a:cubicBezTo>
                    <a:pt x="77" y="175"/>
                    <a:pt x="77" y="175"/>
                    <a:pt x="77" y="175"/>
                  </a:cubicBezTo>
                  <a:cubicBezTo>
                    <a:pt x="80" y="174"/>
                    <a:pt x="83" y="175"/>
                    <a:pt x="83" y="178"/>
                  </a:cubicBezTo>
                  <a:cubicBezTo>
                    <a:pt x="89" y="210"/>
                    <a:pt x="89" y="210"/>
                    <a:pt x="89" y="210"/>
                  </a:cubicBezTo>
                  <a:cubicBezTo>
                    <a:pt x="90" y="213"/>
                    <a:pt x="93" y="216"/>
                    <a:pt x="96" y="216"/>
                  </a:cubicBezTo>
                  <a:cubicBezTo>
                    <a:pt x="121" y="216"/>
                    <a:pt x="121" y="216"/>
                    <a:pt x="121" y="216"/>
                  </a:cubicBezTo>
                  <a:cubicBezTo>
                    <a:pt x="124" y="216"/>
                    <a:pt x="127" y="213"/>
                    <a:pt x="128" y="210"/>
                  </a:cubicBezTo>
                  <a:cubicBezTo>
                    <a:pt x="134" y="178"/>
                    <a:pt x="134" y="178"/>
                    <a:pt x="134" y="178"/>
                  </a:cubicBezTo>
                  <a:cubicBezTo>
                    <a:pt x="134" y="175"/>
                    <a:pt x="137" y="174"/>
                    <a:pt x="140" y="175"/>
                  </a:cubicBezTo>
                  <a:cubicBezTo>
                    <a:pt x="167" y="194"/>
                    <a:pt x="167" y="194"/>
                    <a:pt x="167" y="194"/>
                  </a:cubicBezTo>
                  <a:cubicBezTo>
                    <a:pt x="170" y="196"/>
                    <a:pt x="174" y="195"/>
                    <a:pt x="176" y="193"/>
                  </a:cubicBezTo>
                  <a:cubicBezTo>
                    <a:pt x="194" y="175"/>
                    <a:pt x="194" y="175"/>
                    <a:pt x="194" y="175"/>
                  </a:cubicBezTo>
                  <a:cubicBezTo>
                    <a:pt x="196" y="173"/>
                    <a:pt x="196" y="169"/>
                    <a:pt x="194" y="166"/>
                  </a:cubicBezTo>
                  <a:cubicBezTo>
                    <a:pt x="176" y="139"/>
                    <a:pt x="176" y="139"/>
                    <a:pt x="176" y="139"/>
                  </a:cubicBezTo>
                  <a:cubicBezTo>
                    <a:pt x="174" y="136"/>
                    <a:pt x="175" y="134"/>
                    <a:pt x="178" y="133"/>
                  </a:cubicBezTo>
                  <a:cubicBezTo>
                    <a:pt x="211" y="127"/>
                    <a:pt x="211" y="127"/>
                    <a:pt x="211" y="127"/>
                  </a:cubicBezTo>
                  <a:cubicBezTo>
                    <a:pt x="214" y="127"/>
                    <a:pt x="216" y="124"/>
                    <a:pt x="216" y="120"/>
                  </a:cubicBezTo>
                  <a:cubicBezTo>
                    <a:pt x="216" y="95"/>
                    <a:pt x="216" y="95"/>
                    <a:pt x="216" y="95"/>
                  </a:cubicBezTo>
                  <a:cubicBezTo>
                    <a:pt x="216" y="92"/>
                    <a:pt x="214" y="89"/>
                    <a:pt x="211" y="89"/>
                  </a:cubicBezTo>
                  <a:moveTo>
                    <a:pt x="108" y="147"/>
                  </a:moveTo>
                  <a:cubicBezTo>
                    <a:pt x="87" y="147"/>
                    <a:pt x="69" y="130"/>
                    <a:pt x="69" y="108"/>
                  </a:cubicBezTo>
                  <a:cubicBezTo>
                    <a:pt x="69" y="86"/>
                    <a:pt x="87" y="69"/>
                    <a:pt x="108" y="69"/>
                  </a:cubicBezTo>
                  <a:cubicBezTo>
                    <a:pt x="130" y="69"/>
                    <a:pt x="147" y="86"/>
                    <a:pt x="147" y="108"/>
                  </a:cubicBezTo>
                  <a:cubicBezTo>
                    <a:pt x="147" y="130"/>
                    <a:pt x="130" y="147"/>
                    <a:pt x="108" y="14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5" name="组合 174"/>
          <p:cNvGrpSpPr/>
          <p:nvPr/>
        </p:nvGrpSpPr>
        <p:grpSpPr>
          <a:xfrm rot="21280213">
            <a:off x="4638269" y="3077293"/>
            <a:ext cx="266906" cy="427548"/>
            <a:chOff x="6997057" y="2046987"/>
            <a:chExt cx="266906" cy="427548"/>
          </a:xfrm>
        </p:grpSpPr>
        <p:sp>
          <p:nvSpPr>
            <p:cNvPr id="157" name="Freeform 129"/>
            <p:cNvSpPr>
              <a:spLocks/>
            </p:cNvSpPr>
            <p:nvPr/>
          </p:nvSpPr>
          <p:spPr bwMode="auto">
            <a:xfrm>
              <a:off x="6997057" y="2165125"/>
              <a:ext cx="266906" cy="309410"/>
            </a:xfrm>
            <a:custGeom>
              <a:avLst/>
              <a:gdLst>
                <a:gd name="T0" fmla="*/ 180 w 180"/>
                <a:gd name="T1" fmla="*/ 68 h 209"/>
                <a:gd name="T2" fmla="*/ 180 w 180"/>
                <a:gd name="T3" fmla="*/ 15 h 209"/>
                <a:gd name="T4" fmla="*/ 156 w 180"/>
                <a:gd name="T5" fmla="*/ 15 h 209"/>
                <a:gd name="T6" fmla="*/ 156 w 180"/>
                <a:gd name="T7" fmla="*/ 68 h 209"/>
                <a:gd name="T8" fmla="*/ 91 w 180"/>
                <a:gd name="T9" fmla="*/ 132 h 209"/>
                <a:gd name="T10" fmla="*/ 90 w 180"/>
                <a:gd name="T11" fmla="*/ 132 h 209"/>
                <a:gd name="T12" fmla="*/ 90 w 180"/>
                <a:gd name="T13" fmla="*/ 132 h 209"/>
                <a:gd name="T14" fmla="*/ 89 w 180"/>
                <a:gd name="T15" fmla="*/ 132 h 209"/>
                <a:gd name="T16" fmla="*/ 88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5 h 209"/>
                <a:gd name="T28" fmla="*/ 76 w 180"/>
                <a:gd name="T29" fmla="*/ 194 h 209"/>
                <a:gd name="T30" fmla="*/ 22 w 180"/>
                <a:gd name="T31" fmla="*/ 209 h 209"/>
                <a:gd name="T32" fmla="*/ 158 w 180"/>
                <a:gd name="T33" fmla="*/ 209 h 209"/>
                <a:gd name="T34" fmla="*/ 104 w 180"/>
                <a:gd name="T35" fmla="*/ 193 h 209"/>
                <a:gd name="T36" fmla="*/ 104 w 180"/>
                <a:gd name="T37" fmla="*/ 155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15"/>
                    <a:pt x="180" y="15"/>
                    <a:pt x="180" y="15"/>
                  </a:cubicBezTo>
                  <a:cubicBezTo>
                    <a:pt x="180" y="0"/>
                    <a:pt x="156" y="0"/>
                    <a:pt x="156" y="15"/>
                  </a:cubicBezTo>
                  <a:cubicBezTo>
                    <a:pt x="156" y="68"/>
                    <a:pt x="156" y="68"/>
                    <a:pt x="156" y="68"/>
                  </a:cubicBezTo>
                  <a:cubicBezTo>
                    <a:pt x="156" y="103"/>
                    <a:pt x="127" y="132"/>
                    <a:pt x="91" y="132"/>
                  </a:cubicBezTo>
                  <a:cubicBezTo>
                    <a:pt x="91" y="132"/>
                    <a:pt x="91" y="132"/>
                    <a:pt x="90" y="132"/>
                  </a:cubicBezTo>
                  <a:cubicBezTo>
                    <a:pt x="90" y="132"/>
                    <a:pt x="90" y="132"/>
                    <a:pt x="90" y="132"/>
                  </a:cubicBezTo>
                  <a:cubicBezTo>
                    <a:pt x="89" y="132"/>
                    <a:pt x="89" y="132"/>
                    <a:pt x="89" y="132"/>
                  </a:cubicBezTo>
                  <a:cubicBezTo>
                    <a:pt x="89" y="132"/>
                    <a:pt x="89" y="132"/>
                    <a:pt x="88" y="132"/>
                  </a:cubicBezTo>
                  <a:cubicBezTo>
                    <a:pt x="53" y="132"/>
                    <a:pt x="24" y="103"/>
                    <a:pt x="24" y="68"/>
                  </a:cubicBezTo>
                  <a:cubicBezTo>
                    <a:pt x="24" y="15"/>
                    <a:pt x="24" y="15"/>
                    <a:pt x="24" y="15"/>
                  </a:cubicBezTo>
                  <a:cubicBezTo>
                    <a:pt x="24" y="0"/>
                    <a:pt x="0" y="0"/>
                    <a:pt x="0" y="15"/>
                  </a:cubicBezTo>
                  <a:cubicBezTo>
                    <a:pt x="0" y="22"/>
                    <a:pt x="0" y="68"/>
                    <a:pt x="0" y="68"/>
                  </a:cubicBezTo>
                  <a:cubicBezTo>
                    <a:pt x="0" y="113"/>
                    <a:pt x="33" y="149"/>
                    <a:pt x="76" y="155"/>
                  </a:cubicBezTo>
                  <a:cubicBezTo>
                    <a:pt x="76" y="194"/>
                    <a:pt x="76" y="194"/>
                    <a:pt x="76" y="194"/>
                  </a:cubicBezTo>
                  <a:cubicBezTo>
                    <a:pt x="22" y="209"/>
                    <a:pt x="22" y="209"/>
                    <a:pt x="22" y="209"/>
                  </a:cubicBezTo>
                  <a:cubicBezTo>
                    <a:pt x="158" y="209"/>
                    <a:pt x="158" y="209"/>
                    <a:pt x="158" y="209"/>
                  </a:cubicBezTo>
                  <a:cubicBezTo>
                    <a:pt x="104" y="193"/>
                    <a:pt x="104" y="193"/>
                    <a:pt x="104" y="193"/>
                  </a:cubicBezTo>
                  <a:cubicBezTo>
                    <a:pt x="104" y="155"/>
                    <a:pt x="104" y="155"/>
                    <a:pt x="104" y="155"/>
                  </a:cubicBezTo>
                  <a:cubicBezTo>
                    <a:pt x="147" y="149"/>
                    <a:pt x="180" y="113"/>
                    <a:pt x="180" y="6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30"/>
            <p:cNvSpPr>
              <a:spLocks/>
            </p:cNvSpPr>
            <p:nvPr/>
          </p:nvSpPr>
          <p:spPr bwMode="auto">
            <a:xfrm>
              <a:off x="7065190" y="2046987"/>
              <a:ext cx="130640" cy="281282"/>
            </a:xfrm>
            <a:custGeom>
              <a:avLst/>
              <a:gdLst>
                <a:gd name="T0" fmla="*/ 43 w 88"/>
                <a:gd name="T1" fmla="*/ 190 h 190"/>
                <a:gd name="T2" fmla="*/ 44 w 88"/>
                <a:gd name="T3" fmla="*/ 190 h 190"/>
                <a:gd name="T4" fmla="*/ 45 w 88"/>
                <a:gd name="T5" fmla="*/ 190 h 190"/>
                <a:gd name="T6" fmla="*/ 88 w 88"/>
                <a:gd name="T7" fmla="*/ 147 h 190"/>
                <a:gd name="T8" fmla="*/ 88 w 88"/>
                <a:gd name="T9" fmla="*/ 43 h 190"/>
                <a:gd name="T10" fmla="*/ 45 w 88"/>
                <a:gd name="T11" fmla="*/ 0 h 190"/>
                <a:gd name="T12" fmla="*/ 44 w 88"/>
                <a:gd name="T13" fmla="*/ 0 h 190"/>
                <a:gd name="T14" fmla="*/ 43 w 88"/>
                <a:gd name="T15" fmla="*/ 0 h 190"/>
                <a:gd name="T16" fmla="*/ 0 w 88"/>
                <a:gd name="T17" fmla="*/ 43 h 190"/>
                <a:gd name="T18" fmla="*/ 0 w 88"/>
                <a:gd name="T19" fmla="*/ 147 h 190"/>
                <a:gd name="T20" fmla="*/ 43 w 88"/>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90">
                  <a:moveTo>
                    <a:pt x="43" y="190"/>
                  </a:moveTo>
                  <a:cubicBezTo>
                    <a:pt x="43" y="190"/>
                    <a:pt x="43" y="190"/>
                    <a:pt x="44" y="190"/>
                  </a:cubicBezTo>
                  <a:cubicBezTo>
                    <a:pt x="44" y="190"/>
                    <a:pt x="44" y="190"/>
                    <a:pt x="45" y="190"/>
                  </a:cubicBezTo>
                  <a:cubicBezTo>
                    <a:pt x="68" y="190"/>
                    <a:pt x="88" y="171"/>
                    <a:pt x="88" y="147"/>
                  </a:cubicBezTo>
                  <a:cubicBezTo>
                    <a:pt x="88" y="43"/>
                    <a:pt x="88" y="43"/>
                    <a:pt x="88" y="43"/>
                  </a:cubicBezTo>
                  <a:cubicBezTo>
                    <a:pt x="88" y="19"/>
                    <a:pt x="68" y="0"/>
                    <a:pt x="45" y="0"/>
                  </a:cubicBezTo>
                  <a:cubicBezTo>
                    <a:pt x="44" y="0"/>
                    <a:pt x="44" y="0"/>
                    <a:pt x="44" y="0"/>
                  </a:cubicBezTo>
                  <a:cubicBezTo>
                    <a:pt x="43" y="0"/>
                    <a:pt x="43" y="0"/>
                    <a:pt x="43" y="0"/>
                  </a:cubicBezTo>
                  <a:cubicBezTo>
                    <a:pt x="19" y="0"/>
                    <a:pt x="0" y="19"/>
                    <a:pt x="0" y="43"/>
                  </a:cubicBezTo>
                  <a:cubicBezTo>
                    <a:pt x="0" y="147"/>
                    <a:pt x="0" y="147"/>
                    <a:pt x="0" y="147"/>
                  </a:cubicBezTo>
                  <a:cubicBezTo>
                    <a:pt x="0" y="171"/>
                    <a:pt x="19" y="190"/>
                    <a:pt x="43" y="19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9" name="组合 178"/>
          <p:cNvGrpSpPr/>
          <p:nvPr/>
        </p:nvGrpSpPr>
        <p:grpSpPr>
          <a:xfrm rot="668704">
            <a:off x="4802570" y="1843602"/>
            <a:ext cx="383794" cy="426923"/>
            <a:chOff x="7788398" y="2045737"/>
            <a:chExt cx="383794" cy="426923"/>
          </a:xfrm>
        </p:grpSpPr>
        <p:sp>
          <p:nvSpPr>
            <p:cNvPr id="159" name="Freeform 131"/>
            <p:cNvSpPr>
              <a:spLocks/>
            </p:cNvSpPr>
            <p:nvPr/>
          </p:nvSpPr>
          <p:spPr bwMode="auto">
            <a:xfrm>
              <a:off x="7859656" y="2116370"/>
              <a:ext cx="241278" cy="205649"/>
            </a:xfrm>
            <a:custGeom>
              <a:avLst/>
              <a:gdLst>
                <a:gd name="T0" fmla="*/ 163 w 163"/>
                <a:gd name="T1" fmla="*/ 81 h 139"/>
                <a:gd name="T2" fmla="*/ 81 w 163"/>
                <a:gd name="T3" fmla="*/ 0 h 139"/>
                <a:gd name="T4" fmla="*/ 0 w 163"/>
                <a:gd name="T5" fmla="*/ 81 h 139"/>
                <a:gd name="T6" fmla="*/ 24 w 163"/>
                <a:gd name="T7" fmla="*/ 139 h 139"/>
                <a:gd name="T8" fmla="*/ 40 w 163"/>
                <a:gd name="T9" fmla="*/ 120 h 139"/>
                <a:gd name="T10" fmla="*/ 24 w 163"/>
                <a:gd name="T11" fmla="*/ 81 h 139"/>
                <a:gd name="T12" fmla="*/ 81 w 163"/>
                <a:gd name="T13" fmla="*/ 24 h 139"/>
                <a:gd name="T14" fmla="*/ 139 w 163"/>
                <a:gd name="T15" fmla="*/ 81 h 139"/>
                <a:gd name="T16" fmla="*/ 123 w 163"/>
                <a:gd name="T17" fmla="*/ 120 h 139"/>
                <a:gd name="T18" fmla="*/ 139 w 163"/>
                <a:gd name="T19" fmla="*/ 139 h 139"/>
                <a:gd name="T20" fmla="*/ 163 w 163"/>
                <a:gd name="T21" fmla="*/ 8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39">
                  <a:moveTo>
                    <a:pt x="163" y="81"/>
                  </a:moveTo>
                  <a:cubicBezTo>
                    <a:pt x="163" y="36"/>
                    <a:pt x="126" y="0"/>
                    <a:pt x="81" y="0"/>
                  </a:cubicBezTo>
                  <a:cubicBezTo>
                    <a:pt x="36" y="0"/>
                    <a:pt x="0" y="36"/>
                    <a:pt x="0" y="81"/>
                  </a:cubicBezTo>
                  <a:cubicBezTo>
                    <a:pt x="0" y="104"/>
                    <a:pt x="9" y="124"/>
                    <a:pt x="24" y="139"/>
                  </a:cubicBezTo>
                  <a:cubicBezTo>
                    <a:pt x="28" y="132"/>
                    <a:pt x="33" y="126"/>
                    <a:pt x="40" y="120"/>
                  </a:cubicBezTo>
                  <a:cubicBezTo>
                    <a:pt x="30" y="110"/>
                    <a:pt x="24" y="96"/>
                    <a:pt x="24" y="81"/>
                  </a:cubicBezTo>
                  <a:cubicBezTo>
                    <a:pt x="24" y="49"/>
                    <a:pt x="50" y="24"/>
                    <a:pt x="81" y="24"/>
                  </a:cubicBezTo>
                  <a:cubicBezTo>
                    <a:pt x="113" y="24"/>
                    <a:pt x="139" y="49"/>
                    <a:pt x="139" y="81"/>
                  </a:cubicBezTo>
                  <a:cubicBezTo>
                    <a:pt x="139" y="96"/>
                    <a:pt x="133" y="110"/>
                    <a:pt x="123" y="120"/>
                  </a:cubicBezTo>
                  <a:cubicBezTo>
                    <a:pt x="130" y="125"/>
                    <a:pt x="135" y="132"/>
                    <a:pt x="139" y="139"/>
                  </a:cubicBezTo>
                  <a:cubicBezTo>
                    <a:pt x="154" y="124"/>
                    <a:pt x="163" y="104"/>
                    <a:pt x="163" y="8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32"/>
            <p:cNvSpPr>
              <a:spLocks/>
            </p:cNvSpPr>
            <p:nvPr/>
          </p:nvSpPr>
          <p:spPr bwMode="auto">
            <a:xfrm>
              <a:off x="7788398" y="2045737"/>
              <a:ext cx="383794" cy="360666"/>
            </a:xfrm>
            <a:custGeom>
              <a:avLst/>
              <a:gdLst>
                <a:gd name="T0" fmla="*/ 259 w 259"/>
                <a:gd name="T1" fmla="*/ 129 h 244"/>
                <a:gd name="T2" fmla="*/ 129 w 259"/>
                <a:gd name="T3" fmla="*/ 0 h 244"/>
                <a:gd name="T4" fmla="*/ 0 w 259"/>
                <a:gd name="T5" fmla="*/ 129 h 244"/>
                <a:gd name="T6" fmla="*/ 69 w 259"/>
                <a:gd name="T7" fmla="*/ 244 h 244"/>
                <a:gd name="T8" fmla="*/ 65 w 259"/>
                <a:gd name="T9" fmla="*/ 217 h 244"/>
                <a:gd name="T10" fmla="*/ 65 w 259"/>
                <a:gd name="T11" fmla="*/ 214 h 244"/>
                <a:gd name="T12" fmla="*/ 23 w 259"/>
                <a:gd name="T13" fmla="*/ 129 h 244"/>
                <a:gd name="T14" fmla="*/ 129 w 259"/>
                <a:gd name="T15" fmla="*/ 23 h 244"/>
                <a:gd name="T16" fmla="*/ 236 w 259"/>
                <a:gd name="T17" fmla="*/ 129 h 244"/>
                <a:gd name="T18" fmla="*/ 194 w 259"/>
                <a:gd name="T19" fmla="*/ 213 h 244"/>
                <a:gd name="T20" fmla="*/ 195 w 259"/>
                <a:gd name="T21" fmla="*/ 217 h 244"/>
                <a:gd name="T22" fmla="*/ 190 w 259"/>
                <a:gd name="T23" fmla="*/ 244 h 244"/>
                <a:gd name="T24" fmla="*/ 259 w 259"/>
                <a:gd name="T25" fmla="*/ 12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244">
                  <a:moveTo>
                    <a:pt x="259" y="129"/>
                  </a:moveTo>
                  <a:cubicBezTo>
                    <a:pt x="259" y="58"/>
                    <a:pt x="201" y="0"/>
                    <a:pt x="129" y="0"/>
                  </a:cubicBezTo>
                  <a:cubicBezTo>
                    <a:pt x="58" y="0"/>
                    <a:pt x="0" y="58"/>
                    <a:pt x="0" y="129"/>
                  </a:cubicBezTo>
                  <a:cubicBezTo>
                    <a:pt x="0" y="179"/>
                    <a:pt x="28" y="222"/>
                    <a:pt x="69" y="244"/>
                  </a:cubicBezTo>
                  <a:cubicBezTo>
                    <a:pt x="67" y="233"/>
                    <a:pt x="65" y="223"/>
                    <a:pt x="65" y="217"/>
                  </a:cubicBezTo>
                  <a:cubicBezTo>
                    <a:pt x="65" y="216"/>
                    <a:pt x="65" y="215"/>
                    <a:pt x="65" y="214"/>
                  </a:cubicBezTo>
                  <a:cubicBezTo>
                    <a:pt x="39" y="195"/>
                    <a:pt x="23" y="164"/>
                    <a:pt x="23" y="129"/>
                  </a:cubicBezTo>
                  <a:cubicBezTo>
                    <a:pt x="23" y="70"/>
                    <a:pt x="70" y="23"/>
                    <a:pt x="129" y="23"/>
                  </a:cubicBezTo>
                  <a:cubicBezTo>
                    <a:pt x="188" y="23"/>
                    <a:pt x="236" y="70"/>
                    <a:pt x="236" y="129"/>
                  </a:cubicBezTo>
                  <a:cubicBezTo>
                    <a:pt x="236" y="163"/>
                    <a:pt x="220" y="194"/>
                    <a:pt x="194" y="213"/>
                  </a:cubicBezTo>
                  <a:cubicBezTo>
                    <a:pt x="194" y="215"/>
                    <a:pt x="195" y="216"/>
                    <a:pt x="195" y="217"/>
                  </a:cubicBezTo>
                  <a:cubicBezTo>
                    <a:pt x="195" y="223"/>
                    <a:pt x="193" y="233"/>
                    <a:pt x="190" y="244"/>
                  </a:cubicBezTo>
                  <a:cubicBezTo>
                    <a:pt x="231" y="222"/>
                    <a:pt x="259" y="179"/>
                    <a:pt x="259" y="12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3"/>
            <p:cNvSpPr>
              <a:spLocks/>
            </p:cNvSpPr>
            <p:nvPr/>
          </p:nvSpPr>
          <p:spPr bwMode="auto">
            <a:xfrm>
              <a:off x="7918413" y="2305766"/>
              <a:ext cx="125014" cy="166894"/>
            </a:xfrm>
            <a:custGeom>
              <a:avLst/>
              <a:gdLst>
                <a:gd name="T0" fmla="*/ 20 w 84"/>
                <a:gd name="T1" fmla="*/ 113 h 113"/>
                <a:gd name="T2" fmla="*/ 63 w 84"/>
                <a:gd name="T3" fmla="*/ 113 h 113"/>
                <a:gd name="T4" fmla="*/ 84 w 84"/>
                <a:gd name="T5" fmla="*/ 41 h 113"/>
                <a:gd name="T6" fmla="*/ 42 w 84"/>
                <a:gd name="T7" fmla="*/ 0 h 113"/>
                <a:gd name="T8" fmla="*/ 42 w 84"/>
                <a:gd name="T9" fmla="*/ 0 h 113"/>
                <a:gd name="T10" fmla="*/ 42 w 84"/>
                <a:gd name="T11" fmla="*/ 0 h 113"/>
                <a:gd name="T12" fmla="*/ 42 w 84"/>
                <a:gd name="T13" fmla="*/ 0 h 113"/>
                <a:gd name="T14" fmla="*/ 41 w 84"/>
                <a:gd name="T15" fmla="*/ 0 h 113"/>
                <a:gd name="T16" fmla="*/ 0 w 84"/>
                <a:gd name="T17" fmla="*/ 41 h 113"/>
                <a:gd name="T18" fmla="*/ 20 w 84"/>
                <a:gd name="T19"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113">
                  <a:moveTo>
                    <a:pt x="20" y="113"/>
                  </a:moveTo>
                  <a:cubicBezTo>
                    <a:pt x="63" y="113"/>
                    <a:pt x="63" y="113"/>
                    <a:pt x="63" y="113"/>
                  </a:cubicBezTo>
                  <a:cubicBezTo>
                    <a:pt x="73" y="90"/>
                    <a:pt x="84" y="52"/>
                    <a:pt x="84" y="41"/>
                  </a:cubicBezTo>
                  <a:cubicBezTo>
                    <a:pt x="84" y="19"/>
                    <a:pt x="65" y="0"/>
                    <a:pt x="42" y="0"/>
                  </a:cubicBezTo>
                  <a:cubicBezTo>
                    <a:pt x="42" y="0"/>
                    <a:pt x="42" y="0"/>
                    <a:pt x="42" y="0"/>
                  </a:cubicBezTo>
                  <a:cubicBezTo>
                    <a:pt x="42" y="0"/>
                    <a:pt x="42" y="0"/>
                    <a:pt x="42" y="0"/>
                  </a:cubicBezTo>
                  <a:cubicBezTo>
                    <a:pt x="42" y="0"/>
                    <a:pt x="42" y="0"/>
                    <a:pt x="42" y="0"/>
                  </a:cubicBezTo>
                  <a:cubicBezTo>
                    <a:pt x="41" y="0"/>
                    <a:pt x="41" y="0"/>
                    <a:pt x="41" y="0"/>
                  </a:cubicBezTo>
                  <a:cubicBezTo>
                    <a:pt x="18" y="0"/>
                    <a:pt x="0" y="19"/>
                    <a:pt x="0" y="41"/>
                  </a:cubicBezTo>
                  <a:cubicBezTo>
                    <a:pt x="0" y="52"/>
                    <a:pt x="10" y="90"/>
                    <a:pt x="20" y="11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4"/>
            <p:cNvSpPr>
              <a:spLocks/>
            </p:cNvSpPr>
            <p:nvPr/>
          </p:nvSpPr>
          <p:spPr bwMode="auto">
            <a:xfrm>
              <a:off x="7935290" y="2192003"/>
              <a:ext cx="90010" cy="90010"/>
            </a:xfrm>
            <a:custGeom>
              <a:avLst/>
              <a:gdLst>
                <a:gd name="T0" fmla="*/ 61 w 61"/>
                <a:gd name="T1" fmla="*/ 30 h 61"/>
                <a:gd name="T2" fmla="*/ 30 w 61"/>
                <a:gd name="T3" fmla="*/ 0 h 61"/>
                <a:gd name="T4" fmla="*/ 0 w 61"/>
                <a:gd name="T5" fmla="*/ 30 h 61"/>
                <a:gd name="T6" fmla="*/ 14 w 61"/>
                <a:gd name="T7" fmla="*/ 56 h 61"/>
                <a:gd name="T8" fmla="*/ 30 w 61"/>
                <a:gd name="T9" fmla="*/ 61 h 61"/>
                <a:gd name="T10" fmla="*/ 46 w 61"/>
                <a:gd name="T11" fmla="*/ 56 h 61"/>
                <a:gd name="T12" fmla="*/ 61 w 61"/>
                <a:gd name="T13" fmla="*/ 30 h 61"/>
              </a:gdLst>
              <a:ahLst/>
              <a:cxnLst>
                <a:cxn ang="0">
                  <a:pos x="T0" y="T1"/>
                </a:cxn>
                <a:cxn ang="0">
                  <a:pos x="T2" y="T3"/>
                </a:cxn>
                <a:cxn ang="0">
                  <a:pos x="T4" y="T5"/>
                </a:cxn>
                <a:cxn ang="0">
                  <a:pos x="T6" y="T7"/>
                </a:cxn>
                <a:cxn ang="0">
                  <a:pos x="T8" y="T9"/>
                </a:cxn>
                <a:cxn ang="0">
                  <a:pos x="T10" y="T11"/>
                </a:cxn>
                <a:cxn ang="0">
                  <a:pos x="T12" y="T13"/>
                </a:cxn>
              </a:cxnLst>
              <a:rect l="0" t="0" r="r" b="b"/>
              <a:pathLst>
                <a:path w="61" h="61">
                  <a:moveTo>
                    <a:pt x="61" y="30"/>
                  </a:moveTo>
                  <a:cubicBezTo>
                    <a:pt x="61" y="14"/>
                    <a:pt x="47" y="0"/>
                    <a:pt x="30" y="0"/>
                  </a:cubicBezTo>
                  <a:cubicBezTo>
                    <a:pt x="14" y="0"/>
                    <a:pt x="0" y="14"/>
                    <a:pt x="0" y="30"/>
                  </a:cubicBezTo>
                  <a:cubicBezTo>
                    <a:pt x="0" y="41"/>
                    <a:pt x="6" y="51"/>
                    <a:pt x="14" y="56"/>
                  </a:cubicBezTo>
                  <a:cubicBezTo>
                    <a:pt x="19" y="59"/>
                    <a:pt x="24" y="61"/>
                    <a:pt x="30" y="61"/>
                  </a:cubicBezTo>
                  <a:cubicBezTo>
                    <a:pt x="36" y="61"/>
                    <a:pt x="42" y="59"/>
                    <a:pt x="46" y="56"/>
                  </a:cubicBezTo>
                  <a:cubicBezTo>
                    <a:pt x="55" y="51"/>
                    <a:pt x="61" y="41"/>
                    <a:pt x="61" y="3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6" name="组合 175"/>
          <p:cNvGrpSpPr/>
          <p:nvPr/>
        </p:nvGrpSpPr>
        <p:grpSpPr>
          <a:xfrm rot="20610650">
            <a:off x="4721761" y="3657722"/>
            <a:ext cx="423799" cy="303160"/>
            <a:chOff x="6918298" y="2960841"/>
            <a:chExt cx="423799" cy="303160"/>
          </a:xfrm>
        </p:grpSpPr>
        <p:sp>
          <p:nvSpPr>
            <p:cNvPr id="163" name="Oval 135"/>
            <p:cNvSpPr>
              <a:spLocks noChangeArrowheads="1"/>
            </p:cNvSpPr>
            <p:nvPr/>
          </p:nvSpPr>
          <p:spPr bwMode="auto">
            <a:xfrm>
              <a:off x="7075816" y="3194618"/>
              <a:ext cx="69383" cy="6938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Oval 136"/>
            <p:cNvSpPr>
              <a:spLocks noChangeArrowheads="1"/>
            </p:cNvSpPr>
            <p:nvPr/>
          </p:nvSpPr>
          <p:spPr bwMode="auto">
            <a:xfrm>
              <a:off x="7207707" y="3194618"/>
              <a:ext cx="69383" cy="6938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37"/>
            <p:cNvSpPr>
              <a:spLocks noEditPoints="1"/>
            </p:cNvSpPr>
            <p:nvPr/>
          </p:nvSpPr>
          <p:spPr bwMode="auto">
            <a:xfrm>
              <a:off x="6918298" y="2960841"/>
              <a:ext cx="423799" cy="214400"/>
            </a:xfrm>
            <a:custGeom>
              <a:avLst/>
              <a:gdLst>
                <a:gd name="T0" fmla="*/ 278 w 286"/>
                <a:gd name="T1" fmla="*/ 21 h 145"/>
                <a:gd name="T2" fmla="*/ 278 w 286"/>
                <a:gd name="T3" fmla="*/ 21 h 145"/>
                <a:gd name="T4" fmla="*/ 275 w 286"/>
                <a:gd name="T5" fmla="*/ 21 h 145"/>
                <a:gd name="T6" fmla="*/ 264 w 286"/>
                <a:gd name="T7" fmla="*/ 29 h 145"/>
                <a:gd name="T8" fmla="*/ 262 w 286"/>
                <a:gd name="T9" fmla="*/ 34 h 145"/>
                <a:gd name="T10" fmla="*/ 89 w 286"/>
                <a:gd name="T11" fmla="*/ 34 h 145"/>
                <a:gd name="T12" fmla="*/ 83 w 286"/>
                <a:gd name="T13" fmla="*/ 9 h 145"/>
                <a:gd name="T14" fmla="*/ 72 w 286"/>
                <a:gd name="T15" fmla="*/ 0 h 145"/>
                <a:gd name="T16" fmla="*/ 11 w 286"/>
                <a:gd name="T17" fmla="*/ 0 h 145"/>
                <a:gd name="T18" fmla="*/ 0 w 286"/>
                <a:gd name="T19" fmla="*/ 12 h 145"/>
                <a:gd name="T20" fmla="*/ 11 w 286"/>
                <a:gd name="T21" fmla="*/ 24 h 145"/>
                <a:gd name="T22" fmla="*/ 63 w 286"/>
                <a:gd name="T23" fmla="*/ 24 h 145"/>
                <a:gd name="T24" fmla="*/ 90 w 286"/>
                <a:gd name="T25" fmla="*/ 136 h 145"/>
                <a:gd name="T26" fmla="*/ 102 w 286"/>
                <a:gd name="T27" fmla="*/ 145 h 145"/>
                <a:gd name="T28" fmla="*/ 245 w 286"/>
                <a:gd name="T29" fmla="*/ 145 h 145"/>
                <a:gd name="T30" fmla="*/ 256 w 286"/>
                <a:gd name="T31" fmla="*/ 136 h 145"/>
                <a:gd name="T32" fmla="*/ 286 w 286"/>
                <a:gd name="T33" fmla="*/ 36 h 145"/>
                <a:gd name="T34" fmla="*/ 286 w 286"/>
                <a:gd name="T35" fmla="*/ 32 h 145"/>
                <a:gd name="T36" fmla="*/ 278 w 286"/>
                <a:gd name="T37" fmla="*/ 21 h 145"/>
                <a:gd name="T38" fmla="*/ 120 w 286"/>
                <a:gd name="T39" fmla="*/ 105 h 145"/>
                <a:gd name="T40" fmla="*/ 114 w 286"/>
                <a:gd name="T41" fmla="*/ 74 h 145"/>
                <a:gd name="T42" fmla="*/ 165 w 286"/>
                <a:gd name="T43" fmla="*/ 74 h 145"/>
                <a:gd name="T44" fmla="*/ 165 w 286"/>
                <a:gd name="T45" fmla="*/ 105 h 145"/>
                <a:gd name="T46" fmla="*/ 120 w 286"/>
                <a:gd name="T47" fmla="*/ 105 h 145"/>
                <a:gd name="T48" fmla="*/ 229 w 286"/>
                <a:gd name="T49" fmla="*/ 105 h 145"/>
                <a:gd name="T50" fmla="*/ 185 w 286"/>
                <a:gd name="T51" fmla="*/ 105 h 145"/>
                <a:gd name="T52" fmla="*/ 185 w 286"/>
                <a:gd name="T53" fmla="*/ 74 h 145"/>
                <a:gd name="T54" fmla="*/ 235 w 286"/>
                <a:gd name="T55" fmla="*/ 74 h 145"/>
                <a:gd name="T56" fmla="*/ 229 w 286"/>
                <a:gd name="T57" fmla="*/ 10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45">
                  <a:moveTo>
                    <a:pt x="278" y="21"/>
                  </a:moveTo>
                  <a:cubicBezTo>
                    <a:pt x="278" y="21"/>
                    <a:pt x="278" y="21"/>
                    <a:pt x="278" y="21"/>
                  </a:cubicBezTo>
                  <a:cubicBezTo>
                    <a:pt x="277" y="21"/>
                    <a:pt x="276" y="21"/>
                    <a:pt x="275" y="21"/>
                  </a:cubicBezTo>
                  <a:cubicBezTo>
                    <a:pt x="270" y="21"/>
                    <a:pt x="265" y="24"/>
                    <a:pt x="264" y="29"/>
                  </a:cubicBezTo>
                  <a:cubicBezTo>
                    <a:pt x="262" y="34"/>
                    <a:pt x="262" y="34"/>
                    <a:pt x="262" y="34"/>
                  </a:cubicBezTo>
                  <a:cubicBezTo>
                    <a:pt x="89" y="34"/>
                    <a:pt x="89" y="34"/>
                    <a:pt x="89" y="34"/>
                  </a:cubicBezTo>
                  <a:cubicBezTo>
                    <a:pt x="83" y="9"/>
                    <a:pt x="83" y="9"/>
                    <a:pt x="83" y="9"/>
                  </a:cubicBezTo>
                  <a:cubicBezTo>
                    <a:pt x="82" y="4"/>
                    <a:pt x="77" y="0"/>
                    <a:pt x="72" y="0"/>
                  </a:cubicBezTo>
                  <a:cubicBezTo>
                    <a:pt x="11" y="0"/>
                    <a:pt x="11" y="0"/>
                    <a:pt x="11" y="0"/>
                  </a:cubicBezTo>
                  <a:cubicBezTo>
                    <a:pt x="5" y="0"/>
                    <a:pt x="0" y="6"/>
                    <a:pt x="0" y="12"/>
                  </a:cubicBezTo>
                  <a:cubicBezTo>
                    <a:pt x="0" y="19"/>
                    <a:pt x="5" y="24"/>
                    <a:pt x="11" y="24"/>
                  </a:cubicBezTo>
                  <a:cubicBezTo>
                    <a:pt x="63" y="24"/>
                    <a:pt x="63" y="24"/>
                    <a:pt x="63" y="24"/>
                  </a:cubicBezTo>
                  <a:cubicBezTo>
                    <a:pt x="90" y="136"/>
                    <a:pt x="90" y="136"/>
                    <a:pt x="90" y="136"/>
                  </a:cubicBezTo>
                  <a:cubicBezTo>
                    <a:pt x="91" y="141"/>
                    <a:pt x="96" y="145"/>
                    <a:pt x="102" y="145"/>
                  </a:cubicBezTo>
                  <a:cubicBezTo>
                    <a:pt x="245" y="145"/>
                    <a:pt x="245" y="145"/>
                    <a:pt x="245" y="145"/>
                  </a:cubicBezTo>
                  <a:cubicBezTo>
                    <a:pt x="250" y="145"/>
                    <a:pt x="254" y="141"/>
                    <a:pt x="256" y="136"/>
                  </a:cubicBezTo>
                  <a:cubicBezTo>
                    <a:pt x="286" y="36"/>
                    <a:pt x="286" y="36"/>
                    <a:pt x="286" y="36"/>
                  </a:cubicBezTo>
                  <a:cubicBezTo>
                    <a:pt x="286" y="35"/>
                    <a:pt x="286" y="34"/>
                    <a:pt x="286" y="32"/>
                  </a:cubicBezTo>
                  <a:cubicBezTo>
                    <a:pt x="286" y="27"/>
                    <a:pt x="283" y="23"/>
                    <a:pt x="278" y="21"/>
                  </a:cubicBezTo>
                  <a:moveTo>
                    <a:pt x="120" y="105"/>
                  </a:moveTo>
                  <a:cubicBezTo>
                    <a:pt x="114" y="74"/>
                    <a:pt x="114" y="74"/>
                    <a:pt x="114" y="74"/>
                  </a:cubicBezTo>
                  <a:cubicBezTo>
                    <a:pt x="165" y="74"/>
                    <a:pt x="165" y="74"/>
                    <a:pt x="165" y="74"/>
                  </a:cubicBezTo>
                  <a:cubicBezTo>
                    <a:pt x="165" y="105"/>
                    <a:pt x="165" y="105"/>
                    <a:pt x="165" y="105"/>
                  </a:cubicBezTo>
                  <a:lnTo>
                    <a:pt x="120" y="105"/>
                  </a:lnTo>
                  <a:close/>
                  <a:moveTo>
                    <a:pt x="229" y="105"/>
                  </a:moveTo>
                  <a:cubicBezTo>
                    <a:pt x="185" y="105"/>
                    <a:pt x="185" y="105"/>
                    <a:pt x="185" y="105"/>
                  </a:cubicBezTo>
                  <a:cubicBezTo>
                    <a:pt x="185" y="74"/>
                    <a:pt x="185" y="74"/>
                    <a:pt x="185" y="74"/>
                  </a:cubicBezTo>
                  <a:cubicBezTo>
                    <a:pt x="235" y="74"/>
                    <a:pt x="235" y="74"/>
                    <a:pt x="235" y="74"/>
                  </a:cubicBezTo>
                  <a:lnTo>
                    <a:pt x="22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8" name="组合 177"/>
          <p:cNvGrpSpPr/>
          <p:nvPr/>
        </p:nvGrpSpPr>
        <p:grpSpPr>
          <a:xfrm>
            <a:off x="4937871" y="3152502"/>
            <a:ext cx="296320" cy="183938"/>
            <a:chOff x="7769021" y="2996470"/>
            <a:chExt cx="426924" cy="230651"/>
          </a:xfrm>
        </p:grpSpPr>
        <p:sp>
          <p:nvSpPr>
            <p:cNvPr id="166" name="Freeform 138"/>
            <p:cNvSpPr>
              <a:spLocks/>
            </p:cNvSpPr>
            <p:nvPr/>
          </p:nvSpPr>
          <p:spPr bwMode="auto">
            <a:xfrm>
              <a:off x="7769021" y="2996470"/>
              <a:ext cx="163144" cy="230651"/>
            </a:xfrm>
            <a:custGeom>
              <a:avLst/>
              <a:gdLst>
                <a:gd name="T0" fmla="*/ 258 w 261"/>
                <a:gd name="T1" fmla="*/ 52 h 369"/>
                <a:gd name="T2" fmla="*/ 192 w 261"/>
                <a:gd name="T3" fmla="*/ 0 h 369"/>
                <a:gd name="T4" fmla="*/ 0 w 261"/>
                <a:gd name="T5" fmla="*/ 184 h 369"/>
                <a:gd name="T6" fmla="*/ 194 w 261"/>
                <a:gd name="T7" fmla="*/ 369 h 369"/>
                <a:gd name="T8" fmla="*/ 261 w 261"/>
                <a:gd name="T9" fmla="*/ 317 h 369"/>
                <a:gd name="T10" fmla="*/ 119 w 261"/>
                <a:gd name="T11" fmla="*/ 184 h 369"/>
                <a:gd name="T12" fmla="*/ 258 w 261"/>
                <a:gd name="T13" fmla="*/ 52 h 369"/>
              </a:gdLst>
              <a:ahLst/>
              <a:cxnLst>
                <a:cxn ang="0">
                  <a:pos x="T0" y="T1"/>
                </a:cxn>
                <a:cxn ang="0">
                  <a:pos x="T2" y="T3"/>
                </a:cxn>
                <a:cxn ang="0">
                  <a:pos x="T4" y="T5"/>
                </a:cxn>
                <a:cxn ang="0">
                  <a:pos x="T6" y="T7"/>
                </a:cxn>
                <a:cxn ang="0">
                  <a:pos x="T8" y="T9"/>
                </a:cxn>
                <a:cxn ang="0">
                  <a:pos x="T10" y="T11"/>
                </a:cxn>
                <a:cxn ang="0">
                  <a:pos x="T12" y="T13"/>
                </a:cxn>
              </a:cxnLst>
              <a:rect l="0" t="0" r="r" b="b"/>
              <a:pathLst>
                <a:path w="261" h="369">
                  <a:moveTo>
                    <a:pt x="258" y="52"/>
                  </a:moveTo>
                  <a:lnTo>
                    <a:pt x="192" y="0"/>
                  </a:lnTo>
                  <a:lnTo>
                    <a:pt x="0" y="184"/>
                  </a:lnTo>
                  <a:lnTo>
                    <a:pt x="194" y="369"/>
                  </a:lnTo>
                  <a:lnTo>
                    <a:pt x="261" y="317"/>
                  </a:lnTo>
                  <a:lnTo>
                    <a:pt x="119" y="184"/>
                  </a:lnTo>
                  <a:lnTo>
                    <a:pt x="258" y="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39"/>
            <p:cNvSpPr>
              <a:spLocks/>
            </p:cNvSpPr>
            <p:nvPr/>
          </p:nvSpPr>
          <p:spPr bwMode="auto">
            <a:xfrm>
              <a:off x="8032801" y="2996470"/>
              <a:ext cx="163144" cy="230651"/>
            </a:xfrm>
            <a:custGeom>
              <a:avLst/>
              <a:gdLst>
                <a:gd name="T0" fmla="*/ 66 w 261"/>
                <a:gd name="T1" fmla="*/ 0 h 369"/>
                <a:gd name="T2" fmla="*/ 0 w 261"/>
                <a:gd name="T3" fmla="*/ 52 h 369"/>
                <a:gd name="T4" fmla="*/ 142 w 261"/>
                <a:gd name="T5" fmla="*/ 184 h 369"/>
                <a:gd name="T6" fmla="*/ 2 w 261"/>
                <a:gd name="T7" fmla="*/ 317 h 369"/>
                <a:gd name="T8" fmla="*/ 69 w 261"/>
                <a:gd name="T9" fmla="*/ 369 h 369"/>
                <a:gd name="T10" fmla="*/ 261 w 261"/>
                <a:gd name="T11" fmla="*/ 184 h 369"/>
                <a:gd name="T12" fmla="*/ 66 w 261"/>
                <a:gd name="T13" fmla="*/ 0 h 369"/>
              </a:gdLst>
              <a:ahLst/>
              <a:cxnLst>
                <a:cxn ang="0">
                  <a:pos x="T0" y="T1"/>
                </a:cxn>
                <a:cxn ang="0">
                  <a:pos x="T2" y="T3"/>
                </a:cxn>
                <a:cxn ang="0">
                  <a:pos x="T4" y="T5"/>
                </a:cxn>
                <a:cxn ang="0">
                  <a:pos x="T6" y="T7"/>
                </a:cxn>
                <a:cxn ang="0">
                  <a:pos x="T8" y="T9"/>
                </a:cxn>
                <a:cxn ang="0">
                  <a:pos x="T10" y="T11"/>
                </a:cxn>
                <a:cxn ang="0">
                  <a:pos x="T12" y="T13"/>
                </a:cxn>
              </a:cxnLst>
              <a:rect l="0" t="0" r="r" b="b"/>
              <a:pathLst>
                <a:path w="261" h="369">
                  <a:moveTo>
                    <a:pt x="66" y="0"/>
                  </a:moveTo>
                  <a:lnTo>
                    <a:pt x="0" y="52"/>
                  </a:lnTo>
                  <a:lnTo>
                    <a:pt x="142" y="184"/>
                  </a:lnTo>
                  <a:lnTo>
                    <a:pt x="2" y="317"/>
                  </a:lnTo>
                  <a:lnTo>
                    <a:pt x="69" y="369"/>
                  </a:lnTo>
                  <a:lnTo>
                    <a:pt x="261" y="184"/>
                  </a:lnTo>
                  <a:lnTo>
                    <a:pt x="6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8" name="Freeform 140"/>
          <p:cNvSpPr>
            <a:spLocks/>
          </p:cNvSpPr>
          <p:nvPr/>
        </p:nvSpPr>
        <p:spPr bwMode="auto">
          <a:xfrm rot="20198476">
            <a:off x="5120912" y="4498831"/>
            <a:ext cx="426299" cy="381294"/>
          </a:xfrm>
          <a:custGeom>
            <a:avLst/>
            <a:gdLst>
              <a:gd name="T0" fmla="*/ 277 w 288"/>
              <a:gd name="T1" fmla="*/ 120 h 258"/>
              <a:gd name="T2" fmla="*/ 230 w 288"/>
              <a:gd name="T3" fmla="*/ 120 h 258"/>
              <a:gd name="T4" fmla="*/ 222 w 288"/>
              <a:gd name="T5" fmla="*/ 95 h 258"/>
              <a:gd name="T6" fmla="*/ 259 w 288"/>
              <a:gd name="T7" fmla="*/ 63 h 258"/>
              <a:gd name="T8" fmla="*/ 263 w 288"/>
              <a:gd name="T9" fmla="*/ 54 h 258"/>
              <a:gd name="T10" fmla="*/ 263 w 288"/>
              <a:gd name="T11" fmla="*/ 17 h 258"/>
              <a:gd name="T12" fmla="*/ 252 w 288"/>
              <a:gd name="T13" fmla="*/ 6 h 258"/>
              <a:gd name="T14" fmla="*/ 241 w 288"/>
              <a:gd name="T15" fmla="*/ 17 h 258"/>
              <a:gd name="T16" fmla="*/ 241 w 288"/>
              <a:gd name="T17" fmla="*/ 49 h 258"/>
              <a:gd name="T18" fmla="*/ 211 w 288"/>
              <a:gd name="T19" fmla="*/ 75 h 258"/>
              <a:gd name="T20" fmla="*/ 192 w 288"/>
              <a:gd name="T21" fmla="*/ 56 h 258"/>
              <a:gd name="T22" fmla="*/ 193 w 288"/>
              <a:gd name="T23" fmla="*/ 45 h 258"/>
              <a:gd name="T24" fmla="*/ 143 w 288"/>
              <a:gd name="T25" fmla="*/ 0 h 258"/>
              <a:gd name="T26" fmla="*/ 94 w 288"/>
              <a:gd name="T27" fmla="*/ 45 h 258"/>
              <a:gd name="T28" fmla="*/ 95 w 288"/>
              <a:gd name="T29" fmla="*/ 57 h 258"/>
              <a:gd name="T30" fmla="*/ 76 w 288"/>
              <a:gd name="T31" fmla="*/ 76 h 258"/>
              <a:gd name="T32" fmla="*/ 46 w 288"/>
              <a:gd name="T33" fmla="*/ 49 h 258"/>
              <a:gd name="T34" fmla="*/ 46 w 288"/>
              <a:gd name="T35" fmla="*/ 17 h 258"/>
              <a:gd name="T36" fmla="*/ 35 w 288"/>
              <a:gd name="T37" fmla="*/ 6 h 258"/>
              <a:gd name="T38" fmla="*/ 24 w 288"/>
              <a:gd name="T39" fmla="*/ 17 h 258"/>
              <a:gd name="T40" fmla="*/ 24 w 288"/>
              <a:gd name="T41" fmla="*/ 54 h 258"/>
              <a:gd name="T42" fmla="*/ 28 w 288"/>
              <a:gd name="T43" fmla="*/ 63 h 258"/>
              <a:gd name="T44" fmla="*/ 65 w 288"/>
              <a:gd name="T45" fmla="*/ 95 h 258"/>
              <a:gd name="T46" fmla="*/ 58 w 288"/>
              <a:gd name="T47" fmla="*/ 120 h 258"/>
              <a:gd name="T48" fmla="*/ 11 w 288"/>
              <a:gd name="T49" fmla="*/ 120 h 258"/>
              <a:gd name="T50" fmla="*/ 0 w 288"/>
              <a:gd name="T51" fmla="*/ 131 h 258"/>
              <a:gd name="T52" fmla="*/ 11 w 288"/>
              <a:gd name="T53" fmla="*/ 142 h 258"/>
              <a:gd name="T54" fmla="*/ 56 w 288"/>
              <a:gd name="T55" fmla="*/ 142 h 258"/>
              <a:gd name="T56" fmla="*/ 62 w 288"/>
              <a:gd name="T57" fmla="*/ 172 h 258"/>
              <a:gd name="T58" fmla="*/ 28 w 288"/>
              <a:gd name="T59" fmla="*/ 202 h 258"/>
              <a:gd name="T60" fmla="*/ 24 w 288"/>
              <a:gd name="T61" fmla="*/ 210 h 258"/>
              <a:gd name="T62" fmla="*/ 24 w 288"/>
              <a:gd name="T63" fmla="*/ 247 h 258"/>
              <a:gd name="T64" fmla="*/ 35 w 288"/>
              <a:gd name="T65" fmla="*/ 258 h 258"/>
              <a:gd name="T66" fmla="*/ 46 w 288"/>
              <a:gd name="T67" fmla="*/ 247 h 258"/>
              <a:gd name="T68" fmla="*/ 46 w 288"/>
              <a:gd name="T69" fmla="*/ 215 h 258"/>
              <a:gd name="T70" fmla="*/ 72 w 288"/>
              <a:gd name="T71" fmla="*/ 193 h 258"/>
              <a:gd name="T72" fmla="*/ 144 w 288"/>
              <a:gd name="T73" fmla="*/ 235 h 258"/>
              <a:gd name="T74" fmla="*/ 215 w 288"/>
              <a:gd name="T75" fmla="*/ 193 h 258"/>
              <a:gd name="T76" fmla="*/ 241 w 288"/>
              <a:gd name="T77" fmla="*/ 215 h 258"/>
              <a:gd name="T78" fmla="*/ 241 w 288"/>
              <a:gd name="T79" fmla="*/ 247 h 258"/>
              <a:gd name="T80" fmla="*/ 252 w 288"/>
              <a:gd name="T81" fmla="*/ 258 h 258"/>
              <a:gd name="T82" fmla="*/ 263 w 288"/>
              <a:gd name="T83" fmla="*/ 247 h 258"/>
              <a:gd name="T84" fmla="*/ 263 w 288"/>
              <a:gd name="T85" fmla="*/ 210 h 258"/>
              <a:gd name="T86" fmla="*/ 259 w 288"/>
              <a:gd name="T87" fmla="*/ 202 h 258"/>
              <a:gd name="T88" fmla="*/ 225 w 288"/>
              <a:gd name="T89" fmla="*/ 173 h 258"/>
              <a:gd name="T90" fmla="*/ 231 w 288"/>
              <a:gd name="T91" fmla="*/ 142 h 258"/>
              <a:gd name="T92" fmla="*/ 277 w 288"/>
              <a:gd name="T93" fmla="*/ 142 h 258"/>
              <a:gd name="T94" fmla="*/ 288 w 288"/>
              <a:gd name="T95" fmla="*/ 131 h 258"/>
              <a:gd name="T96" fmla="*/ 277 w 288"/>
              <a:gd name="T97"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 h="258">
                <a:moveTo>
                  <a:pt x="277" y="120"/>
                </a:moveTo>
                <a:cubicBezTo>
                  <a:pt x="230" y="120"/>
                  <a:pt x="230" y="120"/>
                  <a:pt x="230" y="120"/>
                </a:cubicBezTo>
                <a:cubicBezTo>
                  <a:pt x="228" y="111"/>
                  <a:pt x="226" y="103"/>
                  <a:pt x="222" y="95"/>
                </a:cubicBezTo>
                <a:cubicBezTo>
                  <a:pt x="259" y="63"/>
                  <a:pt x="259" y="63"/>
                  <a:pt x="259" y="63"/>
                </a:cubicBezTo>
                <a:cubicBezTo>
                  <a:pt x="262" y="61"/>
                  <a:pt x="263" y="57"/>
                  <a:pt x="263" y="54"/>
                </a:cubicBezTo>
                <a:cubicBezTo>
                  <a:pt x="263" y="17"/>
                  <a:pt x="263" y="17"/>
                  <a:pt x="263" y="17"/>
                </a:cubicBezTo>
                <a:cubicBezTo>
                  <a:pt x="263" y="11"/>
                  <a:pt x="258" y="6"/>
                  <a:pt x="252" y="6"/>
                </a:cubicBezTo>
                <a:cubicBezTo>
                  <a:pt x="246" y="6"/>
                  <a:pt x="241" y="11"/>
                  <a:pt x="241" y="17"/>
                </a:cubicBezTo>
                <a:cubicBezTo>
                  <a:pt x="241" y="49"/>
                  <a:pt x="241" y="49"/>
                  <a:pt x="241" y="49"/>
                </a:cubicBezTo>
                <a:cubicBezTo>
                  <a:pt x="211" y="75"/>
                  <a:pt x="211" y="75"/>
                  <a:pt x="211" y="75"/>
                </a:cubicBezTo>
                <a:cubicBezTo>
                  <a:pt x="205" y="68"/>
                  <a:pt x="199" y="61"/>
                  <a:pt x="192" y="56"/>
                </a:cubicBezTo>
                <a:cubicBezTo>
                  <a:pt x="193" y="53"/>
                  <a:pt x="193" y="49"/>
                  <a:pt x="193" y="45"/>
                </a:cubicBezTo>
                <a:cubicBezTo>
                  <a:pt x="193" y="20"/>
                  <a:pt x="171" y="0"/>
                  <a:pt x="143" y="0"/>
                </a:cubicBezTo>
                <a:cubicBezTo>
                  <a:pt x="116" y="0"/>
                  <a:pt x="94" y="20"/>
                  <a:pt x="94" y="45"/>
                </a:cubicBezTo>
                <a:cubicBezTo>
                  <a:pt x="94" y="49"/>
                  <a:pt x="94" y="53"/>
                  <a:pt x="95" y="57"/>
                </a:cubicBezTo>
                <a:cubicBezTo>
                  <a:pt x="88" y="62"/>
                  <a:pt x="82" y="68"/>
                  <a:pt x="76" y="76"/>
                </a:cubicBezTo>
                <a:cubicBezTo>
                  <a:pt x="46" y="49"/>
                  <a:pt x="46" y="49"/>
                  <a:pt x="46" y="49"/>
                </a:cubicBezTo>
                <a:cubicBezTo>
                  <a:pt x="46" y="17"/>
                  <a:pt x="46" y="17"/>
                  <a:pt x="46" y="17"/>
                </a:cubicBezTo>
                <a:cubicBezTo>
                  <a:pt x="46" y="11"/>
                  <a:pt x="41" y="6"/>
                  <a:pt x="35" y="6"/>
                </a:cubicBezTo>
                <a:cubicBezTo>
                  <a:pt x="29" y="6"/>
                  <a:pt x="24" y="11"/>
                  <a:pt x="24" y="17"/>
                </a:cubicBezTo>
                <a:cubicBezTo>
                  <a:pt x="24" y="54"/>
                  <a:pt x="24" y="54"/>
                  <a:pt x="24" y="54"/>
                </a:cubicBezTo>
                <a:cubicBezTo>
                  <a:pt x="24" y="57"/>
                  <a:pt x="25" y="61"/>
                  <a:pt x="28" y="63"/>
                </a:cubicBezTo>
                <a:cubicBezTo>
                  <a:pt x="65" y="95"/>
                  <a:pt x="65" y="95"/>
                  <a:pt x="65" y="95"/>
                </a:cubicBezTo>
                <a:cubicBezTo>
                  <a:pt x="62" y="103"/>
                  <a:pt x="59" y="111"/>
                  <a:pt x="58" y="120"/>
                </a:cubicBezTo>
                <a:cubicBezTo>
                  <a:pt x="11" y="120"/>
                  <a:pt x="11" y="120"/>
                  <a:pt x="11" y="120"/>
                </a:cubicBezTo>
                <a:cubicBezTo>
                  <a:pt x="5" y="120"/>
                  <a:pt x="0" y="125"/>
                  <a:pt x="0" y="131"/>
                </a:cubicBezTo>
                <a:cubicBezTo>
                  <a:pt x="0" y="137"/>
                  <a:pt x="5" y="142"/>
                  <a:pt x="11" y="142"/>
                </a:cubicBezTo>
                <a:cubicBezTo>
                  <a:pt x="56" y="142"/>
                  <a:pt x="56" y="142"/>
                  <a:pt x="56" y="142"/>
                </a:cubicBezTo>
                <a:cubicBezTo>
                  <a:pt x="57" y="153"/>
                  <a:pt x="59" y="163"/>
                  <a:pt x="62" y="172"/>
                </a:cubicBezTo>
                <a:cubicBezTo>
                  <a:pt x="28" y="202"/>
                  <a:pt x="28" y="202"/>
                  <a:pt x="28" y="202"/>
                </a:cubicBezTo>
                <a:cubicBezTo>
                  <a:pt x="25" y="204"/>
                  <a:pt x="24" y="207"/>
                  <a:pt x="24" y="210"/>
                </a:cubicBezTo>
                <a:cubicBezTo>
                  <a:pt x="24" y="247"/>
                  <a:pt x="24" y="247"/>
                  <a:pt x="24" y="247"/>
                </a:cubicBezTo>
                <a:cubicBezTo>
                  <a:pt x="24" y="253"/>
                  <a:pt x="29" y="258"/>
                  <a:pt x="35" y="258"/>
                </a:cubicBezTo>
                <a:cubicBezTo>
                  <a:pt x="41" y="258"/>
                  <a:pt x="46" y="253"/>
                  <a:pt x="46" y="247"/>
                </a:cubicBezTo>
                <a:cubicBezTo>
                  <a:pt x="46" y="215"/>
                  <a:pt x="46" y="215"/>
                  <a:pt x="46" y="215"/>
                </a:cubicBezTo>
                <a:cubicBezTo>
                  <a:pt x="72" y="193"/>
                  <a:pt x="72" y="193"/>
                  <a:pt x="72" y="193"/>
                </a:cubicBezTo>
                <a:cubicBezTo>
                  <a:pt x="88" y="219"/>
                  <a:pt x="114" y="235"/>
                  <a:pt x="144" y="235"/>
                </a:cubicBezTo>
                <a:cubicBezTo>
                  <a:pt x="173" y="235"/>
                  <a:pt x="200" y="219"/>
                  <a:pt x="215" y="193"/>
                </a:cubicBezTo>
                <a:cubicBezTo>
                  <a:pt x="241" y="215"/>
                  <a:pt x="241" y="215"/>
                  <a:pt x="241" y="215"/>
                </a:cubicBezTo>
                <a:cubicBezTo>
                  <a:pt x="241" y="247"/>
                  <a:pt x="241" y="247"/>
                  <a:pt x="241" y="247"/>
                </a:cubicBezTo>
                <a:cubicBezTo>
                  <a:pt x="241" y="253"/>
                  <a:pt x="246" y="258"/>
                  <a:pt x="252" y="258"/>
                </a:cubicBezTo>
                <a:cubicBezTo>
                  <a:pt x="258" y="258"/>
                  <a:pt x="263" y="253"/>
                  <a:pt x="263" y="247"/>
                </a:cubicBezTo>
                <a:cubicBezTo>
                  <a:pt x="263" y="210"/>
                  <a:pt x="263" y="210"/>
                  <a:pt x="263" y="210"/>
                </a:cubicBezTo>
                <a:cubicBezTo>
                  <a:pt x="263" y="207"/>
                  <a:pt x="262" y="204"/>
                  <a:pt x="259" y="202"/>
                </a:cubicBezTo>
                <a:cubicBezTo>
                  <a:pt x="225" y="173"/>
                  <a:pt x="225" y="173"/>
                  <a:pt x="225" y="173"/>
                </a:cubicBezTo>
                <a:cubicBezTo>
                  <a:pt x="229" y="163"/>
                  <a:pt x="231" y="153"/>
                  <a:pt x="231" y="142"/>
                </a:cubicBezTo>
                <a:cubicBezTo>
                  <a:pt x="277" y="142"/>
                  <a:pt x="277" y="142"/>
                  <a:pt x="277" y="142"/>
                </a:cubicBezTo>
                <a:cubicBezTo>
                  <a:pt x="283" y="142"/>
                  <a:pt x="288" y="137"/>
                  <a:pt x="288" y="131"/>
                </a:cubicBezTo>
                <a:cubicBezTo>
                  <a:pt x="288" y="125"/>
                  <a:pt x="283" y="120"/>
                  <a:pt x="277" y="12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27"/>
          <p:cNvSpPr>
            <a:spLocks noEditPoints="1"/>
          </p:cNvSpPr>
          <p:nvPr/>
        </p:nvSpPr>
        <p:spPr bwMode="auto">
          <a:xfrm rot="20842436" flipH="1">
            <a:off x="5025328" y="2625210"/>
            <a:ext cx="413949" cy="303782"/>
          </a:xfrm>
          <a:custGeom>
            <a:avLst/>
            <a:gdLst>
              <a:gd name="T0" fmla="*/ 252 w 288"/>
              <a:gd name="T1" fmla="*/ 0 h 252"/>
              <a:gd name="T2" fmla="*/ 36 w 288"/>
              <a:gd name="T3" fmla="*/ 0 h 252"/>
              <a:gd name="T4" fmla="*/ 0 w 288"/>
              <a:gd name="T5" fmla="*/ 72 h 252"/>
              <a:gd name="T6" fmla="*/ 0 w 288"/>
              <a:gd name="T7" fmla="*/ 252 h 252"/>
              <a:gd name="T8" fmla="*/ 288 w 288"/>
              <a:gd name="T9" fmla="*/ 252 h 252"/>
              <a:gd name="T10" fmla="*/ 288 w 288"/>
              <a:gd name="T11" fmla="*/ 71 h 252"/>
              <a:gd name="T12" fmla="*/ 252 w 288"/>
              <a:gd name="T13" fmla="*/ 0 h 252"/>
              <a:gd name="T14" fmla="*/ 197 w 288"/>
              <a:gd name="T15" fmla="*/ 161 h 252"/>
              <a:gd name="T16" fmla="*/ 150 w 288"/>
              <a:gd name="T17" fmla="*/ 217 h 252"/>
              <a:gd name="T18" fmla="*/ 138 w 288"/>
              <a:gd name="T19" fmla="*/ 217 h 252"/>
              <a:gd name="T20" fmla="*/ 92 w 288"/>
              <a:gd name="T21" fmla="*/ 161 h 252"/>
              <a:gd name="T22" fmla="*/ 95 w 288"/>
              <a:gd name="T23" fmla="*/ 154 h 252"/>
              <a:gd name="T24" fmla="*/ 120 w 288"/>
              <a:gd name="T25" fmla="*/ 154 h 252"/>
              <a:gd name="T26" fmla="*/ 129 w 288"/>
              <a:gd name="T27" fmla="*/ 154 h 252"/>
              <a:gd name="T28" fmla="*/ 129 w 288"/>
              <a:gd name="T29" fmla="*/ 102 h 252"/>
              <a:gd name="T30" fmla="*/ 139 w 288"/>
              <a:gd name="T31" fmla="*/ 93 h 252"/>
              <a:gd name="T32" fmla="*/ 150 w 288"/>
              <a:gd name="T33" fmla="*/ 93 h 252"/>
              <a:gd name="T34" fmla="*/ 159 w 288"/>
              <a:gd name="T35" fmla="*/ 102 h 252"/>
              <a:gd name="T36" fmla="*/ 159 w 288"/>
              <a:gd name="T37" fmla="*/ 154 h 252"/>
              <a:gd name="T38" fmla="*/ 169 w 288"/>
              <a:gd name="T39" fmla="*/ 154 h 252"/>
              <a:gd name="T40" fmla="*/ 193 w 288"/>
              <a:gd name="T41" fmla="*/ 154 h 252"/>
              <a:gd name="T42" fmla="*/ 197 w 288"/>
              <a:gd name="T43" fmla="*/ 161 h 252"/>
              <a:gd name="T44" fmla="*/ 38 w 288"/>
              <a:gd name="T45" fmla="*/ 61 h 252"/>
              <a:gd name="T46" fmla="*/ 58 w 288"/>
              <a:gd name="T47" fmla="*/ 21 h 252"/>
              <a:gd name="T48" fmla="*/ 231 w 288"/>
              <a:gd name="T49" fmla="*/ 21 h 252"/>
              <a:gd name="T50" fmla="*/ 251 w 288"/>
              <a:gd name="T51" fmla="*/ 61 h 252"/>
              <a:gd name="T52" fmla="*/ 38 w 288"/>
              <a:gd name="T53" fmla="*/ 6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52">
                <a:moveTo>
                  <a:pt x="252" y="0"/>
                </a:moveTo>
                <a:cubicBezTo>
                  <a:pt x="36" y="0"/>
                  <a:pt x="36" y="0"/>
                  <a:pt x="36" y="0"/>
                </a:cubicBezTo>
                <a:cubicBezTo>
                  <a:pt x="0" y="72"/>
                  <a:pt x="0" y="72"/>
                  <a:pt x="0" y="72"/>
                </a:cubicBezTo>
                <a:cubicBezTo>
                  <a:pt x="0" y="252"/>
                  <a:pt x="0" y="252"/>
                  <a:pt x="0" y="252"/>
                </a:cubicBezTo>
                <a:cubicBezTo>
                  <a:pt x="288" y="252"/>
                  <a:pt x="288" y="252"/>
                  <a:pt x="288" y="252"/>
                </a:cubicBezTo>
                <a:cubicBezTo>
                  <a:pt x="288" y="71"/>
                  <a:pt x="288" y="71"/>
                  <a:pt x="288" y="71"/>
                </a:cubicBezTo>
                <a:lnTo>
                  <a:pt x="252" y="0"/>
                </a:lnTo>
                <a:close/>
                <a:moveTo>
                  <a:pt x="197" y="161"/>
                </a:moveTo>
                <a:cubicBezTo>
                  <a:pt x="150" y="217"/>
                  <a:pt x="150" y="217"/>
                  <a:pt x="150" y="217"/>
                </a:cubicBezTo>
                <a:cubicBezTo>
                  <a:pt x="147" y="221"/>
                  <a:pt x="142" y="221"/>
                  <a:pt x="138" y="217"/>
                </a:cubicBezTo>
                <a:cubicBezTo>
                  <a:pt x="92" y="161"/>
                  <a:pt x="92" y="161"/>
                  <a:pt x="92" y="161"/>
                </a:cubicBezTo>
                <a:cubicBezTo>
                  <a:pt x="88" y="157"/>
                  <a:pt x="90" y="154"/>
                  <a:pt x="95" y="154"/>
                </a:cubicBezTo>
                <a:cubicBezTo>
                  <a:pt x="120" y="154"/>
                  <a:pt x="120" y="154"/>
                  <a:pt x="120" y="154"/>
                </a:cubicBezTo>
                <a:cubicBezTo>
                  <a:pt x="129" y="154"/>
                  <a:pt x="129" y="154"/>
                  <a:pt x="129" y="154"/>
                </a:cubicBezTo>
                <a:cubicBezTo>
                  <a:pt x="129" y="102"/>
                  <a:pt x="129" y="102"/>
                  <a:pt x="129" y="102"/>
                </a:cubicBezTo>
                <a:cubicBezTo>
                  <a:pt x="129" y="97"/>
                  <a:pt x="133" y="93"/>
                  <a:pt x="139" y="93"/>
                </a:cubicBezTo>
                <a:cubicBezTo>
                  <a:pt x="150" y="93"/>
                  <a:pt x="150" y="93"/>
                  <a:pt x="150" y="93"/>
                </a:cubicBezTo>
                <a:cubicBezTo>
                  <a:pt x="155" y="93"/>
                  <a:pt x="159" y="97"/>
                  <a:pt x="159" y="102"/>
                </a:cubicBezTo>
                <a:cubicBezTo>
                  <a:pt x="159" y="154"/>
                  <a:pt x="159" y="154"/>
                  <a:pt x="159" y="154"/>
                </a:cubicBezTo>
                <a:cubicBezTo>
                  <a:pt x="169" y="154"/>
                  <a:pt x="169" y="154"/>
                  <a:pt x="169" y="154"/>
                </a:cubicBezTo>
                <a:cubicBezTo>
                  <a:pt x="193" y="154"/>
                  <a:pt x="193" y="154"/>
                  <a:pt x="193" y="154"/>
                </a:cubicBezTo>
                <a:cubicBezTo>
                  <a:pt x="199" y="154"/>
                  <a:pt x="200" y="157"/>
                  <a:pt x="197" y="161"/>
                </a:cubicBezTo>
                <a:moveTo>
                  <a:pt x="38" y="61"/>
                </a:moveTo>
                <a:cubicBezTo>
                  <a:pt x="58" y="21"/>
                  <a:pt x="58" y="21"/>
                  <a:pt x="58" y="21"/>
                </a:cubicBezTo>
                <a:cubicBezTo>
                  <a:pt x="231" y="21"/>
                  <a:pt x="231" y="21"/>
                  <a:pt x="231" y="21"/>
                </a:cubicBezTo>
                <a:cubicBezTo>
                  <a:pt x="251" y="61"/>
                  <a:pt x="251" y="61"/>
                  <a:pt x="251" y="61"/>
                </a:cubicBezTo>
                <a:lnTo>
                  <a:pt x="38"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0"/>
          <p:cNvSpPr>
            <a:spLocks/>
          </p:cNvSpPr>
          <p:nvPr/>
        </p:nvSpPr>
        <p:spPr bwMode="auto">
          <a:xfrm flipH="1">
            <a:off x="5765577" y="3012460"/>
            <a:ext cx="308594" cy="274710"/>
          </a:xfrm>
          <a:custGeom>
            <a:avLst/>
            <a:gdLst>
              <a:gd name="T0" fmla="*/ 236 w 290"/>
              <a:gd name="T1" fmla="*/ 0 h 263"/>
              <a:gd name="T2" fmla="*/ 54 w 290"/>
              <a:gd name="T3" fmla="*/ 0 h 263"/>
              <a:gd name="T4" fmla="*/ 0 w 290"/>
              <a:gd name="T5" fmla="*/ 54 h 263"/>
              <a:gd name="T6" fmla="*/ 0 w 290"/>
              <a:gd name="T7" fmla="*/ 156 h 263"/>
              <a:gd name="T8" fmla="*/ 40 w 290"/>
              <a:gd name="T9" fmla="*/ 208 h 263"/>
              <a:gd name="T10" fmla="*/ 12 w 290"/>
              <a:gd name="T11" fmla="*/ 244 h 263"/>
              <a:gd name="T12" fmla="*/ 107 w 290"/>
              <a:gd name="T13" fmla="*/ 210 h 263"/>
              <a:gd name="T14" fmla="*/ 236 w 290"/>
              <a:gd name="T15" fmla="*/ 210 h 263"/>
              <a:gd name="T16" fmla="*/ 290 w 290"/>
              <a:gd name="T17" fmla="*/ 156 h 263"/>
              <a:gd name="T18" fmla="*/ 290 w 290"/>
              <a:gd name="T19" fmla="*/ 54 h 263"/>
              <a:gd name="T20" fmla="*/ 236 w 290"/>
              <a:gd name="T21"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 h="263">
                <a:moveTo>
                  <a:pt x="236" y="0"/>
                </a:moveTo>
                <a:cubicBezTo>
                  <a:pt x="54" y="0"/>
                  <a:pt x="54" y="0"/>
                  <a:pt x="54" y="0"/>
                </a:cubicBezTo>
                <a:cubicBezTo>
                  <a:pt x="24" y="0"/>
                  <a:pt x="0" y="24"/>
                  <a:pt x="0" y="54"/>
                </a:cubicBezTo>
                <a:cubicBezTo>
                  <a:pt x="0" y="156"/>
                  <a:pt x="0" y="156"/>
                  <a:pt x="0" y="156"/>
                </a:cubicBezTo>
                <a:cubicBezTo>
                  <a:pt x="0" y="181"/>
                  <a:pt x="17" y="202"/>
                  <a:pt x="40" y="208"/>
                </a:cubicBezTo>
                <a:cubicBezTo>
                  <a:pt x="36" y="219"/>
                  <a:pt x="28" y="231"/>
                  <a:pt x="12" y="244"/>
                </a:cubicBezTo>
                <a:cubicBezTo>
                  <a:pt x="1" y="252"/>
                  <a:pt x="56" y="263"/>
                  <a:pt x="107" y="210"/>
                </a:cubicBezTo>
                <a:cubicBezTo>
                  <a:pt x="236" y="210"/>
                  <a:pt x="236" y="210"/>
                  <a:pt x="236" y="210"/>
                </a:cubicBezTo>
                <a:cubicBezTo>
                  <a:pt x="266" y="210"/>
                  <a:pt x="290" y="186"/>
                  <a:pt x="290" y="156"/>
                </a:cubicBezTo>
                <a:cubicBezTo>
                  <a:pt x="290" y="54"/>
                  <a:pt x="290" y="54"/>
                  <a:pt x="290" y="54"/>
                </a:cubicBezTo>
                <a:cubicBezTo>
                  <a:pt x="290" y="24"/>
                  <a:pt x="266" y="0"/>
                  <a:pt x="236"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50"/>
          <p:cNvSpPr>
            <a:spLocks/>
          </p:cNvSpPr>
          <p:nvPr/>
        </p:nvSpPr>
        <p:spPr bwMode="auto">
          <a:xfrm>
            <a:off x="6416676" y="4238626"/>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51"/>
          <p:cNvSpPr>
            <a:spLocks/>
          </p:cNvSpPr>
          <p:nvPr/>
        </p:nvSpPr>
        <p:spPr bwMode="auto">
          <a:xfrm flipH="1">
            <a:off x="5856844" y="1874111"/>
            <a:ext cx="198438" cy="267087"/>
          </a:xfrm>
          <a:custGeom>
            <a:avLst/>
            <a:gdLst>
              <a:gd name="T0" fmla="*/ 72 w 143"/>
              <a:gd name="T1" fmla="*/ 0 h 287"/>
              <a:gd name="T2" fmla="*/ 1 w 143"/>
              <a:gd name="T3" fmla="*/ 71 h 287"/>
              <a:gd name="T4" fmla="*/ 1 w 143"/>
              <a:gd name="T5" fmla="*/ 71 h 287"/>
              <a:gd name="T6" fmla="*/ 0 w 143"/>
              <a:gd name="T7" fmla="*/ 71 h 287"/>
              <a:gd name="T8" fmla="*/ 1 w 143"/>
              <a:gd name="T9" fmla="*/ 240 h 287"/>
              <a:gd name="T10" fmla="*/ 1 w 143"/>
              <a:gd name="T11" fmla="*/ 240 h 287"/>
              <a:gd name="T12" fmla="*/ 19 w 143"/>
              <a:gd name="T13" fmla="*/ 239 h 287"/>
              <a:gd name="T14" fmla="*/ 19 w 143"/>
              <a:gd name="T15" fmla="*/ 71 h 287"/>
              <a:gd name="T16" fmla="*/ 72 w 143"/>
              <a:gd name="T17" fmla="*/ 18 h 287"/>
              <a:gd name="T18" fmla="*/ 125 w 143"/>
              <a:gd name="T19" fmla="*/ 71 h 287"/>
              <a:gd name="T20" fmla="*/ 125 w 143"/>
              <a:gd name="T21" fmla="*/ 115 h 287"/>
              <a:gd name="T22" fmla="*/ 125 w 143"/>
              <a:gd name="T23" fmla="*/ 115 h 287"/>
              <a:gd name="T24" fmla="*/ 125 w 143"/>
              <a:gd name="T25" fmla="*/ 236 h 287"/>
              <a:gd name="T26" fmla="*/ 125 w 143"/>
              <a:gd name="T27" fmla="*/ 236 h 287"/>
              <a:gd name="T28" fmla="*/ 125 w 143"/>
              <a:gd name="T29" fmla="*/ 236 h 287"/>
              <a:gd name="T30" fmla="*/ 125 w 143"/>
              <a:gd name="T31" fmla="*/ 237 h 287"/>
              <a:gd name="T32" fmla="*/ 125 w 143"/>
              <a:gd name="T33" fmla="*/ 238 h 287"/>
              <a:gd name="T34" fmla="*/ 125 w 143"/>
              <a:gd name="T35" fmla="*/ 238 h 287"/>
              <a:gd name="T36" fmla="*/ 125 w 143"/>
              <a:gd name="T37" fmla="*/ 238 h 287"/>
              <a:gd name="T38" fmla="*/ 125 w 143"/>
              <a:gd name="T39" fmla="*/ 239 h 287"/>
              <a:gd name="T40" fmla="*/ 125 w 143"/>
              <a:gd name="T41" fmla="*/ 238 h 287"/>
              <a:gd name="T42" fmla="*/ 93 w 143"/>
              <a:gd name="T43" fmla="*/ 269 h 287"/>
              <a:gd name="T44" fmla="*/ 60 w 143"/>
              <a:gd name="T45" fmla="*/ 238 h 287"/>
              <a:gd name="T46" fmla="*/ 60 w 143"/>
              <a:gd name="T47" fmla="*/ 239 h 287"/>
              <a:gd name="T48" fmla="*/ 60 w 143"/>
              <a:gd name="T49" fmla="*/ 237 h 287"/>
              <a:gd name="T50" fmla="*/ 60 w 143"/>
              <a:gd name="T51" fmla="*/ 237 h 287"/>
              <a:gd name="T52" fmla="*/ 60 w 143"/>
              <a:gd name="T53" fmla="*/ 237 h 287"/>
              <a:gd name="T54" fmla="*/ 60 w 143"/>
              <a:gd name="T55" fmla="*/ 236 h 287"/>
              <a:gd name="T56" fmla="*/ 60 w 143"/>
              <a:gd name="T57" fmla="*/ 91 h 287"/>
              <a:gd name="T58" fmla="*/ 42 w 143"/>
              <a:gd name="T59" fmla="*/ 91 h 287"/>
              <a:gd name="T60" fmla="*/ 42 w 143"/>
              <a:gd name="T61" fmla="*/ 236 h 287"/>
              <a:gd name="T62" fmla="*/ 42 w 143"/>
              <a:gd name="T63" fmla="*/ 237 h 287"/>
              <a:gd name="T64" fmla="*/ 42 w 143"/>
              <a:gd name="T65" fmla="*/ 237 h 287"/>
              <a:gd name="T66" fmla="*/ 42 w 143"/>
              <a:gd name="T67" fmla="*/ 239 h 287"/>
              <a:gd name="T68" fmla="*/ 42 w 143"/>
              <a:gd name="T69" fmla="*/ 239 h 287"/>
              <a:gd name="T70" fmla="*/ 93 w 143"/>
              <a:gd name="T71" fmla="*/ 287 h 287"/>
              <a:gd name="T72" fmla="*/ 143 w 143"/>
              <a:gd name="T73" fmla="*/ 239 h 287"/>
              <a:gd name="T74" fmla="*/ 143 w 143"/>
              <a:gd name="T75" fmla="*/ 239 h 287"/>
              <a:gd name="T76" fmla="*/ 143 w 143"/>
              <a:gd name="T77" fmla="*/ 238 h 287"/>
              <a:gd name="T78" fmla="*/ 143 w 143"/>
              <a:gd name="T79" fmla="*/ 237 h 287"/>
              <a:gd name="T80" fmla="*/ 143 w 143"/>
              <a:gd name="T81" fmla="*/ 236 h 287"/>
              <a:gd name="T82" fmla="*/ 143 w 143"/>
              <a:gd name="T83" fmla="*/ 150 h 287"/>
              <a:gd name="T84" fmla="*/ 143 w 143"/>
              <a:gd name="T85" fmla="*/ 150 h 287"/>
              <a:gd name="T86" fmla="*/ 143 w 143"/>
              <a:gd name="T87" fmla="*/ 71 h 287"/>
              <a:gd name="T88" fmla="*/ 143 w 143"/>
              <a:gd name="T89" fmla="*/ 71 h 287"/>
              <a:gd name="T90" fmla="*/ 143 w 143"/>
              <a:gd name="T91" fmla="*/ 71 h 287"/>
              <a:gd name="T92" fmla="*/ 72 w 143"/>
              <a:gd name="T9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3" h="287">
                <a:moveTo>
                  <a:pt x="72" y="0"/>
                </a:moveTo>
                <a:cubicBezTo>
                  <a:pt x="32" y="0"/>
                  <a:pt x="1" y="31"/>
                  <a:pt x="1" y="71"/>
                </a:cubicBezTo>
                <a:cubicBezTo>
                  <a:pt x="1" y="71"/>
                  <a:pt x="1" y="71"/>
                  <a:pt x="1" y="71"/>
                </a:cubicBezTo>
                <a:cubicBezTo>
                  <a:pt x="0" y="71"/>
                  <a:pt x="0" y="71"/>
                  <a:pt x="0" y="71"/>
                </a:cubicBezTo>
                <a:cubicBezTo>
                  <a:pt x="1" y="240"/>
                  <a:pt x="1" y="240"/>
                  <a:pt x="1" y="240"/>
                </a:cubicBezTo>
                <a:cubicBezTo>
                  <a:pt x="1" y="240"/>
                  <a:pt x="1" y="240"/>
                  <a:pt x="1" y="240"/>
                </a:cubicBezTo>
                <a:cubicBezTo>
                  <a:pt x="19" y="239"/>
                  <a:pt x="19" y="239"/>
                  <a:pt x="19" y="239"/>
                </a:cubicBezTo>
                <a:cubicBezTo>
                  <a:pt x="19" y="71"/>
                  <a:pt x="19" y="71"/>
                  <a:pt x="19" y="71"/>
                </a:cubicBezTo>
                <a:cubicBezTo>
                  <a:pt x="19" y="42"/>
                  <a:pt x="43" y="18"/>
                  <a:pt x="72" y="18"/>
                </a:cubicBezTo>
                <a:cubicBezTo>
                  <a:pt x="101" y="18"/>
                  <a:pt x="125" y="42"/>
                  <a:pt x="125" y="71"/>
                </a:cubicBezTo>
                <a:cubicBezTo>
                  <a:pt x="125" y="115"/>
                  <a:pt x="125" y="115"/>
                  <a:pt x="125" y="115"/>
                </a:cubicBezTo>
                <a:cubicBezTo>
                  <a:pt x="125" y="115"/>
                  <a:pt x="125" y="115"/>
                  <a:pt x="125" y="115"/>
                </a:cubicBezTo>
                <a:cubicBezTo>
                  <a:pt x="125" y="115"/>
                  <a:pt x="125" y="236"/>
                  <a:pt x="125" y="236"/>
                </a:cubicBezTo>
                <a:cubicBezTo>
                  <a:pt x="125" y="236"/>
                  <a:pt x="125" y="236"/>
                  <a:pt x="125" y="236"/>
                </a:cubicBezTo>
                <a:cubicBezTo>
                  <a:pt x="125" y="236"/>
                  <a:pt x="125" y="236"/>
                  <a:pt x="125" y="236"/>
                </a:cubicBezTo>
                <a:cubicBezTo>
                  <a:pt x="125" y="236"/>
                  <a:pt x="125" y="237"/>
                  <a:pt x="125" y="237"/>
                </a:cubicBezTo>
                <a:cubicBezTo>
                  <a:pt x="125" y="237"/>
                  <a:pt x="125" y="237"/>
                  <a:pt x="125" y="238"/>
                </a:cubicBezTo>
                <a:cubicBezTo>
                  <a:pt x="125" y="238"/>
                  <a:pt x="125" y="238"/>
                  <a:pt x="125" y="238"/>
                </a:cubicBezTo>
                <a:cubicBezTo>
                  <a:pt x="125" y="238"/>
                  <a:pt x="125" y="238"/>
                  <a:pt x="125" y="238"/>
                </a:cubicBezTo>
                <a:cubicBezTo>
                  <a:pt x="125" y="239"/>
                  <a:pt x="125" y="239"/>
                  <a:pt x="125" y="239"/>
                </a:cubicBezTo>
                <a:cubicBezTo>
                  <a:pt x="125" y="239"/>
                  <a:pt x="125" y="238"/>
                  <a:pt x="125" y="238"/>
                </a:cubicBezTo>
                <a:cubicBezTo>
                  <a:pt x="124" y="255"/>
                  <a:pt x="110" y="269"/>
                  <a:pt x="93" y="269"/>
                </a:cubicBezTo>
                <a:cubicBezTo>
                  <a:pt x="75" y="269"/>
                  <a:pt x="61" y="255"/>
                  <a:pt x="60" y="238"/>
                </a:cubicBezTo>
                <a:cubicBezTo>
                  <a:pt x="60" y="238"/>
                  <a:pt x="60" y="239"/>
                  <a:pt x="60" y="239"/>
                </a:cubicBezTo>
                <a:cubicBezTo>
                  <a:pt x="60" y="237"/>
                  <a:pt x="60" y="237"/>
                  <a:pt x="60" y="237"/>
                </a:cubicBezTo>
                <a:cubicBezTo>
                  <a:pt x="60" y="237"/>
                  <a:pt x="60" y="237"/>
                  <a:pt x="60" y="237"/>
                </a:cubicBezTo>
                <a:cubicBezTo>
                  <a:pt x="60" y="237"/>
                  <a:pt x="60" y="237"/>
                  <a:pt x="60" y="237"/>
                </a:cubicBezTo>
                <a:cubicBezTo>
                  <a:pt x="60" y="236"/>
                  <a:pt x="60" y="236"/>
                  <a:pt x="60" y="236"/>
                </a:cubicBezTo>
                <a:cubicBezTo>
                  <a:pt x="60" y="91"/>
                  <a:pt x="60" y="91"/>
                  <a:pt x="60" y="91"/>
                </a:cubicBezTo>
                <a:cubicBezTo>
                  <a:pt x="42" y="91"/>
                  <a:pt x="42" y="91"/>
                  <a:pt x="42" y="91"/>
                </a:cubicBezTo>
                <a:cubicBezTo>
                  <a:pt x="42" y="236"/>
                  <a:pt x="42" y="236"/>
                  <a:pt x="42" y="236"/>
                </a:cubicBezTo>
                <a:cubicBezTo>
                  <a:pt x="42" y="237"/>
                  <a:pt x="42" y="237"/>
                  <a:pt x="42" y="237"/>
                </a:cubicBezTo>
                <a:cubicBezTo>
                  <a:pt x="42" y="237"/>
                  <a:pt x="42" y="237"/>
                  <a:pt x="42" y="237"/>
                </a:cubicBezTo>
                <a:cubicBezTo>
                  <a:pt x="42" y="239"/>
                  <a:pt x="42" y="239"/>
                  <a:pt x="42" y="239"/>
                </a:cubicBezTo>
                <a:cubicBezTo>
                  <a:pt x="42" y="239"/>
                  <a:pt x="42" y="239"/>
                  <a:pt x="42" y="239"/>
                </a:cubicBezTo>
                <a:cubicBezTo>
                  <a:pt x="43" y="266"/>
                  <a:pt x="65" y="287"/>
                  <a:pt x="93" y="287"/>
                </a:cubicBezTo>
                <a:cubicBezTo>
                  <a:pt x="120" y="287"/>
                  <a:pt x="142" y="266"/>
                  <a:pt x="143" y="239"/>
                </a:cubicBezTo>
                <a:cubicBezTo>
                  <a:pt x="143" y="239"/>
                  <a:pt x="143" y="239"/>
                  <a:pt x="143" y="239"/>
                </a:cubicBezTo>
                <a:cubicBezTo>
                  <a:pt x="143" y="238"/>
                  <a:pt x="143" y="238"/>
                  <a:pt x="143" y="238"/>
                </a:cubicBezTo>
                <a:cubicBezTo>
                  <a:pt x="143" y="238"/>
                  <a:pt x="143" y="237"/>
                  <a:pt x="143" y="237"/>
                </a:cubicBezTo>
                <a:cubicBezTo>
                  <a:pt x="143" y="236"/>
                  <a:pt x="143" y="236"/>
                  <a:pt x="143" y="236"/>
                </a:cubicBezTo>
                <a:cubicBezTo>
                  <a:pt x="143" y="150"/>
                  <a:pt x="143" y="150"/>
                  <a:pt x="143" y="150"/>
                </a:cubicBezTo>
                <a:cubicBezTo>
                  <a:pt x="143" y="150"/>
                  <a:pt x="143" y="150"/>
                  <a:pt x="143" y="150"/>
                </a:cubicBezTo>
                <a:cubicBezTo>
                  <a:pt x="143" y="71"/>
                  <a:pt x="143" y="71"/>
                  <a:pt x="143" y="71"/>
                </a:cubicBezTo>
                <a:cubicBezTo>
                  <a:pt x="143" y="71"/>
                  <a:pt x="143" y="71"/>
                  <a:pt x="143" y="71"/>
                </a:cubicBezTo>
                <a:cubicBezTo>
                  <a:pt x="143" y="71"/>
                  <a:pt x="143" y="71"/>
                  <a:pt x="143" y="71"/>
                </a:cubicBezTo>
                <a:cubicBezTo>
                  <a:pt x="143" y="31"/>
                  <a:pt x="111" y="0"/>
                  <a:pt x="72" y="0"/>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08" name="组合 207"/>
          <p:cNvGrpSpPr/>
          <p:nvPr/>
        </p:nvGrpSpPr>
        <p:grpSpPr>
          <a:xfrm>
            <a:off x="6433460" y="3444794"/>
            <a:ext cx="541580" cy="287255"/>
            <a:chOff x="6213476" y="2982913"/>
            <a:chExt cx="627063" cy="255588"/>
          </a:xfrm>
        </p:grpSpPr>
        <p:sp>
          <p:nvSpPr>
            <p:cNvPr id="201" name="Freeform 152"/>
            <p:cNvSpPr>
              <a:spLocks noEditPoints="1"/>
            </p:cNvSpPr>
            <p:nvPr/>
          </p:nvSpPr>
          <p:spPr bwMode="auto">
            <a:xfrm>
              <a:off x="6213476" y="2982913"/>
              <a:ext cx="627063" cy="255588"/>
            </a:xfrm>
            <a:custGeom>
              <a:avLst/>
              <a:gdLst>
                <a:gd name="T0" fmla="*/ 395 w 395"/>
                <a:gd name="T1" fmla="*/ 47 h 161"/>
                <a:gd name="T2" fmla="*/ 366 w 395"/>
                <a:gd name="T3" fmla="*/ 39 h 161"/>
                <a:gd name="T4" fmla="*/ 366 w 395"/>
                <a:gd name="T5" fmla="*/ 0 h 161"/>
                <a:gd name="T6" fmla="*/ 0 w 395"/>
                <a:gd name="T7" fmla="*/ 0 h 161"/>
                <a:gd name="T8" fmla="*/ 0 w 395"/>
                <a:gd name="T9" fmla="*/ 161 h 161"/>
                <a:gd name="T10" fmla="*/ 366 w 395"/>
                <a:gd name="T11" fmla="*/ 161 h 161"/>
                <a:gd name="T12" fmla="*/ 366 w 395"/>
                <a:gd name="T13" fmla="*/ 120 h 161"/>
                <a:gd name="T14" fmla="*/ 395 w 395"/>
                <a:gd name="T15" fmla="*/ 112 h 161"/>
                <a:gd name="T16" fmla="*/ 395 w 395"/>
                <a:gd name="T17" fmla="*/ 47 h 161"/>
                <a:gd name="T18" fmla="*/ 332 w 395"/>
                <a:gd name="T19" fmla="*/ 133 h 161"/>
                <a:gd name="T20" fmla="*/ 35 w 395"/>
                <a:gd name="T21" fmla="*/ 133 h 161"/>
                <a:gd name="T22" fmla="*/ 35 w 395"/>
                <a:gd name="T23" fmla="*/ 26 h 161"/>
                <a:gd name="T24" fmla="*/ 332 w 395"/>
                <a:gd name="T25" fmla="*/ 26 h 161"/>
                <a:gd name="T26" fmla="*/ 332 w 395"/>
                <a:gd name="T27" fmla="*/ 13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5" h="161">
                  <a:moveTo>
                    <a:pt x="395" y="47"/>
                  </a:moveTo>
                  <a:lnTo>
                    <a:pt x="366" y="39"/>
                  </a:lnTo>
                  <a:lnTo>
                    <a:pt x="366" y="0"/>
                  </a:lnTo>
                  <a:lnTo>
                    <a:pt x="0" y="0"/>
                  </a:lnTo>
                  <a:lnTo>
                    <a:pt x="0" y="161"/>
                  </a:lnTo>
                  <a:lnTo>
                    <a:pt x="366" y="161"/>
                  </a:lnTo>
                  <a:lnTo>
                    <a:pt x="366" y="120"/>
                  </a:lnTo>
                  <a:lnTo>
                    <a:pt x="395" y="112"/>
                  </a:lnTo>
                  <a:lnTo>
                    <a:pt x="395" y="47"/>
                  </a:lnTo>
                  <a:close/>
                  <a:moveTo>
                    <a:pt x="332" y="133"/>
                  </a:moveTo>
                  <a:lnTo>
                    <a:pt x="35" y="133"/>
                  </a:lnTo>
                  <a:lnTo>
                    <a:pt x="35" y="26"/>
                  </a:lnTo>
                  <a:lnTo>
                    <a:pt x="332" y="26"/>
                  </a:lnTo>
                  <a:lnTo>
                    <a:pt x="332" y="133"/>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53"/>
            <p:cNvSpPr>
              <a:spLocks/>
            </p:cNvSpPr>
            <p:nvPr/>
          </p:nvSpPr>
          <p:spPr bwMode="auto">
            <a:xfrm>
              <a:off x="6305551" y="3052763"/>
              <a:ext cx="309563" cy="114300"/>
            </a:xfrm>
            <a:custGeom>
              <a:avLst/>
              <a:gdLst>
                <a:gd name="T0" fmla="*/ 91 w 195"/>
                <a:gd name="T1" fmla="*/ 0 h 72"/>
                <a:gd name="T2" fmla="*/ 0 w 195"/>
                <a:gd name="T3" fmla="*/ 0 h 72"/>
                <a:gd name="T4" fmla="*/ 0 w 195"/>
                <a:gd name="T5" fmla="*/ 72 h 72"/>
                <a:gd name="T6" fmla="*/ 195 w 195"/>
                <a:gd name="T7" fmla="*/ 72 h 72"/>
                <a:gd name="T8" fmla="*/ 91 w 195"/>
                <a:gd name="T9" fmla="*/ 0 h 72"/>
              </a:gdLst>
              <a:ahLst/>
              <a:cxnLst>
                <a:cxn ang="0">
                  <a:pos x="T0" y="T1"/>
                </a:cxn>
                <a:cxn ang="0">
                  <a:pos x="T2" y="T3"/>
                </a:cxn>
                <a:cxn ang="0">
                  <a:pos x="T4" y="T5"/>
                </a:cxn>
                <a:cxn ang="0">
                  <a:pos x="T6" y="T7"/>
                </a:cxn>
                <a:cxn ang="0">
                  <a:pos x="T8" y="T9"/>
                </a:cxn>
              </a:cxnLst>
              <a:rect l="0" t="0" r="r" b="b"/>
              <a:pathLst>
                <a:path w="195" h="72">
                  <a:moveTo>
                    <a:pt x="91" y="0"/>
                  </a:moveTo>
                  <a:lnTo>
                    <a:pt x="0" y="0"/>
                  </a:lnTo>
                  <a:lnTo>
                    <a:pt x="0" y="72"/>
                  </a:lnTo>
                  <a:lnTo>
                    <a:pt x="195" y="72"/>
                  </a:lnTo>
                  <a:lnTo>
                    <a:pt x="91" y="0"/>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3" name="Freeform 154"/>
          <p:cNvSpPr>
            <a:spLocks/>
          </p:cNvSpPr>
          <p:nvPr/>
        </p:nvSpPr>
        <p:spPr bwMode="auto">
          <a:xfrm>
            <a:off x="6459579" y="3880116"/>
            <a:ext cx="272655" cy="275310"/>
          </a:xfrm>
          <a:custGeom>
            <a:avLst/>
            <a:gdLst>
              <a:gd name="T0" fmla="*/ 273 w 398"/>
              <a:gd name="T1" fmla="*/ 185 h 305"/>
              <a:gd name="T2" fmla="*/ 398 w 398"/>
              <a:gd name="T3" fmla="*/ 122 h 305"/>
              <a:gd name="T4" fmla="*/ 242 w 398"/>
              <a:gd name="T5" fmla="*/ 122 h 305"/>
              <a:gd name="T6" fmla="*/ 198 w 398"/>
              <a:gd name="T7" fmla="*/ 0 h 305"/>
              <a:gd name="T8" fmla="*/ 156 w 398"/>
              <a:gd name="T9" fmla="*/ 122 h 305"/>
              <a:gd name="T10" fmla="*/ 0 w 398"/>
              <a:gd name="T11" fmla="*/ 122 h 305"/>
              <a:gd name="T12" fmla="*/ 127 w 398"/>
              <a:gd name="T13" fmla="*/ 185 h 305"/>
              <a:gd name="T14" fmla="*/ 79 w 398"/>
              <a:gd name="T15" fmla="*/ 305 h 305"/>
              <a:gd name="T16" fmla="*/ 200 w 398"/>
              <a:gd name="T17" fmla="*/ 226 h 305"/>
              <a:gd name="T18" fmla="*/ 325 w 398"/>
              <a:gd name="T19" fmla="*/ 305 h 305"/>
              <a:gd name="T20" fmla="*/ 273 w 398"/>
              <a:gd name="T21" fmla="*/ 18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05">
                <a:moveTo>
                  <a:pt x="273" y="185"/>
                </a:moveTo>
                <a:lnTo>
                  <a:pt x="398" y="122"/>
                </a:lnTo>
                <a:lnTo>
                  <a:pt x="242" y="122"/>
                </a:lnTo>
                <a:lnTo>
                  <a:pt x="198" y="0"/>
                </a:lnTo>
                <a:lnTo>
                  <a:pt x="156" y="122"/>
                </a:lnTo>
                <a:lnTo>
                  <a:pt x="0" y="122"/>
                </a:lnTo>
                <a:lnTo>
                  <a:pt x="127" y="185"/>
                </a:lnTo>
                <a:lnTo>
                  <a:pt x="79" y="305"/>
                </a:lnTo>
                <a:lnTo>
                  <a:pt x="200" y="226"/>
                </a:lnTo>
                <a:lnTo>
                  <a:pt x="325" y="305"/>
                </a:lnTo>
                <a:lnTo>
                  <a:pt x="273" y="185"/>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55"/>
          <p:cNvSpPr>
            <a:spLocks noEditPoints="1"/>
          </p:cNvSpPr>
          <p:nvPr/>
        </p:nvSpPr>
        <p:spPr bwMode="auto">
          <a:xfrm>
            <a:off x="6242250" y="3146962"/>
            <a:ext cx="251169" cy="142272"/>
          </a:xfrm>
          <a:custGeom>
            <a:avLst/>
            <a:gdLst>
              <a:gd name="T0" fmla="*/ 18 w 287"/>
              <a:gd name="T1" fmla="*/ 177 h 219"/>
              <a:gd name="T2" fmla="*/ 69 w 287"/>
              <a:gd name="T3" fmla="*/ 108 h 219"/>
              <a:gd name="T4" fmla="*/ 26 w 287"/>
              <a:gd name="T5" fmla="*/ 57 h 219"/>
              <a:gd name="T6" fmla="*/ 26 w 287"/>
              <a:gd name="T7" fmla="*/ 51 h 219"/>
              <a:gd name="T8" fmla="*/ 78 w 287"/>
              <a:gd name="T9" fmla="*/ 0 h 219"/>
              <a:gd name="T10" fmla="*/ 132 w 287"/>
              <a:gd name="T11" fmla="*/ 67 h 219"/>
              <a:gd name="T12" fmla="*/ 132 w 287"/>
              <a:gd name="T13" fmla="*/ 75 h 219"/>
              <a:gd name="T14" fmla="*/ 95 w 287"/>
              <a:gd name="T15" fmla="*/ 186 h 219"/>
              <a:gd name="T16" fmla="*/ 24 w 287"/>
              <a:gd name="T17" fmla="*/ 219 h 219"/>
              <a:gd name="T18" fmla="*/ 0 w 287"/>
              <a:gd name="T19" fmla="*/ 197 h 219"/>
              <a:gd name="T20" fmla="*/ 18 w 287"/>
              <a:gd name="T21" fmla="*/ 177 h 219"/>
              <a:gd name="T22" fmla="*/ 173 w 287"/>
              <a:gd name="T23" fmla="*/ 177 h 219"/>
              <a:gd name="T24" fmla="*/ 224 w 287"/>
              <a:gd name="T25" fmla="*/ 108 h 219"/>
              <a:gd name="T26" fmla="*/ 181 w 287"/>
              <a:gd name="T27" fmla="*/ 57 h 219"/>
              <a:gd name="T28" fmla="*/ 181 w 287"/>
              <a:gd name="T29" fmla="*/ 51 h 219"/>
              <a:gd name="T30" fmla="*/ 233 w 287"/>
              <a:gd name="T31" fmla="*/ 0 h 219"/>
              <a:gd name="T32" fmla="*/ 287 w 287"/>
              <a:gd name="T33" fmla="*/ 67 h 219"/>
              <a:gd name="T34" fmla="*/ 287 w 287"/>
              <a:gd name="T35" fmla="*/ 75 h 219"/>
              <a:gd name="T36" fmla="*/ 249 w 287"/>
              <a:gd name="T37" fmla="*/ 186 h 219"/>
              <a:gd name="T38" fmla="*/ 178 w 287"/>
              <a:gd name="T39" fmla="*/ 219 h 219"/>
              <a:gd name="T40" fmla="*/ 154 w 287"/>
              <a:gd name="T41" fmla="*/ 197 h 219"/>
              <a:gd name="T42" fmla="*/ 173 w 287"/>
              <a:gd name="T43" fmla="*/ 17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219">
                <a:moveTo>
                  <a:pt x="18" y="177"/>
                </a:moveTo>
                <a:cubicBezTo>
                  <a:pt x="53" y="166"/>
                  <a:pt x="71" y="143"/>
                  <a:pt x="69" y="108"/>
                </a:cubicBezTo>
                <a:cubicBezTo>
                  <a:pt x="47" y="103"/>
                  <a:pt x="26" y="85"/>
                  <a:pt x="26" y="57"/>
                </a:cubicBezTo>
                <a:cubicBezTo>
                  <a:pt x="26" y="51"/>
                  <a:pt x="26" y="51"/>
                  <a:pt x="26" y="51"/>
                </a:cubicBezTo>
                <a:cubicBezTo>
                  <a:pt x="26" y="22"/>
                  <a:pt x="46" y="0"/>
                  <a:pt x="78" y="0"/>
                </a:cubicBezTo>
                <a:cubicBezTo>
                  <a:pt x="111" y="0"/>
                  <a:pt x="132" y="26"/>
                  <a:pt x="132" y="67"/>
                </a:cubicBezTo>
                <a:cubicBezTo>
                  <a:pt x="132" y="75"/>
                  <a:pt x="132" y="75"/>
                  <a:pt x="132" y="75"/>
                </a:cubicBezTo>
                <a:cubicBezTo>
                  <a:pt x="132" y="127"/>
                  <a:pt x="119" y="162"/>
                  <a:pt x="95" y="186"/>
                </a:cubicBezTo>
                <a:cubicBezTo>
                  <a:pt x="75" y="206"/>
                  <a:pt x="45" y="219"/>
                  <a:pt x="24" y="219"/>
                </a:cubicBezTo>
                <a:cubicBezTo>
                  <a:pt x="8" y="219"/>
                  <a:pt x="0" y="210"/>
                  <a:pt x="0" y="197"/>
                </a:cubicBezTo>
                <a:cubicBezTo>
                  <a:pt x="0" y="187"/>
                  <a:pt x="8" y="180"/>
                  <a:pt x="18" y="177"/>
                </a:cubicBezTo>
                <a:moveTo>
                  <a:pt x="173" y="177"/>
                </a:moveTo>
                <a:cubicBezTo>
                  <a:pt x="208" y="166"/>
                  <a:pt x="226" y="143"/>
                  <a:pt x="224" y="108"/>
                </a:cubicBezTo>
                <a:cubicBezTo>
                  <a:pt x="202" y="103"/>
                  <a:pt x="181" y="85"/>
                  <a:pt x="181" y="57"/>
                </a:cubicBezTo>
                <a:cubicBezTo>
                  <a:pt x="181" y="51"/>
                  <a:pt x="181" y="51"/>
                  <a:pt x="181" y="51"/>
                </a:cubicBezTo>
                <a:cubicBezTo>
                  <a:pt x="181" y="22"/>
                  <a:pt x="202" y="0"/>
                  <a:pt x="233" y="0"/>
                </a:cubicBezTo>
                <a:cubicBezTo>
                  <a:pt x="266" y="0"/>
                  <a:pt x="287" y="26"/>
                  <a:pt x="287" y="67"/>
                </a:cubicBezTo>
                <a:cubicBezTo>
                  <a:pt x="287" y="75"/>
                  <a:pt x="287" y="75"/>
                  <a:pt x="287" y="75"/>
                </a:cubicBezTo>
                <a:cubicBezTo>
                  <a:pt x="287" y="127"/>
                  <a:pt x="274" y="162"/>
                  <a:pt x="249" y="186"/>
                </a:cubicBezTo>
                <a:cubicBezTo>
                  <a:pt x="230" y="206"/>
                  <a:pt x="200" y="219"/>
                  <a:pt x="178" y="219"/>
                </a:cubicBezTo>
                <a:cubicBezTo>
                  <a:pt x="162" y="219"/>
                  <a:pt x="154" y="210"/>
                  <a:pt x="154" y="197"/>
                </a:cubicBezTo>
                <a:cubicBezTo>
                  <a:pt x="154" y="187"/>
                  <a:pt x="162" y="180"/>
                  <a:pt x="173" y="177"/>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09" name="组合 208"/>
          <p:cNvGrpSpPr/>
          <p:nvPr/>
        </p:nvGrpSpPr>
        <p:grpSpPr>
          <a:xfrm>
            <a:off x="5956280" y="3405590"/>
            <a:ext cx="330199" cy="204788"/>
            <a:chOff x="6213476" y="1014413"/>
            <a:chExt cx="628651" cy="312738"/>
          </a:xfrm>
        </p:grpSpPr>
        <p:sp>
          <p:nvSpPr>
            <p:cNvPr id="205" name="Freeform 156"/>
            <p:cNvSpPr>
              <a:spLocks/>
            </p:cNvSpPr>
            <p:nvPr/>
          </p:nvSpPr>
          <p:spPr bwMode="auto">
            <a:xfrm>
              <a:off x="6213476" y="1014413"/>
              <a:ext cx="515938" cy="312738"/>
            </a:xfrm>
            <a:custGeom>
              <a:avLst/>
              <a:gdLst>
                <a:gd name="T0" fmla="*/ 157 w 236"/>
                <a:gd name="T1" fmla="*/ 163 h 186"/>
                <a:gd name="T2" fmla="*/ 171 w 236"/>
                <a:gd name="T3" fmla="*/ 149 h 186"/>
                <a:gd name="T4" fmla="*/ 186 w 236"/>
                <a:gd name="T5" fmla="*/ 134 h 186"/>
                <a:gd name="T6" fmla="*/ 171 w 236"/>
                <a:gd name="T7" fmla="*/ 118 h 186"/>
                <a:gd name="T8" fmla="*/ 157 w 236"/>
                <a:gd name="T9" fmla="*/ 105 h 186"/>
                <a:gd name="T10" fmla="*/ 171 w 236"/>
                <a:gd name="T11" fmla="*/ 91 h 186"/>
                <a:gd name="T12" fmla="*/ 194 w 236"/>
                <a:gd name="T13" fmla="*/ 68 h 186"/>
                <a:gd name="T14" fmla="*/ 207 w 236"/>
                <a:gd name="T15" fmla="*/ 55 h 186"/>
                <a:gd name="T16" fmla="*/ 220 w 236"/>
                <a:gd name="T17" fmla="*/ 68 h 186"/>
                <a:gd name="T18" fmla="*/ 236 w 236"/>
                <a:gd name="T19" fmla="*/ 84 h 186"/>
                <a:gd name="T20" fmla="*/ 236 w 236"/>
                <a:gd name="T21" fmla="*/ 84 h 186"/>
                <a:gd name="T22" fmla="*/ 236 w 236"/>
                <a:gd name="T23" fmla="*/ 30 h 186"/>
                <a:gd name="T24" fmla="*/ 229 w 236"/>
                <a:gd name="T25" fmla="*/ 23 h 186"/>
                <a:gd name="T26" fmla="*/ 100 w 236"/>
                <a:gd name="T27" fmla="*/ 23 h 186"/>
                <a:gd name="T28" fmla="*/ 92 w 236"/>
                <a:gd name="T29" fmla="*/ 7 h 186"/>
                <a:gd name="T30" fmla="*/ 81 w 236"/>
                <a:gd name="T31" fmla="*/ 0 h 186"/>
                <a:gd name="T32" fmla="*/ 37 w 236"/>
                <a:gd name="T33" fmla="*/ 0 h 186"/>
                <a:gd name="T34" fmla="*/ 26 w 236"/>
                <a:gd name="T35" fmla="*/ 7 h 186"/>
                <a:gd name="T36" fmla="*/ 18 w 236"/>
                <a:gd name="T37" fmla="*/ 23 h 186"/>
                <a:gd name="T38" fmla="*/ 7 w 236"/>
                <a:gd name="T39" fmla="*/ 23 h 186"/>
                <a:gd name="T40" fmla="*/ 0 w 236"/>
                <a:gd name="T41" fmla="*/ 30 h 186"/>
                <a:gd name="T42" fmla="*/ 0 w 236"/>
                <a:gd name="T43" fmla="*/ 179 h 186"/>
                <a:gd name="T44" fmla="*/ 7 w 236"/>
                <a:gd name="T45" fmla="*/ 186 h 186"/>
                <a:gd name="T46" fmla="*/ 181 w 236"/>
                <a:gd name="T47" fmla="*/ 186 h 186"/>
                <a:gd name="T48" fmla="*/ 171 w 236"/>
                <a:gd name="T49" fmla="*/ 176 h 186"/>
                <a:gd name="T50" fmla="*/ 157 w 236"/>
                <a:gd name="T51" fmla="*/ 16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86">
                  <a:moveTo>
                    <a:pt x="157" y="163"/>
                  </a:moveTo>
                  <a:cubicBezTo>
                    <a:pt x="171" y="149"/>
                    <a:pt x="171" y="149"/>
                    <a:pt x="171" y="149"/>
                  </a:cubicBezTo>
                  <a:cubicBezTo>
                    <a:pt x="186" y="134"/>
                    <a:pt x="186" y="134"/>
                    <a:pt x="186" y="134"/>
                  </a:cubicBezTo>
                  <a:cubicBezTo>
                    <a:pt x="171" y="118"/>
                    <a:pt x="171" y="118"/>
                    <a:pt x="171" y="118"/>
                  </a:cubicBezTo>
                  <a:cubicBezTo>
                    <a:pt x="157" y="105"/>
                    <a:pt x="157" y="105"/>
                    <a:pt x="157" y="105"/>
                  </a:cubicBezTo>
                  <a:cubicBezTo>
                    <a:pt x="171" y="91"/>
                    <a:pt x="171" y="91"/>
                    <a:pt x="171" y="91"/>
                  </a:cubicBezTo>
                  <a:cubicBezTo>
                    <a:pt x="194" y="68"/>
                    <a:pt x="194" y="68"/>
                    <a:pt x="194" y="68"/>
                  </a:cubicBezTo>
                  <a:cubicBezTo>
                    <a:pt x="207" y="55"/>
                    <a:pt x="207" y="55"/>
                    <a:pt x="207" y="55"/>
                  </a:cubicBezTo>
                  <a:cubicBezTo>
                    <a:pt x="220" y="68"/>
                    <a:pt x="220" y="68"/>
                    <a:pt x="220" y="68"/>
                  </a:cubicBezTo>
                  <a:cubicBezTo>
                    <a:pt x="236" y="84"/>
                    <a:pt x="236" y="84"/>
                    <a:pt x="236" y="84"/>
                  </a:cubicBezTo>
                  <a:cubicBezTo>
                    <a:pt x="236" y="84"/>
                    <a:pt x="236" y="84"/>
                    <a:pt x="236" y="84"/>
                  </a:cubicBezTo>
                  <a:cubicBezTo>
                    <a:pt x="236" y="30"/>
                    <a:pt x="236" y="30"/>
                    <a:pt x="236" y="30"/>
                  </a:cubicBezTo>
                  <a:cubicBezTo>
                    <a:pt x="236" y="27"/>
                    <a:pt x="233" y="23"/>
                    <a:pt x="229" y="23"/>
                  </a:cubicBezTo>
                  <a:cubicBezTo>
                    <a:pt x="100" y="23"/>
                    <a:pt x="100" y="23"/>
                    <a:pt x="100" y="23"/>
                  </a:cubicBezTo>
                  <a:cubicBezTo>
                    <a:pt x="92" y="7"/>
                    <a:pt x="92" y="7"/>
                    <a:pt x="92" y="7"/>
                  </a:cubicBezTo>
                  <a:cubicBezTo>
                    <a:pt x="90" y="3"/>
                    <a:pt x="85" y="0"/>
                    <a:pt x="81" y="0"/>
                  </a:cubicBezTo>
                  <a:cubicBezTo>
                    <a:pt x="37" y="0"/>
                    <a:pt x="37" y="0"/>
                    <a:pt x="37" y="0"/>
                  </a:cubicBezTo>
                  <a:cubicBezTo>
                    <a:pt x="33" y="0"/>
                    <a:pt x="28" y="3"/>
                    <a:pt x="26" y="7"/>
                  </a:cubicBezTo>
                  <a:cubicBezTo>
                    <a:pt x="18" y="23"/>
                    <a:pt x="18" y="23"/>
                    <a:pt x="18" y="23"/>
                  </a:cubicBezTo>
                  <a:cubicBezTo>
                    <a:pt x="7" y="23"/>
                    <a:pt x="7" y="23"/>
                    <a:pt x="7" y="23"/>
                  </a:cubicBezTo>
                  <a:cubicBezTo>
                    <a:pt x="4" y="23"/>
                    <a:pt x="0" y="27"/>
                    <a:pt x="0" y="30"/>
                  </a:cubicBezTo>
                  <a:cubicBezTo>
                    <a:pt x="0" y="179"/>
                    <a:pt x="0" y="179"/>
                    <a:pt x="0" y="179"/>
                  </a:cubicBezTo>
                  <a:cubicBezTo>
                    <a:pt x="0" y="183"/>
                    <a:pt x="4" y="186"/>
                    <a:pt x="7" y="186"/>
                  </a:cubicBezTo>
                  <a:cubicBezTo>
                    <a:pt x="181" y="186"/>
                    <a:pt x="181" y="186"/>
                    <a:pt x="181" y="186"/>
                  </a:cubicBezTo>
                  <a:cubicBezTo>
                    <a:pt x="171" y="176"/>
                    <a:pt x="171" y="176"/>
                    <a:pt x="171" y="176"/>
                  </a:cubicBezTo>
                  <a:lnTo>
                    <a:pt x="157" y="163"/>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57"/>
            <p:cNvSpPr>
              <a:spLocks/>
            </p:cNvSpPr>
            <p:nvPr/>
          </p:nvSpPr>
          <p:spPr bwMode="auto">
            <a:xfrm>
              <a:off x="6615114" y="1152526"/>
              <a:ext cx="227013" cy="174625"/>
            </a:xfrm>
            <a:custGeom>
              <a:avLst/>
              <a:gdLst>
                <a:gd name="T0" fmla="*/ 143 w 143"/>
                <a:gd name="T1" fmla="*/ 86 h 110"/>
                <a:gd name="T2" fmla="*/ 103 w 143"/>
                <a:gd name="T3" fmla="*/ 55 h 110"/>
                <a:gd name="T4" fmla="*/ 143 w 143"/>
                <a:gd name="T5" fmla="*/ 24 h 110"/>
                <a:gd name="T6" fmla="*/ 112 w 143"/>
                <a:gd name="T7" fmla="*/ 0 h 110"/>
                <a:gd name="T8" fmla="*/ 72 w 143"/>
                <a:gd name="T9" fmla="*/ 31 h 110"/>
                <a:gd name="T10" fmla="*/ 32 w 143"/>
                <a:gd name="T11" fmla="*/ 0 h 110"/>
                <a:gd name="T12" fmla="*/ 0 w 143"/>
                <a:gd name="T13" fmla="*/ 24 h 110"/>
                <a:gd name="T14" fmla="*/ 40 w 143"/>
                <a:gd name="T15" fmla="*/ 55 h 110"/>
                <a:gd name="T16" fmla="*/ 0 w 143"/>
                <a:gd name="T17" fmla="*/ 86 h 110"/>
                <a:gd name="T18" fmla="*/ 32 w 143"/>
                <a:gd name="T19" fmla="*/ 110 h 110"/>
                <a:gd name="T20" fmla="*/ 72 w 143"/>
                <a:gd name="T21" fmla="*/ 79 h 110"/>
                <a:gd name="T22" fmla="*/ 112 w 143"/>
                <a:gd name="T23" fmla="*/ 110 h 110"/>
                <a:gd name="T24" fmla="*/ 143 w 143"/>
                <a:gd name="T25" fmla="*/ 8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10">
                  <a:moveTo>
                    <a:pt x="143" y="86"/>
                  </a:moveTo>
                  <a:lnTo>
                    <a:pt x="103" y="55"/>
                  </a:lnTo>
                  <a:lnTo>
                    <a:pt x="143" y="24"/>
                  </a:lnTo>
                  <a:lnTo>
                    <a:pt x="112" y="0"/>
                  </a:lnTo>
                  <a:lnTo>
                    <a:pt x="72" y="31"/>
                  </a:lnTo>
                  <a:lnTo>
                    <a:pt x="32" y="0"/>
                  </a:lnTo>
                  <a:lnTo>
                    <a:pt x="0" y="24"/>
                  </a:lnTo>
                  <a:lnTo>
                    <a:pt x="40" y="55"/>
                  </a:lnTo>
                  <a:lnTo>
                    <a:pt x="0" y="86"/>
                  </a:lnTo>
                  <a:lnTo>
                    <a:pt x="32" y="110"/>
                  </a:lnTo>
                  <a:lnTo>
                    <a:pt x="72" y="79"/>
                  </a:lnTo>
                  <a:lnTo>
                    <a:pt x="112" y="110"/>
                  </a:lnTo>
                  <a:lnTo>
                    <a:pt x="143" y="86"/>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7" name="Freeform 158"/>
          <p:cNvSpPr>
            <a:spLocks/>
          </p:cNvSpPr>
          <p:nvPr/>
        </p:nvSpPr>
        <p:spPr bwMode="auto">
          <a:xfrm>
            <a:off x="5693634" y="3604023"/>
            <a:ext cx="161132" cy="245565"/>
          </a:xfrm>
          <a:custGeom>
            <a:avLst/>
            <a:gdLst>
              <a:gd name="T0" fmla="*/ 51 w 151"/>
              <a:gd name="T1" fmla="*/ 78 h 232"/>
              <a:gd name="T2" fmla="*/ 0 w 151"/>
              <a:gd name="T3" fmla="*/ 78 h 232"/>
              <a:gd name="T4" fmla="*/ 0 w 151"/>
              <a:gd name="T5" fmla="*/ 155 h 232"/>
              <a:gd name="T6" fmla="*/ 51 w 151"/>
              <a:gd name="T7" fmla="*/ 155 h 232"/>
              <a:gd name="T8" fmla="*/ 151 w 151"/>
              <a:gd name="T9" fmla="*/ 232 h 232"/>
              <a:gd name="T10" fmla="*/ 151 w 151"/>
              <a:gd name="T11" fmla="*/ 0 h 232"/>
              <a:gd name="T12" fmla="*/ 51 w 151"/>
              <a:gd name="T13" fmla="*/ 78 h 232"/>
              <a:gd name="T14" fmla="*/ 51 w 151"/>
              <a:gd name="T15" fmla="*/ 78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32">
                <a:moveTo>
                  <a:pt x="51" y="78"/>
                </a:moveTo>
                <a:lnTo>
                  <a:pt x="0" y="78"/>
                </a:lnTo>
                <a:lnTo>
                  <a:pt x="0" y="155"/>
                </a:lnTo>
                <a:lnTo>
                  <a:pt x="51" y="155"/>
                </a:lnTo>
                <a:lnTo>
                  <a:pt x="151" y="232"/>
                </a:lnTo>
                <a:lnTo>
                  <a:pt x="151" y="0"/>
                </a:lnTo>
                <a:lnTo>
                  <a:pt x="51" y="78"/>
                </a:lnTo>
                <a:lnTo>
                  <a:pt x="51" y="78"/>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162"/>
          <p:cNvSpPr>
            <a:spLocks/>
          </p:cNvSpPr>
          <p:nvPr/>
        </p:nvSpPr>
        <p:spPr bwMode="auto">
          <a:xfrm rot="3300000">
            <a:off x="6237508" y="4931139"/>
            <a:ext cx="342975" cy="377032"/>
          </a:xfrm>
          <a:custGeom>
            <a:avLst/>
            <a:gdLst>
              <a:gd name="T0" fmla="*/ 460 w 460"/>
              <a:gd name="T1" fmla="*/ 0 h 688"/>
              <a:gd name="T2" fmla="*/ 67 w 460"/>
              <a:gd name="T3" fmla="*/ 363 h 688"/>
              <a:gd name="T4" fmla="*/ 201 w 460"/>
              <a:gd name="T5" fmla="*/ 363 h 688"/>
              <a:gd name="T6" fmla="*/ 0 w 460"/>
              <a:gd name="T7" fmla="*/ 688 h 688"/>
              <a:gd name="T8" fmla="*/ 431 w 460"/>
              <a:gd name="T9" fmla="*/ 287 h 688"/>
              <a:gd name="T10" fmla="*/ 297 w 460"/>
              <a:gd name="T11" fmla="*/ 287 h 688"/>
              <a:gd name="T12" fmla="*/ 460 w 460"/>
              <a:gd name="T13" fmla="*/ 0 h 688"/>
            </a:gdLst>
            <a:ahLst/>
            <a:cxnLst>
              <a:cxn ang="0">
                <a:pos x="T0" y="T1"/>
              </a:cxn>
              <a:cxn ang="0">
                <a:pos x="T2" y="T3"/>
              </a:cxn>
              <a:cxn ang="0">
                <a:pos x="T4" y="T5"/>
              </a:cxn>
              <a:cxn ang="0">
                <a:pos x="T6" y="T7"/>
              </a:cxn>
              <a:cxn ang="0">
                <a:pos x="T8" y="T9"/>
              </a:cxn>
              <a:cxn ang="0">
                <a:pos x="T10" y="T11"/>
              </a:cxn>
              <a:cxn ang="0">
                <a:pos x="T12" y="T13"/>
              </a:cxn>
            </a:cxnLst>
            <a:rect l="0" t="0" r="r" b="b"/>
            <a:pathLst>
              <a:path w="460" h="688">
                <a:moveTo>
                  <a:pt x="460" y="0"/>
                </a:moveTo>
                <a:lnTo>
                  <a:pt x="67" y="363"/>
                </a:lnTo>
                <a:lnTo>
                  <a:pt x="201" y="363"/>
                </a:lnTo>
                <a:lnTo>
                  <a:pt x="0" y="688"/>
                </a:lnTo>
                <a:lnTo>
                  <a:pt x="431" y="287"/>
                </a:lnTo>
                <a:lnTo>
                  <a:pt x="297" y="287"/>
                </a:lnTo>
                <a:lnTo>
                  <a:pt x="4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28" name="组合 227"/>
          <p:cNvGrpSpPr/>
          <p:nvPr/>
        </p:nvGrpSpPr>
        <p:grpSpPr>
          <a:xfrm>
            <a:off x="5559868" y="5285744"/>
            <a:ext cx="1053939" cy="638177"/>
            <a:chOff x="5559868" y="5285744"/>
            <a:chExt cx="1053939" cy="638177"/>
          </a:xfrm>
        </p:grpSpPr>
        <p:sp>
          <p:nvSpPr>
            <p:cNvPr id="173" name="Rectangle 145"/>
            <p:cNvSpPr>
              <a:spLocks noChangeArrowheads="1"/>
            </p:cNvSpPr>
            <p:nvPr/>
          </p:nvSpPr>
          <p:spPr bwMode="auto">
            <a:xfrm>
              <a:off x="5559868" y="5285744"/>
              <a:ext cx="1053939" cy="228029"/>
            </a:xfrm>
            <a:prstGeom prst="round2SameRect">
              <a:avLst>
                <a:gd name="adj1" fmla="val 0"/>
                <a:gd name="adj2"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Rectangle 146"/>
            <p:cNvSpPr>
              <a:spLocks noChangeArrowheads="1"/>
            </p:cNvSpPr>
            <p:nvPr/>
          </p:nvSpPr>
          <p:spPr bwMode="auto">
            <a:xfrm flipV="1">
              <a:off x="5815476" y="5700083"/>
              <a:ext cx="516270" cy="223838"/>
            </a:xfrm>
            <a:prstGeom prst="round2SameRect">
              <a:avLst>
                <a:gd name="adj1" fmla="val 50000"/>
                <a:gd name="adj2" fmla="val 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Rectangle 145"/>
            <p:cNvSpPr>
              <a:spLocks noChangeArrowheads="1"/>
            </p:cNvSpPr>
            <p:nvPr/>
          </p:nvSpPr>
          <p:spPr bwMode="auto">
            <a:xfrm>
              <a:off x="5668601" y="5537790"/>
              <a:ext cx="836472" cy="138276"/>
            </a:xfrm>
            <a:prstGeom prst="round2SameRect">
              <a:avLst>
                <a:gd name="adj1" fmla="val 0"/>
                <a:gd name="adj2"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1" name="组合 330"/>
          <p:cNvGrpSpPr/>
          <p:nvPr/>
        </p:nvGrpSpPr>
        <p:grpSpPr>
          <a:xfrm>
            <a:off x="667815" y="2313461"/>
            <a:ext cx="3385023" cy="1166103"/>
            <a:chOff x="667815" y="2313461"/>
            <a:chExt cx="3385023" cy="1166103"/>
          </a:xfrm>
        </p:grpSpPr>
        <p:sp>
          <p:nvSpPr>
            <p:cNvPr id="220" name="文本框 219"/>
            <p:cNvSpPr txBox="1"/>
            <p:nvPr/>
          </p:nvSpPr>
          <p:spPr>
            <a:xfrm>
              <a:off x="1275785" y="2313461"/>
              <a:ext cx="2777053" cy="523220"/>
            </a:xfrm>
            <a:prstGeom prst="rect">
              <a:avLst/>
            </a:prstGeom>
            <a:noFill/>
          </p:spPr>
          <p:txBody>
            <a:bodyPr wrap="square" rtlCol="0">
              <a:spAutoFit/>
            </a:bodyPr>
            <a:lstStyle/>
            <a:p>
              <a:pPr algn="ctr"/>
              <a:r>
                <a:rPr lang="en-US" altLang="zh-CN" sz="2800" b="1" dirty="0" smtClean="0">
                  <a:solidFill>
                    <a:prstClr val="white"/>
                  </a:solidFill>
                  <a:latin typeface="微软雅黑" panose="020B0503020204020204" pitchFamily="34" charset="-122"/>
                  <a:ea typeface="微软雅黑" panose="020B0503020204020204" pitchFamily="34" charset="-122"/>
                </a:rPr>
                <a:t>01 </a:t>
              </a:r>
              <a:r>
                <a:rPr lang="zh-CN" altLang="en-US" sz="2400" b="1" dirty="0" smtClean="0">
                  <a:solidFill>
                    <a:prstClr val="white"/>
                  </a:solidFill>
                  <a:latin typeface="微软雅黑" panose="020B0503020204020204" pitchFamily="34" charset="-122"/>
                  <a:ea typeface="微软雅黑" panose="020B0503020204020204" pitchFamily="34" charset="-122"/>
                </a:rPr>
                <a:t>单击添加</a:t>
              </a:r>
              <a:r>
                <a:rPr lang="zh-CN" altLang="en-US" sz="2400" b="1" dirty="0">
                  <a:solidFill>
                    <a:prstClr val="white"/>
                  </a:solidFill>
                  <a:latin typeface="微软雅黑" panose="020B0503020204020204" pitchFamily="34" charset="-122"/>
                  <a:ea typeface="微软雅黑" panose="020B0503020204020204" pitchFamily="34" charset="-122"/>
                </a:rPr>
                <a:t>文本</a:t>
              </a:r>
            </a:p>
          </p:txBody>
        </p:sp>
        <p:sp>
          <p:nvSpPr>
            <p:cNvPr id="222" name="文本框 221"/>
            <p:cNvSpPr txBox="1"/>
            <p:nvPr/>
          </p:nvSpPr>
          <p:spPr>
            <a:xfrm>
              <a:off x="667815" y="2771678"/>
              <a:ext cx="3254562" cy="707886"/>
            </a:xfrm>
            <a:prstGeom prst="rect">
              <a:avLst/>
            </a:prstGeom>
            <a:noFill/>
          </p:spPr>
          <p:txBody>
            <a:bodyPr wrap="square" rtlCol="0">
              <a:spAutoFit/>
            </a:bodyPr>
            <a:lstStyle/>
            <a:p>
              <a:pPr algn="r"/>
              <a:r>
                <a:rPr lang="zh-CN" altLang="en-US" sz="2000" dirty="0" smtClean="0">
                  <a:solidFill>
                    <a:prstClr val="white"/>
                  </a:solidFill>
                  <a:latin typeface="微软雅黑" panose="020B0503020204020204" pitchFamily="34" charset="-122"/>
                  <a:ea typeface="微软雅黑" panose="020B0503020204020204" pitchFamily="34" charset="-122"/>
                </a:rPr>
                <a:t>单击添加文本单击添加文本单击添加文本</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332" name="组合 331"/>
          <p:cNvGrpSpPr/>
          <p:nvPr/>
        </p:nvGrpSpPr>
        <p:grpSpPr>
          <a:xfrm>
            <a:off x="684174" y="4210160"/>
            <a:ext cx="3368664" cy="1110049"/>
            <a:chOff x="684174" y="4210160"/>
            <a:chExt cx="3368664" cy="1110049"/>
          </a:xfrm>
        </p:grpSpPr>
        <p:sp>
          <p:nvSpPr>
            <p:cNvPr id="218" name="文本框 217"/>
            <p:cNvSpPr txBox="1"/>
            <p:nvPr/>
          </p:nvSpPr>
          <p:spPr>
            <a:xfrm>
              <a:off x="1275785" y="4210160"/>
              <a:ext cx="2777053" cy="523220"/>
            </a:xfrm>
            <a:prstGeom prst="rect">
              <a:avLst/>
            </a:prstGeom>
            <a:noFill/>
          </p:spPr>
          <p:txBody>
            <a:bodyPr wrap="square" rtlCol="0">
              <a:spAutoFit/>
            </a:bodyPr>
            <a:lstStyle/>
            <a:p>
              <a:pPr algn="ctr"/>
              <a:r>
                <a:rPr lang="en-US" altLang="zh-CN" sz="2800" b="1" dirty="0" smtClean="0">
                  <a:solidFill>
                    <a:prstClr val="white"/>
                  </a:solidFill>
                  <a:latin typeface="微软雅黑" panose="020B0503020204020204" pitchFamily="34" charset="-122"/>
                  <a:ea typeface="微软雅黑" panose="020B0503020204020204" pitchFamily="34" charset="-122"/>
                </a:rPr>
                <a:t>02 </a:t>
              </a:r>
              <a:r>
                <a:rPr lang="zh-CN" altLang="en-US" sz="2400" b="1" dirty="0" smtClean="0">
                  <a:solidFill>
                    <a:prstClr val="white"/>
                  </a:solidFill>
                  <a:latin typeface="微软雅黑" panose="020B0503020204020204" pitchFamily="34" charset="-122"/>
                  <a:ea typeface="微软雅黑" panose="020B0503020204020204" pitchFamily="34" charset="-122"/>
                </a:rPr>
                <a:t>单击添加文本</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sp>
          <p:nvSpPr>
            <p:cNvPr id="223" name="文本框 222"/>
            <p:cNvSpPr txBox="1"/>
            <p:nvPr/>
          </p:nvSpPr>
          <p:spPr>
            <a:xfrm>
              <a:off x="684174" y="4612323"/>
              <a:ext cx="3254562" cy="707886"/>
            </a:xfrm>
            <a:prstGeom prst="rect">
              <a:avLst/>
            </a:prstGeom>
            <a:noFill/>
          </p:spPr>
          <p:txBody>
            <a:bodyPr wrap="square" rtlCol="0">
              <a:spAutoFit/>
            </a:bodyPr>
            <a:lstStyle/>
            <a:p>
              <a:pPr algn="r"/>
              <a:r>
                <a:rPr lang="zh-CN" altLang="en-US" sz="2000" dirty="0" smtClean="0">
                  <a:solidFill>
                    <a:prstClr val="white"/>
                  </a:solidFill>
                  <a:latin typeface="微软雅黑" panose="020B0503020204020204" pitchFamily="34" charset="-122"/>
                  <a:ea typeface="微软雅黑" panose="020B0503020204020204" pitchFamily="34" charset="-122"/>
                </a:rPr>
                <a:t>单击添加文本单击添加文本单击添加文本</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333" name="组合 332"/>
          <p:cNvGrpSpPr/>
          <p:nvPr/>
        </p:nvGrpSpPr>
        <p:grpSpPr>
          <a:xfrm>
            <a:off x="8135440" y="1627816"/>
            <a:ext cx="3353197" cy="1184596"/>
            <a:chOff x="8135440" y="1627816"/>
            <a:chExt cx="3353197" cy="1184596"/>
          </a:xfrm>
        </p:grpSpPr>
        <p:sp>
          <p:nvSpPr>
            <p:cNvPr id="219" name="文本框 218"/>
            <p:cNvSpPr txBox="1"/>
            <p:nvPr/>
          </p:nvSpPr>
          <p:spPr>
            <a:xfrm>
              <a:off x="8135440" y="1627816"/>
              <a:ext cx="2777053" cy="523220"/>
            </a:xfrm>
            <a:prstGeom prst="rect">
              <a:avLst/>
            </a:prstGeom>
            <a:noFill/>
          </p:spPr>
          <p:txBody>
            <a:bodyPr wrap="square" rtlCol="0">
              <a:spAutoFit/>
            </a:bodyPr>
            <a:lstStyle/>
            <a:p>
              <a:pPr algn="ctr"/>
              <a:r>
                <a:rPr lang="en-US" altLang="zh-CN" sz="2800" b="1" dirty="0" smtClean="0">
                  <a:solidFill>
                    <a:prstClr val="white"/>
                  </a:solidFill>
                  <a:latin typeface="微软雅黑" panose="020B0503020204020204" pitchFamily="34" charset="-122"/>
                  <a:ea typeface="微软雅黑" panose="020B0503020204020204" pitchFamily="34" charset="-122"/>
                </a:rPr>
                <a:t>03 </a:t>
              </a:r>
              <a:r>
                <a:rPr lang="zh-CN" altLang="en-US" sz="2400" b="1" dirty="0" smtClean="0">
                  <a:solidFill>
                    <a:prstClr val="white"/>
                  </a:solidFill>
                  <a:latin typeface="微软雅黑" panose="020B0503020204020204" pitchFamily="34" charset="-122"/>
                  <a:ea typeface="微软雅黑" panose="020B0503020204020204" pitchFamily="34" charset="-122"/>
                </a:rPr>
                <a:t>单击添加文本</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sp>
          <p:nvSpPr>
            <p:cNvPr id="224" name="文本框 223"/>
            <p:cNvSpPr txBox="1"/>
            <p:nvPr/>
          </p:nvSpPr>
          <p:spPr>
            <a:xfrm>
              <a:off x="8234075" y="2104526"/>
              <a:ext cx="3254562" cy="707886"/>
            </a:xfrm>
            <a:prstGeom prst="rect">
              <a:avLst/>
            </a:prstGeom>
            <a:noFill/>
          </p:spPr>
          <p:txBody>
            <a:bodyPr wrap="square" rtlCol="0">
              <a:spAutoFit/>
            </a:bodyPr>
            <a:lstStyle/>
            <a:p>
              <a:r>
                <a:rPr lang="zh-CN" altLang="en-US" sz="2000" dirty="0" smtClean="0">
                  <a:solidFill>
                    <a:prstClr val="white"/>
                  </a:solidFill>
                  <a:latin typeface="微软雅黑" panose="020B0503020204020204" pitchFamily="34" charset="-122"/>
                  <a:ea typeface="微软雅黑" panose="020B0503020204020204" pitchFamily="34" charset="-122"/>
                </a:rPr>
                <a:t>单击添加文本单击添加文本单击添加文本</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334" name="组合 333"/>
          <p:cNvGrpSpPr/>
          <p:nvPr/>
        </p:nvGrpSpPr>
        <p:grpSpPr>
          <a:xfrm>
            <a:off x="8135440" y="3151820"/>
            <a:ext cx="3353197" cy="1166444"/>
            <a:chOff x="8135440" y="3151820"/>
            <a:chExt cx="3353197" cy="1166444"/>
          </a:xfrm>
        </p:grpSpPr>
        <p:sp>
          <p:nvSpPr>
            <p:cNvPr id="217" name="文本框 216"/>
            <p:cNvSpPr txBox="1"/>
            <p:nvPr/>
          </p:nvSpPr>
          <p:spPr>
            <a:xfrm>
              <a:off x="8135440" y="3151820"/>
              <a:ext cx="2777053" cy="523220"/>
            </a:xfrm>
            <a:prstGeom prst="rect">
              <a:avLst/>
            </a:prstGeom>
            <a:noFill/>
          </p:spPr>
          <p:txBody>
            <a:bodyPr wrap="square" rtlCol="0">
              <a:spAutoFit/>
            </a:bodyPr>
            <a:lstStyle/>
            <a:p>
              <a:pPr algn="ctr"/>
              <a:r>
                <a:rPr lang="en-US" altLang="zh-CN" sz="2800" b="1" dirty="0" smtClean="0">
                  <a:solidFill>
                    <a:prstClr val="white"/>
                  </a:solidFill>
                  <a:latin typeface="微软雅黑" panose="020B0503020204020204" pitchFamily="34" charset="-122"/>
                  <a:ea typeface="微软雅黑" panose="020B0503020204020204" pitchFamily="34" charset="-122"/>
                </a:rPr>
                <a:t>04 </a:t>
              </a:r>
              <a:r>
                <a:rPr lang="zh-CN" altLang="en-US" sz="2400" b="1" dirty="0" smtClean="0">
                  <a:solidFill>
                    <a:prstClr val="white"/>
                  </a:solidFill>
                  <a:latin typeface="微软雅黑" panose="020B0503020204020204" pitchFamily="34" charset="-122"/>
                  <a:ea typeface="微软雅黑" panose="020B0503020204020204" pitchFamily="34" charset="-122"/>
                </a:rPr>
                <a:t>单击添加文本</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sp>
          <p:nvSpPr>
            <p:cNvPr id="226" name="文本框 225"/>
            <p:cNvSpPr txBox="1"/>
            <p:nvPr/>
          </p:nvSpPr>
          <p:spPr>
            <a:xfrm>
              <a:off x="8234075" y="3610378"/>
              <a:ext cx="3254562" cy="707886"/>
            </a:xfrm>
            <a:prstGeom prst="rect">
              <a:avLst/>
            </a:prstGeom>
            <a:noFill/>
          </p:spPr>
          <p:txBody>
            <a:bodyPr wrap="square" rtlCol="0">
              <a:spAutoFit/>
            </a:bodyPr>
            <a:lstStyle/>
            <a:p>
              <a:r>
                <a:rPr lang="zh-CN" altLang="en-US" sz="2000" dirty="0" smtClean="0">
                  <a:solidFill>
                    <a:prstClr val="white"/>
                  </a:solidFill>
                  <a:latin typeface="微软雅黑" panose="020B0503020204020204" pitchFamily="34" charset="-122"/>
                  <a:ea typeface="微软雅黑" panose="020B0503020204020204" pitchFamily="34" charset="-122"/>
                </a:rPr>
                <a:t>单击添加文本单击添加文本单击添加文本</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335" name="组合 334"/>
          <p:cNvGrpSpPr/>
          <p:nvPr/>
        </p:nvGrpSpPr>
        <p:grpSpPr>
          <a:xfrm>
            <a:off x="8136781" y="4654794"/>
            <a:ext cx="3399326" cy="1132630"/>
            <a:chOff x="8136781" y="4654794"/>
            <a:chExt cx="3399326" cy="1132630"/>
          </a:xfrm>
        </p:grpSpPr>
        <p:sp>
          <p:nvSpPr>
            <p:cNvPr id="221" name="文本框 220"/>
            <p:cNvSpPr txBox="1"/>
            <p:nvPr/>
          </p:nvSpPr>
          <p:spPr>
            <a:xfrm>
              <a:off x="8136781" y="4654794"/>
              <a:ext cx="2777053" cy="523220"/>
            </a:xfrm>
            <a:prstGeom prst="rect">
              <a:avLst/>
            </a:prstGeom>
            <a:noFill/>
          </p:spPr>
          <p:txBody>
            <a:bodyPr wrap="square" rtlCol="0">
              <a:spAutoFit/>
            </a:bodyPr>
            <a:lstStyle/>
            <a:p>
              <a:pPr algn="ctr"/>
              <a:r>
                <a:rPr lang="en-US" altLang="zh-CN" sz="2800" b="1" dirty="0" smtClean="0">
                  <a:solidFill>
                    <a:prstClr val="white"/>
                  </a:solidFill>
                  <a:latin typeface="微软雅黑" panose="020B0503020204020204" pitchFamily="34" charset="-122"/>
                  <a:ea typeface="微软雅黑" panose="020B0503020204020204" pitchFamily="34" charset="-122"/>
                </a:rPr>
                <a:t>05 </a:t>
              </a:r>
              <a:r>
                <a:rPr lang="zh-CN" altLang="en-US" sz="2400" b="1" dirty="0" smtClean="0">
                  <a:solidFill>
                    <a:prstClr val="white"/>
                  </a:solidFill>
                  <a:latin typeface="微软雅黑" panose="020B0503020204020204" pitchFamily="34" charset="-122"/>
                  <a:ea typeface="微软雅黑" panose="020B0503020204020204" pitchFamily="34" charset="-122"/>
                </a:rPr>
                <a:t>单击添加文本</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sp>
          <p:nvSpPr>
            <p:cNvPr id="227" name="文本框 226"/>
            <p:cNvSpPr txBox="1"/>
            <p:nvPr/>
          </p:nvSpPr>
          <p:spPr>
            <a:xfrm>
              <a:off x="8281545" y="5079538"/>
              <a:ext cx="3254562" cy="707886"/>
            </a:xfrm>
            <a:prstGeom prst="rect">
              <a:avLst/>
            </a:prstGeom>
            <a:noFill/>
          </p:spPr>
          <p:txBody>
            <a:bodyPr wrap="square" rtlCol="0">
              <a:spAutoFit/>
            </a:bodyPr>
            <a:lstStyle/>
            <a:p>
              <a:r>
                <a:rPr lang="zh-CN" altLang="en-US" sz="2000" dirty="0" smtClean="0">
                  <a:solidFill>
                    <a:prstClr val="white"/>
                  </a:solidFill>
                  <a:latin typeface="微软雅黑" panose="020B0503020204020204" pitchFamily="34" charset="-122"/>
                  <a:ea typeface="微软雅黑" panose="020B0503020204020204" pitchFamily="34" charset="-122"/>
                </a:rPr>
                <a:t>单击添加文本单击添加文本单击添加文本</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sp>
        <p:nvSpPr>
          <p:cNvPr id="323" name="椭圆 322"/>
          <p:cNvSpPr/>
          <p:nvPr/>
        </p:nvSpPr>
        <p:spPr>
          <a:xfrm>
            <a:off x="1757891" y="1019964"/>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4" name="椭圆 323"/>
          <p:cNvSpPr/>
          <p:nvPr/>
        </p:nvSpPr>
        <p:spPr>
          <a:xfrm>
            <a:off x="860956" y="1168146"/>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5" name="椭圆 324"/>
          <p:cNvSpPr/>
          <p:nvPr/>
        </p:nvSpPr>
        <p:spPr>
          <a:xfrm>
            <a:off x="2361916" y="1221152"/>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6" name="椭圆 325"/>
          <p:cNvSpPr/>
          <p:nvPr/>
        </p:nvSpPr>
        <p:spPr>
          <a:xfrm>
            <a:off x="2442701" y="621168"/>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7" name="椭圆 326"/>
          <p:cNvSpPr/>
          <p:nvPr/>
        </p:nvSpPr>
        <p:spPr>
          <a:xfrm>
            <a:off x="3358876" y="959189"/>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8" name="椭圆 327"/>
          <p:cNvSpPr/>
          <p:nvPr/>
        </p:nvSpPr>
        <p:spPr>
          <a:xfrm>
            <a:off x="3601144" y="528006"/>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9" name="椭圆 328"/>
          <p:cNvSpPr/>
          <p:nvPr/>
        </p:nvSpPr>
        <p:spPr>
          <a:xfrm>
            <a:off x="1714756" y="389326"/>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0" name="椭圆 329"/>
          <p:cNvSpPr/>
          <p:nvPr/>
        </p:nvSpPr>
        <p:spPr>
          <a:xfrm>
            <a:off x="1162969" y="584727"/>
            <a:ext cx="504000" cy="504000"/>
          </a:xfrm>
          <a:prstGeom prst="ellipse">
            <a:avLst/>
          </a:prstGeom>
          <a:solidFill>
            <a:schemeClr val="bg1"/>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74384504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250" fill="hold"/>
                                        <p:tgtEl>
                                          <p:spTgt spid="48"/>
                                        </p:tgtEl>
                                        <p:attrNameLst>
                                          <p:attrName>ppt_w</p:attrName>
                                        </p:attrNameLst>
                                      </p:cBhvr>
                                      <p:tavLst>
                                        <p:tav tm="0">
                                          <p:val>
                                            <p:fltVal val="0"/>
                                          </p:val>
                                        </p:tav>
                                        <p:tav tm="100000">
                                          <p:val>
                                            <p:strVal val="#ppt_w"/>
                                          </p:val>
                                        </p:tav>
                                      </p:tavLst>
                                    </p:anim>
                                    <p:anim calcmode="lin" valueType="num">
                                      <p:cBhvr>
                                        <p:cTn id="8" dur="250" fill="hold"/>
                                        <p:tgtEl>
                                          <p:spTgt spid="48"/>
                                        </p:tgtEl>
                                        <p:attrNameLst>
                                          <p:attrName>ppt_h</p:attrName>
                                        </p:attrNameLst>
                                      </p:cBhvr>
                                      <p:tavLst>
                                        <p:tav tm="0">
                                          <p:val>
                                            <p:fltVal val="0"/>
                                          </p:val>
                                        </p:tav>
                                        <p:tav tm="100000">
                                          <p:val>
                                            <p:strVal val="#ppt_h"/>
                                          </p:val>
                                        </p:tav>
                                      </p:tavLst>
                                    </p:anim>
                                    <p:animEffect transition="in" filter="fade">
                                      <p:cBhvr>
                                        <p:cTn id="9" dur="250"/>
                                        <p:tgtEl>
                                          <p:spTgt spid="48"/>
                                        </p:tgtEl>
                                      </p:cBhvr>
                                    </p:animEffect>
                                  </p:childTnLst>
                                </p:cTn>
                              </p:par>
                              <p:par>
                                <p:cTn id="10" presetID="26" presetClass="emph" presetSubtype="0" repeatCount="2000" fill="hold" nodeType="withEffect">
                                  <p:stCondLst>
                                    <p:cond delay="250"/>
                                  </p:stCondLst>
                                  <p:childTnLst>
                                    <p:animEffect transition="out" filter="fade">
                                      <p:cBhvr>
                                        <p:cTn id="11" dur="250" tmFilter="0, 0; .2, .5; .8, .5; 1, 0"/>
                                        <p:tgtEl>
                                          <p:spTgt spid="48"/>
                                        </p:tgtEl>
                                      </p:cBhvr>
                                    </p:animEffect>
                                    <p:animScale>
                                      <p:cBhvr>
                                        <p:cTn id="12" dur="125" autoRev="1" fill="hold"/>
                                        <p:tgtEl>
                                          <p:spTgt spid="48"/>
                                        </p:tgtEl>
                                      </p:cBhvr>
                                      <p:by x="105000" y="105000"/>
                                    </p:animScale>
                                  </p:childTnLst>
                                </p:cTn>
                              </p:par>
                              <p:par>
                                <p:cTn id="13" presetID="42" presetClass="path" presetSubtype="0" accel="50000" decel="50000" fill="hold" nodeType="withEffect">
                                  <p:stCondLst>
                                    <p:cond delay="750"/>
                                  </p:stCondLst>
                                  <p:childTnLst>
                                    <p:animMotion origin="layout" path="M 4.375E-6 1.11111E-6 L 0.2069 1.11111E-6 " pathEditMode="relative" rAng="0" ptsTypes="AA">
                                      <p:cBhvr>
                                        <p:cTn id="14" dur="750" fill="hold"/>
                                        <p:tgtEl>
                                          <p:spTgt spid="48"/>
                                        </p:tgtEl>
                                        <p:attrNameLst>
                                          <p:attrName>ppt_x</p:attrName>
                                          <p:attrName>ppt_y</p:attrName>
                                        </p:attrNameLst>
                                      </p:cBhvr>
                                      <p:rCtr x="10339" y="0"/>
                                    </p:animMotion>
                                  </p:childTnLst>
                                </p:cTn>
                              </p:par>
                              <p:par>
                                <p:cTn id="15" presetID="22" presetClass="entr" presetSubtype="8" fill="hold" grpId="0" nodeType="withEffect">
                                  <p:stCondLst>
                                    <p:cond delay="75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750"/>
                                        <p:tgtEl>
                                          <p:spTgt spid="47"/>
                                        </p:tgtEl>
                                      </p:cBhvr>
                                    </p:animEffect>
                                  </p:childTnLst>
                                </p:cTn>
                              </p:par>
                              <p:par>
                                <p:cTn id="18" presetID="10" presetClass="exit" presetSubtype="0" fill="hold" nodeType="withEffect">
                                  <p:stCondLst>
                                    <p:cond delay="1500"/>
                                  </p:stCondLst>
                                  <p:childTnLst>
                                    <p:animEffect transition="out" filter="fade">
                                      <p:cBhvr>
                                        <p:cTn id="19" dur="500"/>
                                        <p:tgtEl>
                                          <p:spTgt spid="48"/>
                                        </p:tgtEl>
                                      </p:cBhvr>
                                    </p:animEffect>
                                    <p:set>
                                      <p:cBhvr>
                                        <p:cTn id="20" dur="1" fill="hold">
                                          <p:stCondLst>
                                            <p:cond delay="499"/>
                                          </p:stCondLst>
                                        </p:cTn>
                                        <p:tgtEl>
                                          <p:spTgt spid="4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28"/>
                                        </p:tgtEl>
                                        <p:attrNameLst>
                                          <p:attrName>style.visibility</p:attrName>
                                        </p:attrNameLst>
                                      </p:cBhvr>
                                      <p:to>
                                        <p:strVal val="visible"/>
                                      </p:to>
                                    </p:set>
                                    <p:animEffect transition="in" filter="fade">
                                      <p:cBhvr>
                                        <p:cTn id="25" dur="500"/>
                                        <p:tgtEl>
                                          <p:spTgt spid="228"/>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90"/>
                                        </p:tgtEl>
                                        <p:attrNameLst>
                                          <p:attrName>style.visibility</p:attrName>
                                        </p:attrNameLst>
                                      </p:cBhvr>
                                      <p:to>
                                        <p:strVal val="visible"/>
                                      </p:to>
                                    </p:set>
                                    <p:animEffect transition="in" filter="fade">
                                      <p:cBhvr>
                                        <p:cTn id="29" dur="500"/>
                                        <p:tgtEl>
                                          <p:spTgt spid="190"/>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15"/>
                                        </p:tgtEl>
                                        <p:attrNameLst>
                                          <p:attrName>style.visibility</p:attrName>
                                        </p:attrNameLst>
                                      </p:cBhvr>
                                      <p:to>
                                        <p:strVal val="visible"/>
                                      </p:to>
                                    </p:set>
                                    <p:animEffect transition="in" filter="fade">
                                      <p:cBhvr>
                                        <p:cTn id="32" dur="500"/>
                                        <p:tgtEl>
                                          <p:spTgt spid="215"/>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1250"/>
                                  </p:stCondLst>
                                  <p:childTnLst>
                                    <p:set>
                                      <p:cBhvr>
                                        <p:cTn id="37" dur="1" fill="hold">
                                          <p:stCondLst>
                                            <p:cond delay="0"/>
                                          </p:stCondLst>
                                        </p:cTn>
                                        <p:tgtEl>
                                          <p:spTgt spid="194"/>
                                        </p:tgtEl>
                                        <p:attrNameLst>
                                          <p:attrName>style.visibility</p:attrName>
                                        </p:attrNameLst>
                                      </p:cBhvr>
                                      <p:to>
                                        <p:strVal val="visible"/>
                                      </p:to>
                                    </p:set>
                                    <p:animEffect transition="in" filter="fade">
                                      <p:cBhvr>
                                        <p:cTn id="38" dur="500"/>
                                        <p:tgtEl>
                                          <p:spTgt spid="194"/>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168"/>
                                        </p:tgtEl>
                                        <p:attrNameLst>
                                          <p:attrName>style.visibility</p:attrName>
                                        </p:attrNameLst>
                                      </p:cBhvr>
                                      <p:to>
                                        <p:strVal val="visible"/>
                                      </p:to>
                                    </p:set>
                                    <p:animEffect transition="in" filter="fade">
                                      <p:cBhvr>
                                        <p:cTn id="41" dur="500"/>
                                        <p:tgtEl>
                                          <p:spTgt spid="168"/>
                                        </p:tgtEl>
                                      </p:cBhvr>
                                    </p:animEffect>
                                  </p:childTnLst>
                                </p:cTn>
                              </p:par>
                              <p:par>
                                <p:cTn id="42" presetID="10" presetClass="entr" presetSubtype="0" fill="hold" nodeType="withEffect">
                                  <p:stCondLst>
                                    <p:cond delay="500"/>
                                  </p:stCondLst>
                                  <p:childTnLst>
                                    <p:set>
                                      <p:cBhvr>
                                        <p:cTn id="43" dur="1" fill="hold">
                                          <p:stCondLst>
                                            <p:cond delay="0"/>
                                          </p:stCondLst>
                                        </p:cTn>
                                        <p:tgtEl>
                                          <p:spTgt spid="192"/>
                                        </p:tgtEl>
                                        <p:attrNameLst>
                                          <p:attrName>style.visibility</p:attrName>
                                        </p:attrNameLst>
                                      </p:cBhvr>
                                      <p:to>
                                        <p:strVal val="visible"/>
                                      </p:to>
                                    </p:set>
                                    <p:animEffect transition="in" filter="fade">
                                      <p:cBhvr>
                                        <p:cTn id="44" dur="500"/>
                                        <p:tgtEl>
                                          <p:spTgt spid="19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33"/>
                                        </p:tgtEl>
                                        <p:attrNameLst>
                                          <p:attrName>style.visibility</p:attrName>
                                        </p:attrNameLst>
                                      </p:cBhvr>
                                      <p:to>
                                        <p:strVal val="visible"/>
                                      </p:to>
                                    </p:set>
                                    <p:animEffect transition="in" filter="fade">
                                      <p:cBhvr>
                                        <p:cTn id="47" dur="500"/>
                                        <p:tgtEl>
                                          <p:spTgt spid="133"/>
                                        </p:tgtEl>
                                      </p:cBhvr>
                                    </p:animEffect>
                                  </p:childTnLst>
                                </p:cTn>
                              </p:par>
                              <p:par>
                                <p:cTn id="48" presetID="10" presetClass="entr" presetSubtype="0" fill="hold" nodeType="withEffect">
                                  <p:stCondLst>
                                    <p:cond delay="250"/>
                                  </p:stCondLst>
                                  <p:childTnLst>
                                    <p:set>
                                      <p:cBhvr>
                                        <p:cTn id="49" dur="1" fill="hold">
                                          <p:stCondLst>
                                            <p:cond delay="0"/>
                                          </p:stCondLst>
                                        </p:cTn>
                                        <p:tgtEl>
                                          <p:spTgt spid="182"/>
                                        </p:tgtEl>
                                        <p:attrNameLst>
                                          <p:attrName>style.visibility</p:attrName>
                                        </p:attrNameLst>
                                      </p:cBhvr>
                                      <p:to>
                                        <p:strVal val="visible"/>
                                      </p:to>
                                    </p:set>
                                    <p:animEffect transition="in" filter="fade">
                                      <p:cBhvr>
                                        <p:cTn id="50" dur="500"/>
                                        <p:tgtEl>
                                          <p:spTgt spid="182"/>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203"/>
                                        </p:tgtEl>
                                        <p:attrNameLst>
                                          <p:attrName>style.visibility</p:attrName>
                                        </p:attrNameLst>
                                      </p:cBhvr>
                                      <p:to>
                                        <p:strVal val="visible"/>
                                      </p:to>
                                    </p:set>
                                    <p:animEffect transition="in" filter="fade">
                                      <p:cBhvr>
                                        <p:cTn id="53" dur="500"/>
                                        <p:tgtEl>
                                          <p:spTgt spid="20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6"/>
                                        </p:tgtEl>
                                        <p:attrNameLst>
                                          <p:attrName>style.visibility</p:attrName>
                                        </p:attrNameLst>
                                      </p:cBhvr>
                                      <p:to>
                                        <p:strVal val="visible"/>
                                      </p:to>
                                    </p:set>
                                    <p:animEffect transition="in" filter="fade">
                                      <p:cBhvr>
                                        <p:cTn id="56" dur="500"/>
                                        <p:tgtEl>
                                          <p:spTgt spid="146"/>
                                        </p:tgtEl>
                                      </p:cBhvr>
                                    </p:animEffect>
                                  </p:childTnLst>
                                </p:cTn>
                              </p:par>
                              <p:par>
                                <p:cTn id="57" presetID="10" presetClass="entr" presetSubtype="0" fill="hold" nodeType="withEffect">
                                  <p:stCondLst>
                                    <p:cond delay="500"/>
                                  </p:stCondLst>
                                  <p:childTnLst>
                                    <p:set>
                                      <p:cBhvr>
                                        <p:cTn id="58" dur="1" fill="hold">
                                          <p:stCondLst>
                                            <p:cond delay="0"/>
                                          </p:stCondLst>
                                        </p:cTn>
                                        <p:tgtEl>
                                          <p:spTgt spid="211"/>
                                        </p:tgtEl>
                                        <p:attrNameLst>
                                          <p:attrName>style.visibility</p:attrName>
                                        </p:attrNameLst>
                                      </p:cBhvr>
                                      <p:to>
                                        <p:strVal val="visible"/>
                                      </p:to>
                                    </p:set>
                                    <p:animEffect transition="in" filter="fade">
                                      <p:cBhvr>
                                        <p:cTn id="59" dur="500"/>
                                        <p:tgtEl>
                                          <p:spTgt spid="211"/>
                                        </p:tgtEl>
                                      </p:cBhvr>
                                    </p:animEffect>
                                  </p:childTnLst>
                                </p:cTn>
                              </p:par>
                              <p:par>
                                <p:cTn id="60" presetID="10" presetClass="entr" presetSubtype="0" fill="hold" nodeType="withEffect">
                                  <p:stCondLst>
                                    <p:cond delay="1250"/>
                                  </p:stCondLst>
                                  <p:childTnLst>
                                    <p:set>
                                      <p:cBhvr>
                                        <p:cTn id="61" dur="1" fill="hold">
                                          <p:stCondLst>
                                            <p:cond delay="0"/>
                                          </p:stCondLst>
                                        </p:cTn>
                                        <p:tgtEl>
                                          <p:spTgt spid="177"/>
                                        </p:tgtEl>
                                        <p:attrNameLst>
                                          <p:attrName>style.visibility</p:attrName>
                                        </p:attrNameLst>
                                      </p:cBhvr>
                                      <p:to>
                                        <p:strVal val="visible"/>
                                      </p:to>
                                    </p:set>
                                    <p:animEffect transition="in" filter="fade">
                                      <p:cBhvr>
                                        <p:cTn id="62" dur="500"/>
                                        <p:tgtEl>
                                          <p:spTgt spid="177"/>
                                        </p:tgtEl>
                                      </p:cBhvr>
                                    </p:animEffect>
                                  </p:childTnLst>
                                </p:cTn>
                              </p:par>
                              <p:par>
                                <p:cTn id="63" presetID="10" presetClass="entr" presetSubtype="0" fill="hold" nodeType="withEffect">
                                  <p:stCondLst>
                                    <p:cond delay="1500"/>
                                  </p:stCondLst>
                                  <p:childTnLst>
                                    <p:set>
                                      <p:cBhvr>
                                        <p:cTn id="64" dur="1" fill="hold">
                                          <p:stCondLst>
                                            <p:cond delay="0"/>
                                          </p:stCondLst>
                                        </p:cTn>
                                        <p:tgtEl>
                                          <p:spTgt spid="180"/>
                                        </p:tgtEl>
                                        <p:attrNameLst>
                                          <p:attrName>style.visibility</p:attrName>
                                        </p:attrNameLst>
                                      </p:cBhvr>
                                      <p:to>
                                        <p:strVal val="visible"/>
                                      </p:to>
                                    </p:set>
                                    <p:animEffect transition="in" filter="fade">
                                      <p:cBhvr>
                                        <p:cTn id="65" dur="500"/>
                                        <p:tgtEl>
                                          <p:spTgt spid="180"/>
                                        </p:tgtEl>
                                      </p:cBhvr>
                                    </p:animEffect>
                                  </p:childTnLst>
                                </p:cTn>
                              </p:par>
                              <p:par>
                                <p:cTn id="66" presetID="10" presetClass="entr" presetSubtype="0" fill="hold" nodeType="withEffect">
                                  <p:stCondLst>
                                    <p:cond delay="750"/>
                                  </p:stCondLst>
                                  <p:childTnLst>
                                    <p:set>
                                      <p:cBhvr>
                                        <p:cTn id="67" dur="1" fill="hold">
                                          <p:stCondLst>
                                            <p:cond delay="0"/>
                                          </p:stCondLst>
                                        </p:cTn>
                                        <p:tgtEl>
                                          <p:spTgt spid="208"/>
                                        </p:tgtEl>
                                        <p:attrNameLst>
                                          <p:attrName>style.visibility</p:attrName>
                                        </p:attrNameLst>
                                      </p:cBhvr>
                                      <p:to>
                                        <p:strVal val="visible"/>
                                      </p:to>
                                    </p:set>
                                    <p:animEffect transition="in" filter="fade">
                                      <p:cBhvr>
                                        <p:cTn id="68" dur="500"/>
                                        <p:tgtEl>
                                          <p:spTgt spid="208"/>
                                        </p:tgtEl>
                                      </p:cBhvr>
                                    </p:animEffect>
                                  </p:childTnLst>
                                </p:cTn>
                              </p:par>
                              <p:par>
                                <p:cTn id="69" presetID="10" presetClass="entr" presetSubtype="0" fill="hold" nodeType="withEffect">
                                  <p:stCondLst>
                                    <p:cond delay="500"/>
                                  </p:stCondLst>
                                  <p:childTnLst>
                                    <p:set>
                                      <p:cBhvr>
                                        <p:cTn id="70" dur="1" fill="hold">
                                          <p:stCondLst>
                                            <p:cond delay="0"/>
                                          </p:stCondLst>
                                        </p:cTn>
                                        <p:tgtEl>
                                          <p:spTgt spid="176"/>
                                        </p:tgtEl>
                                        <p:attrNameLst>
                                          <p:attrName>style.visibility</p:attrName>
                                        </p:attrNameLst>
                                      </p:cBhvr>
                                      <p:to>
                                        <p:strVal val="visible"/>
                                      </p:to>
                                    </p:set>
                                    <p:animEffect transition="in" filter="fade">
                                      <p:cBhvr>
                                        <p:cTn id="71" dur="500"/>
                                        <p:tgtEl>
                                          <p:spTgt spid="176"/>
                                        </p:tgtEl>
                                      </p:cBhvr>
                                    </p:animEffect>
                                  </p:childTnLst>
                                </p:cTn>
                              </p:par>
                              <p:par>
                                <p:cTn id="72" presetID="10" presetClass="entr" presetSubtype="0" fill="hold" nodeType="withEffect">
                                  <p:stCondLst>
                                    <p:cond delay="1000"/>
                                  </p:stCondLst>
                                  <p:childTnLst>
                                    <p:set>
                                      <p:cBhvr>
                                        <p:cTn id="73" dur="1" fill="hold">
                                          <p:stCondLst>
                                            <p:cond delay="0"/>
                                          </p:stCondLst>
                                        </p:cTn>
                                        <p:tgtEl>
                                          <p:spTgt spid="188"/>
                                        </p:tgtEl>
                                        <p:attrNameLst>
                                          <p:attrName>style.visibility</p:attrName>
                                        </p:attrNameLst>
                                      </p:cBhvr>
                                      <p:to>
                                        <p:strVal val="visible"/>
                                      </p:to>
                                    </p:set>
                                    <p:animEffect transition="in" filter="fade">
                                      <p:cBhvr>
                                        <p:cTn id="74" dur="500"/>
                                        <p:tgtEl>
                                          <p:spTgt spid="188"/>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207"/>
                                        </p:tgtEl>
                                        <p:attrNameLst>
                                          <p:attrName>style.visibility</p:attrName>
                                        </p:attrNameLst>
                                      </p:cBhvr>
                                      <p:to>
                                        <p:strVal val="visible"/>
                                      </p:to>
                                    </p:set>
                                    <p:animEffect transition="in" filter="fade">
                                      <p:cBhvr>
                                        <p:cTn id="77" dur="500"/>
                                        <p:tgtEl>
                                          <p:spTgt spid="207"/>
                                        </p:tgtEl>
                                      </p:cBhvr>
                                    </p:animEffect>
                                  </p:childTnLst>
                                </p:cTn>
                              </p:par>
                              <p:par>
                                <p:cTn id="78" presetID="10" presetClass="entr" presetSubtype="0" fill="hold" nodeType="withEffect">
                                  <p:stCondLst>
                                    <p:cond delay="0"/>
                                  </p:stCondLst>
                                  <p:childTnLst>
                                    <p:set>
                                      <p:cBhvr>
                                        <p:cTn id="79" dur="1" fill="hold">
                                          <p:stCondLst>
                                            <p:cond delay="0"/>
                                          </p:stCondLst>
                                        </p:cTn>
                                        <p:tgtEl>
                                          <p:spTgt spid="209"/>
                                        </p:tgtEl>
                                        <p:attrNameLst>
                                          <p:attrName>style.visibility</p:attrName>
                                        </p:attrNameLst>
                                      </p:cBhvr>
                                      <p:to>
                                        <p:strVal val="visible"/>
                                      </p:to>
                                    </p:set>
                                    <p:animEffect transition="in" filter="fade">
                                      <p:cBhvr>
                                        <p:cTn id="80" dur="500"/>
                                        <p:tgtEl>
                                          <p:spTgt spid="209"/>
                                        </p:tgtEl>
                                      </p:cBhvr>
                                    </p:animEffect>
                                  </p:childTnLst>
                                </p:cTn>
                              </p:par>
                              <p:par>
                                <p:cTn id="81" presetID="10" presetClass="entr" presetSubtype="0" fill="hold" grpId="0" nodeType="withEffect">
                                  <p:stCondLst>
                                    <p:cond delay="500"/>
                                  </p:stCondLst>
                                  <p:childTnLst>
                                    <p:set>
                                      <p:cBhvr>
                                        <p:cTn id="82" dur="1" fill="hold">
                                          <p:stCondLst>
                                            <p:cond delay="0"/>
                                          </p:stCondLst>
                                        </p:cTn>
                                        <p:tgtEl>
                                          <p:spTgt spid="135"/>
                                        </p:tgtEl>
                                        <p:attrNameLst>
                                          <p:attrName>style.visibility</p:attrName>
                                        </p:attrNameLst>
                                      </p:cBhvr>
                                      <p:to>
                                        <p:strVal val="visible"/>
                                      </p:to>
                                    </p:set>
                                    <p:animEffect transition="in" filter="fade">
                                      <p:cBhvr>
                                        <p:cTn id="83" dur="500"/>
                                        <p:tgtEl>
                                          <p:spTgt spid="135"/>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04"/>
                                        </p:tgtEl>
                                        <p:attrNameLst>
                                          <p:attrName>style.visibility</p:attrName>
                                        </p:attrNameLst>
                                      </p:cBhvr>
                                      <p:to>
                                        <p:strVal val="visible"/>
                                      </p:to>
                                    </p:set>
                                    <p:animEffect transition="in" filter="fade">
                                      <p:cBhvr>
                                        <p:cTn id="86" dur="500"/>
                                        <p:tgtEl>
                                          <p:spTgt spid="204"/>
                                        </p:tgtEl>
                                      </p:cBhvr>
                                    </p:animEffect>
                                  </p:childTnLst>
                                </p:cTn>
                              </p:par>
                              <p:par>
                                <p:cTn id="87" presetID="10" presetClass="entr" presetSubtype="0" fill="hold" nodeType="withEffect">
                                  <p:stCondLst>
                                    <p:cond delay="250"/>
                                  </p:stCondLst>
                                  <p:childTnLst>
                                    <p:set>
                                      <p:cBhvr>
                                        <p:cTn id="88" dur="1" fill="hold">
                                          <p:stCondLst>
                                            <p:cond delay="0"/>
                                          </p:stCondLst>
                                        </p:cTn>
                                        <p:tgtEl>
                                          <p:spTgt spid="191"/>
                                        </p:tgtEl>
                                        <p:attrNameLst>
                                          <p:attrName>style.visibility</p:attrName>
                                        </p:attrNameLst>
                                      </p:cBhvr>
                                      <p:to>
                                        <p:strVal val="visible"/>
                                      </p:to>
                                    </p:set>
                                    <p:animEffect transition="in" filter="fade">
                                      <p:cBhvr>
                                        <p:cTn id="89" dur="500"/>
                                        <p:tgtEl>
                                          <p:spTgt spid="191"/>
                                        </p:tgtEl>
                                      </p:cBhvr>
                                    </p:animEffect>
                                  </p:childTnLst>
                                </p:cTn>
                              </p:par>
                              <p:par>
                                <p:cTn id="90" presetID="10" presetClass="entr" presetSubtype="0" fill="hold" nodeType="withEffect">
                                  <p:stCondLst>
                                    <p:cond delay="0"/>
                                  </p:stCondLst>
                                  <p:childTnLst>
                                    <p:set>
                                      <p:cBhvr>
                                        <p:cTn id="91" dur="1" fill="hold">
                                          <p:stCondLst>
                                            <p:cond delay="0"/>
                                          </p:stCondLst>
                                        </p:cTn>
                                        <p:tgtEl>
                                          <p:spTgt spid="178"/>
                                        </p:tgtEl>
                                        <p:attrNameLst>
                                          <p:attrName>style.visibility</p:attrName>
                                        </p:attrNameLst>
                                      </p:cBhvr>
                                      <p:to>
                                        <p:strVal val="visible"/>
                                      </p:to>
                                    </p:set>
                                    <p:animEffect transition="in" filter="fade">
                                      <p:cBhvr>
                                        <p:cTn id="92" dur="500"/>
                                        <p:tgtEl>
                                          <p:spTgt spid="178"/>
                                        </p:tgtEl>
                                      </p:cBhvr>
                                    </p:animEffect>
                                  </p:childTnLst>
                                </p:cTn>
                              </p:par>
                              <p:par>
                                <p:cTn id="93" presetID="10" presetClass="entr" presetSubtype="0" fill="hold" nodeType="withEffect">
                                  <p:stCondLst>
                                    <p:cond delay="750"/>
                                  </p:stCondLst>
                                  <p:childTnLst>
                                    <p:set>
                                      <p:cBhvr>
                                        <p:cTn id="94" dur="1" fill="hold">
                                          <p:stCondLst>
                                            <p:cond delay="0"/>
                                          </p:stCondLst>
                                        </p:cTn>
                                        <p:tgtEl>
                                          <p:spTgt spid="175"/>
                                        </p:tgtEl>
                                        <p:attrNameLst>
                                          <p:attrName>style.visibility</p:attrName>
                                        </p:attrNameLst>
                                      </p:cBhvr>
                                      <p:to>
                                        <p:strVal val="visible"/>
                                      </p:to>
                                    </p:set>
                                    <p:animEffect transition="in" filter="fade">
                                      <p:cBhvr>
                                        <p:cTn id="95" dur="500"/>
                                        <p:tgtEl>
                                          <p:spTgt spid="175"/>
                                        </p:tgtEl>
                                      </p:cBhvr>
                                    </p:animEffect>
                                  </p:childTnLst>
                                </p:cTn>
                              </p:par>
                              <p:par>
                                <p:cTn id="96" presetID="10" presetClass="entr" presetSubtype="0" fill="hold" grpId="0" nodeType="withEffect">
                                  <p:stCondLst>
                                    <p:cond delay="1250"/>
                                  </p:stCondLst>
                                  <p:childTnLst>
                                    <p:set>
                                      <p:cBhvr>
                                        <p:cTn id="97" dur="1" fill="hold">
                                          <p:stCondLst>
                                            <p:cond delay="0"/>
                                          </p:stCondLst>
                                        </p:cTn>
                                        <p:tgtEl>
                                          <p:spTgt spid="154"/>
                                        </p:tgtEl>
                                        <p:attrNameLst>
                                          <p:attrName>style.visibility</p:attrName>
                                        </p:attrNameLst>
                                      </p:cBhvr>
                                      <p:to>
                                        <p:strVal val="visible"/>
                                      </p:to>
                                    </p:set>
                                    <p:animEffect transition="in" filter="fade">
                                      <p:cBhvr>
                                        <p:cTn id="98" dur="500"/>
                                        <p:tgtEl>
                                          <p:spTgt spid="154"/>
                                        </p:tgtEl>
                                      </p:cBhvr>
                                    </p:animEffect>
                                  </p:childTnLst>
                                </p:cTn>
                              </p:par>
                              <p:par>
                                <p:cTn id="99" presetID="10" presetClass="entr" presetSubtype="0" fill="hold" grpId="0" nodeType="withEffect">
                                  <p:stCondLst>
                                    <p:cond delay="250"/>
                                  </p:stCondLst>
                                  <p:childTnLst>
                                    <p:set>
                                      <p:cBhvr>
                                        <p:cTn id="100" dur="1" fill="hold">
                                          <p:stCondLst>
                                            <p:cond delay="0"/>
                                          </p:stCondLst>
                                        </p:cTn>
                                        <p:tgtEl>
                                          <p:spTgt spid="186"/>
                                        </p:tgtEl>
                                        <p:attrNameLst>
                                          <p:attrName>style.visibility</p:attrName>
                                        </p:attrNameLst>
                                      </p:cBhvr>
                                      <p:to>
                                        <p:strVal val="visible"/>
                                      </p:to>
                                    </p:set>
                                    <p:animEffect transition="in" filter="fade">
                                      <p:cBhvr>
                                        <p:cTn id="101" dur="500"/>
                                        <p:tgtEl>
                                          <p:spTgt spid="186"/>
                                        </p:tgtEl>
                                      </p:cBhvr>
                                    </p:animEffect>
                                  </p:childTnLst>
                                </p:cTn>
                              </p:par>
                              <p:par>
                                <p:cTn id="102" presetID="10" presetClass="entr" presetSubtype="0" fill="hold" grpId="0" nodeType="withEffect">
                                  <p:stCondLst>
                                    <p:cond delay="500"/>
                                  </p:stCondLst>
                                  <p:childTnLst>
                                    <p:set>
                                      <p:cBhvr>
                                        <p:cTn id="103" dur="1" fill="hold">
                                          <p:stCondLst>
                                            <p:cond delay="0"/>
                                          </p:stCondLst>
                                        </p:cTn>
                                        <p:tgtEl>
                                          <p:spTgt spid="187"/>
                                        </p:tgtEl>
                                        <p:attrNameLst>
                                          <p:attrName>style.visibility</p:attrName>
                                        </p:attrNameLst>
                                      </p:cBhvr>
                                      <p:to>
                                        <p:strVal val="visible"/>
                                      </p:to>
                                    </p:set>
                                    <p:animEffect transition="in" filter="fade">
                                      <p:cBhvr>
                                        <p:cTn id="104" dur="500"/>
                                        <p:tgtEl>
                                          <p:spTgt spid="187"/>
                                        </p:tgtEl>
                                      </p:cBhvr>
                                    </p:animEffect>
                                  </p:childTnLst>
                                </p:cTn>
                              </p:par>
                              <p:par>
                                <p:cTn id="105" presetID="10" presetClass="entr" presetSubtype="0" fill="hold" nodeType="withEffect">
                                  <p:stCondLst>
                                    <p:cond delay="1000"/>
                                  </p:stCondLst>
                                  <p:childTnLst>
                                    <p:set>
                                      <p:cBhvr>
                                        <p:cTn id="106" dur="1" fill="hold">
                                          <p:stCondLst>
                                            <p:cond delay="0"/>
                                          </p:stCondLst>
                                        </p:cTn>
                                        <p:tgtEl>
                                          <p:spTgt spid="193"/>
                                        </p:tgtEl>
                                        <p:attrNameLst>
                                          <p:attrName>style.visibility</p:attrName>
                                        </p:attrNameLst>
                                      </p:cBhvr>
                                      <p:to>
                                        <p:strVal val="visible"/>
                                      </p:to>
                                    </p:set>
                                    <p:animEffect transition="in" filter="fade">
                                      <p:cBhvr>
                                        <p:cTn id="107" dur="500"/>
                                        <p:tgtEl>
                                          <p:spTgt spid="193"/>
                                        </p:tgtEl>
                                      </p:cBhvr>
                                    </p:animEffect>
                                  </p:childTnLst>
                                </p:cTn>
                              </p:par>
                              <p:par>
                                <p:cTn id="108" presetID="10" presetClass="entr" presetSubtype="0" fill="hold" nodeType="withEffect">
                                  <p:stCondLst>
                                    <p:cond delay="250"/>
                                  </p:stCondLst>
                                  <p:childTnLst>
                                    <p:set>
                                      <p:cBhvr>
                                        <p:cTn id="109" dur="1" fill="hold">
                                          <p:stCondLst>
                                            <p:cond delay="0"/>
                                          </p:stCondLst>
                                        </p:cTn>
                                        <p:tgtEl>
                                          <p:spTgt spid="185"/>
                                        </p:tgtEl>
                                        <p:attrNameLst>
                                          <p:attrName>style.visibility</p:attrName>
                                        </p:attrNameLst>
                                      </p:cBhvr>
                                      <p:to>
                                        <p:strVal val="visible"/>
                                      </p:to>
                                    </p:set>
                                    <p:animEffect transition="in" filter="fade">
                                      <p:cBhvr>
                                        <p:cTn id="110" dur="500"/>
                                        <p:tgtEl>
                                          <p:spTgt spid="185"/>
                                        </p:tgtEl>
                                      </p:cBhvr>
                                    </p:animEffect>
                                  </p:childTnLst>
                                </p:cTn>
                              </p:par>
                              <p:par>
                                <p:cTn id="111" presetID="10" presetClass="entr" presetSubtype="0" fill="hold" nodeType="withEffect">
                                  <p:stCondLst>
                                    <p:cond delay="1500"/>
                                  </p:stCondLst>
                                  <p:childTnLst>
                                    <p:set>
                                      <p:cBhvr>
                                        <p:cTn id="112" dur="1" fill="hold">
                                          <p:stCondLst>
                                            <p:cond delay="0"/>
                                          </p:stCondLst>
                                        </p:cTn>
                                        <p:tgtEl>
                                          <p:spTgt spid="210"/>
                                        </p:tgtEl>
                                        <p:attrNameLst>
                                          <p:attrName>style.visibility</p:attrName>
                                        </p:attrNameLst>
                                      </p:cBhvr>
                                      <p:to>
                                        <p:strVal val="visible"/>
                                      </p:to>
                                    </p:set>
                                    <p:animEffect transition="in" filter="fade">
                                      <p:cBhvr>
                                        <p:cTn id="113" dur="500"/>
                                        <p:tgtEl>
                                          <p:spTgt spid="210"/>
                                        </p:tgtEl>
                                      </p:cBhvr>
                                    </p:animEffect>
                                  </p:childTnLst>
                                </p:cTn>
                              </p:par>
                              <p:par>
                                <p:cTn id="114" presetID="10" presetClass="entr" presetSubtype="0" fill="hold" nodeType="withEffect">
                                  <p:stCondLst>
                                    <p:cond delay="750"/>
                                  </p:stCondLst>
                                  <p:childTnLst>
                                    <p:set>
                                      <p:cBhvr>
                                        <p:cTn id="115" dur="1" fill="hold">
                                          <p:stCondLst>
                                            <p:cond delay="0"/>
                                          </p:stCondLst>
                                        </p:cTn>
                                        <p:tgtEl>
                                          <p:spTgt spid="181"/>
                                        </p:tgtEl>
                                        <p:attrNameLst>
                                          <p:attrName>style.visibility</p:attrName>
                                        </p:attrNameLst>
                                      </p:cBhvr>
                                      <p:to>
                                        <p:strVal val="visible"/>
                                      </p:to>
                                    </p:set>
                                    <p:animEffect transition="in" filter="fade">
                                      <p:cBhvr>
                                        <p:cTn id="116" dur="500"/>
                                        <p:tgtEl>
                                          <p:spTgt spid="181"/>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36"/>
                                        </p:tgtEl>
                                        <p:attrNameLst>
                                          <p:attrName>style.visibility</p:attrName>
                                        </p:attrNameLst>
                                      </p:cBhvr>
                                      <p:to>
                                        <p:strVal val="visible"/>
                                      </p:to>
                                    </p:set>
                                    <p:animEffect transition="in" filter="fade">
                                      <p:cBhvr>
                                        <p:cTn id="119" dur="500"/>
                                        <p:tgtEl>
                                          <p:spTgt spid="136"/>
                                        </p:tgtEl>
                                      </p:cBhvr>
                                    </p:animEffect>
                                  </p:childTnLst>
                                </p:cTn>
                              </p:par>
                              <p:par>
                                <p:cTn id="120" presetID="10" presetClass="entr" presetSubtype="0" fill="hold" grpId="0" nodeType="withEffect">
                                  <p:stCondLst>
                                    <p:cond delay="50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500"/>
                                        <p:tgtEl>
                                          <p:spTgt spid="34"/>
                                        </p:tgtEl>
                                      </p:cBhvr>
                                    </p:animEffect>
                                  </p:childTnLst>
                                </p:cTn>
                              </p:par>
                              <p:par>
                                <p:cTn id="123" presetID="10" presetClass="entr" presetSubtype="0" fill="hold" grpId="0" nodeType="withEffect">
                                  <p:stCondLst>
                                    <p:cond delay="1000"/>
                                  </p:stCondLst>
                                  <p:childTnLst>
                                    <p:set>
                                      <p:cBhvr>
                                        <p:cTn id="124" dur="1" fill="hold">
                                          <p:stCondLst>
                                            <p:cond delay="0"/>
                                          </p:stCondLst>
                                        </p:cTn>
                                        <p:tgtEl>
                                          <p:spTgt spid="56"/>
                                        </p:tgtEl>
                                        <p:attrNameLst>
                                          <p:attrName>style.visibility</p:attrName>
                                        </p:attrNameLst>
                                      </p:cBhvr>
                                      <p:to>
                                        <p:strVal val="visible"/>
                                      </p:to>
                                    </p:set>
                                    <p:animEffect transition="in" filter="fade">
                                      <p:cBhvr>
                                        <p:cTn id="125" dur="500"/>
                                        <p:tgtEl>
                                          <p:spTgt spid="56"/>
                                        </p:tgtEl>
                                      </p:cBhvr>
                                    </p:animEffect>
                                  </p:childTnLst>
                                </p:cTn>
                              </p:par>
                              <p:par>
                                <p:cTn id="126" presetID="10" presetClass="entr" presetSubtype="0" fill="hold" nodeType="withEffect">
                                  <p:stCondLst>
                                    <p:cond delay="750"/>
                                  </p:stCondLst>
                                  <p:childTnLst>
                                    <p:set>
                                      <p:cBhvr>
                                        <p:cTn id="127" dur="1" fill="hold">
                                          <p:stCondLst>
                                            <p:cond delay="0"/>
                                          </p:stCondLst>
                                        </p:cTn>
                                        <p:tgtEl>
                                          <p:spTgt spid="179"/>
                                        </p:tgtEl>
                                        <p:attrNameLst>
                                          <p:attrName>style.visibility</p:attrName>
                                        </p:attrNameLst>
                                      </p:cBhvr>
                                      <p:to>
                                        <p:strVal val="visible"/>
                                      </p:to>
                                    </p:set>
                                    <p:animEffect transition="in" filter="fade">
                                      <p:cBhvr>
                                        <p:cTn id="128" dur="500"/>
                                        <p:tgtEl>
                                          <p:spTgt spid="179"/>
                                        </p:tgtEl>
                                      </p:cBhvr>
                                    </p:animEffect>
                                  </p:childTnLst>
                                </p:cTn>
                              </p:par>
                              <p:par>
                                <p:cTn id="129" presetID="10" presetClass="entr" presetSubtype="0" fill="hold" grpId="0" nodeType="withEffect">
                                  <p:stCondLst>
                                    <p:cond delay="250"/>
                                  </p:stCondLst>
                                  <p:childTnLst>
                                    <p:set>
                                      <p:cBhvr>
                                        <p:cTn id="130" dur="1" fill="hold">
                                          <p:stCondLst>
                                            <p:cond delay="0"/>
                                          </p:stCondLst>
                                        </p:cTn>
                                        <p:tgtEl>
                                          <p:spTgt spid="200"/>
                                        </p:tgtEl>
                                        <p:attrNameLst>
                                          <p:attrName>style.visibility</p:attrName>
                                        </p:attrNameLst>
                                      </p:cBhvr>
                                      <p:to>
                                        <p:strVal val="visible"/>
                                      </p:to>
                                    </p:set>
                                    <p:animEffect transition="in" filter="fade">
                                      <p:cBhvr>
                                        <p:cTn id="131" dur="500"/>
                                        <p:tgtEl>
                                          <p:spTgt spid="200"/>
                                        </p:tgtEl>
                                      </p:cBhvr>
                                    </p:animEffect>
                                  </p:childTnLst>
                                </p:cTn>
                              </p:par>
                              <p:par>
                                <p:cTn id="132" presetID="10" presetClass="entr" presetSubtype="0" fill="hold" nodeType="withEffect">
                                  <p:stCondLst>
                                    <p:cond delay="1250"/>
                                  </p:stCondLst>
                                  <p:childTnLst>
                                    <p:set>
                                      <p:cBhvr>
                                        <p:cTn id="133" dur="1" fill="hold">
                                          <p:stCondLst>
                                            <p:cond delay="0"/>
                                          </p:stCondLst>
                                        </p:cTn>
                                        <p:tgtEl>
                                          <p:spTgt spid="189"/>
                                        </p:tgtEl>
                                        <p:attrNameLst>
                                          <p:attrName>style.visibility</p:attrName>
                                        </p:attrNameLst>
                                      </p:cBhvr>
                                      <p:to>
                                        <p:strVal val="visible"/>
                                      </p:to>
                                    </p:set>
                                    <p:animEffect transition="in" filter="fade">
                                      <p:cBhvr>
                                        <p:cTn id="134" dur="500"/>
                                        <p:tgtEl>
                                          <p:spTgt spid="189"/>
                                        </p:tgtEl>
                                      </p:cBhvr>
                                    </p:animEffect>
                                  </p:childTnLst>
                                </p:cTn>
                              </p:par>
                              <p:par>
                                <p:cTn id="135" presetID="10" presetClass="entr" presetSubtype="0" fill="hold" grpId="0" nodeType="withEffect">
                                  <p:stCondLst>
                                    <p:cond delay="750"/>
                                  </p:stCondLst>
                                  <p:childTnLst>
                                    <p:set>
                                      <p:cBhvr>
                                        <p:cTn id="136" dur="1" fill="hold">
                                          <p:stCondLst>
                                            <p:cond delay="0"/>
                                          </p:stCondLst>
                                        </p:cTn>
                                        <p:tgtEl>
                                          <p:spTgt spid="72"/>
                                        </p:tgtEl>
                                        <p:attrNameLst>
                                          <p:attrName>style.visibility</p:attrName>
                                        </p:attrNameLst>
                                      </p:cBhvr>
                                      <p:to>
                                        <p:strVal val="visible"/>
                                      </p:to>
                                    </p:set>
                                    <p:animEffect transition="in" filter="fade">
                                      <p:cBhvr>
                                        <p:cTn id="137" dur="500"/>
                                        <p:tgtEl>
                                          <p:spTgt spid="72"/>
                                        </p:tgtEl>
                                      </p:cBhvr>
                                    </p:animEffect>
                                  </p:childTnLst>
                                </p:cTn>
                              </p:par>
                              <p:par>
                                <p:cTn id="138" presetID="10" presetClass="entr" presetSubtype="0" fill="hold" grpId="0" nodeType="withEffect">
                                  <p:stCondLst>
                                    <p:cond delay="500"/>
                                  </p:stCondLst>
                                  <p:childTnLst>
                                    <p:set>
                                      <p:cBhvr>
                                        <p:cTn id="139" dur="1" fill="hold">
                                          <p:stCondLst>
                                            <p:cond delay="0"/>
                                          </p:stCondLst>
                                        </p:cTn>
                                        <p:tgtEl>
                                          <p:spTgt spid="98"/>
                                        </p:tgtEl>
                                        <p:attrNameLst>
                                          <p:attrName>style.visibility</p:attrName>
                                        </p:attrNameLst>
                                      </p:cBhvr>
                                      <p:to>
                                        <p:strVal val="visible"/>
                                      </p:to>
                                    </p:set>
                                    <p:animEffect transition="in" filter="fade">
                                      <p:cBhvr>
                                        <p:cTn id="140" dur="500"/>
                                        <p:tgtEl>
                                          <p:spTgt spid="98"/>
                                        </p:tgtEl>
                                      </p:cBhvr>
                                    </p:animEffect>
                                  </p:childTnLst>
                                </p:cTn>
                              </p:par>
                              <p:par>
                                <p:cTn id="141" presetID="10" presetClass="entr" presetSubtype="0" fill="hold" nodeType="withEffect">
                                  <p:stCondLst>
                                    <p:cond delay="250"/>
                                  </p:stCondLst>
                                  <p:childTnLst>
                                    <p:set>
                                      <p:cBhvr>
                                        <p:cTn id="142" dur="1" fill="hold">
                                          <p:stCondLst>
                                            <p:cond delay="0"/>
                                          </p:stCondLst>
                                        </p:cTn>
                                        <p:tgtEl>
                                          <p:spTgt spid="183"/>
                                        </p:tgtEl>
                                        <p:attrNameLst>
                                          <p:attrName>style.visibility</p:attrName>
                                        </p:attrNameLst>
                                      </p:cBhvr>
                                      <p:to>
                                        <p:strVal val="visible"/>
                                      </p:to>
                                    </p:set>
                                    <p:animEffect transition="in" filter="fade">
                                      <p:cBhvr>
                                        <p:cTn id="143" dur="500"/>
                                        <p:tgtEl>
                                          <p:spTgt spid="183"/>
                                        </p:tgtEl>
                                      </p:cBhvr>
                                    </p:animEffect>
                                  </p:childTnLst>
                                </p:cTn>
                              </p:par>
                              <p:par>
                                <p:cTn id="144" presetID="10" presetClass="entr" presetSubtype="0" fill="hold" nodeType="withEffect">
                                  <p:stCondLst>
                                    <p:cond delay="1000"/>
                                  </p:stCondLst>
                                  <p:childTnLst>
                                    <p:set>
                                      <p:cBhvr>
                                        <p:cTn id="145" dur="1" fill="hold">
                                          <p:stCondLst>
                                            <p:cond delay="0"/>
                                          </p:stCondLst>
                                        </p:cTn>
                                        <p:tgtEl>
                                          <p:spTgt spid="184"/>
                                        </p:tgtEl>
                                        <p:attrNameLst>
                                          <p:attrName>style.visibility</p:attrName>
                                        </p:attrNameLst>
                                      </p:cBhvr>
                                      <p:to>
                                        <p:strVal val="visible"/>
                                      </p:to>
                                    </p:set>
                                    <p:animEffect transition="in" filter="fade">
                                      <p:cBhvr>
                                        <p:cTn id="146" dur="500"/>
                                        <p:tgtEl>
                                          <p:spTgt spid="184"/>
                                        </p:tgtEl>
                                      </p:cBhvr>
                                    </p:animEffect>
                                  </p:childTnLst>
                                </p:cTn>
                              </p:par>
                            </p:childTnLst>
                          </p:cTn>
                        </p:par>
                      </p:childTnLst>
                    </p:cTn>
                  </p:par>
                  <p:par>
                    <p:cTn id="147" fill="hold">
                      <p:stCondLst>
                        <p:cond delay="indefinite"/>
                      </p:stCondLst>
                      <p:childTnLst>
                        <p:par>
                          <p:cTn id="148" fill="hold">
                            <p:stCondLst>
                              <p:cond delay="0"/>
                            </p:stCondLst>
                            <p:childTnLst>
                              <p:par>
                                <p:cTn id="149" presetID="42" presetClass="entr" presetSubtype="0" fill="hold" nodeType="clickEffect">
                                  <p:stCondLst>
                                    <p:cond delay="0"/>
                                  </p:stCondLst>
                                  <p:childTnLst>
                                    <p:set>
                                      <p:cBhvr>
                                        <p:cTn id="150" dur="1" fill="hold">
                                          <p:stCondLst>
                                            <p:cond delay="0"/>
                                          </p:stCondLst>
                                        </p:cTn>
                                        <p:tgtEl>
                                          <p:spTgt spid="331"/>
                                        </p:tgtEl>
                                        <p:attrNameLst>
                                          <p:attrName>style.visibility</p:attrName>
                                        </p:attrNameLst>
                                      </p:cBhvr>
                                      <p:to>
                                        <p:strVal val="visible"/>
                                      </p:to>
                                    </p:set>
                                    <p:animEffect transition="in" filter="fade">
                                      <p:cBhvr>
                                        <p:cTn id="151" dur="500"/>
                                        <p:tgtEl>
                                          <p:spTgt spid="331"/>
                                        </p:tgtEl>
                                      </p:cBhvr>
                                    </p:animEffect>
                                    <p:anim calcmode="lin" valueType="num">
                                      <p:cBhvr>
                                        <p:cTn id="152" dur="500" fill="hold"/>
                                        <p:tgtEl>
                                          <p:spTgt spid="331"/>
                                        </p:tgtEl>
                                        <p:attrNameLst>
                                          <p:attrName>ppt_x</p:attrName>
                                        </p:attrNameLst>
                                      </p:cBhvr>
                                      <p:tavLst>
                                        <p:tav tm="0">
                                          <p:val>
                                            <p:strVal val="#ppt_x"/>
                                          </p:val>
                                        </p:tav>
                                        <p:tav tm="100000">
                                          <p:val>
                                            <p:strVal val="#ppt_x"/>
                                          </p:val>
                                        </p:tav>
                                      </p:tavLst>
                                    </p:anim>
                                    <p:anim calcmode="lin" valueType="num">
                                      <p:cBhvr>
                                        <p:cTn id="153" dur="500" fill="hold"/>
                                        <p:tgtEl>
                                          <p:spTgt spid="331"/>
                                        </p:tgtEl>
                                        <p:attrNameLst>
                                          <p:attrName>ppt_y</p:attrName>
                                        </p:attrNameLst>
                                      </p:cBhvr>
                                      <p:tavLst>
                                        <p:tav tm="0">
                                          <p:val>
                                            <p:strVal val="#ppt_y+.1"/>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42" presetClass="entr" presetSubtype="0" fill="hold" nodeType="clickEffect">
                                  <p:stCondLst>
                                    <p:cond delay="0"/>
                                  </p:stCondLst>
                                  <p:childTnLst>
                                    <p:set>
                                      <p:cBhvr>
                                        <p:cTn id="157" dur="1" fill="hold">
                                          <p:stCondLst>
                                            <p:cond delay="0"/>
                                          </p:stCondLst>
                                        </p:cTn>
                                        <p:tgtEl>
                                          <p:spTgt spid="332"/>
                                        </p:tgtEl>
                                        <p:attrNameLst>
                                          <p:attrName>style.visibility</p:attrName>
                                        </p:attrNameLst>
                                      </p:cBhvr>
                                      <p:to>
                                        <p:strVal val="visible"/>
                                      </p:to>
                                    </p:set>
                                    <p:animEffect transition="in" filter="fade">
                                      <p:cBhvr>
                                        <p:cTn id="158" dur="500"/>
                                        <p:tgtEl>
                                          <p:spTgt spid="332"/>
                                        </p:tgtEl>
                                      </p:cBhvr>
                                    </p:animEffect>
                                    <p:anim calcmode="lin" valueType="num">
                                      <p:cBhvr>
                                        <p:cTn id="159" dur="500" fill="hold"/>
                                        <p:tgtEl>
                                          <p:spTgt spid="332"/>
                                        </p:tgtEl>
                                        <p:attrNameLst>
                                          <p:attrName>ppt_x</p:attrName>
                                        </p:attrNameLst>
                                      </p:cBhvr>
                                      <p:tavLst>
                                        <p:tav tm="0">
                                          <p:val>
                                            <p:strVal val="#ppt_x"/>
                                          </p:val>
                                        </p:tav>
                                        <p:tav tm="100000">
                                          <p:val>
                                            <p:strVal val="#ppt_x"/>
                                          </p:val>
                                        </p:tav>
                                      </p:tavLst>
                                    </p:anim>
                                    <p:anim calcmode="lin" valueType="num">
                                      <p:cBhvr>
                                        <p:cTn id="160" dur="500" fill="hold"/>
                                        <p:tgtEl>
                                          <p:spTgt spid="332"/>
                                        </p:tgtEl>
                                        <p:attrNameLst>
                                          <p:attrName>ppt_y</p:attrName>
                                        </p:attrNameLst>
                                      </p:cBhvr>
                                      <p:tavLst>
                                        <p:tav tm="0">
                                          <p:val>
                                            <p:strVal val="#ppt_y+.1"/>
                                          </p:val>
                                        </p:tav>
                                        <p:tav tm="100000">
                                          <p:val>
                                            <p:strVal val="#ppt_y"/>
                                          </p:val>
                                        </p:tav>
                                      </p:tavLst>
                                    </p:anim>
                                  </p:childTnLst>
                                </p:cTn>
                              </p:par>
                            </p:childTnLst>
                          </p:cTn>
                        </p:par>
                      </p:childTnLst>
                    </p:cTn>
                  </p:par>
                  <p:par>
                    <p:cTn id="161" fill="hold">
                      <p:stCondLst>
                        <p:cond delay="indefinite"/>
                      </p:stCondLst>
                      <p:childTnLst>
                        <p:par>
                          <p:cTn id="162" fill="hold">
                            <p:stCondLst>
                              <p:cond delay="0"/>
                            </p:stCondLst>
                            <p:childTnLst>
                              <p:par>
                                <p:cTn id="163" presetID="42" presetClass="entr" presetSubtype="0" fill="hold" nodeType="clickEffect">
                                  <p:stCondLst>
                                    <p:cond delay="0"/>
                                  </p:stCondLst>
                                  <p:childTnLst>
                                    <p:set>
                                      <p:cBhvr>
                                        <p:cTn id="164" dur="1" fill="hold">
                                          <p:stCondLst>
                                            <p:cond delay="0"/>
                                          </p:stCondLst>
                                        </p:cTn>
                                        <p:tgtEl>
                                          <p:spTgt spid="333"/>
                                        </p:tgtEl>
                                        <p:attrNameLst>
                                          <p:attrName>style.visibility</p:attrName>
                                        </p:attrNameLst>
                                      </p:cBhvr>
                                      <p:to>
                                        <p:strVal val="visible"/>
                                      </p:to>
                                    </p:set>
                                    <p:animEffect transition="in" filter="fade">
                                      <p:cBhvr>
                                        <p:cTn id="165" dur="500"/>
                                        <p:tgtEl>
                                          <p:spTgt spid="333"/>
                                        </p:tgtEl>
                                      </p:cBhvr>
                                    </p:animEffect>
                                    <p:anim calcmode="lin" valueType="num">
                                      <p:cBhvr>
                                        <p:cTn id="166" dur="500" fill="hold"/>
                                        <p:tgtEl>
                                          <p:spTgt spid="333"/>
                                        </p:tgtEl>
                                        <p:attrNameLst>
                                          <p:attrName>ppt_x</p:attrName>
                                        </p:attrNameLst>
                                      </p:cBhvr>
                                      <p:tavLst>
                                        <p:tav tm="0">
                                          <p:val>
                                            <p:strVal val="#ppt_x"/>
                                          </p:val>
                                        </p:tav>
                                        <p:tav tm="100000">
                                          <p:val>
                                            <p:strVal val="#ppt_x"/>
                                          </p:val>
                                        </p:tav>
                                      </p:tavLst>
                                    </p:anim>
                                    <p:anim calcmode="lin" valueType="num">
                                      <p:cBhvr>
                                        <p:cTn id="167" dur="500" fill="hold"/>
                                        <p:tgtEl>
                                          <p:spTgt spid="333"/>
                                        </p:tgtEl>
                                        <p:attrNameLst>
                                          <p:attrName>ppt_y</p:attrName>
                                        </p:attrNameLst>
                                      </p:cBhvr>
                                      <p:tavLst>
                                        <p:tav tm="0">
                                          <p:val>
                                            <p:strVal val="#ppt_y+.1"/>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42" presetClass="entr" presetSubtype="0" fill="hold" nodeType="clickEffect">
                                  <p:stCondLst>
                                    <p:cond delay="0"/>
                                  </p:stCondLst>
                                  <p:childTnLst>
                                    <p:set>
                                      <p:cBhvr>
                                        <p:cTn id="171" dur="1" fill="hold">
                                          <p:stCondLst>
                                            <p:cond delay="0"/>
                                          </p:stCondLst>
                                        </p:cTn>
                                        <p:tgtEl>
                                          <p:spTgt spid="334"/>
                                        </p:tgtEl>
                                        <p:attrNameLst>
                                          <p:attrName>style.visibility</p:attrName>
                                        </p:attrNameLst>
                                      </p:cBhvr>
                                      <p:to>
                                        <p:strVal val="visible"/>
                                      </p:to>
                                    </p:set>
                                    <p:animEffect transition="in" filter="fade">
                                      <p:cBhvr>
                                        <p:cTn id="172" dur="500"/>
                                        <p:tgtEl>
                                          <p:spTgt spid="334"/>
                                        </p:tgtEl>
                                      </p:cBhvr>
                                    </p:animEffect>
                                    <p:anim calcmode="lin" valueType="num">
                                      <p:cBhvr>
                                        <p:cTn id="173" dur="500" fill="hold"/>
                                        <p:tgtEl>
                                          <p:spTgt spid="334"/>
                                        </p:tgtEl>
                                        <p:attrNameLst>
                                          <p:attrName>ppt_x</p:attrName>
                                        </p:attrNameLst>
                                      </p:cBhvr>
                                      <p:tavLst>
                                        <p:tav tm="0">
                                          <p:val>
                                            <p:strVal val="#ppt_x"/>
                                          </p:val>
                                        </p:tav>
                                        <p:tav tm="100000">
                                          <p:val>
                                            <p:strVal val="#ppt_x"/>
                                          </p:val>
                                        </p:tav>
                                      </p:tavLst>
                                    </p:anim>
                                    <p:anim calcmode="lin" valueType="num">
                                      <p:cBhvr>
                                        <p:cTn id="174" dur="500" fill="hold"/>
                                        <p:tgtEl>
                                          <p:spTgt spid="334"/>
                                        </p:tgtEl>
                                        <p:attrNameLst>
                                          <p:attrName>ppt_y</p:attrName>
                                        </p:attrNameLst>
                                      </p:cBhvr>
                                      <p:tavLst>
                                        <p:tav tm="0">
                                          <p:val>
                                            <p:strVal val="#ppt_y+.1"/>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42" presetClass="entr" presetSubtype="0" fill="hold" nodeType="clickEffect">
                                  <p:stCondLst>
                                    <p:cond delay="0"/>
                                  </p:stCondLst>
                                  <p:childTnLst>
                                    <p:set>
                                      <p:cBhvr>
                                        <p:cTn id="178" dur="1" fill="hold">
                                          <p:stCondLst>
                                            <p:cond delay="0"/>
                                          </p:stCondLst>
                                        </p:cTn>
                                        <p:tgtEl>
                                          <p:spTgt spid="335"/>
                                        </p:tgtEl>
                                        <p:attrNameLst>
                                          <p:attrName>style.visibility</p:attrName>
                                        </p:attrNameLst>
                                      </p:cBhvr>
                                      <p:to>
                                        <p:strVal val="visible"/>
                                      </p:to>
                                    </p:set>
                                    <p:animEffect transition="in" filter="fade">
                                      <p:cBhvr>
                                        <p:cTn id="179" dur="500"/>
                                        <p:tgtEl>
                                          <p:spTgt spid="335"/>
                                        </p:tgtEl>
                                      </p:cBhvr>
                                    </p:animEffect>
                                    <p:anim calcmode="lin" valueType="num">
                                      <p:cBhvr>
                                        <p:cTn id="180" dur="500" fill="hold"/>
                                        <p:tgtEl>
                                          <p:spTgt spid="335"/>
                                        </p:tgtEl>
                                        <p:attrNameLst>
                                          <p:attrName>ppt_x</p:attrName>
                                        </p:attrNameLst>
                                      </p:cBhvr>
                                      <p:tavLst>
                                        <p:tav tm="0">
                                          <p:val>
                                            <p:strVal val="#ppt_x"/>
                                          </p:val>
                                        </p:tav>
                                        <p:tav tm="100000">
                                          <p:val>
                                            <p:strVal val="#ppt_x"/>
                                          </p:val>
                                        </p:tav>
                                      </p:tavLst>
                                    </p:anim>
                                    <p:anim calcmode="lin" valueType="num">
                                      <p:cBhvr>
                                        <p:cTn id="181" dur="500" fill="hold"/>
                                        <p:tgtEl>
                                          <p:spTgt spid="335"/>
                                        </p:tgtEl>
                                        <p:attrNameLst>
                                          <p:attrName>ppt_y</p:attrName>
                                        </p:attrNameLst>
                                      </p:cBhvr>
                                      <p:tavLst>
                                        <p:tav tm="0">
                                          <p:val>
                                            <p:strVal val="#ppt_y+.1"/>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10" presetClass="entr" presetSubtype="0" fill="hold" grpId="0" nodeType="clickEffect">
                                  <p:stCondLst>
                                    <p:cond delay="0"/>
                                  </p:stCondLst>
                                  <p:childTnLst>
                                    <p:set>
                                      <p:cBhvr>
                                        <p:cTn id="185" dur="1" fill="hold">
                                          <p:stCondLst>
                                            <p:cond delay="0"/>
                                          </p:stCondLst>
                                        </p:cTn>
                                        <p:tgtEl>
                                          <p:spTgt spid="323"/>
                                        </p:tgtEl>
                                        <p:attrNameLst>
                                          <p:attrName>style.visibility</p:attrName>
                                        </p:attrNameLst>
                                      </p:cBhvr>
                                      <p:to>
                                        <p:strVal val="visible"/>
                                      </p:to>
                                    </p:set>
                                    <p:animEffect transition="in" filter="fade">
                                      <p:cBhvr>
                                        <p:cTn id="186" dur="500"/>
                                        <p:tgtEl>
                                          <p:spTgt spid="323"/>
                                        </p:tgtEl>
                                      </p:cBhvr>
                                    </p:animEffect>
                                  </p:childTnLst>
                                </p:cTn>
                              </p:par>
                              <p:par>
                                <p:cTn id="187" presetID="10" presetClass="entr" presetSubtype="0" fill="hold" grpId="0" nodeType="withEffect">
                                  <p:stCondLst>
                                    <p:cond delay="500"/>
                                  </p:stCondLst>
                                  <p:childTnLst>
                                    <p:set>
                                      <p:cBhvr>
                                        <p:cTn id="188" dur="1" fill="hold">
                                          <p:stCondLst>
                                            <p:cond delay="0"/>
                                          </p:stCondLst>
                                        </p:cTn>
                                        <p:tgtEl>
                                          <p:spTgt spid="324"/>
                                        </p:tgtEl>
                                        <p:attrNameLst>
                                          <p:attrName>style.visibility</p:attrName>
                                        </p:attrNameLst>
                                      </p:cBhvr>
                                      <p:to>
                                        <p:strVal val="visible"/>
                                      </p:to>
                                    </p:set>
                                    <p:animEffect transition="in" filter="fade">
                                      <p:cBhvr>
                                        <p:cTn id="189" dur="500"/>
                                        <p:tgtEl>
                                          <p:spTgt spid="324"/>
                                        </p:tgtEl>
                                      </p:cBhvr>
                                    </p:animEffect>
                                  </p:childTnLst>
                                </p:cTn>
                              </p:par>
                              <p:par>
                                <p:cTn id="190" presetID="10" presetClass="entr" presetSubtype="0" fill="hold" grpId="0" nodeType="withEffect">
                                  <p:stCondLst>
                                    <p:cond delay="1500"/>
                                  </p:stCondLst>
                                  <p:childTnLst>
                                    <p:set>
                                      <p:cBhvr>
                                        <p:cTn id="191" dur="1" fill="hold">
                                          <p:stCondLst>
                                            <p:cond delay="0"/>
                                          </p:stCondLst>
                                        </p:cTn>
                                        <p:tgtEl>
                                          <p:spTgt spid="325"/>
                                        </p:tgtEl>
                                        <p:attrNameLst>
                                          <p:attrName>style.visibility</p:attrName>
                                        </p:attrNameLst>
                                      </p:cBhvr>
                                      <p:to>
                                        <p:strVal val="visible"/>
                                      </p:to>
                                    </p:set>
                                    <p:animEffect transition="in" filter="fade">
                                      <p:cBhvr>
                                        <p:cTn id="192" dur="500"/>
                                        <p:tgtEl>
                                          <p:spTgt spid="325"/>
                                        </p:tgtEl>
                                      </p:cBhvr>
                                    </p:animEffect>
                                  </p:childTnLst>
                                </p:cTn>
                              </p:par>
                              <p:par>
                                <p:cTn id="193" presetID="10" presetClass="entr" presetSubtype="0" fill="hold" grpId="0" nodeType="withEffect">
                                  <p:stCondLst>
                                    <p:cond delay="1000"/>
                                  </p:stCondLst>
                                  <p:childTnLst>
                                    <p:set>
                                      <p:cBhvr>
                                        <p:cTn id="194" dur="1" fill="hold">
                                          <p:stCondLst>
                                            <p:cond delay="0"/>
                                          </p:stCondLst>
                                        </p:cTn>
                                        <p:tgtEl>
                                          <p:spTgt spid="326"/>
                                        </p:tgtEl>
                                        <p:attrNameLst>
                                          <p:attrName>style.visibility</p:attrName>
                                        </p:attrNameLst>
                                      </p:cBhvr>
                                      <p:to>
                                        <p:strVal val="visible"/>
                                      </p:to>
                                    </p:set>
                                    <p:animEffect transition="in" filter="fade">
                                      <p:cBhvr>
                                        <p:cTn id="195" dur="500"/>
                                        <p:tgtEl>
                                          <p:spTgt spid="326"/>
                                        </p:tgtEl>
                                      </p:cBhvr>
                                    </p:animEffect>
                                  </p:childTnLst>
                                </p:cTn>
                              </p:par>
                              <p:par>
                                <p:cTn id="196" presetID="10" presetClass="entr" presetSubtype="0" fill="hold" grpId="0" nodeType="withEffect">
                                  <p:stCondLst>
                                    <p:cond delay="500"/>
                                  </p:stCondLst>
                                  <p:childTnLst>
                                    <p:set>
                                      <p:cBhvr>
                                        <p:cTn id="197" dur="1" fill="hold">
                                          <p:stCondLst>
                                            <p:cond delay="0"/>
                                          </p:stCondLst>
                                        </p:cTn>
                                        <p:tgtEl>
                                          <p:spTgt spid="327"/>
                                        </p:tgtEl>
                                        <p:attrNameLst>
                                          <p:attrName>style.visibility</p:attrName>
                                        </p:attrNameLst>
                                      </p:cBhvr>
                                      <p:to>
                                        <p:strVal val="visible"/>
                                      </p:to>
                                    </p:set>
                                    <p:animEffect transition="in" filter="fade">
                                      <p:cBhvr>
                                        <p:cTn id="198" dur="500"/>
                                        <p:tgtEl>
                                          <p:spTgt spid="327"/>
                                        </p:tgtEl>
                                      </p:cBhvr>
                                    </p:animEffect>
                                  </p:childTnLst>
                                </p:cTn>
                              </p:par>
                              <p:par>
                                <p:cTn id="199" presetID="10" presetClass="entr" presetSubtype="0" fill="hold" grpId="0" nodeType="withEffect">
                                  <p:stCondLst>
                                    <p:cond delay="1750"/>
                                  </p:stCondLst>
                                  <p:childTnLst>
                                    <p:set>
                                      <p:cBhvr>
                                        <p:cTn id="200" dur="1" fill="hold">
                                          <p:stCondLst>
                                            <p:cond delay="0"/>
                                          </p:stCondLst>
                                        </p:cTn>
                                        <p:tgtEl>
                                          <p:spTgt spid="328"/>
                                        </p:tgtEl>
                                        <p:attrNameLst>
                                          <p:attrName>style.visibility</p:attrName>
                                        </p:attrNameLst>
                                      </p:cBhvr>
                                      <p:to>
                                        <p:strVal val="visible"/>
                                      </p:to>
                                    </p:set>
                                    <p:animEffect transition="in" filter="fade">
                                      <p:cBhvr>
                                        <p:cTn id="201" dur="500"/>
                                        <p:tgtEl>
                                          <p:spTgt spid="328"/>
                                        </p:tgtEl>
                                      </p:cBhvr>
                                    </p:animEffect>
                                  </p:childTnLst>
                                </p:cTn>
                              </p:par>
                              <p:par>
                                <p:cTn id="202" presetID="10" presetClass="entr" presetSubtype="0" fill="hold" grpId="0" nodeType="withEffect">
                                  <p:stCondLst>
                                    <p:cond delay="1000"/>
                                  </p:stCondLst>
                                  <p:childTnLst>
                                    <p:set>
                                      <p:cBhvr>
                                        <p:cTn id="203" dur="1" fill="hold">
                                          <p:stCondLst>
                                            <p:cond delay="0"/>
                                          </p:stCondLst>
                                        </p:cTn>
                                        <p:tgtEl>
                                          <p:spTgt spid="329"/>
                                        </p:tgtEl>
                                        <p:attrNameLst>
                                          <p:attrName>style.visibility</p:attrName>
                                        </p:attrNameLst>
                                      </p:cBhvr>
                                      <p:to>
                                        <p:strVal val="visible"/>
                                      </p:to>
                                    </p:set>
                                    <p:animEffect transition="in" filter="fade">
                                      <p:cBhvr>
                                        <p:cTn id="204" dur="500"/>
                                        <p:tgtEl>
                                          <p:spTgt spid="329"/>
                                        </p:tgtEl>
                                      </p:cBhvr>
                                    </p:animEffect>
                                  </p:childTnLst>
                                </p:cTn>
                              </p:par>
                              <p:par>
                                <p:cTn id="205" presetID="10" presetClass="entr" presetSubtype="0" fill="hold" grpId="0" nodeType="withEffect">
                                  <p:stCondLst>
                                    <p:cond delay="2250"/>
                                  </p:stCondLst>
                                  <p:childTnLst>
                                    <p:set>
                                      <p:cBhvr>
                                        <p:cTn id="206" dur="1" fill="hold">
                                          <p:stCondLst>
                                            <p:cond delay="0"/>
                                          </p:stCondLst>
                                        </p:cTn>
                                        <p:tgtEl>
                                          <p:spTgt spid="330"/>
                                        </p:tgtEl>
                                        <p:attrNameLst>
                                          <p:attrName>style.visibility</p:attrName>
                                        </p:attrNameLst>
                                      </p:cBhvr>
                                      <p:to>
                                        <p:strVal val="visible"/>
                                      </p:to>
                                    </p:set>
                                    <p:animEffect transition="in" filter="fade">
                                      <p:cBhvr>
                                        <p:cTn id="207" dur="500"/>
                                        <p:tgtEl>
                                          <p:spTgt spid="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4" grpId="0" animBg="1"/>
      <p:bldP spid="56" grpId="0" animBg="1"/>
      <p:bldP spid="72" grpId="0" animBg="1"/>
      <p:bldP spid="73" grpId="0" animBg="1"/>
      <p:bldP spid="98" grpId="0" animBg="1"/>
      <p:bldP spid="133" grpId="0" animBg="1"/>
      <p:bldP spid="135" grpId="0" animBg="1"/>
      <p:bldP spid="136" grpId="0" animBg="1"/>
      <p:bldP spid="146" grpId="0" animBg="1"/>
      <p:bldP spid="154" grpId="0" animBg="1"/>
      <p:bldP spid="168" grpId="0" animBg="1"/>
      <p:bldP spid="186" grpId="0" animBg="1"/>
      <p:bldP spid="187" grpId="0" animBg="1"/>
      <p:bldP spid="200" grpId="0" animBg="1"/>
      <p:bldP spid="203" grpId="0" animBg="1"/>
      <p:bldP spid="204" grpId="0" animBg="1"/>
      <p:bldP spid="207" grpId="0" animBg="1"/>
      <p:bldP spid="215" grpId="0" animBg="1"/>
      <p:bldP spid="323" grpId="0" animBg="1"/>
      <p:bldP spid="324" grpId="0" animBg="1"/>
      <p:bldP spid="325" grpId="0" animBg="1"/>
      <p:bldP spid="326" grpId="0" animBg="1"/>
      <p:bldP spid="327" grpId="0" animBg="1"/>
      <p:bldP spid="328" grpId="0" animBg="1"/>
      <p:bldP spid="329" grpId="0" animBg="1"/>
      <p:bldP spid="330"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1017</TotalTime>
  <Words>239</Words>
  <Application>Microsoft Office PowerPoint</Application>
  <PresentationFormat>自定义</PresentationFormat>
  <Paragraphs>48</Paragraphs>
  <Slides>10</Slides>
  <Notes>0</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vt:i4>
      </vt:variant>
    </vt:vector>
  </HeadingPairs>
  <TitlesOfParts>
    <vt:vector size="17" baseType="lpstr">
      <vt:lpstr>Arial</vt:lpstr>
      <vt:lpstr>宋体</vt:lpstr>
      <vt:lpstr>Calibri</vt:lpstr>
      <vt:lpstr>汉仪漫步体简</vt:lpstr>
      <vt:lpstr>微软雅黑</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http:/sdwm.org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SDWM</dc:creator>
  <cp:lastModifiedBy>pc</cp:lastModifiedBy>
  <cp:revision>99</cp:revision>
  <dcterms:created xsi:type="dcterms:W3CDTF">2015-04-23T13:52:21Z</dcterms:created>
  <dcterms:modified xsi:type="dcterms:W3CDTF">2015-07-12T10:03:23Z</dcterms:modified>
</cp:coreProperties>
</file>