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2"/>
  </p:sldMasterIdLst>
  <p:notesMasterIdLst>
    <p:notesMasterId r:id="rId13"/>
  </p:notesMasterIdLst>
  <p:sldIdLst>
    <p:sldId id="259" r:id="rId3"/>
    <p:sldId id="263" r:id="rId4"/>
    <p:sldId id="286" r:id="rId5"/>
    <p:sldId id="264" r:id="rId6"/>
    <p:sldId id="265" r:id="rId7"/>
    <p:sldId id="272" r:id="rId8"/>
    <p:sldId id="281" r:id="rId9"/>
    <p:sldId id="282" r:id="rId10"/>
    <p:sldId id="283" r:id="rId11"/>
    <p:sldId id="284" r:id="rId12"/>
  </p:sldIdLst>
  <p:sldSz cx="9144000" cy="6858000" type="screen4x3"/>
  <p:notesSz cx="6858000" cy="9144000"/>
  <p:embeddedFontLst>
    <p:embeddedFont>
      <p:font typeface="方正大黑_GBK" charset="-122"/>
      <p:regular r:id="rId14"/>
    </p:embeddedFont>
    <p:embeddedFont>
      <p:font typeface="华文琥珀" pitchFamily="2" charset="-122"/>
      <p:regular r:id="rId15"/>
    </p:embeddedFont>
    <p:embeddedFont>
      <p:font typeface="方正粗倩_GBK" charset="-122"/>
      <p:regular r:id="rId16"/>
    </p:embeddedFont>
    <p:embeddedFont>
      <p:font typeface="Calibri" pitchFamily="34" charset="0"/>
      <p:regular r:id="rId17"/>
      <p:bold r:id="rId18"/>
      <p:italic r:id="rId19"/>
      <p:boldItalic r:id="rId20"/>
    </p:embeddedFont>
    <p:embeddedFont>
      <p:font typeface="方正综艺_GBK" charset="-122"/>
      <p:regular r:id="rId21"/>
    </p:embeddedFont>
  </p:embeddedFontLst>
  <p:custDataLst>
    <p:tags r:id="rId2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389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6100"/>
    <a:srgbClr val="F77600"/>
    <a:srgbClr val="F5A911"/>
    <a:srgbClr val="09FFDC"/>
    <a:srgbClr val="007E69"/>
    <a:srgbClr val="008E76"/>
    <a:srgbClr val="00EECC"/>
    <a:srgbClr val="00DEBA"/>
    <a:srgbClr val="00C9B2"/>
    <a:srgbClr val="00C8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434" autoAdjust="0"/>
    <p:restoredTop sz="94151" autoAdjust="0"/>
  </p:normalViewPr>
  <p:slideViewPr>
    <p:cSldViewPr snapToGrid="0">
      <p:cViewPr varScale="1">
        <p:scale>
          <a:sx n="71" d="100"/>
          <a:sy n="71" d="100"/>
        </p:scale>
        <p:origin x="-1122" y="-96"/>
      </p:cViewPr>
      <p:guideLst>
        <p:guide orient="horz" pos="1389"/>
        <p:guide pos="2880"/>
      </p:guideLst>
    </p:cSldViewPr>
  </p:slideViewPr>
  <p:notesTextViewPr>
    <p:cViewPr>
      <p:scale>
        <a:sx n="50" d="100"/>
        <a:sy n="50" d="100"/>
      </p:scale>
      <p:origin x="0" y="0"/>
    </p:cViewPr>
  </p:notesTextViewPr>
  <p:sorterViewPr>
    <p:cViewPr>
      <p:scale>
        <a:sx n="150" d="100"/>
        <a:sy n="150" d="100"/>
      </p:scale>
      <p:origin x="0" y="-466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font" Target="fonts/font8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4.fntdata"/><Relationship Id="rId25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font" Target="fonts/font2.fntdata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font" Target="fonts/font6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1.fntdata"/><Relationship Id="rId22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microsoft.com/office/2011/relationships/chartStyle" Target="style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Relationship Id="rId6" Type="http://schemas.microsoft.com/office/2011/relationships/chartColorStyle" Target="colors1.xml"/><Relationship Id="rId5" Type="http://schemas.openxmlformats.org/officeDocument/2006/relationships/package" Target="../embeddings/Microsoft_Excel____1.xlsx"/><Relationship Id="rId4" Type="http://schemas.openxmlformats.org/officeDocument/2006/relationships/image" Target="../media/image15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Sheet1!$A$2:$A$4</c:f>
              <c:strCache>
                <c:ptCount val="3"/>
                <c:pt idx="0">
                  <c:v>昨日绚烂</c:v>
                </c:pt>
                <c:pt idx="1">
                  <c:v>今日绚烂</c:v>
                </c:pt>
                <c:pt idx="2">
                  <c:v>来日绚烂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35</c:v>
                </c:pt>
                <c:pt idx="1">
                  <c:v>50</c:v>
                </c:pt>
                <c:pt idx="2">
                  <c:v>85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"/>
        <c:overlap val="93"/>
        <c:axId val="120113792"/>
        <c:axId val="120119680"/>
      </c:barChart>
      <c:catAx>
        <c:axId val="120113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2500" b="0" i="0" u="none" strike="noStrike" kern="1200" spc="220" baseline="0">
                <a:solidFill>
                  <a:schemeClr val="bg1"/>
                </a:solidFill>
                <a:latin typeface="+mn-lt"/>
                <a:ea typeface="方正剪纸简体" panose="03000509000000000000" pitchFamily="65" charset="-122"/>
                <a:cs typeface="+mn-cs"/>
              </a:defRPr>
            </a:pPr>
            <a:endParaRPr lang="zh-CN"/>
          </a:p>
        </c:txPr>
        <c:crossAx val="120119680"/>
        <c:crosses val="autoZero"/>
        <c:auto val="1"/>
        <c:lblAlgn val="ctr"/>
        <c:lblOffset val="100"/>
        <c:noMultiLvlLbl val="0"/>
      </c:catAx>
      <c:valAx>
        <c:axId val="1201196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011379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F532CA-260E-4804-B960-2A7AE1AC7BEF}" type="datetimeFigureOut">
              <a:rPr lang="en-US" smtClean="0"/>
              <a:pPr/>
              <a:t>7/13/2015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E391B9-5C18-4D54-92B1-B7251BD3FF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899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391B9-5C18-4D54-92B1-B7251BD3FF1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167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391B9-5C18-4D54-92B1-B7251BD3FF1F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5424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391B9-5C18-4D54-92B1-B7251BD3FF1F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742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391B9-5C18-4D54-92B1-B7251BD3FF1F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9975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391B9-5C18-4D54-92B1-B7251BD3FF1F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5649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DA7BE-554E-4B07-956D-5ABC674402EB}" type="datetimeFigureOut">
              <a:rPr lang="en-US" smtClean="0"/>
              <a:pPr/>
              <a:t>7/13/2015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5C4FD-F536-4008-839F-EC50E2D588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4487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DA7BE-554E-4B07-956D-5ABC674402EB}" type="datetimeFigureOut">
              <a:rPr lang="en-US" smtClean="0"/>
              <a:pPr/>
              <a:t>7/13/2015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5C4FD-F536-4008-839F-EC50E2D588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693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DA7BE-554E-4B07-956D-5ABC674402EB}" type="datetimeFigureOut">
              <a:rPr lang="en-US" smtClean="0"/>
              <a:pPr/>
              <a:t>7/13/2015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5C4FD-F536-4008-839F-EC50E2D588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257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DA7BE-554E-4B07-956D-5ABC674402EB}" type="datetimeFigureOut">
              <a:rPr lang="en-US" smtClean="0"/>
              <a:pPr/>
              <a:t>7/13/2015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5C4FD-F536-4008-839F-EC50E2D588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0107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DA7BE-554E-4B07-956D-5ABC674402EB}" type="datetimeFigureOut">
              <a:rPr lang="en-US" smtClean="0"/>
              <a:pPr/>
              <a:t>7/13/2015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5C4FD-F536-4008-839F-EC50E2D588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4349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DA7BE-554E-4B07-956D-5ABC674402EB}" type="datetimeFigureOut">
              <a:rPr lang="en-US" smtClean="0"/>
              <a:pPr/>
              <a:t>7/13/2015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5C4FD-F536-4008-839F-EC50E2D588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108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DA7BE-554E-4B07-956D-5ABC674402EB}" type="datetimeFigureOut">
              <a:rPr lang="en-US" smtClean="0"/>
              <a:pPr/>
              <a:t>7/13/2015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5C4FD-F536-4008-839F-EC50E2D588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3333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DA7BE-554E-4B07-956D-5ABC674402EB}" type="datetimeFigureOut">
              <a:rPr lang="en-US" smtClean="0"/>
              <a:pPr/>
              <a:t>7/13/2015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5C4FD-F536-4008-839F-EC50E2D588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3468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DA7BE-554E-4B07-956D-5ABC674402EB}" type="datetimeFigureOut">
              <a:rPr lang="en-US" smtClean="0"/>
              <a:pPr/>
              <a:t>7/13/2015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5C4FD-F536-4008-839F-EC50E2D588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336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DA7BE-554E-4B07-956D-5ABC674402EB}" type="datetimeFigureOut">
              <a:rPr lang="en-US" smtClean="0"/>
              <a:pPr/>
              <a:t>7/13/2015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5C4FD-F536-4008-839F-EC50E2D588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41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DA7BE-554E-4B07-956D-5ABC674402EB}" type="datetimeFigureOut">
              <a:rPr lang="en-US" smtClean="0"/>
              <a:pPr/>
              <a:t>7/13/2015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5C4FD-F536-4008-839F-EC50E2D588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144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rgbClr val="E2E2E2"/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4DA7BE-554E-4B07-956D-5ABC674402EB}" type="datetimeFigureOut">
              <a:rPr lang="en-US" smtClean="0"/>
              <a:pPr/>
              <a:t>7/13/2015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05C4FD-F536-4008-839F-EC50E2D588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26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1637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63" name="任意多边形 62"/>
          <p:cNvSpPr>
            <a:spLocks/>
          </p:cNvSpPr>
          <p:nvPr/>
        </p:nvSpPr>
        <p:spPr bwMode="auto">
          <a:xfrm>
            <a:off x="4547336" y="0"/>
            <a:ext cx="4596664" cy="1777074"/>
          </a:xfrm>
          <a:custGeom>
            <a:avLst/>
            <a:gdLst>
              <a:gd name="connsiteX0" fmla="*/ 1560280 w 4596664"/>
              <a:gd name="connsiteY0" fmla="*/ 0 h 1777074"/>
              <a:gd name="connsiteX1" fmla="*/ 4596664 w 4596664"/>
              <a:gd name="connsiteY1" fmla="*/ 0 h 1777074"/>
              <a:gd name="connsiteX2" fmla="*/ 4596664 w 4596664"/>
              <a:gd name="connsiteY2" fmla="*/ 1777074 h 1777074"/>
              <a:gd name="connsiteX3" fmla="*/ 0 w 4596664"/>
              <a:gd name="connsiteY3" fmla="*/ 423968 h 1777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6664" h="1777074">
                <a:moveTo>
                  <a:pt x="1560280" y="0"/>
                </a:moveTo>
                <a:lnTo>
                  <a:pt x="4596664" y="0"/>
                </a:lnTo>
                <a:lnTo>
                  <a:pt x="4596664" y="1777074"/>
                </a:lnTo>
                <a:lnTo>
                  <a:pt x="0" y="423968"/>
                </a:lnTo>
                <a:close/>
              </a:path>
            </a:pathLst>
          </a:custGeom>
          <a:solidFill>
            <a:srgbClr val="001E4A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0" name="任意多边形 59"/>
          <p:cNvSpPr>
            <a:spLocks/>
          </p:cNvSpPr>
          <p:nvPr/>
        </p:nvSpPr>
        <p:spPr bwMode="auto">
          <a:xfrm>
            <a:off x="0" y="810984"/>
            <a:ext cx="2084451" cy="1288364"/>
          </a:xfrm>
          <a:custGeom>
            <a:avLst/>
            <a:gdLst>
              <a:gd name="connsiteX0" fmla="*/ 54 w 2084451"/>
              <a:gd name="connsiteY0" fmla="*/ 0 h 1288364"/>
              <a:gd name="connsiteX1" fmla="*/ 2084451 w 2084451"/>
              <a:gd name="connsiteY1" fmla="*/ 662625 h 1288364"/>
              <a:gd name="connsiteX2" fmla="*/ 0 w 2084451"/>
              <a:gd name="connsiteY2" fmla="*/ 1288364 h 1288364"/>
              <a:gd name="connsiteX3" fmla="*/ 0 w 2084451"/>
              <a:gd name="connsiteY3" fmla="*/ 87 h 128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4451" h="1288364">
                <a:moveTo>
                  <a:pt x="54" y="0"/>
                </a:moveTo>
                <a:lnTo>
                  <a:pt x="2084451" y="662625"/>
                </a:lnTo>
                <a:lnTo>
                  <a:pt x="0" y="1288364"/>
                </a:lnTo>
                <a:lnTo>
                  <a:pt x="0" y="87"/>
                </a:lnTo>
                <a:close/>
              </a:path>
            </a:pathLst>
          </a:custGeom>
          <a:solidFill>
            <a:srgbClr val="001E4A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9" name="任意多边形 58"/>
          <p:cNvSpPr>
            <a:spLocks/>
          </p:cNvSpPr>
          <p:nvPr/>
        </p:nvSpPr>
        <p:spPr bwMode="auto">
          <a:xfrm>
            <a:off x="2642390" y="573214"/>
            <a:ext cx="6501610" cy="3123129"/>
          </a:xfrm>
          <a:custGeom>
            <a:avLst/>
            <a:gdLst>
              <a:gd name="connsiteX0" fmla="*/ 6501610 w 6501610"/>
              <a:gd name="connsiteY0" fmla="*/ 0 h 3123129"/>
              <a:gd name="connsiteX1" fmla="*/ 6501610 w 6501610"/>
              <a:gd name="connsiteY1" fmla="*/ 2044366 h 3123129"/>
              <a:gd name="connsiteX2" fmla="*/ 3147456 w 6501610"/>
              <a:gd name="connsiteY2" fmla="*/ 3123129 h 3123129"/>
              <a:gd name="connsiteX3" fmla="*/ 0 w 6501610"/>
              <a:gd name="connsiteY3" fmla="*/ 2101548 h 3123129"/>
              <a:gd name="connsiteX4" fmla="*/ 0 w 6501610"/>
              <a:gd name="connsiteY4" fmla="*/ 2018784 h 3123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01610" h="3123129">
                <a:moveTo>
                  <a:pt x="6501610" y="0"/>
                </a:moveTo>
                <a:lnTo>
                  <a:pt x="6501610" y="2044366"/>
                </a:lnTo>
                <a:lnTo>
                  <a:pt x="3147456" y="3123129"/>
                </a:lnTo>
                <a:lnTo>
                  <a:pt x="0" y="2101548"/>
                </a:lnTo>
                <a:lnTo>
                  <a:pt x="0" y="2018784"/>
                </a:lnTo>
                <a:close/>
              </a:path>
            </a:pathLst>
          </a:custGeom>
          <a:gradFill>
            <a:gsLst>
              <a:gs pos="40000">
                <a:srgbClr val="00DEBA"/>
              </a:gs>
              <a:gs pos="74000">
                <a:srgbClr val="00ABA5"/>
              </a:gs>
            </a:gsLst>
            <a:lin ang="4200000" scaled="0"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2642389" y="2053670"/>
            <a:ext cx="5117819" cy="1642671"/>
          </a:xfrm>
          <a:custGeom>
            <a:avLst/>
            <a:gdLst>
              <a:gd name="T0" fmla="*/ 507 w 1483"/>
              <a:gd name="T1" fmla="*/ 0 h 476"/>
              <a:gd name="T2" fmla="*/ 0 w 1483"/>
              <a:gd name="T3" fmla="*/ 158 h 476"/>
              <a:gd name="T4" fmla="*/ 0 w 1483"/>
              <a:gd name="T5" fmla="*/ 180 h 476"/>
              <a:gd name="T6" fmla="*/ 912 w 1483"/>
              <a:gd name="T7" fmla="*/ 476 h 476"/>
              <a:gd name="T8" fmla="*/ 1483 w 1483"/>
              <a:gd name="T9" fmla="*/ 286 h 476"/>
              <a:gd name="T10" fmla="*/ 507 w 1483"/>
              <a:gd name="T11" fmla="*/ 0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83" h="476">
                <a:moveTo>
                  <a:pt x="507" y="0"/>
                </a:moveTo>
                <a:lnTo>
                  <a:pt x="0" y="158"/>
                </a:lnTo>
                <a:lnTo>
                  <a:pt x="0" y="180"/>
                </a:lnTo>
                <a:lnTo>
                  <a:pt x="912" y="476"/>
                </a:lnTo>
                <a:lnTo>
                  <a:pt x="1483" y="286"/>
                </a:lnTo>
                <a:lnTo>
                  <a:pt x="507" y="0"/>
                </a:lnTo>
                <a:close/>
              </a:path>
            </a:pathLst>
          </a:custGeom>
          <a:gradFill>
            <a:gsLst>
              <a:gs pos="36000">
                <a:srgbClr val="00DEBA"/>
              </a:gs>
              <a:gs pos="80000">
                <a:srgbClr val="00ABA5"/>
              </a:gs>
            </a:gsLst>
            <a:lin ang="4200000" scaled="0"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61"/>
          <p:cNvSpPr>
            <a:spLocks/>
          </p:cNvSpPr>
          <p:nvPr/>
        </p:nvSpPr>
        <p:spPr bwMode="auto">
          <a:xfrm>
            <a:off x="5375573" y="1664778"/>
            <a:ext cx="3768481" cy="2419145"/>
          </a:xfrm>
          <a:custGeom>
            <a:avLst/>
            <a:gdLst>
              <a:gd name="T0" fmla="*/ 1092 w 1092"/>
              <a:gd name="T1" fmla="*/ 0 h 701"/>
              <a:gd name="T2" fmla="*/ 0 w 1092"/>
              <a:gd name="T3" fmla="*/ 339 h 701"/>
              <a:gd name="T4" fmla="*/ 1092 w 1092"/>
              <a:gd name="T5" fmla="*/ 701 h 701"/>
              <a:gd name="T6" fmla="*/ 1092 w 1092"/>
              <a:gd name="T7" fmla="*/ 0 h 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92" h="701">
                <a:moveTo>
                  <a:pt x="1092" y="0"/>
                </a:moveTo>
                <a:lnTo>
                  <a:pt x="0" y="339"/>
                </a:lnTo>
                <a:lnTo>
                  <a:pt x="1092" y="701"/>
                </a:lnTo>
                <a:lnTo>
                  <a:pt x="1092" y="0"/>
                </a:lnTo>
                <a:close/>
              </a:path>
            </a:pathLst>
          </a:custGeom>
          <a:solidFill>
            <a:srgbClr val="AED300"/>
          </a:solidFill>
          <a:ln>
            <a:noFill/>
          </a:ln>
          <a:effectLst>
            <a:innerShdw blurRad="63500" dist="165100" dir="1302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任意多边形 57"/>
          <p:cNvSpPr>
            <a:spLocks/>
          </p:cNvSpPr>
          <p:nvPr/>
        </p:nvSpPr>
        <p:spPr bwMode="auto">
          <a:xfrm>
            <a:off x="7214950" y="2742365"/>
            <a:ext cx="1929050" cy="1247526"/>
          </a:xfrm>
          <a:custGeom>
            <a:avLst/>
            <a:gdLst>
              <a:gd name="connsiteX0" fmla="*/ 1929050 w 1929050"/>
              <a:gd name="connsiteY0" fmla="*/ 0 h 1247526"/>
              <a:gd name="connsiteX1" fmla="*/ 1929050 w 1929050"/>
              <a:gd name="connsiteY1" fmla="*/ 1247526 h 1247526"/>
              <a:gd name="connsiteX2" fmla="*/ 0 w 1929050"/>
              <a:gd name="connsiteY2" fmla="*/ 579505 h 1247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9050" h="1247526">
                <a:moveTo>
                  <a:pt x="1929050" y="0"/>
                </a:moveTo>
                <a:lnTo>
                  <a:pt x="1929050" y="1247526"/>
                </a:lnTo>
                <a:lnTo>
                  <a:pt x="0" y="579505"/>
                </a:lnTo>
                <a:close/>
              </a:path>
            </a:pathLst>
          </a:custGeom>
          <a:solidFill>
            <a:srgbClr val="9BC900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5038" y="1643781"/>
            <a:ext cx="4050925" cy="1350308"/>
          </a:xfrm>
          <a:prstGeom prst="rect">
            <a:avLst/>
          </a:prstGeom>
        </p:spPr>
      </p:pic>
      <p:sp>
        <p:nvSpPr>
          <p:cNvPr id="20" name="Freeform 20"/>
          <p:cNvSpPr>
            <a:spLocks/>
          </p:cNvSpPr>
          <p:nvPr/>
        </p:nvSpPr>
        <p:spPr bwMode="auto">
          <a:xfrm>
            <a:off x="2642389" y="557642"/>
            <a:ext cx="6501665" cy="2060242"/>
          </a:xfrm>
          <a:custGeom>
            <a:avLst/>
            <a:gdLst>
              <a:gd name="T0" fmla="*/ 1884 w 1884"/>
              <a:gd name="T1" fmla="*/ 0 h 597"/>
              <a:gd name="T2" fmla="*/ 0 w 1884"/>
              <a:gd name="T3" fmla="*/ 587 h 597"/>
              <a:gd name="T4" fmla="*/ 0 w 1884"/>
              <a:gd name="T5" fmla="*/ 597 h 597"/>
              <a:gd name="T6" fmla="*/ 1884 w 1884"/>
              <a:gd name="T7" fmla="*/ 23 h 597"/>
              <a:gd name="T8" fmla="*/ 1884 w 1884"/>
              <a:gd name="T9" fmla="*/ 0 h 5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84" h="597">
                <a:moveTo>
                  <a:pt x="1884" y="0"/>
                </a:moveTo>
                <a:lnTo>
                  <a:pt x="0" y="587"/>
                </a:lnTo>
                <a:lnTo>
                  <a:pt x="0" y="597"/>
                </a:lnTo>
                <a:lnTo>
                  <a:pt x="1884" y="23"/>
                </a:lnTo>
                <a:lnTo>
                  <a:pt x="1884" y="0"/>
                </a:lnTo>
              </a:path>
            </a:pathLst>
          </a:custGeom>
          <a:solidFill>
            <a:srgbClr val="009196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任意多边形 56"/>
          <p:cNvSpPr>
            <a:spLocks/>
          </p:cNvSpPr>
          <p:nvPr/>
        </p:nvSpPr>
        <p:spPr bwMode="auto">
          <a:xfrm>
            <a:off x="55" y="1"/>
            <a:ext cx="3757553" cy="1183229"/>
          </a:xfrm>
          <a:custGeom>
            <a:avLst/>
            <a:gdLst>
              <a:gd name="connsiteX0" fmla="*/ 0 w 3757553"/>
              <a:gd name="connsiteY0" fmla="*/ 0 h 1183229"/>
              <a:gd name="connsiteX1" fmla="*/ 3757553 w 3757553"/>
              <a:gd name="connsiteY1" fmla="*/ 0 h 1183229"/>
              <a:gd name="connsiteX2" fmla="*/ 0 w 3757553"/>
              <a:gd name="connsiteY2" fmla="*/ 1183229 h 1183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57553" h="1183229">
                <a:moveTo>
                  <a:pt x="0" y="0"/>
                </a:moveTo>
                <a:lnTo>
                  <a:pt x="3757553" y="0"/>
                </a:lnTo>
                <a:lnTo>
                  <a:pt x="0" y="1183229"/>
                </a:lnTo>
                <a:close/>
              </a:path>
            </a:pathLst>
          </a:custGeom>
          <a:gradFill flip="none" rotWithShape="1">
            <a:gsLst>
              <a:gs pos="82000">
                <a:srgbClr val="00CCAB"/>
              </a:gs>
              <a:gs pos="23000">
                <a:srgbClr val="00B0A4"/>
              </a:gs>
            </a:gsLst>
            <a:lin ang="6480000" scaled="0"/>
            <a:tileRect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4" name="任意多边形 53"/>
          <p:cNvSpPr>
            <a:spLocks/>
          </p:cNvSpPr>
          <p:nvPr/>
        </p:nvSpPr>
        <p:spPr bwMode="auto">
          <a:xfrm>
            <a:off x="55" y="1"/>
            <a:ext cx="3757553" cy="1183229"/>
          </a:xfrm>
          <a:custGeom>
            <a:avLst/>
            <a:gdLst>
              <a:gd name="connsiteX0" fmla="*/ 3647032 w 3757553"/>
              <a:gd name="connsiteY0" fmla="*/ 0 h 1183229"/>
              <a:gd name="connsiteX1" fmla="*/ 3757553 w 3757553"/>
              <a:gd name="connsiteY1" fmla="*/ 0 h 1183229"/>
              <a:gd name="connsiteX2" fmla="*/ 0 w 3757553"/>
              <a:gd name="connsiteY2" fmla="*/ 1183229 h 1183229"/>
              <a:gd name="connsiteX3" fmla="*/ 0 w 3757553"/>
              <a:gd name="connsiteY3" fmla="*/ 1134915 h 1183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7553" h="1183229">
                <a:moveTo>
                  <a:pt x="3647032" y="0"/>
                </a:moveTo>
                <a:lnTo>
                  <a:pt x="3757553" y="0"/>
                </a:lnTo>
                <a:lnTo>
                  <a:pt x="0" y="1183229"/>
                </a:lnTo>
                <a:lnTo>
                  <a:pt x="0" y="1134915"/>
                </a:lnTo>
                <a:close/>
              </a:path>
            </a:pathLst>
          </a:custGeom>
          <a:solidFill>
            <a:srgbClr val="009593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9" name="任意多边形 28"/>
          <p:cNvSpPr>
            <a:spLocks/>
          </p:cNvSpPr>
          <p:nvPr/>
        </p:nvSpPr>
        <p:spPr bwMode="auto">
          <a:xfrm>
            <a:off x="0" y="1826524"/>
            <a:ext cx="9144000" cy="3696710"/>
          </a:xfrm>
          <a:custGeom>
            <a:avLst/>
            <a:gdLst>
              <a:gd name="connsiteX0" fmla="*/ 0 w 9144000"/>
              <a:gd name="connsiteY0" fmla="*/ 0 h 3696710"/>
              <a:gd name="connsiteX1" fmla="*/ 9144000 w 9144000"/>
              <a:gd name="connsiteY1" fmla="*/ 2101379 h 3696710"/>
              <a:gd name="connsiteX2" fmla="*/ 9144000 w 9144000"/>
              <a:gd name="connsiteY2" fmla="*/ 2125614 h 3696710"/>
              <a:gd name="connsiteX3" fmla="*/ 4394226 w 9144000"/>
              <a:gd name="connsiteY3" fmla="*/ 3696710 h 3696710"/>
              <a:gd name="connsiteX4" fmla="*/ 0 w 9144000"/>
              <a:gd name="connsiteY4" fmla="*/ 2426725 h 3696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3696710">
                <a:moveTo>
                  <a:pt x="0" y="0"/>
                </a:moveTo>
                <a:lnTo>
                  <a:pt x="9144000" y="2101379"/>
                </a:lnTo>
                <a:lnTo>
                  <a:pt x="9144000" y="2125614"/>
                </a:lnTo>
                <a:lnTo>
                  <a:pt x="4394226" y="3696710"/>
                </a:lnTo>
                <a:lnTo>
                  <a:pt x="0" y="2426725"/>
                </a:lnTo>
                <a:close/>
              </a:path>
            </a:pathLst>
          </a:custGeom>
          <a:solidFill>
            <a:srgbClr val="006FC0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2" name="任意多边形 51"/>
          <p:cNvSpPr>
            <a:spLocks/>
          </p:cNvSpPr>
          <p:nvPr/>
        </p:nvSpPr>
        <p:spPr bwMode="auto">
          <a:xfrm>
            <a:off x="0" y="1774897"/>
            <a:ext cx="9144000" cy="3889011"/>
          </a:xfrm>
          <a:custGeom>
            <a:avLst/>
            <a:gdLst>
              <a:gd name="connsiteX0" fmla="*/ 0 w 9144000"/>
              <a:gd name="connsiteY0" fmla="*/ 0 h 3889011"/>
              <a:gd name="connsiteX1" fmla="*/ 9143135 w 9144000"/>
              <a:gd name="connsiteY1" fmla="*/ 1851256 h 3889011"/>
              <a:gd name="connsiteX2" fmla="*/ 9144000 w 9144000"/>
              <a:gd name="connsiteY2" fmla="*/ 1853779 h 3889011"/>
              <a:gd name="connsiteX3" fmla="*/ 9144000 w 9144000"/>
              <a:gd name="connsiteY3" fmla="*/ 2247558 h 3889011"/>
              <a:gd name="connsiteX4" fmla="*/ 3732977 w 9144000"/>
              <a:gd name="connsiteY4" fmla="*/ 3889011 h 3889011"/>
              <a:gd name="connsiteX5" fmla="*/ 0 w 9144000"/>
              <a:gd name="connsiteY5" fmla="*/ 2710659 h 3889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3889011">
                <a:moveTo>
                  <a:pt x="0" y="0"/>
                </a:moveTo>
                <a:lnTo>
                  <a:pt x="9143135" y="1851256"/>
                </a:lnTo>
                <a:lnTo>
                  <a:pt x="9144000" y="1853779"/>
                </a:lnTo>
                <a:lnTo>
                  <a:pt x="9144000" y="2247558"/>
                </a:lnTo>
                <a:lnTo>
                  <a:pt x="3732977" y="3889011"/>
                </a:lnTo>
                <a:lnTo>
                  <a:pt x="0" y="2710659"/>
                </a:lnTo>
                <a:close/>
              </a:path>
            </a:pathLst>
          </a:custGeom>
          <a:gradFill>
            <a:gsLst>
              <a:gs pos="0">
                <a:srgbClr val="0068BC"/>
              </a:gs>
              <a:gs pos="98000">
                <a:srgbClr val="00488E"/>
              </a:gs>
            </a:gsLst>
            <a:lin ang="4800000" scaled="0"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74" name="任意多边形 73"/>
          <p:cNvSpPr>
            <a:spLocks/>
          </p:cNvSpPr>
          <p:nvPr/>
        </p:nvSpPr>
        <p:spPr bwMode="auto">
          <a:xfrm>
            <a:off x="54" y="3622672"/>
            <a:ext cx="9144000" cy="1698350"/>
          </a:xfrm>
          <a:custGeom>
            <a:avLst/>
            <a:gdLst>
              <a:gd name="connsiteX0" fmla="*/ 9144000 w 9144000"/>
              <a:gd name="connsiteY0" fmla="*/ 0 h 1698350"/>
              <a:gd name="connsiteX1" fmla="*/ 9144000 w 9144000"/>
              <a:gd name="connsiteY1" fmla="*/ 83926 h 1698350"/>
              <a:gd name="connsiteX2" fmla="*/ 3934574 w 9144000"/>
              <a:gd name="connsiteY2" fmla="*/ 1698350 h 1698350"/>
              <a:gd name="connsiteX3" fmla="*/ 0 w 9144000"/>
              <a:gd name="connsiteY3" fmla="*/ 474260 h 1698350"/>
              <a:gd name="connsiteX4" fmla="*/ 0 w 9144000"/>
              <a:gd name="connsiteY4" fmla="*/ 391729 h 1698350"/>
              <a:gd name="connsiteX5" fmla="*/ 3934574 w 9144000"/>
              <a:gd name="connsiteY5" fmla="*/ 1603328 h 1698350"/>
              <a:gd name="connsiteX6" fmla="*/ 9144000 w 9144000"/>
              <a:gd name="connsiteY6" fmla="*/ 0 h 169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1698350">
                <a:moveTo>
                  <a:pt x="9144000" y="0"/>
                </a:moveTo>
                <a:lnTo>
                  <a:pt x="9144000" y="83926"/>
                </a:lnTo>
                <a:lnTo>
                  <a:pt x="3934574" y="1698350"/>
                </a:lnTo>
                <a:lnTo>
                  <a:pt x="0" y="474260"/>
                </a:lnTo>
                <a:lnTo>
                  <a:pt x="0" y="391729"/>
                </a:lnTo>
                <a:lnTo>
                  <a:pt x="3934574" y="1603328"/>
                </a:lnTo>
                <a:lnTo>
                  <a:pt x="9144000" y="0"/>
                </a:lnTo>
                <a:close/>
              </a:path>
            </a:pathLst>
          </a:custGeom>
          <a:solidFill>
            <a:srgbClr val="004C93"/>
          </a:solidFill>
          <a:ln>
            <a:noFill/>
          </a:ln>
          <a:effectLst>
            <a:outerShdw blurRad="25400" dist="12700" dir="15600000" algn="tl" rotWithShape="0">
              <a:prstClr val="black">
                <a:alpha val="58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0" name="任意多边形 49"/>
          <p:cNvSpPr>
            <a:spLocks/>
          </p:cNvSpPr>
          <p:nvPr/>
        </p:nvSpPr>
        <p:spPr bwMode="auto">
          <a:xfrm rot="21236764">
            <a:off x="119489" y="1278854"/>
            <a:ext cx="8906491" cy="2819326"/>
          </a:xfrm>
          <a:custGeom>
            <a:avLst/>
            <a:gdLst>
              <a:gd name="connsiteX0" fmla="*/ 4369 w 8906491"/>
              <a:gd name="connsiteY0" fmla="*/ 0 h 2819326"/>
              <a:gd name="connsiteX1" fmla="*/ 8906491 w 8906491"/>
              <a:gd name="connsiteY1" fmla="*/ 2764195 h 2819326"/>
              <a:gd name="connsiteX2" fmla="*/ 8900644 w 8906491"/>
              <a:gd name="connsiteY2" fmla="*/ 2819326 h 2819326"/>
              <a:gd name="connsiteX3" fmla="*/ 0 w 8906491"/>
              <a:gd name="connsiteY3" fmla="*/ 79211 h 2819326"/>
              <a:gd name="connsiteX4" fmla="*/ 0 w 8906491"/>
              <a:gd name="connsiteY4" fmla="*/ 41195 h 281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06491" h="2819326">
                <a:moveTo>
                  <a:pt x="4369" y="0"/>
                </a:moveTo>
                <a:lnTo>
                  <a:pt x="8906491" y="2764195"/>
                </a:lnTo>
                <a:lnTo>
                  <a:pt x="8900644" y="2819326"/>
                </a:lnTo>
                <a:lnTo>
                  <a:pt x="0" y="79211"/>
                </a:lnTo>
                <a:lnTo>
                  <a:pt x="0" y="41195"/>
                </a:lnTo>
                <a:close/>
              </a:path>
            </a:pathLst>
          </a:custGeom>
          <a:solidFill>
            <a:srgbClr val="0095EB"/>
          </a:solidFill>
          <a:ln>
            <a:noFill/>
          </a:ln>
          <a:effectLst>
            <a:outerShdw blurRad="38100" dist="25400" dir="15780000" algn="l" rotWithShape="0">
              <a:prstClr val="black">
                <a:alpha val="61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8" name="任意多边形 47"/>
          <p:cNvSpPr>
            <a:spLocks/>
          </p:cNvSpPr>
          <p:nvPr/>
        </p:nvSpPr>
        <p:spPr bwMode="auto">
          <a:xfrm>
            <a:off x="0" y="3771176"/>
            <a:ext cx="9144000" cy="2993186"/>
          </a:xfrm>
          <a:custGeom>
            <a:avLst/>
            <a:gdLst>
              <a:gd name="connsiteX0" fmla="*/ 9144000 w 9144000"/>
              <a:gd name="connsiteY0" fmla="*/ 0 h 2993186"/>
              <a:gd name="connsiteX1" fmla="*/ 9144000 w 9144000"/>
              <a:gd name="connsiteY1" fmla="*/ 334894 h 2993186"/>
              <a:gd name="connsiteX2" fmla="*/ 152 w 9144000"/>
              <a:gd name="connsiteY2" fmla="*/ 2993186 h 2993186"/>
              <a:gd name="connsiteX3" fmla="*/ 0 w 9144000"/>
              <a:gd name="connsiteY3" fmla="*/ 2993153 h 2993186"/>
              <a:gd name="connsiteX4" fmla="*/ 0 w 9144000"/>
              <a:gd name="connsiteY4" fmla="*/ 415751 h 2993186"/>
              <a:gd name="connsiteX5" fmla="*/ 3915944 w 9144000"/>
              <a:gd name="connsiteY5" fmla="*/ 1546769 h 2993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2993186">
                <a:moveTo>
                  <a:pt x="9144000" y="0"/>
                </a:moveTo>
                <a:lnTo>
                  <a:pt x="9144000" y="334894"/>
                </a:lnTo>
                <a:lnTo>
                  <a:pt x="152" y="2993186"/>
                </a:lnTo>
                <a:lnTo>
                  <a:pt x="0" y="2993153"/>
                </a:lnTo>
                <a:lnTo>
                  <a:pt x="0" y="415751"/>
                </a:lnTo>
                <a:lnTo>
                  <a:pt x="3915944" y="1546769"/>
                </a:lnTo>
                <a:close/>
              </a:path>
            </a:pathLst>
          </a:custGeom>
          <a:gradFill>
            <a:gsLst>
              <a:gs pos="5000">
                <a:srgbClr val="011639"/>
              </a:gs>
              <a:gs pos="100000">
                <a:srgbClr val="002566"/>
              </a:gs>
            </a:gsLst>
            <a:lin ang="9000000" scaled="0"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0" name="Freeform 50"/>
          <p:cNvSpPr>
            <a:spLocks/>
          </p:cNvSpPr>
          <p:nvPr/>
        </p:nvSpPr>
        <p:spPr bwMode="auto">
          <a:xfrm>
            <a:off x="147538" y="5756674"/>
            <a:ext cx="3371618" cy="1007689"/>
          </a:xfrm>
          <a:custGeom>
            <a:avLst/>
            <a:gdLst>
              <a:gd name="T0" fmla="*/ 953 w 977"/>
              <a:gd name="T1" fmla="*/ 0 h 292"/>
              <a:gd name="T2" fmla="*/ 0 w 977"/>
              <a:gd name="T3" fmla="*/ 292 h 292"/>
              <a:gd name="T4" fmla="*/ 10 w 977"/>
              <a:gd name="T5" fmla="*/ 292 h 292"/>
              <a:gd name="T6" fmla="*/ 977 w 977"/>
              <a:gd name="T7" fmla="*/ 8 h 292"/>
              <a:gd name="T8" fmla="*/ 953 w 977"/>
              <a:gd name="T9" fmla="*/ 0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7" h="292">
                <a:moveTo>
                  <a:pt x="953" y="0"/>
                </a:moveTo>
                <a:lnTo>
                  <a:pt x="0" y="292"/>
                </a:lnTo>
                <a:lnTo>
                  <a:pt x="10" y="292"/>
                </a:lnTo>
                <a:lnTo>
                  <a:pt x="977" y="8"/>
                </a:lnTo>
                <a:lnTo>
                  <a:pt x="953" y="0"/>
                </a:lnTo>
                <a:close/>
              </a:path>
            </a:pathLst>
          </a:cu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任意多边形 45"/>
          <p:cNvSpPr>
            <a:spLocks/>
          </p:cNvSpPr>
          <p:nvPr/>
        </p:nvSpPr>
        <p:spPr bwMode="auto">
          <a:xfrm>
            <a:off x="0" y="4728280"/>
            <a:ext cx="3475202" cy="2121863"/>
          </a:xfrm>
          <a:custGeom>
            <a:avLst/>
            <a:gdLst>
              <a:gd name="connsiteX0" fmla="*/ 54 w 3475202"/>
              <a:gd name="connsiteY0" fmla="*/ 0 h 2121863"/>
              <a:gd name="connsiteX1" fmla="*/ 3475202 w 3475202"/>
              <a:gd name="connsiteY1" fmla="*/ 1028426 h 2121863"/>
              <a:gd name="connsiteX2" fmla="*/ 0 w 3475202"/>
              <a:gd name="connsiteY2" fmla="*/ 2121863 h 2121863"/>
              <a:gd name="connsiteX3" fmla="*/ 0 w 3475202"/>
              <a:gd name="connsiteY3" fmla="*/ 240 h 212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75202" h="2121863">
                <a:moveTo>
                  <a:pt x="54" y="0"/>
                </a:moveTo>
                <a:lnTo>
                  <a:pt x="3475202" y="1028426"/>
                </a:lnTo>
                <a:lnTo>
                  <a:pt x="0" y="2121863"/>
                </a:lnTo>
                <a:lnTo>
                  <a:pt x="0" y="240"/>
                </a:lnTo>
                <a:close/>
              </a:path>
            </a:pathLst>
          </a:custGeom>
          <a:gradFill>
            <a:gsLst>
              <a:gs pos="0">
                <a:srgbClr val="011D52"/>
              </a:gs>
              <a:gs pos="91000">
                <a:srgbClr val="053287"/>
              </a:gs>
            </a:gsLst>
            <a:lin ang="11400000" scaled="0"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3" name="Freeform 55"/>
          <p:cNvSpPr>
            <a:spLocks/>
          </p:cNvSpPr>
          <p:nvPr/>
        </p:nvSpPr>
        <p:spPr bwMode="auto">
          <a:xfrm>
            <a:off x="55" y="4008111"/>
            <a:ext cx="9144000" cy="2849889"/>
          </a:xfrm>
          <a:custGeom>
            <a:avLst/>
            <a:gdLst>
              <a:gd name="T0" fmla="*/ 1877 w 1877"/>
              <a:gd name="T1" fmla="*/ 585 h 585"/>
              <a:gd name="T2" fmla="*/ 1877 w 1877"/>
              <a:gd name="T3" fmla="*/ 0 h 585"/>
              <a:gd name="T4" fmla="*/ 0 w 1877"/>
              <a:gd name="T5" fmla="*/ 585 h 585"/>
              <a:gd name="T6" fmla="*/ 1877 w 1877"/>
              <a:gd name="T7" fmla="*/ 585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77" h="585">
                <a:moveTo>
                  <a:pt x="1877" y="585"/>
                </a:moveTo>
                <a:lnTo>
                  <a:pt x="1877" y="0"/>
                </a:lnTo>
                <a:lnTo>
                  <a:pt x="0" y="585"/>
                </a:lnTo>
                <a:lnTo>
                  <a:pt x="1877" y="585"/>
                </a:lnTo>
                <a:close/>
              </a:path>
            </a:pathLst>
          </a:custGeom>
          <a:gradFill>
            <a:gsLst>
              <a:gs pos="7000">
                <a:srgbClr val="EE5B00"/>
              </a:gs>
              <a:gs pos="100000">
                <a:srgbClr val="FF9A1D"/>
              </a:gs>
            </a:gsLst>
            <a:lin ang="6660000" scaled="0"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任意多边形 25"/>
          <p:cNvSpPr>
            <a:spLocks/>
          </p:cNvSpPr>
          <p:nvPr/>
        </p:nvSpPr>
        <p:spPr bwMode="auto">
          <a:xfrm>
            <a:off x="1" y="3991465"/>
            <a:ext cx="9144053" cy="2866535"/>
          </a:xfrm>
          <a:custGeom>
            <a:avLst/>
            <a:gdLst>
              <a:gd name="connsiteX0" fmla="*/ 9144053 w 9144053"/>
              <a:gd name="connsiteY0" fmla="*/ 0 h 2866535"/>
              <a:gd name="connsiteX1" fmla="*/ 9144053 w 9144053"/>
              <a:gd name="connsiteY1" fmla="*/ 88555 h 2866535"/>
              <a:gd name="connsiteX2" fmla="*/ 77438 w 9144053"/>
              <a:gd name="connsiteY2" fmla="*/ 2866535 h 2866535"/>
              <a:gd name="connsiteX3" fmla="*/ 0 w 9144053"/>
              <a:gd name="connsiteY3" fmla="*/ 2866535 h 2866535"/>
              <a:gd name="connsiteX4" fmla="*/ 0 w 9144053"/>
              <a:gd name="connsiteY4" fmla="*/ 2827012 h 2866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53" h="2866535">
                <a:moveTo>
                  <a:pt x="9144053" y="0"/>
                </a:moveTo>
                <a:lnTo>
                  <a:pt x="9144053" y="88555"/>
                </a:lnTo>
                <a:lnTo>
                  <a:pt x="77438" y="2866535"/>
                </a:lnTo>
                <a:lnTo>
                  <a:pt x="0" y="2866535"/>
                </a:lnTo>
                <a:lnTo>
                  <a:pt x="0" y="2827012"/>
                </a:lnTo>
                <a:close/>
              </a:path>
            </a:pathLst>
          </a:custGeom>
          <a:solidFill>
            <a:srgbClr val="FFC600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5036457" y="5229880"/>
            <a:ext cx="21331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latin typeface="方正琥珀_GBK" panose="03000509000000000000" pitchFamily="65" charset="-122"/>
                <a:ea typeface="方正琥珀_GBK" panose="03000509000000000000" pitchFamily="65" charset="-122"/>
              </a:defRPr>
            </a:lvl1pPr>
          </a:lstStyle>
          <a:p>
            <a:r>
              <a:rPr lang="zh-CN" altLang="en-US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综艺_GBK" panose="03000509000000000000" pitchFamily="65" charset="-122"/>
                <a:ea typeface="方正综艺_GBK" panose="03000509000000000000" pitchFamily="65" charset="-122"/>
              </a:rPr>
              <a:t>主讲人：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745752" y="1670413"/>
            <a:ext cx="7652497" cy="1200329"/>
            <a:chOff x="745752" y="1156063"/>
            <a:chExt cx="7652497" cy="1200329"/>
          </a:xfrm>
        </p:grpSpPr>
        <p:sp>
          <p:nvSpPr>
            <p:cNvPr id="32" name="文本框 31"/>
            <p:cNvSpPr txBox="1"/>
            <p:nvPr/>
          </p:nvSpPr>
          <p:spPr>
            <a:xfrm>
              <a:off x="745752" y="1156063"/>
              <a:ext cx="765249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 dirty="0" smtClean="0">
                  <a:solidFill>
                    <a:srgbClr val="FAFAFA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模</a:t>
              </a:r>
              <a:r>
                <a:rPr lang="zh-CN" altLang="en-US" sz="7200" dirty="0" smtClean="0">
                  <a:solidFill>
                    <a:srgbClr val="FAFAFA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版</a:t>
              </a:r>
              <a:endParaRPr lang="zh-CN" altLang="en-US" sz="7200" dirty="0">
                <a:solidFill>
                  <a:srgbClr val="FAFAFA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1427747" y="2237205"/>
              <a:ext cx="6288506" cy="513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427747" y="1183105"/>
              <a:ext cx="6288506" cy="513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71" name="矩形 70"/>
          <p:cNvSpPr/>
          <p:nvPr/>
        </p:nvSpPr>
        <p:spPr>
          <a:xfrm>
            <a:off x="2073059" y="2973623"/>
            <a:ext cx="499788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spc="22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剪纸简体" panose="03000509000000000000" pitchFamily="65" charset="-122"/>
                <a:ea typeface="方正剪纸简体" panose="03000509000000000000" pitchFamily="65" charset="-122"/>
              </a:rPr>
              <a:t>人生有无限种可能 </a:t>
            </a:r>
          </a:p>
        </p:txBody>
      </p:sp>
    </p:spTree>
    <p:extLst>
      <p:ext uri="{BB962C8B-B14F-4D97-AF65-F5344CB8AC3E}">
        <p14:creationId xmlns:p14="http://schemas.microsoft.com/office/powerpoint/2010/main" val="2211000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矩形 9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2864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34" name="任意多边形 33"/>
          <p:cNvSpPr/>
          <p:nvPr/>
        </p:nvSpPr>
        <p:spPr>
          <a:xfrm rot="20561086" flipH="1">
            <a:off x="-4481" y="360181"/>
            <a:ext cx="9482082" cy="2863555"/>
          </a:xfrm>
          <a:custGeom>
            <a:avLst/>
            <a:gdLst>
              <a:gd name="connsiteX0" fmla="*/ 2487191 w 9482082"/>
              <a:gd name="connsiteY0" fmla="*/ 257409 h 2863555"/>
              <a:gd name="connsiteX1" fmla="*/ 0 w 9482082"/>
              <a:gd name="connsiteY1" fmla="*/ 1032808 h 2863555"/>
              <a:gd name="connsiteX2" fmla="*/ 568884 w 9482082"/>
              <a:gd name="connsiteY2" fmla="*/ 2857573 h 2863555"/>
              <a:gd name="connsiteX3" fmla="*/ 6042134 w 9482082"/>
              <a:gd name="connsiteY3" fmla="*/ 2863555 h 2863555"/>
              <a:gd name="connsiteX4" fmla="*/ 9482082 w 9482082"/>
              <a:gd name="connsiteY4" fmla="*/ 752065 h 2863555"/>
              <a:gd name="connsiteX5" fmla="*/ 9447896 w 9482082"/>
              <a:gd name="connsiteY5" fmla="*/ 615284 h 2863555"/>
              <a:gd name="connsiteX6" fmla="*/ 9256077 w 9482082"/>
              <a:gd name="connsiteY6" fmla="*/ 0 h 2863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82082" h="2863555">
                <a:moveTo>
                  <a:pt x="2487191" y="257409"/>
                </a:moveTo>
                <a:lnTo>
                  <a:pt x="0" y="1032808"/>
                </a:lnTo>
                <a:lnTo>
                  <a:pt x="568884" y="2857573"/>
                </a:lnTo>
                <a:lnTo>
                  <a:pt x="6042134" y="2863555"/>
                </a:lnTo>
                <a:lnTo>
                  <a:pt x="9482082" y="752065"/>
                </a:lnTo>
                <a:lnTo>
                  <a:pt x="9447896" y="615284"/>
                </a:lnTo>
                <a:lnTo>
                  <a:pt x="9256077" y="0"/>
                </a:lnTo>
                <a:close/>
              </a:path>
            </a:pathLst>
          </a:custGeom>
          <a:gradFill>
            <a:gsLst>
              <a:gs pos="0">
                <a:srgbClr val="011D52"/>
              </a:gs>
              <a:gs pos="100000">
                <a:srgbClr val="053287"/>
              </a:gs>
            </a:gsLst>
            <a:lin ang="16200000" scaled="0"/>
          </a:gradFill>
          <a:ln>
            <a:noFill/>
          </a:ln>
          <a:effectLst>
            <a:innerShdw blurRad="2032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27" name="任意多边形 26"/>
          <p:cNvSpPr/>
          <p:nvPr/>
        </p:nvSpPr>
        <p:spPr>
          <a:xfrm rot="20561086" flipH="1">
            <a:off x="-21729" y="4257643"/>
            <a:ext cx="6373559" cy="1425275"/>
          </a:xfrm>
          <a:custGeom>
            <a:avLst/>
            <a:gdLst>
              <a:gd name="connsiteX0" fmla="*/ 2141114 w 6373559"/>
              <a:gd name="connsiteY0" fmla="*/ 0 h 1425275"/>
              <a:gd name="connsiteX1" fmla="*/ 0 w 6373559"/>
              <a:gd name="connsiteY1" fmla="*/ 1407831 h 1425275"/>
              <a:gd name="connsiteX2" fmla="*/ 4800056 w 6373559"/>
              <a:gd name="connsiteY2" fmla="*/ 1425275 h 1425275"/>
              <a:gd name="connsiteX3" fmla="*/ 6373559 w 6373559"/>
              <a:gd name="connsiteY3" fmla="*/ 300413 h 1425275"/>
              <a:gd name="connsiteX4" fmla="*/ 6282462 w 6373559"/>
              <a:gd name="connsiteY4" fmla="*/ 8206 h 142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73559" h="1425275">
                <a:moveTo>
                  <a:pt x="2141114" y="0"/>
                </a:moveTo>
                <a:lnTo>
                  <a:pt x="0" y="1407831"/>
                </a:lnTo>
                <a:lnTo>
                  <a:pt x="4800056" y="1425275"/>
                </a:lnTo>
                <a:lnTo>
                  <a:pt x="6373559" y="300413"/>
                </a:lnTo>
                <a:lnTo>
                  <a:pt x="6282462" y="8206"/>
                </a:lnTo>
                <a:close/>
              </a:path>
            </a:pathLst>
          </a:custGeom>
          <a:gradFill>
            <a:gsLst>
              <a:gs pos="7000">
                <a:srgbClr val="EE5B00"/>
              </a:gs>
              <a:gs pos="100000">
                <a:srgbClr val="FF9A1D"/>
              </a:gs>
            </a:gsLst>
            <a:lin ang="6660000" scaled="0"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0" y="3631693"/>
            <a:ext cx="4798786" cy="1722490"/>
          </a:xfrm>
          <a:custGeom>
            <a:avLst/>
            <a:gdLst>
              <a:gd name="connsiteX0" fmla="*/ 0 w 4798786"/>
              <a:gd name="connsiteY0" fmla="*/ 0 h 1722490"/>
              <a:gd name="connsiteX1" fmla="*/ 4798786 w 4798786"/>
              <a:gd name="connsiteY1" fmla="*/ 1557390 h 1722490"/>
              <a:gd name="connsiteX2" fmla="*/ 4303486 w 4798786"/>
              <a:gd name="connsiteY2" fmla="*/ 1722490 h 1722490"/>
              <a:gd name="connsiteX3" fmla="*/ 0 w 4798786"/>
              <a:gd name="connsiteY3" fmla="*/ 309028 h 1722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8786" h="1722490">
                <a:moveTo>
                  <a:pt x="0" y="0"/>
                </a:moveTo>
                <a:lnTo>
                  <a:pt x="4798786" y="1557390"/>
                </a:lnTo>
                <a:lnTo>
                  <a:pt x="4303486" y="1722490"/>
                </a:lnTo>
                <a:lnTo>
                  <a:pt x="0" y="309028"/>
                </a:lnTo>
                <a:close/>
              </a:path>
            </a:pathLst>
          </a:custGeom>
          <a:gradFill flip="none" rotWithShape="1">
            <a:gsLst>
              <a:gs pos="100000">
                <a:srgbClr val="00CCAB"/>
              </a:gs>
              <a:gs pos="0">
                <a:srgbClr val="00B0A4"/>
              </a:gs>
            </a:gsLst>
            <a:lin ang="14400000" scaled="0"/>
            <a:tileRect/>
          </a:gradFill>
          <a:ln>
            <a:noFill/>
          </a:ln>
          <a:effectLst>
            <a:outerShdw blurRad="177800" dist="139700" dir="2154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102" name="任意多边形 101"/>
          <p:cNvSpPr/>
          <p:nvPr/>
        </p:nvSpPr>
        <p:spPr>
          <a:xfrm rot="20561086" flipH="1">
            <a:off x="-530515" y="3220732"/>
            <a:ext cx="4885719" cy="2788692"/>
          </a:xfrm>
          <a:custGeom>
            <a:avLst/>
            <a:gdLst>
              <a:gd name="connsiteX0" fmla="*/ 4016324 w 4885719"/>
              <a:gd name="connsiteY0" fmla="*/ 0 h 2788692"/>
              <a:gd name="connsiteX1" fmla="*/ 0 w 4885719"/>
              <a:gd name="connsiteY1" fmla="*/ 2788692 h 2788692"/>
              <a:gd name="connsiteX2" fmla="*/ 4885719 w 4885719"/>
              <a:gd name="connsiteY2" fmla="*/ 2788692 h 2788692"/>
              <a:gd name="connsiteX3" fmla="*/ 4016325 w 4885719"/>
              <a:gd name="connsiteY3" fmla="*/ 0 h 2788692"/>
              <a:gd name="connsiteX4" fmla="*/ 4016324 w 4885719"/>
              <a:gd name="connsiteY4" fmla="*/ 0 h 2788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5719" h="2788692">
                <a:moveTo>
                  <a:pt x="4016324" y="0"/>
                </a:moveTo>
                <a:lnTo>
                  <a:pt x="0" y="2788692"/>
                </a:lnTo>
                <a:lnTo>
                  <a:pt x="4885719" y="2788692"/>
                </a:lnTo>
                <a:lnTo>
                  <a:pt x="4016325" y="0"/>
                </a:lnTo>
                <a:lnTo>
                  <a:pt x="4016324" y="0"/>
                </a:lnTo>
                <a:close/>
              </a:path>
            </a:pathLst>
          </a:custGeom>
          <a:gradFill flip="none" rotWithShape="1">
            <a:gsLst>
              <a:gs pos="82000">
                <a:srgbClr val="00CCAB"/>
              </a:gs>
              <a:gs pos="23000">
                <a:srgbClr val="00B0A4"/>
              </a:gs>
            </a:gsLst>
            <a:lin ang="12000000" scaled="0"/>
            <a:tileRect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5226044" y="2215900"/>
            <a:ext cx="3917956" cy="2034214"/>
          </a:xfrm>
          <a:custGeom>
            <a:avLst/>
            <a:gdLst>
              <a:gd name="connsiteX0" fmla="*/ 3917956 w 3917956"/>
              <a:gd name="connsiteY0" fmla="*/ 0 h 2034214"/>
              <a:gd name="connsiteX1" fmla="*/ 3917956 w 3917956"/>
              <a:gd name="connsiteY1" fmla="*/ 1605267 h 2034214"/>
              <a:gd name="connsiteX2" fmla="*/ 2523670 w 3917956"/>
              <a:gd name="connsiteY2" fmla="*/ 2034214 h 2034214"/>
              <a:gd name="connsiteX3" fmla="*/ 0 w 3917956"/>
              <a:gd name="connsiteY3" fmla="*/ 1255439 h 2034214"/>
              <a:gd name="connsiteX4" fmla="*/ 3910336 w 3917956"/>
              <a:gd name="connsiteY4" fmla="*/ 1520 h 2034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17956" h="2034214">
                <a:moveTo>
                  <a:pt x="3917956" y="0"/>
                </a:moveTo>
                <a:lnTo>
                  <a:pt x="3917956" y="1605267"/>
                </a:lnTo>
                <a:lnTo>
                  <a:pt x="2523670" y="2034214"/>
                </a:lnTo>
                <a:lnTo>
                  <a:pt x="0" y="1255439"/>
                </a:lnTo>
                <a:lnTo>
                  <a:pt x="3910336" y="1520"/>
                </a:lnTo>
                <a:close/>
              </a:path>
            </a:pathLst>
          </a:custGeom>
          <a:gradFill>
            <a:gsLst>
              <a:gs pos="5000">
                <a:srgbClr val="F77500"/>
              </a:gs>
              <a:gs pos="96000">
                <a:srgbClr val="FFB112"/>
              </a:gs>
            </a:gsLst>
            <a:lin ang="21594000" scaled="0"/>
          </a:gradFill>
          <a:ln>
            <a:noFill/>
          </a:ln>
          <a:effectLst>
            <a:outerShdw blurRad="165100" dist="50800" dir="5400000" sx="103000" sy="103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 rot="20561086" flipH="1">
            <a:off x="2008572" y="4902549"/>
            <a:ext cx="7740943" cy="2904390"/>
          </a:xfrm>
          <a:custGeom>
            <a:avLst/>
            <a:gdLst>
              <a:gd name="connsiteX0" fmla="*/ 0 w 7740943"/>
              <a:gd name="connsiteY0" fmla="*/ 7071 h 2904390"/>
              <a:gd name="connsiteX1" fmla="*/ 903259 w 7740943"/>
              <a:gd name="connsiteY1" fmla="*/ 2904390 h 2904390"/>
              <a:gd name="connsiteX2" fmla="*/ 5724782 w 7740943"/>
              <a:gd name="connsiteY2" fmla="*/ 1401246 h 2904390"/>
              <a:gd name="connsiteX3" fmla="*/ 7740943 w 7740943"/>
              <a:gd name="connsiteY3" fmla="*/ 0 h 2904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40943" h="2904390">
                <a:moveTo>
                  <a:pt x="0" y="7071"/>
                </a:moveTo>
                <a:lnTo>
                  <a:pt x="903259" y="2904390"/>
                </a:lnTo>
                <a:lnTo>
                  <a:pt x="5724782" y="1401246"/>
                </a:lnTo>
                <a:lnTo>
                  <a:pt x="7740943" y="0"/>
                </a:lnTo>
                <a:close/>
              </a:path>
            </a:pathLst>
          </a:custGeom>
          <a:gradFill>
            <a:gsLst>
              <a:gs pos="0">
                <a:srgbClr val="C3EA00"/>
              </a:gs>
              <a:gs pos="93000">
                <a:srgbClr val="89B400"/>
              </a:gs>
            </a:gsLst>
            <a:lin ang="6000000" scaled="0"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5388604" y="2279620"/>
            <a:ext cx="3755396" cy="1940015"/>
          </a:xfrm>
          <a:custGeom>
            <a:avLst/>
            <a:gdLst>
              <a:gd name="connsiteX0" fmla="*/ 3755396 w 3755396"/>
              <a:gd name="connsiteY0" fmla="*/ 0 h 1940015"/>
              <a:gd name="connsiteX1" fmla="*/ 3755396 w 3755396"/>
              <a:gd name="connsiteY1" fmla="*/ 1546749 h 1940015"/>
              <a:gd name="connsiteX2" fmla="*/ 2409370 w 3755396"/>
              <a:gd name="connsiteY2" fmla="*/ 1940015 h 1940015"/>
              <a:gd name="connsiteX3" fmla="*/ 0 w 3755396"/>
              <a:gd name="connsiteY3" fmla="*/ 1184100 h 1940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5396" h="1940015">
                <a:moveTo>
                  <a:pt x="3755396" y="0"/>
                </a:moveTo>
                <a:lnTo>
                  <a:pt x="3755396" y="1546749"/>
                </a:lnTo>
                <a:lnTo>
                  <a:pt x="2409370" y="1940015"/>
                </a:lnTo>
                <a:lnTo>
                  <a:pt x="0" y="1184100"/>
                </a:lnTo>
                <a:close/>
              </a:path>
            </a:pathLst>
          </a:custGeom>
          <a:gradFill>
            <a:gsLst>
              <a:gs pos="5000">
                <a:srgbClr val="F77500"/>
              </a:gs>
              <a:gs pos="96000">
                <a:srgbClr val="FFB112"/>
              </a:gs>
            </a:gsLst>
            <a:lin ang="15000000" scaled="0"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 rot="20561086" flipH="1">
            <a:off x="43471" y="472938"/>
            <a:ext cx="9423919" cy="2611604"/>
          </a:xfrm>
          <a:custGeom>
            <a:avLst/>
            <a:gdLst>
              <a:gd name="connsiteX0" fmla="*/ 0 w 7900566"/>
              <a:gd name="connsiteY0" fmla="*/ 75244 h 2257128"/>
              <a:gd name="connsiteX1" fmla="*/ 680218 w 7900566"/>
              <a:gd name="connsiteY1" fmla="*/ 2257128 h 2257128"/>
              <a:gd name="connsiteX2" fmla="*/ 4649814 w 7900566"/>
              <a:gd name="connsiteY2" fmla="*/ 2257128 h 2257128"/>
              <a:gd name="connsiteX3" fmla="*/ 4905408 w 7900566"/>
              <a:gd name="connsiteY3" fmla="*/ 2079660 h 2257128"/>
              <a:gd name="connsiteX4" fmla="*/ 7900566 w 7900566"/>
              <a:gd name="connsiteY4" fmla="*/ 4 h 2257128"/>
              <a:gd name="connsiteX5" fmla="*/ 7900564 w 7900566"/>
              <a:gd name="connsiteY5" fmla="*/ 0 h 2257128"/>
              <a:gd name="connsiteX6" fmla="*/ 7900564 w 7900566"/>
              <a:gd name="connsiteY6" fmla="*/ 0 h 2257128"/>
              <a:gd name="connsiteX7" fmla="*/ 7900565 w 7900566"/>
              <a:gd name="connsiteY7" fmla="*/ 0 h 2257128"/>
              <a:gd name="connsiteX8" fmla="*/ 241346 w 7900566"/>
              <a:gd name="connsiteY8" fmla="*/ 4 h 2257128"/>
              <a:gd name="connsiteX9" fmla="*/ 0 w 7900566"/>
              <a:gd name="connsiteY9" fmla="*/ 75244 h 2257128"/>
              <a:gd name="connsiteX0" fmla="*/ 0 w 7900566"/>
              <a:gd name="connsiteY0" fmla="*/ 81620 h 2263504"/>
              <a:gd name="connsiteX1" fmla="*/ 680218 w 7900566"/>
              <a:gd name="connsiteY1" fmla="*/ 2263504 h 2263504"/>
              <a:gd name="connsiteX2" fmla="*/ 4649814 w 7900566"/>
              <a:gd name="connsiteY2" fmla="*/ 2263504 h 2263504"/>
              <a:gd name="connsiteX3" fmla="*/ 4905408 w 7900566"/>
              <a:gd name="connsiteY3" fmla="*/ 2086036 h 2263504"/>
              <a:gd name="connsiteX4" fmla="*/ 7900566 w 7900566"/>
              <a:gd name="connsiteY4" fmla="*/ 6380 h 2263504"/>
              <a:gd name="connsiteX5" fmla="*/ 7900564 w 7900566"/>
              <a:gd name="connsiteY5" fmla="*/ 6376 h 2263504"/>
              <a:gd name="connsiteX6" fmla="*/ 7900564 w 7900566"/>
              <a:gd name="connsiteY6" fmla="*/ 6376 h 2263504"/>
              <a:gd name="connsiteX7" fmla="*/ 7900565 w 7900566"/>
              <a:gd name="connsiteY7" fmla="*/ 6376 h 2263504"/>
              <a:gd name="connsiteX8" fmla="*/ 1257048 w 7900566"/>
              <a:gd name="connsiteY8" fmla="*/ 0 h 2263504"/>
              <a:gd name="connsiteX9" fmla="*/ 0 w 7900566"/>
              <a:gd name="connsiteY9" fmla="*/ 81620 h 2263504"/>
              <a:gd name="connsiteX0" fmla="*/ 0 w 7819458"/>
              <a:gd name="connsiteY0" fmla="*/ 341784 h 2263504"/>
              <a:gd name="connsiteX1" fmla="*/ 599110 w 7819458"/>
              <a:gd name="connsiteY1" fmla="*/ 2263504 h 2263504"/>
              <a:gd name="connsiteX2" fmla="*/ 4568706 w 7819458"/>
              <a:gd name="connsiteY2" fmla="*/ 2263504 h 2263504"/>
              <a:gd name="connsiteX3" fmla="*/ 4824300 w 7819458"/>
              <a:gd name="connsiteY3" fmla="*/ 2086036 h 2263504"/>
              <a:gd name="connsiteX4" fmla="*/ 7819458 w 7819458"/>
              <a:gd name="connsiteY4" fmla="*/ 6380 h 2263504"/>
              <a:gd name="connsiteX5" fmla="*/ 7819456 w 7819458"/>
              <a:gd name="connsiteY5" fmla="*/ 6376 h 2263504"/>
              <a:gd name="connsiteX6" fmla="*/ 7819456 w 7819458"/>
              <a:gd name="connsiteY6" fmla="*/ 6376 h 2263504"/>
              <a:gd name="connsiteX7" fmla="*/ 7819457 w 7819458"/>
              <a:gd name="connsiteY7" fmla="*/ 6376 h 2263504"/>
              <a:gd name="connsiteX8" fmla="*/ 1175940 w 7819458"/>
              <a:gd name="connsiteY8" fmla="*/ 0 h 2263504"/>
              <a:gd name="connsiteX9" fmla="*/ 0 w 7819458"/>
              <a:gd name="connsiteY9" fmla="*/ 341784 h 2263504"/>
              <a:gd name="connsiteX0" fmla="*/ 0 w 7819458"/>
              <a:gd name="connsiteY0" fmla="*/ 341784 h 2263504"/>
              <a:gd name="connsiteX1" fmla="*/ 599110 w 7819458"/>
              <a:gd name="connsiteY1" fmla="*/ 2263504 h 2263504"/>
              <a:gd name="connsiteX2" fmla="*/ 4568706 w 7819458"/>
              <a:gd name="connsiteY2" fmla="*/ 2263504 h 2263504"/>
              <a:gd name="connsiteX3" fmla="*/ 4824300 w 7819458"/>
              <a:gd name="connsiteY3" fmla="*/ 2086036 h 2263504"/>
              <a:gd name="connsiteX4" fmla="*/ 7356574 w 7819458"/>
              <a:gd name="connsiteY4" fmla="*/ 318101 h 2263504"/>
              <a:gd name="connsiteX5" fmla="*/ 7819458 w 7819458"/>
              <a:gd name="connsiteY5" fmla="*/ 6380 h 2263504"/>
              <a:gd name="connsiteX6" fmla="*/ 7819456 w 7819458"/>
              <a:gd name="connsiteY6" fmla="*/ 6376 h 2263504"/>
              <a:gd name="connsiteX7" fmla="*/ 7819456 w 7819458"/>
              <a:gd name="connsiteY7" fmla="*/ 6376 h 2263504"/>
              <a:gd name="connsiteX8" fmla="*/ 7819457 w 7819458"/>
              <a:gd name="connsiteY8" fmla="*/ 6376 h 2263504"/>
              <a:gd name="connsiteX9" fmla="*/ 1175940 w 7819458"/>
              <a:gd name="connsiteY9" fmla="*/ 0 h 2263504"/>
              <a:gd name="connsiteX10" fmla="*/ 0 w 7819458"/>
              <a:gd name="connsiteY10" fmla="*/ 341784 h 2263504"/>
              <a:gd name="connsiteX0" fmla="*/ 0 w 7819458"/>
              <a:gd name="connsiteY0" fmla="*/ 342864 h 2264584"/>
              <a:gd name="connsiteX1" fmla="*/ 599110 w 7819458"/>
              <a:gd name="connsiteY1" fmla="*/ 2264584 h 2264584"/>
              <a:gd name="connsiteX2" fmla="*/ 4568706 w 7819458"/>
              <a:gd name="connsiteY2" fmla="*/ 2264584 h 2264584"/>
              <a:gd name="connsiteX3" fmla="*/ 4824300 w 7819458"/>
              <a:gd name="connsiteY3" fmla="*/ 2087116 h 2264584"/>
              <a:gd name="connsiteX4" fmla="*/ 7356574 w 7819458"/>
              <a:gd name="connsiteY4" fmla="*/ 319181 h 2264584"/>
              <a:gd name="connsiteX5" fmla="*/ 7819458 w 7819458"/>
              <a:gd name="connsiteY5" fmla="*/ 7460 h 2264584"/>
              <a:gd name="connsiteX6" fmla="*/ 7819456 w 7819458"/>
              <a:gd name="connsiteY6" fmla="*/ 7456 h 2264584"/>
              <a:gd name="connsiteX7" fmla="*/ 7819456 w 7819458"/>
              <a:gd name="connsiteY7" fmla="*/ 7456 h 2264584"/>
              <a:gd name="connsiteX8" fmla="*/ 7246233 w 7819458"/>
              <a:gd name="connsiteY8" fmla="*/ 0 h 2264584"/>
              <a:gd name="connsiteX9" fmla="*/ 1175940 w 7819458"/>
              <a:gd name="connsiteY9" fmla="*/ 1080 h 2264584"/>
              <a:gd name="connsiteX10" fmla="*/ 0 w 7819458"/>
              <a:gd name="connsiteY10" fmla="*/ 342864 h 2264584"/>
              <a:gd name="connsiteX0" fmla="*/ 0 w 7819458"/>
              <a:gd name="connsiteY0" fmla="*/ 342864 h 2264584"/>
              <a:gd name="connsiteX1" fmla="*/ 599110 w 7819458"/>
              <a:gd name="connsiteY1" fmla="*/ 2264584 h 2264584"/>
              <a:gd name="connsiteX2" fmla="*/ 4568706 w 7819458"/>
              <a:gd name="connsiteY2" fmla="*/ 2264584 h 2264584"/>
              <a:gd name="connsiteX3" fmla="*/ 4824300 w 7819458"/>
              <a:gd name="connsiteY3" fmla="*/ 2087116 h 2264584"/>
              <a:gd name="connsiteX4" fmla="*/ 7356574 w 7819458"/>
              <a:gd name="connsiteY4" fmla="*/ 319181 h 2264584"/>
              <a:gd name="connsiteX5" fmla="*/ 7819458 w 7819458"/>
              <a:gd name="connsiteY5" fmla="*/ 7460 h 2264584"/>
              <a:gd name="connsiteX6" fmla="*/ 7819456 w 7819458"/>
              <a:gd name="connsiteY6" fmla="*/ 7456 h 2264584"/>
              <a:gd name="connsiteX7" fmla="*/ 7246233 w 7819458"/>
              <a:gd name="connsiteY7" fmla="*/ 0 h 2264584"/>
              <a:gd name="connsiteX8" fmla="*/ 1175940 w 7819458"/>
              <a:gd name="connsiteY8" fmla="*/ 1080 h 2264584"/>
              <a:gd name="connsiteX9" fmla="*/ 0 w 7819458"/>
              <a:gd name="connsiteY9" fmla="*/ 342864 h 2264584"/>
              <a:gd name="connsiteX0" fmla="*/ 0 w 7941206"/>
              <a:gd name="connsiteY0" fmla="*/ 360878 h 2282598"/>
              <a:gd name="connsiteX1" fmla="*/ 599110 w 7941206"/>
              <a:gd name="connsiteY1" fmla="*/ 2282598 h 2282598"/>
              <a:gd name="connsiteX2" fmla="*/ 4568706 w 7941206"/>
              <a:gd name="connsiteY2" fmla="*/ 2282598 h 2282598"/>
              <a:gd name="connsiteX3" fmla="*/ 4824300 w 7941206"/>
              <a:gd name="connsiteY3" fmla="*/ 2105130 h 2282598"/>
              <a:gd name="connsiteX4" fmla="*/ 7356574 w 7941206"/>
              <a:gd name="connsiteY4" fmla="*/ 337195 h 2282598"/>
              <a:gd name="connsiteX5" fmla="*/ 7819458 w 7941206"/>
              <a:gd name="connsiteY5" fmla="*/ 25474 h 2282598"/>
              <a:gd name="connsiteX6" fmla="*/ 7246233 w 7941206"/>
              <a:gd name="connsiteY6" fmla="*/ 18014 h 2282598"/>
              <a:gd name="connsiteX7" fmla="*/ 1175940 w 7941206"/>
              <a:gd name="connsiteY7" fmla="*/ 19094 h 2282598"/>
              <a:gd name="connsiteX8" fmla="*/ 0 w 7941206"/>
              <a:gd name="connsiteY8" fmla="*/ 360878 h 2282598"/>
              <a:gd name="connsiteX0" fmla="*/ 0 w 7356574"/>
              <a:gd name="connsiteY0" fmla="*/ 342864 h 2264584"/>
              <a:gd name="connsiteX1" fmla="*/ 599110 w 7356574"/>
              <a:gd name="connsiteY1" fmla="*/ 2264584 h 2264584"/>
              <a:gd name="connsiteX2" fmla="*/ 4568706 w 7356574"/>
              <a:gd name="connsiteY2" fmla="*/ 2264584 h 2264584"/>
              <a:gd name="connsiteX3" fmla="*/ 4824300 w 7356574"/>
              <a:gd name="connsiteY3" fmla="*/ 2087116 h 2264584"/>
              <a:gd name="connsiteX4" fmla="*/ 7356574 w 7356574"/>
              <a:gd name="connsiteY4" fmla="*/ 319181 h 2264584"/>
              <a:gd name="connsiteX5" fmla="*/ 7246233 w 7356574"/>
              <a:gd name="connsiteY5" fmla="*/ 0 h 2264584"/>
              <a:gd name="connsiteX6" fmla="*/ 1175940 w 7356574"/>
              <a:gd name="connsiteY6" fmla="*/ 1080 h 2264584"/>
              <a:gd name="connsiteX7" fmla="*/ 0 w 7356574"/>
              <a:gd name="connsiteY7" fmla="*/ 342864 h 2264584"/>
              <a:gd name="connsiteX0" fmla="*/ 0 w 7356574"/>
              <a:gd name="connsiteY0" fmla="*/ 342864 h 2264584"/>
              <a:gd name="connsiteX1" fmla="*/ 599110 w 7356574"/>
              <a:gd name="connsiteY1" fmla="*/ 2264584 h 2264584"/>
              <a:gd name="connsiteX2" fmla="*/ 4568706 w 7356574"/>
              <a:gd name="connsiteY2" fmla="*/ 2264584 h 2264584"/>
              <a:gd name="connsiteX3" fmla="*/ 7356574 w 7356574"/>
              <a:gd name="connsiteY3" fmla="*/ 319181 h 2264584"/>
              <a:gd name="connsiteX4" fmla="*/ 7246233 w 7356574"/>
              <a:gd name="connsiteY4" fmla="*/ 0 h 2264584"/>
              <a:gd name="connsiteX5" fmla="*/ 1175940 w 7356574"/>
              <a:gd name="connsiteY5" fmla="*/ 1080 h 2264584"/>
              <a:gd name="connsiteX6" fmla="*/ 0 w 7356574"/>
              <a:gd name="connsiteY6" fmla="*/ 342864 h 2264584"/>
              <a:gd name="connsiteX0" fmla="*/ 0 w 7831656"/>
              <a:gd name="connsiteY0" fmla="*/ 490974 h 2264584"/>
              <a:gd name="connsiteX1" fmla="*/ 1074192 w 7831656"/>
              <a:gd name="connsiteY1" fmla="*/ 2264584 h 2264584"/>
              <a:gd name="connsiteX2" fmla="*/ 5043788 w 7831656"/>
              <a:gd name="connsiteY2" fmla="*/ 2264584 h 2264584"/>
              <a:gd name="connsiteX3" fmla="*/ 7831656 w 7831656"/>
              <a:gd name="connsiteY3" fmla="*/ 319181 h 2264584"/>
              <a:gd name="connsiteX4" fmla="*/ 7721315 w 7831656"/>
              <a:gd name="connsiteY4" fmla="*/ 0 h 2264584"/>
              <a:gd name="connsiteX5" fmla="*/ 1651022 w 7831656"/>
              <a:gd name="connsiteY5" fmla="*/ 1080 h 2264584"/>
              <a:gd name="connsiteX6" fmla="*/ 0 w 7831656"/>
              <a:gd name="connsiteY6" fmla="*/ 490974 h 2264584"/>
              <a:gd name="connsiteX0" fmla="*/ 0 w 7831656"/>
              <a:gd name="connsiteY0" fmla="*/ 490974 h 2264584"/>
              <a:gd name="connsiteX1" fmla="*/ 631685 w 7831656"/>
              <a:gd name="connsiteY1" fmla="*/ 2255936 h 2264584"/>
              <a:gd name="connsiteX2" fmla="*/ 5043788 w 7831656"/>
              <a:gd name="connsiteY2" fmla="*/ 2264584 h 2264584"/>
              <a:gd name="connsiteX3" fmla="*/ 7831656 w 7831656"/>
              <a:gd name="connsiteY3" fmla="*/ 319181 h 2264584"/>
              <a:gd name="connsiteX4" fmla="*/ 7721315 w 7831656"/>
              <a:gd name="connsiteY4" fmla="*/ 0 h 2264584"/>
              <a:gd name="connsiteX5" fmla="*/ 1651022 w 7831656"/>
              <a:gd name="connsiteY5" fmla="*/ 1080 h 2264584"/>
              <a:gd name="connsiteX6" fmla="*/ 0 w 7831656"/>
              <a:gd name="connsiteY6" fmla="*/ 490974 h 2264584"/>
              <a:gd name="connsiteX0" fmla="*/ 0 w 7831656"/>
              <a:gd name="connsiteY0" fmla="*/ 562026 h 2335636"/>
              <a:gd name="connsiteX1" fmla="*/ 631685 w 7831656"/>
              <a:gd name="connsiteY1" fmla="*/ 2326988 h 2335636"/>
              <a:gd name="connsiteX2" fmla="*/ 5043788 w 7831656"/>
              <a:gd name="connsiteY2" fmla="*/ 2335636 h 2335636"/>
              <a:gd name="connsiteX3" fmla="*/ 7831656 w 7831656"/>
              <a:gd name="connsiteY3" fmla="*/ 390233 h 2335636"/>
              <a:gd name="connsiteX4" fmla="*/ 7721315 w 7831656"/>
              <a:gd name="connsiteY4" fmla="*/ 71052 h 2335636"/>
              <a:gd name="connsiteX5" fmla="*/ 1986898 w 7831656"/>
              <a:gd name="connsiteY5" fmla="*/ 0 h 2335636"/>
              <a:gd name="connsiteX6" fmla="*/ 0 w 7831656"/>
              <a:gd name="connsiteY6" fmla="*/ 562026 h 2335636"/>
              <a:gd name="connsiteX0" fmla="*/ 0 w 7831656"/>
              <a:gd name="connsiteY0" fmla="*/ 712708 h 2486318"/>
              <a:gd name="connsiteX1" fmla="*/ 631685 w 7831656"/>
              <a:gd name="connsiteY1" fmla="*/ 2477670 h 2486318"/>
              <a:gd name="connsiteX2" fmla="*/ 5043788 w 7831656"/>
              <a:gd name="connsiteY2" fmla="*/ 2486318 h 2486318"/>
              <a:gd name="connsiteX3" fmla="*/ 7831656 w 7831656"/>
              <a:gd name="connsiteY3" fmla="*/ 540915 h 2486318"/>
              <a:gd name="connsiteX4" fmla="*/ 7701056 w 7831656"/>
              <a:gd name="connsiteY4" fmla="*/ 0 h 2486318"/>
              <a:gd name="connsiteX5" fmla="*/ 1986898 w 7831656"/>
              <a:gd name="connsiteY5" fmla="*/ 150682 h 2486318"/>
              <a:gd name="connsiteX6" fmla="*/ 0 w 7831656"/>
              <a:gd name="connsiteY6" fmla="*/ 712708 h 2486318"/>
              <a:gd name="connsiteX0" fmla="*/ 0 w 7831656"/>
              <a:gd name="connsiteY0" fmla="*/ 738733 h 2512343"/>
              <a:gd name="connsiteX1" fmla="*/ 631685 w 7831656"/>
              <a:gd name="connsiteY1" fmla="*/ 2503695 h 2512343"/>
              <a:gd name="connsiteX2" fmla="*/ 5043788 w 7831656"/>
              <a:gd name="connsiteY2" fmla="*/ 2512343 h 2512343"/>
              <a:gd name="connsiteX3" fmla="*/ 7831656 w 7831656"/>
              <a:gd name="connsiteY3" fmla="*/ 566940 h 2512343"/>
              <a:gd name="connsiteX4" fmla="*/ 7627785 w 7831656"/>
              <a:gd name="connsiteY4" fmla="*/ 0 h 2512343"/>
              <a:gd name="connsiteX5" fmla="*/ 1986898 w 7831656"/>
              <a:gd name="connsiteY5" fmla="*/ 176707 h 2512343"/>
              <a:gd name="connsiteX6" fmla="*/ 0 w 7831656"/>
              <a:gd name="connsiteY6" fmla="*/ 738733 h 2512343"/>
              <a:gd name="connsiteX0" fmla="*/ 0 w 7831656"/>
              <a:gd name="connsiteY0" fmla="*/ 738733 h 2503695"/>
              <a:gd name="connsiteX1" fmla="*/ 631685 w 7831656"/>
              <a:gd name="connsiteY1" fmla="*/ 2503695 h 2503695"/>
              <a:gd name="connsiteX2" fmla="*/ 4957769 w 7831656"/>
              <a:gd name="connsiteY2" fmla="*/ 2131928 h 2503695"/>
              <a:gd name="connsiteX3" fmla="*/ 7831656 w 7831656"/>
              <a:gd name="connsiteY3" fmla="*/ 566940 h 2503695"/>
              <a:gd name="connsiteX4" fmla="*/ 7627785 w 7831656"/>
              <a:gd name="connsiteY4" fmla="*/ 0 h 2503695"/>
              <a:gd name="connsiteX5" fmla="*/ 1986898 w 7831656"/>
              <a:gd name="connsiteY5" fmla="*/ 176707 h 2503695"/>
              <a:gd name="connsiteX6" fmla="*/ 0 w 7831656"/>
              <a:gd name="connsiteY6" fmla="*/ 738733 h 2503695"/>
              <a:gd name="connsiteX0" fmla="*/ 0 w 7831656"/>
              <a:gd name="connsiteY0" fmla="*/ 738733 h 2251308"/>
              <a:gd name="connsiteX1" fmla="*/ 553001 w 7831656"/>
              <a:gd name="connsiteY1" fmla="*/ 2251308 h 2251308"/>
              <a:gd name="connsiteX2" fmla="*/ 4957769 w 7831656"/>
              <a:gd name="connsiteY2" fmla="*/ 2131928 h 2251308"/>
              <a:gd name="connsiteX3" fmla="*/ 7831656 w 7831656"/>
              <a:gd name="connsiteY3" fmla="*/ 566940 h 2251308"/>
              <a:gd name="connsiteX4" fmla="*/ 7627785 w 7831656"/>
              <a:gd name="connsiteY4" fmla="*/ 0 h 2251308"/>
              <a:gd name="connsiteX5" fmla="*/ 1986898 w 7831656"/>
              <a:gd name="connsiteY5" fmla="*/ 176707 h 2251308"/>
              <a:gd name="connsiteX6" fmla="*/ 0 w 7831656"/>
              <a:gd name="connsiteY6" fmla="*/ 738733 h 2251308"/>
              <a:gd name="connsiteX0" fmla="*/ 0 w 7774193"/>
              <a:gd name="connsiteY0" fmla="*/ 738733 h 2251308"/>
              <a:gd name="connsiteX1" fmla="*/ 553001 w 7774193"/>
              <a:gd name="connsiteY1" fmla="*/ 2251308 h 2251308"/>
              <a:gd name="connsiteX2" fmla="*/ 4957769 w 7774193"/>
              <a:gd name="connsiteY2" fmla="*/ 2131928 h 2251308"/>
              <a:gd name="connsiteX3" fmla="*/ 7774193 w 7774193"/>
              <a:gd name="connsiteY3" fmla="*/ 487118 h 2251308"/>
              <a:gd name="connsiteX4" fmla="*/ 7627785 w 7774193"/>
              <a:gd name="connsiteY4" fmla="*/ 0 h 2251308"/>
              <a:gd name="connsiteX5" fmla="*/ 1986898 w 7774193"/>
              <a:gd name="connsiteY5" fmla="*/ 176707 h 2251308"/>
              <a:gd name="connsiteX6" fmla="*/ 0 w 7774193"/>
              <a:gd name="connsiteY6" fmla="*/ 738733 h 2251308"/>
              <a:gd name="connsiteX0" fmla="*/ 0 w 7741794"/>
              <a:gd name="connsiteY0" fmla="*/ 738733 h 2251308"/>
              <a:gd name="connsiteX1" fmla="*/ 553001 w 7741794"/>
              <a:gd name="connsiteY1" fmla="*/ 2251308 h 2251308"/>
              <a:gd name="connsiteX2" fmla="*/ 4957769 w 7741794"/>
              <a:gd name="connsiteY2" fmla="*/ 2131928 h 2251308"/>
              <a:gd name="connsiteX3" fmla="*/ 7741794 w 7741794"/>
              <a:gd name="connsiteY3" fmla="*/ 383194 h 2251308"/>
              <a:gd name="connsiteX4" fmla="*/ 7627785 w 7741794"/>
              <a:gd name="connsiteY4" fmla="*/ 0 h 2251308"/>
              <a:gd name="connsiteX5" fmla="*/ 1986898 w 7741794"/>
              <a:gd name="connsiteY5" fmla="*/ 176707 h 2251308"/>
              <a:gd name="connsiteX6" fmla="*/ 0 w 7741794"/>
              <a:gd name="connsiteY6" fmla="*/ 738733 h 2251308"/>
              <a:gd name="connsiteX0" fmla="*/ 0 w 7741794"/>
              <a:gd name="connsiteY0" fmla="*/ 738733 h 2162231"/>
              <a:gd name="connsiteX1" fmla="*/ 525230 w 7741794"/>
              <a:gd name="connsiteY1" fmla="*/ 2162231 h 2162231"/>
              <a:gd name="connsiteX2" fmla="*/ 4957769 w 7741794"/>
              <a:gd name="connsiteY2" fmla="*/ 2131928 h 2162231"/>
              <a:gd name="connsiteX3" fmla="*/ 7741794 w 7741794"/>
              <a:gd name="connsiteY3" fmla="*/ 383194 h 2162231"/>
              <a:gd name="connsiteX4" fmla="*/ 7627785 w 7741794"/>
              <a:gd name="connsiteY4" fmla="*/ 0 h 2162231"/>
              <a:gd name="connsiteX5" fmla="*/ 1986898 w 7741794"/>
              <a:gd name="connsiteY5" fmla="*/ 176707 h 2162231"/>
              <a:gd name="connsiteX6" fmla="*/ 0 w 7741794"/>
              <a:gd name="connsiteY6" fmla="*/ 738733 h 2162231"/>
              <a:gd name="connsiteX0" fmla="*/ 0 w 7741794"/>
              <a:gd name="connsiteY0" fmla="*/ 738733 h 2131928"/>
              <a:gd name="connsiteX1" fmla="*/ 496499 w 7741794"/>
              <a:gd name="connsiteY1" fmla="*/ 2122320 h 2131928"/>
              <a:gd name="connsiteX2" fmla="*/ 4957769 w 7741794"/>
              <a:gd name="connsiteY2" fmla="*/ 2131928 h 2131928"/>
              <a:gd name="connsiteX3" fmla="*/ 7741794 w 7741794"/>
              <a:gd name="connsiteY3" fmla="*/ 383194 h 2131928"/>
              <a:gd name="connsiteX4" fmla="*/ 7627785 w 7741794"/>
              <a:gd name="connsiteY4" fmla="*/ 0 h 2131928"/>
              <a:gd name="connsiteX5" fmla="*/ 1986898 w 7741794"/>
              <a:gd name="connsiteY5" fmla="*/ 176707 h 2131928"/>
              <a:gd name="connsiteX6" fmla="*/ 0 w 7741794"/>
              <a:gd name="connsiteY6" fmla="*/ 738733 h 2131928"/>
              <a:gd name="connsiteX0" fmla="*/ 158567 w 7245295"/>
              <a:gd name="connsiteY0" fmla="*/ 968892 h 2131928"/>
              <a:gd name="connsiteX1" fmla="*/ 0 w 7245295"/>
              <a:gd name="connsiteY1" fmla="*/ 2122320 h 2131928"/>
              <a:gd name="connsiteX2" fmla="*/ 4461270 w 7245295"/>
              <a:gd name="connsiteY2" fmla="*/ 2131928 h 2131928"/>
              <a:gd name="connsiteX3" fmla="*/ 7245295 w 7245295"/>
              <a:gd name="connsiteY3" fmla="*/ 383194 h 2131928"/>
              <a:gd name="connsiteX4" fmla="*/ 7131286 w 7245295"/>
              <a:gd name="connsiteY4" fmla="*/ 0 h 2131928"/>
              <a:gd name="connsiteX5" fmla="*/ 1490399 w 7245295"/>
              <a:gd name="connsiteY5" fmla="*/ 176707 h 2131928"/>
              <a:gd name="connsiteX6" fmla="*/ 158567 w 7245295"/>
              <a:gd name="connsiteY6" fmla="*/ 968892 h 2131928"/>
              <a:gd name="connsiteX0" fmla="*/ 158567 w 7245295"/>
              <a:gd name="connsiteY0" fmla="*/ 968892 h 2131928"/>
              <a:gd name="connsiteX1" fmla="*/ 0 w 7245295"/>
              <a:gd name="connsiteY1" fmla="*/ 2122320 h 2131928"/>
              <a:gd name="connsiteX2" fmla="*/ 4461270 w 7245295"/>
              <a:gd name="connsiteY2" fmla="*/ 2131928 h 2131928"/>
              <a:gd name="connsiteX3" fmla="*/ 7245295 w 7245295"/>
              <a:gd name="connsiteY3" fmla="*/ 383194 h 2131928"/>
              <a:gd name="connsiteX4" fmla="*/ 7131286 w 7245295"/>
              <a:gd name="connsiteY4" fmla="*/ 0 h 2131928"/>
              <a:gd name="connsiteX5" fmla="*/ 1366705 w 7245295"/>
              <a:gd name="connsiteY5" fmla="*/ 178037 h 2131928"/>
              <a:gd name="connsiteX6" fmla="*/ 158567 w 7245295"/>
              <a:gd name="connsiteY6" fmla="*/ 968892 h 2131928"/>
              <a:gd name="connsiteX0" fmla="*/ 0 w 7712117"/>
              <a:gd name="connsiteY0" fmla="*/ 754303 h 2131928"/>
              <a:gd name="connsiteX1" fmla="*/ 466822 w 7712117"/>
              <a:gd name="connsiteY1" fmla="*/ 2122320 h 2131928"/>
              <a:gd name="connsiteX2" fmla="*/ 4928092 w 7712117"/>
              <a:gd name="connsiteY2" fmla="*/ 2131928 h 2131928"/>
              <a:gd name="connsiteX3" fmla="*/ 7712117 w 7712117"/>
              <a:gd name="connsiteY3" fmla="*/ 383194 h 2131928"/>
              <a:gd name="connsiteX4" fmla="*/ 7598108 w 7712117"/>
              <a:gd name="connsiteY4" fmla="*/ 0 h 2131928"/>
              <a:gd name="connsiteX5" fmla="*/ 1833527 w 7712117"/>
              <a:gd name="connsiteY5" fmla="*/ 178037 h 2131928"/>
              <a:gd name="connsiteX6" fmla="*/ 0 w 7712117"/>
              <a:gd name="connsiteY6" fmla="*/ 754303 h 2131928"/>
              <a:gd name="connsiteX0" fmla="*/ 0 w 7382888"/>
              <a:gd name="connsiteY0" fmla="*/ 974346 h 2131928"/>
              <a:gd name="connsiteX1" fmla="*/ 137593 w 7382888"/>
              <a:gd name="connsiteY1" fmla="*/ 2122320 h 2131928"/>
              <a:gd name="connsiteX2" fmla="*/ 4598863 w 7382888"/>
              <a:gd name="connsiteY2" fmla="*/ 2131928 h 2131928"/>
              <a:gd name="connsiteX3" fmla="*/ 7382888 w 7382888"/>
              <a:gd name="connsiteY3" fmla="*/ 383194 h 2131928"/>
              <a:gd name="connsiteX4" fmla="*/ 7268879 w 7382888"/>
              <a:gd name="connsiteY4" fmla="*/ 0 h 2131928"/>
              <a:gd name="connsiteX5" fmla="*/ 1504298 w 7382888"/>
              <a:gd name="connsiteY5" fmla="*/ 178037 h 2131928"/>
              <a:gd name="connsiteX6" fmla="*/ 0 w 7382888"/>
              <a:gd name="connsiteY6" fmla="*/ 974346 h 2131928"/>
              <a:gd name="connsiteX0" fmla="*/ 0 w 7382888"/>
              <a:gd name="connsiteY0" fmla="*/ 974346 h 2131928"/>
              <a:gd name="connsiteX1" fmla="*/ 122754 w 7382888"/>
              <a:gd name="connsiteY1" fmla="*/ 2114535 h 2131928"/>
              <a:gd name="connsiteX2" fmla="*/ 4598863 w 7382888"/>
              <a:gd name="connsiteY2" fmla="*/ 2131928 h 2131928"/>
              <a:gd name="connsiteX3" fmla="*/ 7382888 w 7382888"/>
              <a:gd name="connsiteY3" fmla="*/ 383194 h 2131928"/>
              <a:gd name="connsiteX4" fmla="*/ 7268879 w 7382888"/>
              <a:gd name="connsiteY4" fmla="*/ 0 h 2131928"/>
              <a:gd name="connsiteX5" fmla="*/ 1504298 w 7382888"/>
              <a:gd name="connsiteY5" fmla="*/ 178037 h 2131928"/>
              <a:gd name="connsiteX6" fmla="*/ 0 w 7382888"/>
              <a:gd name="connsiteY6" fmla="*/ 974346 h 2131928"/>
              <a:gd name="connsiteX0" fmla="*/ 0 w 7693019"/>
              <a:gd name="connsiteY0" fmla="*/ 735939 h 2131928"/>
              <a:gd name="connsiteX1" fmla="*/ 432885 w 7693019"/>
              <a:gd name="connsiteY1" fmla="*/ 2114535 h 2131928"/>
              <a:gd name="connsiteX2" fmla="*/ 4908994 w 7693019"/>
              <a:gd name="connsiteY2" fmla="*/ 2131928 h 2131928"/>
              <a:gd name="connsiteX3" fmla="*/ 7693019 w 7693019"/>
              <a:gd name="connsiteY3" fmla="*/ 383194 h 2131928"/>
              <a:gd name="connsiteX4" fmla="*/ 7579010 w 7693019"/>
              <a:gd name="connsiteY4" fmla="*/ 0 h 2131928"/>
              <a:gd name="connsiteX5" fmla="*/ 1814429 w 7693019"/>
              <a:gd name="connsiteY5" fmla="*/ 178037 h 2131928"/>
              <a:gd name="connsiteX6" fmla="*/ 0 w 7693019"/>
              <a:gd name="connsiteY6" fmla="*/ 735939 h 2131928"/>
              <a:gd name="connsiteX0" fmla="*/ 0 w 7693019"/>
              <a:gd name="connsiteY0" fmla="*/ 735939 h 2131928"/>
              <a:gd name="connsiteX1" fmla="*/ 429359 w 7693019"/>
              <a:gd name="connsiteY1" fmla="*/ 2103223 h 2131928"/>
              <a:gd name="connsiteX2" fmla="*/ 4908994 w 7693019"/>
              <a:gd name="connsiteY2" fmla="*/ 2131928 h 2131928"/>
              <a:gd name="connsiteX3" fmla="*/ 7693019 w 7693019"/>
              <a:gd name="connsiteY3" fmla="*/ 383194 h 2131928"/>
              <a:gd name="connsiteX4" fmla="*/ 7579010 w 7693019"/>
              <a:gd name="connsiteY4" fmla="*/ 0 h 2131928"/>
              <a:gd name="connsiteX5" fmla="*/ 1814429 w 7693019"/>
              <a:gd name="connsiteY5" fmla="*/ 178037 h 2131928"/>
              <a:gd name="connsiteX6" fmla="*/ 0 w 7693019"/>
              <a:gd name="connsiteY6" fmla="*/ 735939 h 2131928"/>
              <a:gd name="connsiteX0" fmla="*/ 0 w 7693019"/>
              <a:gd name="connsiteY0" fmla="*/ 735939 h 2131928"/>
              <a:gd name="connsiteX1" fmla="*/ 414521 w 7693019"/>
              <a:gd name="connsiteY1" fmla="*/ 2095439 h 2131928"/>
              <a:gd name="connsiteX2" fmla="*/ 4908994 w 7693019"/>
              <a:gd name="connsiteY2" fmla="*/ 2131928 h 2131928"/>
              <a:gd name="connsiteX3" fmla="*/ 7693019 w 7693019"/>
              <a:gd name="connsiteY3" fmla="*/ 383194 h 2131928"/>
              <a:gd name="connsiteX4" fmla="*/ 7579010 w 7693019"/>
              <a:gd name="connsiteY4" fmla="*/ 0 h 2131928"/>
              <a:gd name="connsiteX5" fmla="*/ 1814429 w 7693019"/>
              <a:gd name="connsiteY5" fmla="*/ 178037 h 2131928"/>
              <a:gd name="connsiteX6" fmla="*/ 0 w 7693019"/>
              <a:gd name="connsiteY6" fmla="*/ 735939 h 2131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93019" h="2131928">
                <a:moveTo>
                  <a:pt x="0" y="735939"/>
                </a:moveTo>
                <a:lnTo>
                  <a:pt x="414521" y="2095439"/>
                </a:lnTo>
                <a:lnTo>
                  <a:pt x="4908994" y="2131928"/>
                </a:lnTo>
                <a:lnTo>
                  <a:pt x="7693019" y="383194"/>
                </a:lnTo>
                <a:lnTo>
                  <a:pt x="7579010" y="0"/>
                </a:lnTo>
                <a:lnTo>
                  <a:pt x="1814429" y="178037"/>
                </a:lnTo>
                <a:lnTo>
                  <a:pt x="0" y="735939"/>
                </a:lnTo>
                <a:close/>
              </a:path>
            </a:pathLst>
          </a:custGeom>
          <a:gradFill flip="none" rotWithShape="1">
            <a:gsLst>
              <a:gs pos="0">
                <a:srgbClr val="0068BC"/>
              </a:gs>
              <a:gs pos="100000">
                <a:srgbClr val="002C6C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20561086" flipH="1">
            <a:off x="3676012" y="37930"/>
            <a:ext cx="5728331" cy="2482107"/>
          </a:xfrm>
          <a:custGeom>
            <a:avLst/>
            <a:gdLst>
              <a:gd name="connsiteX0" fmla="*/ 0 w 7900566"/>
              <a:gd name="connsiteY0" fmla="*/ 75244 h 2257128"/>
              <a:gd name="connsiteX1" fmla="*/ 680218 w 7900566"/>
              <a:gd name="connsiteY1" fmla="*/ 2257128 h 2257128"/>
              <a:gd name="connsiteX2" fmla="*/ 4649814 w 7900566"/>
              <a:gd name="connsiteY2" fmla="*/ 2257128 h 2257128"/>
              <a:gd name="connsiteX3" fmla="*/ 4905408 w 7900566"/>
              <a:gd name="connsiteY3" fmla="*/ 2079660 h 2257128"/>
              <a:gd name="connsiteX4" fmla="*/ 7900566 w 7900566"/>
              <a:gd name="connsiteY4" fmla="*/ 4 h 2257128"/>
              <a:gd name="connsiteX5" fmla="*/ 7900564 w 7900566"/>
              <a:gd name="connsiteY5" fmla="*/ 0 h 2257128"/>
              <a:gd name="connsiteX6" fmla="*/ 7900564 w 7900566"/>
              <a:gd name="connsiteY6" fmla="*/ 0 h 2257128"/>
              <a:gd name="connsiteX7" fmla="*/ 7900565 w 7900566"/>
              <a:gd name="connsiteY7" fmla="*/ 0 h 2257128"/>
              <a:gd name="connsiteX8" fmla="*/ 241346 w 7900566"/>
              <a:gd name="connsiteY8" fmla="*/ 4 h 2257128"/>
              <a:gd name="connsiteX9" fmla="*/ 0 w 7900566"/>
              <a:gd name="connsiteY9" fmla="*/ 75244 h 2257128"/>
              <a:gd name="connsiteX0" fmla="*/ 0 w 7900566"/>
              <a:gd name="connsiteY0" fmla="*/ 81620 h 2263504"/>
              <a:gd name="connsiteX1" fmla="*/ 680218 w 7900566"/>
              <a:gd name="connsiteY1" fmla="*/ 2263504 h 2263504"/>
              <a:gd name="connsiteX2" fmla="*/ 4649814 w 7900566"/>
              <a:gd name="connsiteY2" fmla="*/ 2263504 h 2263504"/>
              <a:gd name="connsiteX3" fmla="*/ 4905408 w 7900566"/>
              <a:gd name="connsiteY3" fmla="*/ 2086036 h 2263504"/>
              <a:gd name="connsiteX4" fmla="*/ 7900566 w 7900566"/>
              <a:gd name="connsiteY4" fmla="*/ 6380 h 2263504"/>
              <a:gd name="connsiteX5" fmla="*/ 7900564 w 7900566"/>
              <a:gd name="connsiteY5" fmla="*/ 6376 h 2263504"/>
              <a:gd name="connsiteX6" fmla="*/ 7900564 w 7900566"/>
              <a:gd name="connsiteY6" fmla="*/ 6376 h 2263504"/>
              <a:gd name="connsiteX7" fmla="*/ 7900565 w 7900566"/>
              <a:gd name="connsiteY7" fmla="*/ 6376 h 2263504"/>
              <a:gd name="connsiteX8" fmla="*/ 1257048 w 7900566"/>
              <a:gd name="connsiteY8" fmla="*/ 0 h 2263504"/>
              <a:gd name="connsiteX9" fmla="*/ 0 w 7900566"/>
              <a:gd name="connsiteY9" fmla="*/ 81620 h 2263504"/>
              <a:gd name="connsiteX0" fmla="*/ 0 w 7819458"/>
              <a:gd name="connsiteY0" fmla="*/ 341784 h 2263504"/>
              <a:gd name="connsiteX1" fmla="*/ 599110 w 7819458"/>
              <a:gd name="connsiteY1" fmla="*/ 2263504 h 2263504"/>
              <a:gd name="connsiteX2" fmla="*/ 4568706 w 7819458"/>
              <a:gd name="connsiteY2" fmla="*/ 2263504 h 2263504"/>
              <a:gd name="connsiteX3" fmla="*/ 4824300 w 7819458"/>
              <a:gd name="connsiteY3" fmla="*/ 2086036 h 2263504"/>
              <a:gd name="connsiteX4" fmla="*/ 7819458 w 7819458"/>
              <a:gd name="connsiteY4" fmla="*/ 6380 h 2263504"/>
              <a:gd name="connsiteX5" fmla="*/ 7819456 w 7819458"/>
              <a:gd name="connsiteY5" fmla="*/ 6376 h 2263504"/>
              <a:gd name="connsiteX6" fmla="*/ 7819456 w 7819458"/>
              <a:gd name="connsiteY6" fmla="*/ 6376 h 2263504"/>
              <a:gd name="connsiteX7" fmla="*/ 7819457 w 7819458"/>
              <a:gd name="connsiteY7" fmla="*/ 6376 h 2263504"/>
              <a:gd name="connsiteX8" fmla="*/ 1175940 w 7819458"/>
              <a:gd name="connsiteY8" fmla="*/ 0 h 2263504"/>
              <a:gd name="connsiteX9" fmla="*/ 0 w 7819458"/>
              <a:gd name="connsiteY9" fmla="*/ 341784 h 2263504"/>
              <a:gd name="connsiteX0" fmla="*/ 0 w 7819458"/>
              <a:gd name="connsiteY0" fmla="*/ 341784 h 2263504"/>
              <a:gd name="connsiteX1" fmla="*/ 599110 w 7819458"/>
              <a:gd name="connsiteY1" fmla="*/ 2263504 h 2263504"/>
              <a:gd name="connsiteX2" fmla="*/ 4568706 w 7819458"/>
              <a:gd name="connsiteY2" fmla="*/ 2263504 h 2263504"/>
              <a:gd name="connsiteX3" fmla="*/ 4824300 w 7819458"/>
              <a:gd name="connsiteY3" fmla="*/ 2086036 h 2263504"/>
              <a:gd name="connsiteX4" fmla="*/ 7356574 w 7819458"/>
              <a:gd name="connsiteY4" fmla="*/ 318101 h 2263504"/>
              <a:gd name="connsiteX5" fmla="*/ 7819458 w 7819458"/>
              <a:gd name="connsiteY5" fmla="*/ 6380 h 2263504"/>
              <a:gd name="connsiteX6" fmla="*/ 7819456 w 7819458"/>
              <a:gd name="connsiteY6" fmla="*/ 6376 h 2263504"/>
              <a:gd name="connsiteX7" fmla="*/ 7819456 w 7819458"/>
              <a:gd name="connsiteY7" fmla="*/ 6376 h 2263504"/>
              <a:gd name="connsiteX8" fmla="*/ 7819457 w 7819458"/>
              <a:gd name="connsiteY8" fmla="*/ 6376 h 2263504"/>
              <a:gd name="connsiteX9" fmla="*/ 1175940 w 7819458"/>
              <a:gd name="connsiteY9" fmla="*/ 0 h 2263504"/>
              <a:gd name="connsiteX10" fmla="*/ 0 w 7819458"/>
              <a:gd name="connsiteY10" fmla="*/ 341784 h 2263504"/>
              <a:gd name="connsiteX0" fmla="*/ 0 w 7819458"/>
              <a:gd name="connsiteY0" fmla="*/ 342864 h 2264584"/>
              <a:gd name="connsiteX1" fmla="*/ 599110 w 7819458"/>
              <a:gd name="connsiteY1" fmla="*/ 2264584 h 2264584"/>
              <a:gd name="connsiteX2" fmla="*/ 4568706 w 7819458"/>
              <a:gd name="connsiteY2" fmla="*/ 2264584 h 2264584"/>
              <a:gd name="connsiteX3" fmla="*/ 4824300 w 7819458"/>
              <a:gd name="connsiteY3" fmla="*/ 2087116 h 2264584"/>
              <a:gd name="connsiteX4" fmla="*/ 7356574 w 7819458"/>
              <a:gd name="connsiteY4" fmla="*/ 319181 h 2264584"/>
              <a:gd name="connsiteX5" fmla="*/ 7819458 w 7819458"/>
              <a:gd name="connsiteY5" fmla="*/ 7460 h 2264584"/>
              <a:gd name="connsiteX6" fmla="*/ 7819456 w 7819458"/>
              <a:gd name="connsiteY6" fmla="*/ 7456 h 2264584"/>
              <a:gd name="connsiteX7" fmla="*/ 7819456 w 7819458"/>
              <a:gd name="connsiteY7" fmla="*/ 7456 h 2264584"/>
              <a:gd name="connsiteX8" fmla="*/ 7246233 w 7819458"/>
              <a:gd name="connsiteY8" fmla="*/ 0 h 2264584"/>
              <a:gd name="connsiteX9" fmla="*/ 1175940 w 7819458"/>
              <a:gd name="connsiteY9" fmla="*/ 1080 h 2264584"/>
              <a:gd name="connsiteX10" fmla="*/ 0 w 7819458"/>
              <a:gd name="connsiteY10" fmla="*/ 342864 h 2264584"/>
              <a:gd name="connsiteX0" fmla="*/ 0 w 7819458"/>
              <a:gd name="connsiteY0" fmla="*/ 342864 h 2264584"/>
              <a:gd name="connsiteX1" fmla="*/ 599110 w 7819458"/>
              <a:gd name="connsiteY1" fmla="*/ 2264584 h 2264584"/>
              <a:gd name="connsiteX2" fmla="*/ 4568706 w 7819458"/>
              <a:gd name="connsiteY2" fmla="*/ 2264584 h 2264584"/>
              <a:gd name="connsiteX3" fmla="*/ 4824300 w 7819458"/>
              <a:gd name="connsiteY3" fmla="*/ 2087116 h 2264584"/>
              <a:gd name="connsiteX4" fmla="*/ 7356574 w 7819458"/>
              <a:gd name="connsiteY4" fmla="*/ 319181 h 2264584"/>
              <a:gd name="connsiteX5" fmla="*/ 7819458 w 7819458"/>
              <a:gd name="connsiteY5" fmla="*/ 7460 h 2264584"/>
              <a:gd name="connsiteX6" fmla="*/ 7819456 w 7819458"/>
              <a:gd name="connsiteY6" fmla="*/ 7456 h 2264584"/>
              <a:gd name="connsiteX7" fmla="*/ 7246233 w 7819458"/>
              <a:gd name="connsiteY7" fmla="*/ 0 h 2264584"/>
              <a:gd name="connsiteX8" fmla="*/ 1175940 w 7819458"/>
              <a:gd name="connsiteY8" fmla="*/ 1080 h 2264584"/>
              <a:gd name="connsiteX9" fmla="*/ 0 w 7819458"/>
              <a:gd name="connsiteY9" fmla="*/ 342864 h 2264584"/>
              <a:gd name="connsiteX0" fmla="*/ 0 w 7941206"/>
              <a:gd name="connsiteY0" fmla="*/ 360878 h 2282598"/>
              <a:gd name="connsiteX1" fmla="*/ 599110 w 7941206"/>
              <a:gd name="connsiteY1" fmla="*/ 2282598 h 2282598"/>
              <a:gd name="connsiteX2" fmla="*/ 4568706 w 7941206"/>
              <a:gd name="connsiteY2" fmla="*/ 2282598 h 2282598"/>
              <a:gd name="connsiteX3" fmla="*/ 4824300 w 7941206"/>
              <a:gd name="connsiteY3" fmla="*/ 2105130 h 2282598"/>
              <a:gd name="connsiteX4" fmla="*/ 7356574 w 7941206"/>
              <a:gd name="connsiteY4" fmla="*/ 337195 h 2282598"/>
              <a:gd name="connsiteX5" fmla="*/ 7819458 w 7941206"/>
              <a:gd name="connsiteY5" fmla="*/ 25474 h 2282598"/>
              <a:gd name="connsiteX6" fmla="*/ 7246233 w 7941206"/>
              <a:gd name="connsiteY6" fmla="*/ 18014 h 2282598"/>
              <a:gd name="connsiteX7" fmla="*/ 1175940 w 7941206"/>
              <a:gd name="connsiteY7" fmla="*/ 19094 h 2282598"/>
              <a:gd name="connsiteX8" fmla="*/ 0 w 7941206"/>
              <a:gd name="connsiteY8" fmla="*/ 360878 h 2282598"/>
              <a:gd name="connsiteX0" fmla="*/ 0 w 7356574"/>
              <a:gd name="connsiteY0" fmla="*/ 342864 h 2264584"/>
              <a:gd name="connsiteX1" fmla="*/ 599110 w 7356574"/>
              <a:gd name="connsiteY1" fmla="*/ 2264584 h 2264584"/>
              <a:gd name="connsiteX2" fmla="*/ 4568706 w 7356574"/>
              <a:gd name="connsiteY2" fmla="*/ 2264584 h 2264584"/>
              <a:gd name="connsiteX3" fmla="*/ 4824300 w 7356574"/>
              <a:gd name="connsiteY3" fmla="*/ 2087116 h 2264584"/>
              <a:gd name="connsiteX4" fmla="*/ 7356574 w 7356574"/>
              <a:gd name="connsiteY4" fmla="*/ 319181 h 2264584"/>
              <a:gd name="connsiteX5" fmla="*/ 7246233 w 7356574"/>
              <a:gd name="connsiteY5" fmla="*/ 0 h 2264584"/>
              <a:gd name="connsiteX6" fmla="*/ 1175940 w 7356574"/>
              <a:gd name="connsiteY6" fmla="*/ 1080 h 2264584"/>
              <a:gd name="connsiteX7" fmla="*/ 0 w 7356574"/>
              <a:gd name="connsiteY7" fmla="*/ 342864 h 2264584"/>
              <a:gd name="connsiteX0" fmla="*/ 0 w 7356574"/>
              <a:gd name="connsiteY0" fmla="*/ 342864 h 2264584"/>
              <a:gd name="connsiteX1" fmla="*/ 599110 w 7356574"/>
              <a:gd name="connsiteY1" fmla="*/ 2264584 h 2264584"/>
              <a:gd name="connsiteX2" fmla="*/ 4568706 w 7356574"/>
              <a:gd name="connsiteY2" fmla="*/ 2264584 h 2264584"/>
              <a:gd name="connsiteX3" fmla="*/ 7356574 w 7356574"/>
              <a:gd name="connsiteY3" fmla="*/ 319181 h 2264584"/>
              <a:gd name="connsiteX4" fmla="*/ 7246233 w 7356574"/>
              <a:gd name="connsiteY4" fmla="*/ 0 h 2264584"/>
              <a:gd name="connsiteX5" fmla="*/ 1175940 w 7356574"/>
              <a:gd name="connsiteY5" fmla="*/ 1080 h 2264584"/>
              <a:gd name="connsiteX6" fmla="*/ 0 w 7356574"/>
              <a:gd name="connsiteY6" fmla="*/ 342864 h 2264584"/>
              <a:gd name="connsiteX0" fmla="*/ 0 w 7831656"/>
              <a:gd name="connsiteY0" fmla="*/ 490974 h 2264584"/>
              <a:gd name="connsiteX1" fmla="*/ 1074192 w 7831656"/>
              <a:gd name="connsiteY1" fmla="*/ 2264584 h 2264584"/>
              <a:gd name="connsiteX2" fmla="*/ 5043788 w 7831656"/>
              <a:gd name="connsiteY2" fmla="*/ 2264584 h 2264584"/>
              <a:gd name="connsiteX3" fmla="*/ 7831656 w 7831656"/>
              <a:gd name="connsiteY3" fmla="*/ 319181 h 2264584"/>
              <a:gd name="connsiteX4" fmla="*/ 7721315 w 7831656"/>
              <a:gd name="connsiteY4" fmla="*/ 0 h 2264584"/>
              <a:gd name="connsiteX5" fmla="*/ 1651022 w 7831656"/>
              <a:gd name="connsiteY5" fmla="*/ 1080 h 2264584"/>
              <a:gd name="connsiteX6" fmla="*/ 0 w 7831656"/>
              <a:gd name="connsiteY6" fmla="*/ 490974 h 2264584"/>
              <a:gd name="connsiteX0" fmla="*/ 0 w 7831656"/>
              <a:gd name="connsiteY0" fmla="*/ 490974 h 2264584"/>
              <a:gd name="connsiteX1" fmla="*/ 631685 w 7831656"/>
              <a:gd name="connsiteY1" fmla="*/ 2255936 h 2264584"/>
              <a:gd name="connsiteX2" fmla="*/ 5043788 w 7831656"/>
              <a:gd name="connsiteY2" fmla="*/ 2264584 h 2264584"/>
              <a:gd name="connsiteX3" fmla="*/ 7831656 w 7831656"/>
              <a:gd name="connsiteY3" fmla="*/ 319181 h 2264584"/>
              <a:gd name="connsiteX4" fmla="*/ 7721315 w 7831656"/>
              <a:gd name="connsiteY4" fmla="*/ 0 h 2264584"/>
              <a:gd name="connsiteX5" fmla="*/ 1651022 w 7831656"/>
              <a:gd name="connsiteY5" fmla="*/ 1080 h 2264584"/>
              <a:gd name="connsiteX6" fmla="*/ 0 w 7831656"/>
              <a:gd name="connsiteY6" fmla="*/ 490974 h 2264584"/>
              <a:gd name="connsiteX0" fmla="*/ 0 w 7831656"/>
              <a:gd name="connsiteY0" fmla="*/ 562026 h 2335636"/>
              <a:gd name="connsiteX1" fmla="*/ 631685 w 7831656"/>
              <a:gd name="connsiteY1" fmla="*/ 2326988 h 2335636"/>
              <a:gd name="connsiteX2" fmla="*/ 5043788 w 7831656"/>
              <a:gd name="connsiteY2" fmla="*/ 2335636 h 2335636"/>
              <a:gd name="connsiteX3" fmla="*/ 7831656 w 7831656"/>
              <a:gd name="connsiteY3" fmla="*/ 390233 h 2335636"/>
              <a:gd name="connsiteX4" fmla="*/ 7721315 w 7831656"/>
              <a:gd name="connsiteY4" fmla="*/ 71052 h 2335636"/>
              <a:gd name="connsiteX5" fmla="*/ 1986898 w 7831656"/>
              <a:gd name="connsiteY5" fmla="*/ 0 h 2335636"/>
              <a:gd name="connsiteX6" fmla="*/ 0 w 7831656"/>
              <a:gd name="connsiteY6" fmla="*/ 562026 h 2335636"/>
              <a:gd name="connsiteX0" fmla="*/ 0 w 7831656"/>
              <a:gd name="connsiteY0" fmla="*/ 712708 h 2486318"/>
              <a:gd name="connsiteX1" fmla="*/ 631685 w 7831656"/>
              <a:gd name="connsiteY1" fmla="*/ 2477670 h 2486318"/>
              <a:gd name="connsiteX2" fmla="*/ 5043788 w 7831656"/>
              <a:gd name="connsiteY2" fmla="*/ 2486318 h 2486318"/>
              <a:gd name="connsiteX3" fmla="*/ 7831656 w 7831656"/>
              <a:gd name="connsiteY3" fmla="*/ 540915 h 2486318"/>
              <a:gd name="connsiteX4" fmla="*/ 7701056 w 7831656"/>
              <a:gd name="connsiteY4" fmla="*/ 0 h 2486318"/>
              <a:gd name="connsiteX5" fmla="*/ 1986898 w 7831656"/>
              <a:gd name="connsiteY5" fmla="*/ 150682 h 2486318"/>
              <a:gd name="connsiteX6" fmla="*/ 0 w 7831656"/>
              <a:gd name="connsiteY6" fmla="*/ 712708 h 2486318"/>
              <a:gd name="connsiteX0" fmla="*/ 0 w 7831656"/>
              <a:gd name="connsiteY0" fmla="*/ 738733 h 2512343"/>
              <a:gd name="connsiteX1" fmla="*/ 631685 w 7831656"/>
              <a:gd name="connsiteY1" fmla="*/ 2503695 h 2512343"/>
              <a:gd name="connsiteX2" fmla="*/ 5043788 w 7831656"/>
              <a:gd name="connsiteY2" fmla="*/ 2512343 h 2512343"/>
              <a:gd name="connsiteX3" fmla="*/ 7831656 w 7831656"/>
              <a:gd name="connsiteY3" fmla="*/ 566940 h 2512343"/>
              <a:gd name="connsiteX4" fmla="*/ 7627785 w 7831656"/>
              <a:gd name="connsiteY4" fmla="*/ 0 h 2512343"/>
              <a:gd name="connsiteX5" fmla="*/ 1986898 w 7831656"/>
              <a:gd name="connsiteY5" fmla="*/ 176707 h 2512343"/>
              <a:gd name="connsiteX6" fmla="*/ 0 w 7831656"/>
              <a:gd name="connsiteY6" fmla="*/ 738733 h 2512343"/>
              <a:gd name="connsiteX0" fmla="*/ 0 w 7831656"/>
              <a:gd name="connsiteY0" fmla="*/ 738733 h 2503695"/>
              <a:gd name="connsiteX1" fmla="*/ 631685 w 7831656"/>
              <a:gd name="connsiteY1" fmla="*/ 2503695 h 2503695"/>
              <a:gd name="connsiteX2" fmla="*/ 4957769 w 7831656"/>
              <a:gd name="connsiteY2" fmla="*/ 2131928 h 2503695"/>
              <a:gd name="connsiteX3" fmla="*/ 7831656 w 7831656"/>
              <a:gd name="connsiteY3" fmla="*/ 566940 h 2503695"/>
              <a:gd name="connsiteX4" fmla="*/ 7627785 w 7831656"/>
              <a:gd name="connsiteY4" fmla="*/ 0 h 2503695"/>
              <a:gd name="connsiteX5" fmla="*/ 1986898 w 7831656"/>
              <a:gd name="connsiteY5" fmla="*/ 176707 h 2503695"/>
              <a:gd name="connsiteX6" fmla="*/ 0 w 7831656"/>
              <a:gd name="connsiteY6" fmla="*/ 738733 h 2503695"/>
              <a:gd name="connsiteX0" fmla="*/ 0 w 7831656"/>
              <a:gd name="connsiteY0" fmla="*/ 738733 h 2251308"/>
              <a:gd name="connsiteX1" fmla="*/ 553001 w 7831656"/>
              <a:gd name="connsiteY1" fmla="*/ 2251308 h 2251308"/>
              <a:gd name="connsiteX2" fmla="*/ 4957769 w 7831656"/>
              <a:gd name="connsiteY2" fmla="*/ 2131928 h 2251308"/>
              <a:gd name="connsiteX3" fmla="*/ 7831656 w 7831656"/>
              <a:gd name="connsiteY3" fmla="*/ 566940 h 2251308"/>
              <a:gd name="connsiteX4" fmla="*/ 7627785 w 7831656"/>
              <a:gd name="connsiteY4" fmla="*/ 0 h 2251308"/>
              <a:gd name="connsiteX5" fmla="*/ 1986898 w 7831656"/>
              <a:gd name="connsiteY5" fmla="*/ 176707 h 2251308"/>
              <a:gd name="connsiteX6" fmla="*/ 0 w 7831656"/>
              <a:gd name="connsiteY6" fmla="*/ 738733 h 2251308"/>
              <a:gd name="connsiteX0" fmla="*/ 0 w 7774193"/>
              <a:gd name="connsiteY0" fmla="*/ 738733 h 2251308"/>
              <a:gd name="connsiteX1" fmla="*/ 553001 w 7774193"/>
              <a:gd name="connsiteY1" fmla="*/ 2251308 h 2251308"/>
              <a:gd name="connsiteX2" fmla="*/ 4957769 w 7774193"/>
              <a:gd name="connsiteY2" fmla="*/ 2131928 h 2251308"/>
              <a:gd name="connsiteX3" fmla="*/ 7774193 w 7774193"/>
              <a:gd name="connsiteY3" fmla="*/ 487118 h 2251308"/>
              <a:gd name="connsiteX4" fmla="*/ 7627785 w 7774193"/>
              <a:gd name="connsiteY4" fmla="*/ 0 h 2251308"/>
              <a:gd name="connsiteX5" fmla="*/ 1986898 w 7774193"/>
              <a:gd name="connsiteY5" fmla="*/ 176707 h 2251308"/>
              <a:gd name="connsiteX6" fmla="*/ 0 w 7774193"/>
              <a:gd name="connsiteY6" fmla="*/ 738733 h 2251308"/>
              <a:gd name="connsiteX0" fmla="*/ 0 w 7741794"/>
              <a:gd name="connsiteY0" fmla="*/ 738733 h 2251308"/>
              <a:gd name="connsiteX1" fmla="*/ 553001 w 7741794"/>
              <a:gd name="connsiteY1" fmla="*/ 2251308 h 2251308"/>
              <a:gd name="connsiteX2" fmla="*/ 4957769 w 7741794"/>
              <a:gd name="connsiteY2" fmla="*/ 2131928 h 2251308"/>
              <a:gd name="connsiteX3" fmla="*/ 7741794 w 7741794"/>
              <a:gd name="connsiteY3" fmla="*/ 383194 h 2251308"/>
              <a:gd name="connsiteX4" fmla="*/ 7627785 w 7741794"/>
              <a:gd name="connsiteY4" fmla="*/ 0 h 2251308"/>
              <a:gd name="connsiteX5" fmla="*/ 1986898 w 7741794"/>
              <a:gd name="connsiteY5" fmla="*/ 176707 h 2251308"/>
              <a:gd name="connsiteX6" fmla="*/ 0 w 7741794"/>
              <a:gd name="connsiteY6" fmla="*/ 738733 h 2251308"/>
              <a:gd name="connsiteX0" fmla="*/ 0 w 7741794"/>
              <a:gd name="connsiteY0" fmla="*/ 738733 h 2162231"/>
              <a:gd name="connsiteX1" fmla="*/ 525230 w 7741794"/>
              <a:gd name="connsiteY1" fmla="*/ 2162231 h 2162231"/>
              <a:gd name="connsiteX2" fmla="*/ 4957769 w 7741794"/>
              <a:gd name="connsiteY2" fmla="*/ 2131928 h 2162231"/>
              <a:gd name="connsiteX3" fmla="*/ 7741794 w 7741794"/>
              <a:gd name="connsiteY3" fmla="*/ 383194 h 2162231"/>
              <a:gd name="connsiteX4" fmla="*/ 7627785 w 7741794"/>
              <a:gd name="connsiteY4" fmla="*/ 0 h 2162231"/>
              <a:gd name="connsiteX5" fmla="*/ 1986898 w 7741794"/>
              <a:gd name="connsiteY5" fmla="*/ 176707 h 2162231"/>
              <a:gd name="connsiteX6" fmla="*/ 0 w 7741794"/>
              <a:gd name="connsiteY6" fmla="*/ 738733 h 2162231"/>
              <a:gd name="connsiteX0" fmla="*/ 0 w 7741794"/>
              <a:gd name="connsiteY0" fmla="*/ 738733 h 2131928"/>
              <a:gd name="connsiteX1" fmla="*/ 496499 w 7741794"/>
              <a:gd name="connsiteY1" fmla="*/ 2122320 h 2131928"/>
              <a:gd name="connsiteX2" fmla="*/ 4957769 w 7741794"/>
              <a:gd name="connsiteY2" fmla="*/ 2131928 h 2131928"/>
              <a:gd name="connsiteX3" fmla="*/ 7741794 w 7741794"/>
              <a:gd name="connsiteY3" fmla="*/ 383194 h 2131928"/>
              <a:gd name="connsiteX4" fmla="*/ 7627785 w 7741794"/>
              <a:gd name="connsiteY4" fmla="*/ 0 h 2131928"/>
              <a:gd name="connsiteX5" fmla="*/ 1986898 w 7741794"/>
              <a:gd name="connsiteY5" fmla="*/ 176707 h 2131928"/>
              <a:gd name="connsiteX6" fmla="*/ 0 w 7741794"/>
              <a:gd name="connsiteY6" fmla="*/ 738733 h 2131928"/>
              <a:gd name="connsiteX0" fmla="*/ 0 w 7741794"/>
              <a:gd name="connsiteY0" fmla="*/ 738733 h 2131928"/>
              <a:gd name="connsiteX1" fmla="*/ 496499 w 7741794"/>
              <a:gd name="connsiteY1" fmla="*/ 2122320 h 2131928"/>
              <a:gd name="connsiteX2" fmla="*/ 4957769 w 7741794"/>
              <a:gd name="connsiteY2" fmla="*/ 2131928 h 2131928"/>
              <a:gd name="connsiteX3" fmla="*/ 7741794 w 7741794"/>
              <a:gd name="connsiteY3" fmla="*/ 383194 h 2131928"/>
              <a:gd name="connsiteX4" fmla="*/ 7627785 w 7741794"/>
              <a:gd name="connsiteY4" fmla="*/ 0 h 2131928"/>
              <a:gd name="connsiteX5" fmla="*/ 4721476 w 7741794"/>
              <a:gd name="connsiteY5" fmla="*/ 87929 h 2131928"/>
              <a:gd name="connsiteX6" fmla="*/ 1986898 w 7741794"/>
              <a:gd name="connsiteY6" fmla="*/ 176707 h 2131928"/>
              <a:gd name="connsiteX7" fmla="*/ 0 w 7741794"/>
              <a:gd name="connsiteY7" fmla="*/ 738733 h 2131928"/>
              <a:gd name="connsiteX0" fmla="*/ 0 w 7741794"/>
              <a:gd name="connsiteY0" fmla="*/ 738733 h 2131928"/>
              <a:gd name="connsiteX1" fmla="*/ 496499 w 7741794"/>
              <a:gd name="connsiteY1" fmla="*/ 2122320 h 2131928"/>
              <a:gd name="connsiteX2" fmla="*/ 2497164 w 7741794"/>
              <a:gd name="connsiteY2" fmla="*/ 2109337 h 2131928"/>
              <a:gd name="connsiteX3" fmla="*/ 4957769 w 7741794"/>
              <a:gd name="connsiteY3" fmla="*/ 2131928 h 2131928"/>
              <a:gd name="connsiteX4" fmla="*/ 7741794 w 7741794"/>
              <a:gd name="connsiteY4" fmla="*/ 383194 h 2131928"/>
              <a:gd name="connsiteX5" fmla="*/ 7627785 w 7741794"/>
              <a:gd name="connsiteY5" fmla="*/ 0 h 2131928"/>
              <a:gd name="connsiteX6" fmla="*/ 4721476 w 7741794"/>
              <a:gd name="connsiteY6" fmla="*/ 87929 h 2131928"/>
              <a:gd name="connsiteX7" fmla="*/ 1986898 w 7741794"/>
              <a:gd name="connsiteY7" fmla="*/ 176707 h 2131928"/>
              <a:gd name="connsiteX8" fmla="*/ 0 w 7741794"/>
              <a:gd name="connsiteY8" fmla="*/ 738733 h 2131928"/>
              <a:gd name="connsiteX0" fmla="*/ 0 w 7741794"/>
              <a:gd name="connsiteY0" fmla="*/ 738733 h 2122320"/>
              <a:gd name="connsiteX1" fmla="*/ 496499 w 7741794"/>
              <a:gd name="connsiteY1" fmla="*/ 2122320 h 2122320"/>
              <a:gd name="connsiteX2" fmla="*/ 2497164 w 7741794"/>
              <a:gd name="connsiteY2" fmla="*/ 2109337 h 2122320"/>
              <a:gd name="connsiteX3" fmla="*/ 7741794 w 7741794"/>
              <a:gd name="connsiteY3" fmla="*/ 383194 h 2122320"/>
              <a:gd name="connsiteX4" fmla="*/ 7627785 w 7741794"/>
              <a:gd name="connsiteY4" fmla="*/ 0 h 2122320"/>
              <a:gd name="connsiteX5" fmla="*/ 4721476 w 7741794"/>
              <a:gd name="connsiteY5" fmla="*/ 87929 h 2122320"/>
              <a:gd name="connsiteX6" fmla="*/ 1986898 w 7741794"/>
              <a:gd name="connsiteY6" fmla="*/ 176707 h 2122320"/>
              <a:gd name="connsiteX7" fmla="*/ 0 w 7741794"/>
              <a:gd name="connsiteY7" fmla="*/ 738733 h 2122320"/>
              <a:gd name="connsiteX0" fmla="*/ 0 w 7627785"/>
              <a:gd name="connsiteY0" fmla="*/ 738733 h 2122320"/>
              <a:gd name="connsiteX1" fmla="*/ 496499 w 7627785"/>
              <a:gd name="connsiteY1" fmla="*/ 2122320 h 2122320"/>
              <a:gd name="connsiteX2" fmla="*/ 2497164 w 7627785"/>
              <a:gd name="connsiteY2" fmla="*/ 2109337 h 2122320"/>
              <a:gd name="connsiteX3" fmla="*/ 7627785 w 7627785"/>
              <a:gd name="connsiteY3" fmla="*/ 0 h 2122320"/>
              <a:gd name="connsiteX4" fmla="*/ 4721476 w 7627785"/>
              <a:gd name="connsiteY4" fmla="*/ 87929 h 2122320"/>
              <a:gd name="connsiteX5" fmla="*/ 1986898 w 7627785"/>
              <a:gd name="connsiteY5" fmla="*/ 176707 h 2122320"/>
              <a:gd name="connsiteX6" fmla="*/ 0 w 7627785"/>
              <a:gd name="connsiteY6" fmla="*/ 738733 h 2122320"/>
              <a:gd name="connsiteX0" fmla="*/ 0 w 4721476"/>
              <a:gd name="connsiteY0" fmla="*/ 650804 h 2034391"/>
              <a:gd name="connsiteX1" fmla="*/ 496499 w 4721476"/>
              <a:gd name="connsiteY1" fmla="*/ 2034391 h 2034391"/>
              <a:gd name="connsiteX2" fmla="*/ 2497164 w 4721476"/>
              <a:gd name="connsiteY2" fmla="*/ 2021408 h 2034391"/>
              <a:gd name="connsiteX3" fmla="*/ 4721476 w 4721476"/>
              <a:gd name="connsiteY3" fmla="*/ 0 h 2034391"/>
              <a:gd name="connsiteX4" fmla="*/ 1986898 w 4721476"/>
              <a:gd name="connsiteY4" fmla="*/ 88778 h 2034391"/>
              <a:gd name="connsiteX5" fmla="*/ 0 w 4721476"/>
              <a:gd name="connsiteY5" fmla="*/ 650804 h 2034391"/>
              <a:gd name="connsiteX0" fmla="*/ 0 w 4721476"/>
              <a:gd name="connsiteY0" fmla="*/ 650804 h 2034391"/>
              <a:gd name="connsiteX1" fmla="*/ 496499 w 4721476"/>
              <a:gd name="connsiteY1" fmla="*/ 2034391 h 2034391"/>
              <a:gd name="connsiteX2" fmla="*/ 2309859 w 4721476"/>
              <a:gd name="connsiteY2" fmla="*/ 2017748 h 2034391"/>
              <a:gd name="connsiteX3" fmla="*/ 2497164 w 4721476"/>
              <a:gd name="connsiteY3" fmla="*/ 2021408 h 2034391"/>
              <a:gd name="connsiteX4" fmla="*/ 4721476 w 4721476"/>
              <a:gd name="connsiteY4" fmla="*/ 0 h 2034391"/>
              <a:gd name="connsiteX5" fmla="*/ 1986898 w 4721476"/>
              <a:gd name="connsiteY5" fmla="*/ 88778 h 2034391"/>
              <a:gd name="connsiteX6" fmla="*/ 0 w 4721476"/>
              <a:gd name="connsiteY6" fmla="*/ 650804 h 2034391"/>
              <a:gd name="connsiteX0" fmla="*/ 0 w 4721476"/>
              <a:gd name="connsiteY0" fmla="*/ 650804 h 2034391"/>
              <a:gd name="connsiteX1" fmla="*/ 496499 w 4721476"/>
              <a:gd name="connsiteY1" fmla="*/ 2034391 h 2034391"/>
              <a:gd name="connsiteX2" fmla="*/ 2309859 w 4721476"/>
              <a:gd name="connsiteY2" fmla="*/ 2017748 h 2034391"/>
              <a:gd name="connsiteX3" fmla="*/ 4721476 w 4721476"/>
              <a:gd name="connsiteY3" fmla="*/ 0 h 2034391"/>
              <a:gd name="connsiteX4" fmla="*/ 1986898 w 4721476"/>
              <a:gd name="connsiteY4" fmla="*/ 88778 h 2034391"/>
              <a:gd name="connsiteX5" fmla="*/ 0 w 4721476"/>
              <a:gd name="connsiteY5" fmla="*/ 650804 h 2034391"/>
              <a:gd name="connsiteX0" fmla="*/ 0 w 4721476"/>
              <a:gd name="connsiteY0" fmla="*/ 650804 h 2026216"/>
              <a:gd name="connsiteX1" fmla="*/ 480919 w 4721476"/>
              <a:gd name="connsiteY1" fmla="*/ 2026216 h 2026216"/>
              <a:gd name="connsiteX2" fmla="*/ 2309859 w 4721476"/>
              <a:gd name="connsiteY2" fmla="*/ 2017748 h 2026216"/>
              <a:gd name="connsiteX3" fmla="*/ 4721476 w 4721476"/>
              <a:gd name="connsiteY3" fmla="*/ 0 h 2026216"/>
              <a:gd name="connsiteX4" fmla="*/ 1986898 w 4721476"/>
              <a:gd name="connsiteY4" fmla="*/ 88778 h 2026216"/>
              <a:gd name="connsiteX5" fmla="*/ 0 w 4721476"/>
              <a:gd name="connsiteY5" fmla="*/ 650804 h 2026216"/>
              <a:gd name="connsiteX0" fmla="*/ 0 w 4721476"/>
              <a:gd name="connsiteY0" fmla="*/ 650804 h 2026216"/>
              <a:gd name="connsiteX1" fmla="*/ 480919 w 4721476"/>
              <a:gd name="connsiteY1" fmla="*/ 2026216 h 2026216"/>
              <a:gd name="connsiteX2" fmla="*/ 2309859 w 4721476"/>
              <a:gd name="connsiteY2" fmla="*/ 2017748 h 2026216"/>
              <a:gd name="connsiteX3" fmla="*/ 4721476 w 4721476"/>
              <a:gd name="connsiteY3" fmla="*/ 0 h 2026216"/>
              <a:gd name="connsiteX4" fmla="*/ 1855168 w 4721476"/>
              <a:gd name="connsiteY4" fmla="*/ 84236 h 2026216"/>
              <a:gd name="connsiteX5" fmla="*/ 0 w 4721476"/>
              <a:gd name="connsiteY5" fmla="*/ 650804 h 2026216"/>
              <a:gd name="connsiteX0" fmla="*/ 0 w 4269975"/>
              <a:gd name="connsiteY0" fmla="*/ 803252 h 2026216"/>
              <a:gd name="connsiteX1" fmla="*/ 29418 w 4269975"/>
              <a:gd name="connsiteY1" fmla="*/ 2026216 h 2026216"/>
              <a:gd name="connsiteX2" fmla="*/ 1858358 w 4269975"/>
              <a:gd name="connsiteY2" fmla="*/ 2017748 h 2026216"/>
              <a:gd name="connsiteX3" fmla="*/ 4269975 w 4269975"/>
              <a:gd name="connsiteY3" fmla="*/ 0 h 2026216"/>
              <a:gd name="connsiteX4" fmla="*/ 1403667 w 4269975"/>
              <a:gd name="connsiteY4" fmla="*/ 84236 h 2026216"/>
              <a:gd name="connsiteX5" fmla="*/ 0 w 4269975"/>
              <a:gd name="connsiteY5" fmla="*/ 803252 h 2026216"/>
              <a:gd name="connsiteX0" fmla="*/ 0 w 4676203"/>
              <a:gd name="connsiteY0" fmla="*/ 649721 h 2026216"/>
              <a:gd name="connsiteX1" fmla="*/ 435646 w 4676203"/>
              <a:gd name="connsiteY1" fmla="*/ 2026216 h 2026216"/>
              <a:gd name="connsiteX2" fmla="*/ 2264586 w 4676203"/>
              <a:gd name="connsiteY2" fmla="*/ 2017748 h 2026216"/>
              <a:gd name="connsiteX3" fmla="*/ 4676203 w 4676203"/>
              <a:gd name="connsiteY3" fmla="*/ 0 h 2026216"/>
              <a:gd name="connsiteX4" fmla="*/ 1809895 w 4676203"/>
              <a:gd name="connsiteY4" fmla="*/ 84236 h 2026216"/>
              <a:gd name="connsiteX5" fmla="*/ 0 w 4676203"/>
              <a:gd name="connsiteY5" fmla="*/ 649721 h 2026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76203" h="2026216">
                <a:moveTo>
                  <a:pt x="0" y="649721"/>
                </a:moveTo>
                <a:lnTo>
                  <a:pt x="435646" y="2026216"/>
                </a:lnTo>
                <a:lnTo>
                  <a:pt x="2264586" y="2017748"/>
                </a:lnTo>
                <a:lnTo>
                  <a:pt x="4676203" y="0"/>
                </a:lnTo>
                <a:lnTo>
                  <a:pt x="1809895" y="84236"/>
                </a:lnTo>
                <a:lnTo>
                  <a:pt x="0" y="649721"/>
                </a:lnTo>
                <a:close/>
              </a:path>
            </a:pathLst>
          </a:custGeom>
          <a:gradFill flip="none" rotWithShape="1">
            <a:gsLst>
              <a:gs pos="0">
                <a:srgbClr val="0070CC"/>
              </a:gs>
              <a:gs pos="100000">
                <a:srgbClr val="002F74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rot="20561086" flipH="1">
            <a:off x="-433584" y="3274928"/>
            <a:ext cx="3977426" cy="2296609"/>
          </a:xfrm>
          <a:custGeom>
            <a:avLst/>
            <a:gdLst>
              <a:gd name="connsiteX0" fmla="*/ 3275635 w 3977426"/>
              <a:gd name="connsiteY0" fmla="*/ 0 h 2296609"/>
              <a:gd name="connsiteX1" fmla="*/ 0 w 3977426"/>
              <a:gd name="connsiteY1" fmla="*/ 2296609 h 2296609"/>
              <a:gd name="connsiteX2" fmla="*/ 3977426 w 3977426"/>
              <a:gd name="connsiteY2" fmla="*/ 2251081 h 2296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77426" h="2296609">
                <a:moveTo>
                  <a:pt x="3275635" y="0"/>
                </a:moveTo>
                <a:lnTo>
                  <a:pt x="0" y="2296609"/>
                </a:lnTo>
                <a:lnTo>
                  <a:pt x="3977426" y="2251081"/>
                </a:lnTo>
                <a:close/>
              </a:path>
            </a:pathLst>
          </a:custGeom>
          <a:gradFill flip="none" rotWithShape="1">
            <a:gsLst>
              <a:gs pos="100000">
                <a:srgbClr val="00CCAB"/>
              </a:gs>
              <a:gs pos="0">
                <a:srgbClr val="00B0A4"/>
              </a:gs>
            </a:gsLst>
            <a:lin ang="9000000" scaled="0"/>
            <a:tileRect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 rot="20561086" flipH="1">
            <a:off x="3314073" y="5567873"/>
            <a:ext cx="6222867" cy="2095417"/>
          </a:xfrm>
          <a:custGeom>
            <a:avLst/>
            <a:gdLst>
              <a:gd name="connsiteX0" fmla="*/ 0 w 4532079"/>
              <a:gd name="connsiteY0" fmla="*/ 0 h 2018688"/>
              <a:gd name="connsiteX1" fmla="*/ 629338 w 4532079"/>
              <a:gd name="connsiteY1" fmla="*/ 2018684 h 2018688"/>
              <a:gd name="connsiteX2" fmla="*/ 1624728 w 4532079"/>
              <a:gd name="connsiteY2" fmla="*/ 2018688 h 2018688"/>
              <a:gd name="connsiteX3" fmla="*/ 4532079 w 4532079"/>
              <a:gd name="connsiteY3" fmla="*/ 0 h 2018688"/>
              <a:gd name="connsiteX4" fmla="*/ 4532078 w 4532079"/>
              <a:gd name="connsiteY4" fmla="*/ 0 h 2018688"/>
              <a:gd name="connsiteX5" fmla="*/ 4532079 w 4532079"/>
              <a:gd name="connsiteY5" fmla="*/ 0 h 2018688"/>
              <a:gd name="connsiteX6" fmla="*/ 0 w 4532079"/>
              <a:gd name="connsiteY6" fmla="*/ 0 h 2018688"/>
              <a:gd name="connsiteX0" fmla="*/ 0 w 4532079"/>
              <a:gd name="connsiteY0" fmla="*/ 0 h 2018688"/>
              <a:gd name="connsiteX1" fmla="*/ 588898 w 4532079"/>
              <a:gd name="connsiteY1" fmla="*/ 1060422 h 2018688"/>
              <a:gd name="connsiteX2" fmla="*/ 1624728 w 4532079"/>
              <a:gd name="connsiteY2" fmla="*/ 2018688 h 2018688"/>
              <a:gd name="connsiteX3" fmla="*/ 4532079 w 4532079"/>
              <a:gd name="connsiteY3" fmla="*/ 0 h 2018688"/>
              <a:gd name="connsiteX4" fmla="*/ 4532078 w 4532079"/>
              <a:gd name="connsiteY4" fmla="*/ 0 h 2018688"/>
              <a:gd name="connsiteX5" fmla="*/ 4532079 w 4532079"/>
              <a:gd name="connsiteY5" fmla="*/ 0 h 2018688"/>
              <a:gd name="connsiteX6" fmla="*/ 0 w 4532079"/>
              <a:gd name="connsiteY6" fmla="*/ 0 h 2018688"/>
              <a:gd name="connsiteX0" fmla="*/ 0 w 4532079"/>
              <a:gd name="connsiteY0" fmla="*/ 0 h 2018688"/>
              <a:gd name="connsiteX1" fmla="*/ 549402 w 4532079"/>
              <a:gd name="connsiteY1" fmla="*/ 1705136 h 2018688"/>
              <a:gd name="connsiteX2" fmla="*/ 1624728 w 4532079"/>
              <a:gd name="connsiteY2" fmla="*/ 2018688 h 2018688"/>
              <a:gd name="connsiteX3" fmla="*/ 4532079 w 4532079"/>
              <a:gd name="connsiteY3" fmla="*/ 0 h 2018688"/>
              <a:gd name="connsiteX4" fmla="*/ 4532078 w 4532079"/>
              <a:gd name="connsiteY4" fmla="*/ 0 h 2018688"/>
              <a:gd name="connsiteX5" fmla="*/ 4532079 w 4532079"/>
              <a:gd name="connsiteY5" fmla="*/ 0 h 2018688"/>
              <a:gd name="connsiteX6" fmla="*/ 0 w 4532079"/>
              <a:gd name="connsiteY6" fmla="*/ 0 h 2018688"/>
              <a:gd name="connsiteX0" fmla="*/ 0 w 4532079"/>
              <a:gd name="connsiteY0" fmla="*/ 0 h 1705136"/>
              <a:gd name="connsiteX1" fmla="*/ 549402 w 4532079"/>
              <a:gd name="connsiteY1" fmla="*/ 1705136 h 1705136"/>
              <a:gd name="connsiteX2" fmla="*/ 3345945 w 4532079"/>
              <a:gd name="connsiteY2" fmla="*/ 827418 h 1705136"/>
              <a:gd name="connsiteX3" fmla="*/ 4532079 w 4532079"/>
              <a:gd name="connsiteY3" fmla="*/ 0 h 1705136"/>
              <a:gd name="connsiteX4" fmla="*/ 4532078 w 4532079"/>
              <a:gd name="connsiteY4" fmla="*/ 0 h 1705136"/>
              <a:gd name="connsiteX5" fmla="*/ 4532079 w 4532079"/>
              <a:gd name="connsiteY5" fmla="*/ 0 h 1705136"/>
              <a:gd name="connsiteX6" fmla="*/ 0 w 4532079"/>
              <a:gd name="connsiteY6" fmla="*/ 0 h 1705136"/>
              <a:gd name="connsiteX0" fmla="*/ 0 w 4532079"/>
              <a:gd name="connsiteY0" fmla="*/ 0 h 1705136"/>
              <a:gd name="connsiteX1" fmla="*/ 549402 w 4532079"/>
              <a:gd name="connsiteY1" fmla="*/ 1705136 h 1705136"/>
              <a:gd name="connsiteX2" fmla="*/ 3320700 w 4532079"/>
              <a:gd name="connsiteY2" fmla="*/ 746440 h 1705136"/>
              <a:gd name="connsiteX3" fmla="*/ 4532079 w 4532079"/>
              <a:gd name="connsiteY3" fmla="*/ 0 h 1705136"/>
              <a:gd name="connsiteX4" fmla="*/ 4532078 w 4532079"/>
              <a:gd name="connsiteY4" fmla="*/ 0 h 1705136"/>
              <a:gd name="connsiteX5" fmla="*/ 4532079 w 4532079"/>
              <a:gd name="connsiteY5" fmla="*/ 0 h 1705136"/>
              <a:gd name="connsiteX6" fmla="*/ 0 w 4532079"/>
              <a:gd name="connsiteY6" fmla="*/ 0 h 1705136"/>
              <a:gd name="connsiteX0" fmla="*/ 0 w 4532079"/>
              <a:gd name="connsiteY0" fmla="*/ 0 h 1705136"/>
              <a:gd name="connsiteX1" fmla="*/ 549402 w 4532079"/>
              <a:gd name="connsiteY1" fmla="*/ 1705136 h 1705136"/>
              <a:gd name="connsiteX2" fmla="*/ 3354745 w 4532079"/>
              <a:gd name="connsiteY2" fmla="*/ 810645 h 1705136"/>
              <a:gd name="connsiteX3" fmla="*/ 4532079 w 4532079"/>
              <a:gd name="connsiteY3" fmla="*/ 0 h 1705136"/>
              <a:gd name="connsiteX4" fmla="*/ 4532078 w 4532079"/>
              <a:gd name="connsiteY4" fmla="*/ 0 h 1705136"/>
              <a:gd name="connsiteX5" fmla="*/ 4532079 w 4532079"/>
              <a:gd name="connsiteY5" fmla="*/ 0 h 1705136"/>
              <a:gd name="connsiteX6" fmla="*/ 0 w 4532079"/>
              <a:gd name="connsiteY6" fmla="*/ 0 h 1705136"/>
              <a:gd name="connsiteX0" fmla="*/ 0 w 4532079"/>
              <a:gd name="connsiteY0" fmla="*/ 0 h 1705136"/>
              <a:gd name="connsiteX1" fmla="*/ 549402 w 4532079"/>
              <a:gd name="connsiteY1" fmla="*/ 1705136 h 1705136"/>
              <a:gd name="connsiteX2" fmla="*/ 3354745 w 4532079"/>
              <a:gd name="connsiteY2" fmla="*/ 810645 h 1705136"/>
              <a:gd name="connsiteX3" fmla="*/ 3837877 w 4532079"/>
              <a:gd name="connsiteY3" fmla="*/ 474831 h 1705136"/>
              <a:gd name="connsiteX4" fmla="*/ 4532079 w 4532079"/>
              <a:gd name="connsiteY4" fmla="*/ 0 h 1705136"/>
              <a:gd name="connsiteX5" fmla="*/ 4532078 w 4532079"/>
              <a:gd name="connsiteY5" fmla="*/ 0 h 1705136"/>
              <a:gd name="connsiteX6" fmla="*/ 4532079 w 4532079"/>
              <a:gd name="connsiteY6" fmla="*/ 0 h 1705136"/>
              <a:gd name="connsiteX7" fmla="*/ 0 w 4532079"/>
              <a:gd name="connsiteY7" fmla="*/ 0 h 1705136"/>
              <a:gd name="connsiteX0" fmla="*/ 0 w 4532079"/>
              <a:gd name="connsiteY0" fmla="*/ 0 h 1705136"/>
              <a:gd name="connsiteX1" fmla="*/ 199223 w 4532079"/>
              <a:gd name="connsiteY1" fmla="*/ 615512 h 1705136"/>
              <a:gd name="connsiteX2" fmla="*/ 549402 w 4532079"/>
              <a:gd name="connsiteY2" fmla="*/ 1705136 h 1705136"/>
              <a:gd name="connsiteX3" fmla="*/ 3354745 w 4532079"/>
              <a:gd name="connsiteY3" fmla="*/ 810645 h 1705136"/>
              <a:gd name="connsiteX4" fmla="*/ 3837877 w 4532079"/>
              <a:gd name="connsiteY4" fmla="*/ 474831 h 1705136"/>
              <a:gd name="connsiteX5" fmla="*/ 4532079 w 4532079"/>
              <a:gd name="connsiteY5" fmla="*/ 0 h 1705136"/>
              <a:gd name="connsiteX6" fmla="*/ 4532078 w 4532079"/>
              <a:gd name="connsiteY6" fmla="*/ 0 h 1705136"/>
              <a:gd name="connsiteX7" fmla="*/ 4532079 w 4532079"/>
              <a:gd name="connsiteY7" fmla="*/ 0 h 1705136"/>
              <a:gd name="connsiteX8" fmla="*/ 0 w 4532079"/>
              <a:gd name="connsiteY8" fmla="*/ 0 h 1705136"/>
              <a:gd name="connsiteX0" fmla="*/ 4332856 w 4332856"/>
              <a:gd name="connsiteY0" fmla="*/ 0 h 1705136"/>
              <a:gd name="connsiteX1" fmla="*/ 0 w 4332856"/>
              <a:gd name="connsiteY1" fmla="*/ 615512 h 1705136"/>
              <a:gd name="connsiteX2" fmla="*/ 350179 w 4332856"/>
              <a:gd name="connsiteY2" fmla="*/ 1705136 h 1705136"/>
              <a:gd name="connsiteX3" fmla="*/ 3155522 w 4332856"/>
              <a:gd name="connsiteY3" fmla="*/ 810645 h 1705136"/>
              <a:gd name="connsiteX4" fmla="*/ 3638654 w 4332856"/>
              <a:gd name="connsiteY4" fmla="*/ 474831 h 1705136"/>
              <a:gd name="connsiteX5" fmla="*/ 4332856 w 4332856"/>
              <a:gd name="connsiteY5" fmla="*/ 0 h 1705136"/>
              <a:gd name="connsiteX6" fmla="*/ 4332855 w 4332856"/>
              <a:gd name="connsiteY6" fmla="*/ 0 h 1705136"/>
              <a:gd name="connsiteX7" fmla="*/ 4332856 w 4332856"/>
              <a:gd name="connsiteY7" fmla="*/ 0 h 1705136"/>
              <a:gd name="connsiteX0" fmla="*/ 4332855 w 4332856"/>
              <a:gd name="connsiteY0" fmla="*/ 0 h 1705136"/>
              <a:gd name="connsiteX1" fmla="*/ 0 w 4332856"/>
              <a:gd name="connsiteY1" fmla="*/ 615512 h 1705136"/>
              <a:gd name="connsiteX2" fmla="*/ 350179 w 4332856"/>
              <a:gd name="connsiteY2" fmla="*/ 1705136 h 1705136"/>
              <a:gd name="connsiteX3" fmla="*/ 3155522 w 4332856"/>
              <a:gd name="connsiteY3" fmla="*/ 810645 h 1705136"/>
              <a:gd name="connsiteX4" fmla="*/ 3638654 w 4332856"/>
              <a:gd name="connsiteY4" fmla="*/ 474831 h 1705136"/>
              <a:gd name="connsiteX5" fmla="*/ 4332856 w 4332856"/>
              <a:gd name="connsiteY5" fmla="*/ 0 h 1705136"/>
              <a:gd name="connsiteX6" fmla="*/ 4332855 w 4332856"/>
              <a:gd name="connsiteY6" fmla="*/ 0 h 1705136"/>
              <a:gd name="connsiteX0" fmla="*/ 4332856 w 4332856"/>
              <a:gd name="connsiteY0" fmla="*/ 0 h 1705136"/>
              <a:gd name="connsiteX1" fmla="*/ 0 w 4332856"/>
              <a:gd name="connsiteY1" fmla="*/ 615512 h 1705136"/>
              <a:gd name="connsiteX2" fmla="*/ 350179 w 4332856"/>
              <a:gd name="connsiteY2" fmla="*/ 1705136 h 1705136"/>
              <a:gd name="connsiteX3" fmla="*/ 3155522 w 4332856"/>
              <a:gd name="connsiteY3" fmla="*/ 810645 h 1705136"/>
              <a:gd name="connsiteX4" fmla="*/ 3638654 w 4332856"/>
              <a:gd name="connsiteY4" fmla="*/ 474831 h 1705136"/>
              <a:gd name="connsiteX5" fmla="*/ 4332856 w 4332856"/>
              <a:gd name="connsiteY5" fmla="*/ 0 h 1705136"/>
              <a:gd name="connsiteX0" fmla="*/ 3638654 w 3638654"/>
              <a:gd name="connsiteY0" fmla="*/ 0 h 1230305"/>
              <a:gd name="connsiteX1" fmla="*/ 0 w 3638654"/>
              <a:gd name="connsiteY1" fmla="*/ 140681 h 1230305"/>
              <a:gd name="connsiteX2" fmla="*/ 350179 w 3638654"/>
              <a:gd name="connsiteY2" fmla="*/ 1230305 h 1230305"/>
              <a:gd name="connsiteX3" fmla="*/ 3155522 w 3638654"/>
              <a:gd name="connsiteY3" fmla="*/ 335814 h 1230305"/>
              <a:gd name="connsiteX4" fmla="*/ 3638654 w 3638654"/>
              <a:gd name="connsiteY4" fmla="*/ 0 h 1230305"/>
              <a:gd name="connsiteX0" fmla="*/ 3638654 w 3638654"/>
              <a:gd name="connsiteY0" fmla="*/ 0 h 1230305"/>
              <a:gd name="connsiteX1" fmla="*/ 0 w 3638654"/>
              <a:gd name="connsiteY1" fmla="*/ 140681 h 1230305"/>
              <a:gd name="connsiteX2" fmla="*/ 350179 w 3638654"/>
              <a:gd name="connsiteY2" fmla="*/ 1230305 h 1230305"/>
              <a:gd name="connsiteX3" fmla="*/ 3134213 w 3638654"/>
              <a:gd name="connsiteY3" fmla="*/ 342458 h 1230305"/>
              <a:gd name="connsiteX4" fmla="*/ 3638654 w 3638654"/>
              <a:gd name="connsiteY4" fmla="*/ 0 h 1230305"/>
              <a:gd name="connsiteX0" fmla="*/ 3645758 w 3645758"/>
              <a:gd name="connsiteY0" fmla="*/ 0 h 1230305"/>
              <a:gd name="connsiteX1" fmla="*/ 0 w 3645758"/>
              <a:gd name="connsiteY1" fmla="*/ 142895 h 1230305"/>
              <a:gd name="connsiteX2" fmla="*/ 357283 w 3645758"/>
              <a:gd name="connsiteY2" fmla="*/ 1230305 h 1230305"/>
              <a:gd name="connsiteX3" fmla="*/ 3141317 w 3645758"/>
              <a:gd name="connsiteY3" fmla="*/ 342458 h 1230305"/>
              <a:gd name="connsiteX4" fmla="*/ 3645758 w 3645758"/>
              <a:gd name="connsiteY4" fmla="*/ 0 h 1230305"/>
              <a:gd name="connsiteX0" fmla="*/ 3645758 w 3645758"/>
              <a:gd name="connsiteY0" fmla="*/ 0 h 1227631"/>
              <a:gd name="connsiteX1" fmla="*/ 0 w 3645758"/>
              <a:gd name="connsiteY1" fmla="*/ 142895 h 1227631"/>
              <a:gd name="connsiteX2" fmla="*/ 340863 w 3645758"/>
              <a:gd name="connsiteY2" fmla="*/ 1227631 h 1227631"/>
              <a:gd name="connsiteX3" fmla="*/ 3141317 w 3645758"/>
              <a:gd name="connsiteY3" fmla="*/ 342458 h 1227631"/>
              <a:gd name="connsiteX4" fmla="*/ 3645758 w 3645758"/>
              <a:gd name="connsiteY4" fmla="*/ 0 h 1227631"/>
              <a:gd name="connsiteX0" fmla="*/ 3645758 w 3645758"/>
              <a:gd name="connsiteY0" fmla="*/ 0 h 1227631"/>
              <a:gd name="connsiteX1" fmla="*/ 0 w 3645758"/>
              <a:gd name="connsiteY1" fmla="*/ 142895 h 1227631"/>
              <a:gd name="connsiteX2" fmla="*/ 340863 w 3645758"/>
              <a:gd name="connsiteY2" fmla="*/ 1227631 h 1227631"/>
              <a:gd name="connsiteX3" fmla="*/ 3088920 w 3645758"/>
              <a:gd name="connsiteY3" fmla="*/ 374380 h 1227631"/>
              <a:gd name="connsiteX4" fmla="*/ 3645758 w 3645758"/>
              <a:gd name="connsiteY4" fmla="*/ 0 h 1227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5758" h="1227631">
                <a:moveTo>
                  <a:pt x="3645758" y="0"/>
                </a:moveTo>
                <a:lnTo>
                  <a:pt x="0" y="142895"/>
                </a:lnTo>
                <a:lnTo>
                  <a:pt x="340863" y="1227631"/>
                </a:lnTo>
                <a:lnTo>
                  <a:pt x="3088920" y="374380"/>
                </a:lnTo>
                <a:lnTo>
                  <a:pt x="3645758" y="0"/>
                </a:lnTo>
                <a:close/>
              </a:path>
            </a:pathLst>
          </a:custGeom>
          <a:gradFill>
            <a:gsLst>
              <a:gs pos="0">
                <a:srgbClr val="C3EA00"/>
              </a:gs>
              <a:gs pos="93000">
                <a:srgbClr val="89B400"/>
              </a:gs>
            </a:gsLst>
            <a:lin ang="6000000" scaled="0"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178735" y="1427380"/>
            <a:ext cx="6794883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 smtClean="0">
                <a:gradFill>
                  <a:gsLst>
                    <a:gs pos="0">
                      <a:schemeClr val="bg1"/>
                    </a:gs>
                    <a:gs pos="100000">
                      <a:srgbClr val="E2E2E2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blurRad="152400" dist="50800" dir="21540000" sx="105000" sy="105000" algn="tl" rotWithShape="0">
                    <a:prstClr val="black">
                      <a:alpha val="40000"/>
                    </a:prstClr>
                  </a:outerShdw>
                </a:effectLst>
                <a:latin typeface="方正剪纸简体" panose="03000509000000000000" pitchFamily="65" charset="-122"/>
                <a:ea typeface="方正剪纸简体" panose="03000509000000000000" pitchFamily="65" charset="-122"/>
              </a:rPr>
              <a:t>谢谢</a:t>
            </a:r>
            <a:endParaRPr lang="en-US" altLang="zh-CN" sz="13800" dirty="0" smtClean="0"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path path="rect">
                  <a:fillToRect l="50000" t="50000" r="50000" b="50000"/>
                </a:path>
              </a:gradFill>
              <a:effectLst>
                <a:outerShdw blurRad="152400" dist="50800" dir="21540000" sx="105000" sy="105000" algn="tl" rotWithShape="0">
                  <a:prstClr val="black">
                    <a:alpha val="40000"/>
                  </a:prstClr>
                </a:outerShdw>
              </a:effectLst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  <a:p>
            <a:pPr algn="r"/>
            <a:r>
              <a:rPr lang="zh-CN" altLang="en-US" sz="13800" dirty="0" smtClean="0">
                <a:gradFill>
                  <a:gsLst>
                    <a:gs pos="0">
                      <a:schemeClr val="bg1"/>
                    </a:gs>
                    <a:gs pos="100000">
                      <a:srgbClr val="E2E2E2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blurRad="152400" dist="50800" dir="21540000" sx="105000" sy="105000" algn="tl" rotWithShape="0">
                    <a:prstClr val="black">
                      <a:alpha val="40000"/>
                    </a:prstClr>
                  </a:outerShdw>
                </a:effectLst>
                <a:latin typeface="方正剪纸简体" panose="03000509000000000000" pitchFamily="65" charset="-122"/>
                <a:ea typeface="方正剪纸简体" panose="03000509000000000000" pitchFamily="65" charset="-122"/>
              </a:rPr>
              <a:t>聆听</a:t>
            </a:r>
            <a:endParaRPr lang="zh-CN" altLang="en-US" sz="13800" dirty="0"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path path="rect">
                  <a:fillToRect l="50000" t="50000" r="50000" b="50000"/>
                </a:path>
              </a:gradFill>
              <a:effectLst>
                <a:outerShdw blurRad="152400" dist="50800" dir="21540000" sx="105000" sy="105000" algn="tl" rotWithShape="0">
                  <a:prstClr val="black">
                    <a:alpha val="40000"/>
                  </a:prstClr>
                </a:outerShdw>
              </a:effectLst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072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矩形 13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255C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147" name="任意多边形 146"/>
          <p:cNvSpPr/>
          <p:nvPr/>
        </p:nvSpPr>
        <p:spPr>
          <a:xfrm rot="20561086" flipH="1">
            <a:off x="2187291" y="2420132"/>
            <a:ext cx="7055432" cy="666923"/>
          </a:xfrm>
          <a:custGeom>
            <a:avLst/>
            <a:gdLst>
              <a:gd name="connsiteX0" fmla="*/ 818314 w 5715057"/>
              <a:gd name="connsiteY0" fmla="*/ 0 h 3240748"/>
              <a:gd name="connsiteX1" fmla="*/ 0 w 5715057"/>
              <a:gd name="connsiteY1" fmla="*/ 568188 h 3240748"/>
              <a:gd name="connsiteX2" fmla="*/ 833190 w 5715057"/>
              <a:gd name="connsiteY2" fmla="*/ 3240748 h 3240748"/>
              <a:gd name="connsiteX3" fmla="*/ 1047676 w 5715057"/>
              <a:gd name="connsiteY3" fmla="*/ 3240748 h 3240748"/>
              <a:gd name="connsiteX4" fmla="*/ 4598357 w 5715057"/>
              <a:gd name="connsiteY4" fmla="*/ 775368 h 3240748"/>
              <a:gd name="connsiteX5" fmla="*/ 5715057 w 5715057"/>
              <a:gd name="connsiteY5" fmla="*/ 0 h 3240748"/>
              <a:gd name="connsiteX6" fmla="*/ 818316 w 5715057"/>
              <a:gd name="connsiteY6" fmla="*/ 0 h 3240748"/>
              <a:gd name="connsiteX7" fmla="*/ 818316 w 5715057"/>
              <a:gd name="connsiteY7" fmla="*/ 0 h 3240748"/>
              <a:gd name="connsiteX8" fmla="*/ 818314 w 5715057"/>
              <a:gd name="connsiteY8" fmla="*/ 0 h 3240748"/>
              <a:gd name="connsiteX0" fmla="*/ 692554 w 5589297"/>
              <a:gd name="connsiteY0" fmla="*/ 0 h 3240748"/>
              <a:gd name="connsiteX1" fmla="*/ 0 w 5589297"/>
              <a:gd name="connsiteY1" fmla="*/ 489424 h 3240748"/>
              <a:gd name="connsiteX2" fmla="*/ 707430 w 5589297"/>
              <a:gd name="connsiteY2" fmla="*/ 3240748 h 3240748"/>
              <a:gd name="connsiteX3" fmla="*/ 921916 w 5589297"/>
              <a:gd name="connsiteY3" fmla="*/ 3240748 h 3240748"/>
              <a:gd name="connsiteX4" fmla="*/ 4472597 w 5589297"/>
              <a:gd name="connsiteY4" fmla="*/ 775368 h 3240748"/>
              <a:gd name="connsiteX5" fmla="*/ 5589297 w 5589297"/>
              <a:gd name="connsiteY5" fmla="*/ 0 h 3240748"/>
              <a:gd name="connsiteX6" fmla="*/ 692556 w 5589297"/>
              <a:gd name="connsiteY6" fmla="*/ 0 h 3240748"/>
              <a:gd name="connsiteX7" fmla="*/ 692556 w 5589297"/>
              <a:gd name="connsiteY7" fmla="*/ 0 h 3240748"/>
              <a:gd name="connsiteX8" fmla="*/ 692554 w 5589297"/>
              <a:gd name="connsiteY8" fmla="*/ 0 h 3240748"/>
              <a:gd name="connsiteX0" fmla="*/ 692554 w 5589297"/>
              <a:gd name="connsiteY0" fmla="*/ 0 h 3240748"/>
              <a:gd name="connsiteX1" fmla="*/ 0 w 5589297"/>
              <a:gd name="connsiteY1" fmla="*/ 489424 h 3240748"/>
              <a:gd name="connsiteX2" fmla="*/ 981431 w 5589297"/>
              <a:gd name="connsiteY2" fmla="*/ 3155326 h 3240748"/>
              <a:gd name="connsiteX3" fmla="*/ 921916 w 5589297"/>
              <a:gd name="connsiteY3" fmla="*/ 3240748 h 3240748"/>
              <a:gd name="connsiteX4" fmla="*/ 4472597 w 5589297"/>
              <a:gd name="connsiteY4" fmla="*/ 775368 h 3240748"/>
              <a:gd name="connsiteX5" fmla="*/ 5589297 w 5589297"/>
              <a:gd name="connsiteY5" fmla="*/ 0 h 3240748"/>
              <a:gd name="connsiteX6" fmla="*/ 692556 w 5589297"/>
              <a:gd name="connsiteY6" fmla="*/ 0 h 3240748"/>
              <a:gd name="connsiteX7" fmla="*/ 692556 w 5589297"/>
              <a:gd name="connsiteY7" fmla="*/ 0 h 3240748"/>
              <a:gd name="connsiteX8" fmla="*/ 692554 w 5589297"/>
              <a:gd name="connsiteY8" fmla="*/ 0 h 3240748"/>
              <a:gd name="connsiteX0" fmla="*/ 692554 w 5589297"/>
              <a:gd name="connsiteY0" fmla="*/ 0 h 3240748"/>
              <a:gd name="connsiteX1" fmla="*/ 0 w 5589297"/>
              <a:gd name="connsiteY1" fmla="*/ 489424 h 3240748"/>
              <a:gd name="connsiteX2" fmla="*/ 981431 w 5589297"/>
              <a:gd name="connsiteY2" fmla="*/ 3155326 h 3240748"/>
              <a:gd name="connsiteX3" fmla="*/ 921916 w 5589297"/>
              <a:gd name="connsiteY3" fmla="*/ 3240748 h 3240748"/>
              <a:gd name="connsiteX4" fmla="*/ 5589297 w 5589297"/>
              <a:gd name="connsiteY4" fmla="*/ 0 h 3240748"/>
              <a:gd name="connsiteX5" fmla="*/ 692556 w 5589297"/>
              <a:gd name="connsiteY5" fmla="*/ 0 h 3240748"/>
              <a:gd name="connsiteX6" fmla="*/ 692556 w 5589297"/>
              <a:gd name="connsiteY6" fmla="*/ 0 h 3240748"/>
              <a:gd name="connsiteX7" fmla="*/ 692554 w 5589297"/>
              <a:gd name="connsiteY7" fmla="*/ 0 h 3240748"/>
              <a:gd name="connsiteX0" fmla="*/ 692554 w 5589297"/>
              <a:gd name="connsiteY0" fmla="*/ 0 h 3240748"/>
              <a:gd name="connsiteX1" fmla="*/ 0 w 5589297"/>
              <a:gd name="connsiteY1" fmla="*/ 489424 h 3240748"/>
              <a:gd name="connsiteX2" fmla="*/ 921916 w 5589297"/>
              <a:gd name="connsiteY2" fmla="*/ 3240748 h 3240748"/>
              <a:gd name="connsiteX3" fmla="*/ 5589297 w 5589297"/>
              <a:gd name="connsiteY3" fmla="*/ 0 h 3240748"/>
              <a:gd name="connsiteX4" fmla="*/ 692556 w 5589297"/>
              <a:gd name="connsiteY4" fmla="*/ 0 h 3240748"/>
              <a:gd name="connsiteX5" fmla="*/ 692556 w 5589297"/>
              <a:gd name="connsiteY5" fmla="*/ 0 h 3240748"/>
              <a:gd name="connsiteX6" fmla="*/ 692554 w 5589297"/>
              <a:gd name="connsiteY6" fmla="*/ 0 h 3240748"/>
              <a:gd name="connsiteX0" fmla="*/ 692554 w 5589297"/>
              <a:gd name="connsiteY0" fmla="*/ 0 h 3268656"/>
              <a:gd name="connsiteX1" fmla="*/ 0 w 5589297"/>
              <a:gd name="connsiteY1" fmla="*/ 489424 h 3268656"/>
              <a:gd name="connsiteX2" fmla="*/ 883149 w 5589297"/>
              <a:gd name="connsiteY2" fmla="*/ 3268656 h 3268656"/>
              <a:gd name="connsiteX3" fmla="*/ 5589297 w 5589297"/>
              <a:gd name="connsiteY3" fmla="*/ 0 h 3268656"/>
              <a:gd name="connsiteX4" fmla="*/ 692556 w 5589297"/>
              <a:gd name="connsiteY4" fmla="*/ 0 h 3268656"/>
              <a:gd name="connsiteX5" fmla="*/ 692556 w 5589297"/>
              <a:gd name="connsiteY5" fmla="*/ 0 h 3268656"/>
              <a:gd name="connsiteX6" fmla="*/ 692554 w 5589297"/>
              <a:gd name="connsiteY6" fmla="*/ 0 h 3268656"/>
              <a:gd name="connsiteX0" fmla="*/ 692554 w 5589297"/>
              <a:gd name="connsiteY0" fmla="*/ 0 h 3268656"/>
              <a:gd name="connsiteX1" fmla="*/ 0 w 5589297"/>
              <a:gd name="connsiteY1" fmla="*/ 489424 h 3268656"/>
              <a:gd name="connsiteX2" fmla="*/ 883149 w 5589297"/>
              <a:gd name="connsiteY2" fmla="*/ 3268656 h 3268656"/>
              <a:gd name="connsiteX3" fmla="*/ 5465508 w 5589297"/>
              <a:gd name="connsiteY3" fmla="*/ 91932 h 3268656"/>
              <a:gd name="connsiteX4" fmla="*/ 5589297 w 5589297"/>
              <a:gd name="connsiteY4" fmla="*/ 0 h 3268656"/>
              <a:gd name="connsiteX5" fmla="*/ 692556 w 5589297"/>
              <a:gd name="connsiteY5" fmla="*/ 0 h 3268656"/>
              <a:gd name="connsiteX6" fmla="*/ 692556 w 5589297"/>
              <a:gd name="connsiteY6" fmla="*/ 0 h 3268656"/>
              <a:gd name="connsiteX7" fmla="*/ 692554 w 5589297"/>
              <a:gd name="connsiteY7" fmla="*/ 0 h 3268656"/>
              <a:gd name="connsiteX0" fmla="*/ 692554 w 5589297"/>
              <a:gd name="connsiteY0" fmla="*/ 0 h 3268656"/>
              <a:gd name="connsiteX1" fmla="*/ 0 w 5589297"/>
              <a:gd name="connsiteY1" fmla="*/ 489424 h 3268656"/>
              <a:gd name="connsiteX2" fmla="*/ 883149 w 5589297"/>
              <a:gd name="connsiteY2" fmla="*/ 3268656 h 3268656"/>
              <a:gd name="connsiteX3" fmla="*/ 5551661 w 5589297"/>
              <a:gd name="connsiteY3" fmla="*/ 84060 h 3268656"/>
              <a:gd name="connsiteX4" fmla="*/ 5589297 w 5589297"/>
              <a:gd name="connsiteY4" fmla="*/ 0 h 3268656"/>
              <a:gd name="connsiteX5" fmla="*/ 692556 w 5589297"/>
              <a:gd name="connsiteY5" fmla="*/ 0 h 3268656"/>
              <a:gd name="connsiteX6" fmla="*/ 692556 w 5589297"/>
              <a:gd name="connsiteY6" fmla="*/ 0 h 3268656"/>
              <a:gd name="connsiteX7" fmla="*/ 692554 w 5589297"/>
              <a:gd name="connsiteY7" fmla="*/ 0 h 3268656"/>
              <a:gd name="connsiteX0" fmla="*/ 692554 w 5589297"/>
              <a:gd name="connsiteY0" fmla="*/ 0 h 3268656"/>
              <a:gd name="connsiteX1" fmla="*/ 0 w 5589297"/>
              <a:gd name="connsiteY1" fmla="*/ 489424 h 3268656"/>
              <a:gd name="connsiteX2" fmla="*/ 32115 w 5589297"/>
              <a:gd name="connsiteY2" fmla="*/ 555878 h 3268656"/>
              <a:gd name="connsiteX3" fmla="*/ 883149 w 5589297"/>
              <a:gd name="connsiteY3" fmla="*/ 3268656 h 3268656"/>
              <a:gd name="connsiteX4" fmla="*/ 5551661 w 5589297"/>
              <a:gd name="connsiteY4" fmla="*/ 84060 h 3268656"/>
              <a:gd name="connsiteX5" fmla="*/ 5589297 w 5589297"/>
              <a:gd name="connsiteY5" fmla="*/ 0 h 3268656"/>
              <a:gd name="connsiteX6" fmla="*/ 692556 w 5589297"/>
              <a:gd name="connsiteY6" fmla="*/ 0 h 3268656"/>
              <a:gd name="connsiteX7" fmla="*/ 692556 w 5589297"/>
              <a:gd name="connsiteY7" fmla="*/ 0 h 3268656"/>
              <a:gd name="connsiteX8" fmla="*/ 692554 w 5589297"/>
              <a:gd name="connsiteY8" fmla="*/ 0 h 3268656"/>
              <a:gd name="connsiteX0" fmla="*/ 692554 w 5589297"/>
              <a:gd name="connsiteY0" fmla="*/ 0 h 555878"/>
              <a:gd name="connsiteX1" fmla="*/ 0 w 5589297"/>
              <a:gd name="connsiteY1" fmla="*/ 489424 h 555878"/>
              <a:gd name="connsiteX2" fmla="*/ 32115 w 5589297"/>
              <a:gd name="connsiteY2" fmla="*/ 555878 h 555878"/>
              <a:gd name="connsiteX3" fmla="*/ 5551661 w 5589297"/>
              <a:gd name="connsiteY3" fmla="*/ 84060 h 555878"/>
              <a:gd name="connsiteX4" fmla="*/ 5589297 w 5589297"/>
              <a:gd name="connsiteY4" fmla="*/ 0 h 555878"/>
              <a:gd name="connsiteX5" fmla="*/ 692556 w 5589297"/>
              <a:gd name="connsiteY5" fmla="*/ 0 h 555878"/>
              <a:gd name="connsiteX6" fmla="*/ 692556 w 5589297"/>
              <a:gd name="connsiteY6" fmla="*/ 0 h 555878"/>
              <a:gd name="connsiteX7" fmla="*/ 692554 w 5589297"/>
              <a:gd name="connsiteY7" fmla="*/ 0 h 555878"/>
              <a:gd name="connsiteX0" fmla="*/ 692554 w 5589297"/>
              <a:gd name="connsiteY0" fmla="*/ 0 h 555878"/>
              <a:gd name="connsiteX1" fmla="*/ 0 w 5589297"/>
              <a:gd name="connsiteY1" fmla="*/ 489424 h 555878"/>
              <a:gd name="connsiteX2" fmla="*/ 32115 w 5589297"/>
              <a:gd name="connsiteY2" fmla="*/ 555878 h 555878"/>
              <a:gd name="connsiteX3" fmla="*/ 771808 w 5589297"/>
              <a:gd name="connsiteY3" fmla="*/ 485611 h 555878"/>
              <a:gd name="connsiteX4" fmla="*/ 5551661 w 5589297"/>
              <a:gd name="connsiteY4" fmla="*/ 84060 h 555878"/>
              <a:gd name="connsiteX5" fmla="*/ 5589297 w 5589297"/>
              <a:gd name="connsiteY5" fmla="*/ 0 h 555878"/>
              <a:gd name="connsiteX6" fmla="*/ 692556 w 5589297"/>
              <a:gd name="connsiteY6" fmla="*/ 0 h 555878"/>
              <a:gd name="connsiteX7" fmla="*/ 692556 w 5589297"/>
              <a:gd name="connsiteY7" fmla="*/ 0 h 555878"/>
              <a:gd name="connsiteX8" fmla="*/ 692554 w 5589297"/>
              <a:gd name="connsiteY8" fmla="*/ 0 h 555878"/>
              <a:gd name="connsiteX0" fmla="*/ 692554 w 5589297"/>
              <a:gd name="connsiteY0" fmla="*/ 0 h 555878"/>
              <a:gd name="connsiteX1" fmla="*/ 0 w 5589297"/>
              <a:gd name="connsiteY1" fmla="*/ 489424 h 555878"/>
              <a:gd name="connsiteX2" fmla="*/ 32115 w 5589297"/>
              <a:gd name="connsiteY2" fmla="*/ 555878 h 555878"/>
              <a:gd name="connsiteX3" fmla="*/ 707952 w 5589297"/>
              <a:gd name="connsiteY3" fmla="*/ 37167 h 555878"/>
              <a:gd name="connsiteX4" fmla="*/ 5551661 w 5589297"/>
              <a:gd name="connsiteY4" fmla="*/ 84060 h 555878"/>
              <a:gd name="connsiteX5" fmla="*/ 5589297 w 5589297"/>
              <a:gd name="connsiteY5" fmla="*/ 0 h 555878"/>
              <a:gd name="connsiteX6" fmla="*/ 692556 w 5589297"/>
              <a:gd name="connsiteY6" fmla="*/ 0 h 555878"/>
              <a:gd name="connsiteX7" fmla="*/ 692556 w 5589297"/>
              <a:gd name="connsiteY7" fmla="*/ 0 h 555878"/>
              <a:gd name="connsiteX8" fmla="*/ 692554 w 5589297"/>
              <a:gd name="connsiteY8" fmla="*/ 0 h 555878"/>
              <a:gd name="connsiteX0" fmla="*/ 692554 w 5594586"/>
              <a:gd name="connsiteY0" fmla="*/ 0 h 555878"/>
              <a:gd name="connsiteX1" fmla="*/ 0 w 5594586"/>
              <a:gd name="connsiteY1" fmla="*/ 489424 h 555878"/>
              <a:gd name="connsiteX2" fmla="*/ 32115 w 5594586"/>
              <a:gd name="connsiteY2" fmla="*/ 555878 h 555878"/>
              <a:gd name="connsiteX3" fmla="*/ 707952 w 5594586"/>
              <a:gd name="connsiteY3" fmla="*/ 37167 h 555878"/>
              <a:gd name="connsiteX4" fmla="*/ 5594586 w 5594586"/>
              <a:gd name="connsiteY4" fmla="*/ 39033 h 555878"/>
              <a:gd name="connsiteX5" fmla="*/ 5589297 w 5594586"/>
              <a:gd name="connsiteY5" fmla="*/ 0 h 555878"/>
              <a:gd name="connsiteX6" fmla="*/ 692556 w 5594586"/>
              <a:gd name="connsiteY6" fmla="*/ 0 h 555878"/>
              <a:gd name="connsiteX7" fmla="*/ 692556 w 5594586"/>
              <a:gd name="connsiteY7" fmla="*/ 0 h 555878"/>
              <a:gd name="connsiteX8" fmla="*/ 692554 w 5594586"/>
              <a:gd name="connsiteY8" fmla="*/ 0 h 555878"/>
              <a:gd name="connsiteX0" fmla="*/ 702243 w 5604275"/>
              <a:gd name="connsiteY0" fmla="*/ 0 h 543595"/>
              <a:gd name="connsiteX1" fmla="*/ 9689 w 5604275"/>
              <a:gd name="connsiteY1" fmla="*/ 489424 h 543595"/>
              <a:gd name="connsiteX2" fmla="*/ 0 w 5604275"/>
              <a:gd name="connsiteY2" fmla="*/ 543595 h 543595"/>
              <a:gd name="connsiteX3" fmla="*/ 717641 w 5604275"/>
              <a:gd name="connsiteY3" fmla="*/ 37167 h 543595"/>
              <a:gd name="connsiteX4" fmla="*/ 5604275 w 5604275"/>
              <a:gd name="connsiteY4" fmla="*/ 39033 h 543595"/>
              <a:gd name="connsiteX5" fmla="*/ 5598986 w 5604275"/>
              <a:gd name="connsiteY5" fmla="*/ 0 h 543595"/>
              <a:gd name="connsiteX6" fmla="*/ 702245 w 5604275"/>
              <a:gd name="connsiteY6" fmla="*/ 0 h 543595"/>
              <a:gd name="connsiteX7" fmla="*/ 702245 w 5604275"/>
              <a:gd name="connsiteY7" fmla="*/ 0 h 543595"/>
              <a:gd name="connsiteX8" fmla="*/ 702243 w 5604275"/>
              <a:gd name="connsiteY8" fmla="*/ 0 h 543595"/>
              <a:gd name="connsiteX0" fmla="*/ 692554 w 5594586"/>
              <a:gd name="connsiteY0" fmla="*/ 0 h 528834"/>
              <a:gd name="connsiteX1" fmla="*/ 0 w 5594586"/>
              <a:gd name="connsiteY1" fmla="*/ 489424 h 528834"/>
              <a:gd name="connsiteX2" fmla="*/ 17355 w 5594586"/>
              <a:gd name="connsiteY2" fmla="*/ 528834 h 528834"/>
              <a:gd name="connsiteX3" fmla="*/ 707952 w 5594586"/>
              <a:gd name="connsiteY3" fmla="*/ 37167 h 528834"/>
              <a:gd name="connsiteX4" fmla="*/ 5594586 w 5594586"/>
              <a:gd name="connsiteY4" fmla="*/ 39033 h 528834"/>
              <a:gd name="connsiteX5" fmla="*/ 5589297 w 5594586"/>
              <a:gd name="connsiteY5" fmla="*/ 0 h 528834"/>
              <a:gd name="connsiteX6" fmla="*/ 692556 w 5594586"/>
              <a:gd name="connsiteY6" fmla="*/ 0 h 528834"/>
              <a:gd name="connsiteX7" fmla="*/ 692556 w 5594586"/>
              <a:gd name="connsiteY7" fmla="*/ 0 h 528834"/>
              <a:gd name="connsiteX8" fmla="*/ 692554 w 5594586"/>
              <a:gd name="connsiteY8" fmla="*/ 0 h 528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94586" h="528834">
                <a:moveTo>
                  <a:pt x="692554" y="0"/>
                </a:moveTo>
                <a:lnTo>
                  <a:pt x="0" y="489424"/>
                </a:lnTo>
                <a:lnTo>
                  <a:pt x="17355" y="528834"/>
                </a:lnTo>
                <a:lnTo>
                  <a:pt x="707952" y="37167"/>
                </a:lnTo>
                <a:lnTo>
                  <a:pt x="5594586" y="39033"/>
                </a:lnTo>
                <a:lnTo>
                  <a:pt x="5589297" y="0"/>
                </a:lnTo>
                <a:lnTo>
                  <a:pt x="692556" y="0"/>
                </a:lnTo>
                <a:lnTo>
                  <a:pt x="692556" y="0"/>
                </a:lnTo>
                <a:lnTo>
                  <a:pt x="692554" y="0"/>
                </a:lnTo>
                <a:close/>
              </a:path>
            </a:pathLst>
          </a:custGeom>
          <a:solidFill>
            <a:srgbClr val="009593"/>
          </a:solidFill>
          <a:ln>
            <a:noFill/>
          </a:ln>
          <a:effectLst>
            <a:outerShdw blurRad="50800" dist="38100" dir="18840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43" name="任意多边形 42"/>
          <p:cNvSpPr/>
          <p:nvPr/>
        </p:nvSpPr>
        <p:spPr>
          <a:xfrm rot="20561086" flipH="1">
            <a:off x="2707688" y="2389017"/>
            <a:ext cx="7029199" cy="4120557"/>
          </a:xfrm>
          <a:custGeom>
            <a:avLst/>
            <a:gdLst>
              <a:gd name="connsiteX0" fmla="*/ 853829 w 7029199"/>
              <a:gd name="connsiteY0" fmla="*/ 0 h 4120557"/>
              <a:gd name="connsiteX1" fmla="*/ 0 w 7029199"/>
              <a:gd name="connsiteY1" fmla="*/ 603396 h 4120557"/>
              <a:gd name="connsiteX2" fmla="*/ 1096500 w 7029199"/>
              <a:gd name="connsiteY2" fmla="*/ 4120557 h 4120557"/>
              <a:gd name="connsiteX3" fmla="*/ 7029199 w 7029199"/>
              <a:gd name="connsiteY3" fmla="*/ 0 h 4120557"/>
              <a:gd name="connsiteX4" fmla="*/ 853832 w 7029199"/>
              <a:gd name="connsiteY4" fmla="*/ 0 h 4120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29199" h="4120557">
                <a:moveTo>
                  <a:pt x="853829" y="0"/>
                </a:moveTo>
                <a:lnTo>
                  <a:pt x="0" y="603396"/>
                </a:lnTo>
                <a:lnTo>
                  <a:pt x="1096500" y="4120557"/>
                </a:lnTo>
                <a:lnTo>
                  <a:pt x="7029199" y="0"/>
                </a:lnTo>
                <a:lnTo>
                  <a:pt x="853832" y="0"/>
                </a:lnTo>
                <a:close/>
              </a:path>
            </a:pathLst>
          </a:custGeom>
          <a:gradFill>
            <a:gsLst>
              <a:gs pos="36000">
                <a:srgbClr val="00DEBA"/>
              </a:gs>
              <a:gs pos="80000">
                <a:srgbClr val="00ABA5"/>
              </a:gs>
            </a:gsLst>
            <a:lin ang="12000000" scaled="0"/>
          </a:gradFill>
          <a:ln>
            <a:noFill/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9" name="Freeform 47"/>
          <p:cNvSpPr>
            <a:spLocks/>
          </p:cNvSpPr>
          <p:nvPr/>
        </p:nvSpPr>
        <p:spPr bwMode="auto">
          <a:xfrm flipH="1">
            <a:off x="2004788" y="3975120"/>
            <a:ext cx="5580000" cy="1800000"/>
          </a:xfrm>
          <a:custGeom>
            <a:avLst/>
            <a:gdLst>
              <a:gd name="T0" fmla="*/ 1884 w 1884"/>
              <a:gd name="T1" fmla="*/ 585 h 597"/>
              <a:gd name="T2" fmla="*/ 0 w 1884"/>
              <a:gd name="T3" fmla="*/ 0 h 597"/>
              <a:gd name="T4" fmla="*/ 0 w 1884"/>
              <a:gd name="T5" fmla="*/ 17 h 597"/>
              <a:gd name="T6" fmla="*/ 1884 w 1884"/>
              <a:gd name="T7" fmla="*/ 597 h 597"/>
              <a:gd name="T8" fmla="*/ 1884 w 1884"/>
              <a:gd name="T9" fmla="*/ 585 h 5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84" h="597">
                <a:moveTo>
                  <a:pt x="1884" y="585"/>
                </a:moveTo>
                <a:lnTo>
                  <a:pt x="0" y="0"/>
                </a:lnTo>
                <a:lnTo>
                  <a:pt x="0" y="17"/>
                </a:lnTo>
                <a:lnTo>
                  <a:pt x="1884" y="597"/>
                </a:lnTo>
                <a:lnTo>
                  <a:pt x="1884" y="585"/>
                </a:lnTo>
                <a:close/>
              </a:path>
            </a:pathLst>
          </a:custGeom>
          <a:solidFill>
            <a:srgbClr val="0095EB"/>
          </a:solidFill>
          <a:ln>
            <a:noFill/>
          </a:ln>
          <a:effectLst>
            <a:outerShdw blurRad="38100" dist="25400" dir="15780000" algn="l" rotWithShape="0">
              <a:prstClr val="black">
                <a:alpha val="61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rot="20561086" flipH="1">
            <a:off x="2152778" y="4619289"/>
            <a:ext cx="7209178" cy="2183132"/>
          </a:xfrm>
          <a:custGeom>
            <a:avLst/>
            <a:gdLst>
              <a:gd name="connsiteX0" fmla="*/ 1307875 w 7209178"/>
              <a:gd name="connsiteY0" fmla="*/ 0 h 2183132"/>
              <a:gd name="connsiteX1" fmla="*/ 0 w 7209178"/>
              <a:gd name="connsiteY1" fmla="*/ 908108 h 2183132"/>
              <a:gd name="connsiteX2" fmla="*/ 397498 w 7209178"/>
              <a:gd name="connsiteY2" fmla="*/ 2183132 h 2183132"/>
              <a:gd name="connsiteX3" fmla="*/ 4053049 w 7209178"/>
              <a:gd name="connsiteY3" fmla="*/ 2175480 h 2183132"/>
              <a:gd name="connsiteX4" fmla="*/ 7209178 w 7209178"/>
              <a:gd name="connsiteY4" fmla="*/ 19921 h 2183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09178" h="2183132">
                <a:moveTo>
                  <a:pt x="1307875" y="0"/>
                </a:moveTo>
                <a:lnTo>
                  <a:pt x="0" y="908108"/>
                </a:lnTo>
                <a:lnTo>
                  <a:pt x="397498" y="2183132"/>
                </a:lnTo>
                <a:lnTo>
                  <a:pt x="4053049" y="2175480"/>
                </a:lnTo>
                <a:lnTo>
                  <a:pt x="7209178" y="19921"/>
                </a:lnTo>
                <a:close/>
              </a:path>
            </a:pathLst>
          </a:custGeom>
          <a:solidFill>
            <a:srgbClr val="006FC0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 rot="20561086" flipH="1">
            <a:off x="4295454" y="4272960"/>
            <a:ext cx="5010719" cy="2190016"/>
          </a:xfrm>
          <a:custGeom>
            <a:avLst/>
            <a:gdLst>
              <a:gd name="connsiteX0" fmla="*/ 1341383 w 5010719"/>
              <a:gd name="connsiteY0" fmla="*/ 0 h 2190016"/>
              <a:gd name="connsiteX1" fmla="*/ 9062 w 5010719"/>
              <a:gd name="connsiteY1" fmla="*/ 925081 h 2190016"/>
              <a:gd name="connsiteX2" fmla="*/ 0 w 5010719"/>
              <a:gd name="connsiteY2" fmla="*/ 931605 h 2190016"/>
              <a:gd name="connsiteX3" fmla="*/ 390730 w 5010719"/>
              <a:gd name="connsiteY3" fmla="*/ 2184919 h 2190016"/>
              <a:gd name="connsiteX4" fmla="*/ 2370144 w 5010719"/>
              <a:gd name="connsiteY4" fmla="*/ 2190016 h 2190016"/>
              <a:gd name="connsiteX5" fmla="*/ 5010719 w 5010719"/>
              <a:gd name="connsiteY5" fmla="*/ 28912 h 2190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10719" h="2190016">
                <a:moveTo>
                  <a:pt x="1341383" y="0"/>
                </a:moveTo>
                <a:lnTo>
                  <a:pt x="9062" y="925081"/>
                </a:lnTo>
                <a:lnTo>
                  <a:pt x="0" y="931605"/>
                </a:lnTo>
                <a:lnTo>
                  <a:pt x="390730" y="2184919"/>
                </a:lnTo>
                <a:lnTo>
                  <a:pt x="2370144" y="2190016"/>
                </a:lnTo>
                <a:lnTo>
                  <a:pt x="5010719" y="28912"/>
                </a:lnTo>
                <a:close/>
              </a:path>
            </a:pathLst>
          </a:custGeom>
          <a:gradFill>
            <a:gsLst>
              <a:gs pos="0">
                <a:srgbClr val="011D4F"/>
              </a:gs>
              <a:gs pos="90000">
                <a:srgbClr val="005EBC"/>
              </a:gs>
            </a:gsLst>
            <a:lin ang="21594000" scaled="0"/>
          </a:gradFill>
          <a:ln>
            <a:noFill/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 rot="20561086" flipH="1">
            <a:off x="3803873" y="2823611"/>
            <a:ext cx="6001752" cy="3532122"/>
          </a:xfrm>
          <a:custGeom>
            <a:avLst/>
            <a:gdLst>
              <a:gd name="connsiteX0" fmla="*/ 0 w 6001752"/>
              <a:gd name="connsiteY0" fmla="*/ 0 h 3532122"/>
              <a:gd name="connsiteX1" fmla="*/ 1101164 w 6001752"/>
              <a:gd name="connsiteY1" fmla="*/ 3532122 h 3532122"/>
              <a:gd name="connsiteX2" fmla="*/ 6001752 w 6001752"/>
              <a:gd name="connsiteY2" fmla="*/ 113606 h 3532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01752" h="3532122">
                <a:moveTo>
                  <a:pt x="0" y="0"/>
                </a:moveTo>
                <a:lnTo>
                  <a:pt x="1101164" y="3532122"/>
                </a:lnTo>
                <a:lnTo>
                  <a:pt x="6001752" y="113606"/>
                </a:lnTo>
                <a:close/>
              </a:path>
            </a:pathLst>
          </a:custGeom>
          <a:gradFill>
            <a:gsLst>
              <a:gs pos="36000">
                <a:srgbClr val="2BFFFF"/>
              </a:gs>
              <a:gs pos="80000">
                <a:srgbClr val="00DBD6"/>
              </a:gs>
            </a:gsLst>
            <a:lin ang="15600000" scaled="0"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55817" y="3145073"/>
            <a:ext cx="6084736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400" spc="220" dirty="0" smtClean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方正剪纸简体" panose="03000509000000000000" pitchFamily="65" charset="-122"/>
                <a:ea typeface="方正剪纸简体" panose="03000509000000000000" pitchFamily="65" charset="-122"/>
              </a:rPr>
              <a:t>天空绚丽彩虹</a:t>
            </a:r>
            <a:endParaRPr lang="en-US" altLang="zh-CN" sz="4400" spc="220" dirty="0" smtClean="0">
              <a:solidFill>
                <a:schemeClr val="bg1">
                  <a:lumMod val="95000"/>
                </a:schemeClr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  <a:p>
            <a:r>
              <a:rPr lang="zh-CN" altLang="en-US" sz="4400" spc="220" dirty="0" smtClean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方正剪纸简体" panose="03000509000000000000" pitchFamily="65" charset="-122"/>
                <a:ea typeface="方正剪纸简体" panose="03000509000000000000" pitchFamily="65" charset="-122"/>
              </a:rPr>
              <a:t>出现清新雨</a:t>
            </a:r>
            <a:r>
              <a:rPr lang="zh-CN" altLang="en-US" sz="4400" spc="22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方正剪纸简体" panose="03000509000000000000" pitchFamily="65" charset="-122"/>
                <a:ea typeface="方正剪纸简体" panose="03000509000000000000" pitchFamily="65" charset="-122"/>
              </a:rPr>
              <a:t>后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266700" y="0"/>
            <a:ext cx="4683993" cy="2215991"/>
            <a:chOff x="7576703" y="-122375"/>
            <a:chExt cx="4683993" cy="2215991"/>
          </a:xfrm>
        </p:grpSpPr>
        <p:sp>
          <p:nvSpPr>
            <p:cNvPr id="22" name="文本框 21"/>
            <p:cNvSpPr txBox="1"/>
            <p:nvPr/>
          </p:nvSpPr>
          <p:spPr>
            <a:xfrm>
              <a:off x="7576703" y="-122375"/>
              <a:ext cx="4683993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800" b="1" dirty="0" smtClean="0">
                  <a:solidFill>
                    <a:schemeClr val="bg1">
                      <a:lumMod val="95000"/>
                    </a:schemeClr>
                  </a:solidFill>
                  <a:latin typeface="方正粗倩_GBK" panose="03000509000000000000" pitchFamily="65" charset="-122"/>
                  <a:ea typeface="方正粗倩_GBK" panose="03000509000000000000" pitchFamily="65" charset="-122"/>
                </a:rPr>
                <a:t>C</a:t>
              </a:r>
              <a:r>
                <a:rPr lang="en-US" altLang="zh-CN" sz="6600" dirty="0" smtClean="0">
                  <a:solidFill>
                    <a:schemeClr val="bg1">
                      <a:lumMod val="95000"/>
                    </a:schemeClr>
                  </a:solidFill>
                  <a:latin typeface="方正粗倩_GBK" panose="03000509000000000000" pitchFamily="65" charset="-122"/>
                  <a:ea typeface="方正粗倩_GBK" panose="03000509000000000000" pitchFamily="65" charset="-122"/>
                </a:rPr>
                <a:t>ontent</a:t>
              </a:r>
              <a:endParaRPr lang="zh-CN" altLang="en-US" sz="6600" dirty="0">
                <a:solidFill>
                  <a:schemeClr val="bg1">
                    <a:lumMod val="95000"/>
                  </a:schemeClr>
                </a:solidFill>
                <a:latin typeface="方正粗倩_GBK" panose="03000509000000000000" pitchFamily="65" charset="-122"/>
                <a:ea typeface="方正粗倩_GBK" panose="03000509000000000000" pitchFamily="65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553451" y="293665"/>
              <a:ext cx="287135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800" dirty="0" smtClean="0">
                  <a:solidFill>
                    <a:srgbClr val="AED300"/>
                  </a:solidFill>
                  <a:latin typeface="方正剪纸简体" panose="03000509000000000000" pitchFamily="65" charset="-122"/>
                  <a:ea typeface="方正剪纸简体" panose="03000509000000000000" pitchFamily="65" charset="-122"/>
                </a:rPr>
                <a:t>目录</a:t>
              </a:r>
              <a:endParaRPr lang="zh-CN" altLang="en-US" sz="4800" dirty="0">
                <a:solidFill>
                  <a:srgbClr val="AED300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3109562" y="2467998"/>
            <a:ext cx="209108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4800">
                <a:solidFill>
                  <a:srgbClr val="AED300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defRPr>
            </a:lvl1pPr>
          </a:lstStyle>
          <a:p>
            <a:r>
              <a:rPr lang="zh-CN" altLang="en-US" sz="13800" dirty="0"/>
              <a:t>一</a:t>
            </a:r>
            <a:r>
              <a:rPr lang="en-US" altLang="zh-CN" sz="13800" dirty="0"/>
              <a:t>.</a:t>
            </a:r>
            <a:endParaRPr lang="zh-CN" altLang="en-US" sz="13800" dirty="0"/>
          </a:p>
        </p:txBody>
      </p:sp>
    </p:spTree>
    <p:extLst>
      <p:ext uri="{BB962C8B-B14F-4D97-AF65-F5344CB8AC3E}">
        <p14:creationId xmlns:p14="http://schemas.microsoft.com/office/powerpoint/2010/main" val="1506646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E45D02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rot="20561086" flipH="1">
            <a:off x="1812694" y="1632827"/>
            <a:ext cx="6834533" cy="4862297"/>
          </a:xfrm>
          <a:custGeom>
            <a:avLst/>
            <a:gdLst>
              <a:gd name="connsiteX0" fmla="*/ 6628110 w 6834533"/>
              <a:gd name="connsiteY0" fmla="*/ 0 h 4862297"/>
              <a:gd name="connsiteX1" fmla="*/ 0 w 6834533"/>
              <a:gd name="connsiteY1" fmla="*/ 4620582 h 4862297"/>
              <a:gd name="connsiteX2" fmla="*/ 75357 w 6834533"/>
              <a:gd name="connsiteY2" fmla="*/ 4862297 h 4862297"/>
              <a:gd name="connsiteX3" fmla="*/ 6834533 w 6834533"/>
              <a:gd name="connsiteY3" fmla="*/ 6682 h 4862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34533" h="4862297">
                <a:moveTo>
                  <a:pt x="6628110" y="0"/>
                </a:moveTo>
                <a:lnTo>
                  <a:pt x="0" y="4620582"/>
                </a:lnTo>
                <a:lnTo>
                  <a:pt x="75357" y="4862297"/>
                </a:lnTo>
                <a:lnTo>
                  <a:pt x="6834533" y="6682"/>
                </a:lnTo>
                <a:close/>
              </a:path>
            </a:pathLst>
          </a:custGeom>
          <a:gradFill>
            <a:gsLst>
              <a:gs pos="24000">
                <a:srgbClr val="00DEBA"/>
              </a:gs>
              <a:gs pos="74000">
                <a:srgbClr val="00ABA5"/>
              </a:gs>
            </a:gsLst>
            <a:lin ang="9600000" scaled="0"/>
          </a:gradFill>
          <a:ln>
            <a:noFill/>
          </a:ln>
          <a:effectLst>
            <a:outerShdw blurRad="50800" dist="317500" dir="13800000" sx="92000" sy="92000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29" name="任意多边形 28"/>
          <p:cNvSpPr/>
          <p:nvPr/>
        </p:nvSpPr>
        <p:spPr>
          <a:xfrm rot="20561086" flipH="1">
            <a:off x="-129411" y="1948372"/>
            <a:ext cx="8800598" cy="4923891"/>
          </a:xfrm>
          <a:custGeom>
            <a:avLst/>
            <a:gdLst>
              <a:gd name="connsiteX0" fmla="*/ 6742427 w 8800598"/>
              <a:gd name="connsiteY0" fmla="*/ 0 h 4923891"/>
              <a:gd name="connsiteX1" fmla="*/ 0 w 8800598"/>
              <a:gd name="connsiteY1" fmla="*/ 4720556 h 4923891"/>
              <a:gd name="connsiteX2" fmla="*/ 56269 w 8800598"/>
              <a:gd name="connsiteY2" fmla="*/ 4901046 h 4923891"/>
              <a:gd name="connsiteX3" fmla="*/ 4727246 w 8800598"/>
              <a:gd name="connsiteY3" fmla="*/ 4923891 h 4923891"/>
              <a:gd name="connsiteX4" fmla="*/ 5030516 w 8800598"/>
              <a:gd name="connsiteY4" fmla="*/ 4829345 h 4923891"/>
              <a:gd name="connsiteX5" fmla="*/ 8771621 w 8800598"/>
              <a:gd name="connsiteY5" fmla="*/ 2247607 h 4923891"/>
              <a:gd name="connsiteX6" fmla="*/ 8771623 w 8800598"/>
              <a:gd name="connsiteY6" fmla="*/ 2247607 h 4923891"/>
              <a:gd name="connsiteX7" fmla="*/ 8771625 w 8800598"/>
              <a:gd name="connsiteY7" fmla="*/ 2247607 h 4923891"/>
              <a:gd name="connsiteX8" fmla="*/ 8771623 w 8800598"/>
              <a:gd name="connsiteY8" fmla="*/ 2247600 h 4923891"/>
              <a:gd name="connsiteX9" fmla="*/ 8771625 w 8800598"/>
              <a:gd name="connsiteY9" fmla="*/ 2247600 h 4923891"/>
              <a:gd name="connsiteX10" fmla="*/ 8771626 w 8800598"/>
              <a:gd name="connsiteY10" fmla="*/ 2247607 h 4923891"/>
              <a:gd name="connsiteX11" fmla="*/ 8787922 w 8800598"/>
              <a:gd name="connsiteY11" fmla="*/ 2235871 h 4923891"/>
              <a:gd name="connsiteX12" fmla="*/ 8800598 w 8800598"/>
              <a:gd name="connsiteY12" fmla="*/ 2226744 h 4923891"/>
              <a:gd name="connsiteX13" fmla="*/ 8106917 w 8800598"/>
              <a:gd name="connsiteY13" fmla="*/ 1675 h 4923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800598" h="4923891">
                <a:moveTo>
                  <a:pt x="6742427" y="0"/>
                </a:moveTo>
                <a:lnTo>
                  <a:pt x="0" y="4720556"/>
                </a:lnTo>
                <a:lnTo>
                  <a:pt x="56269" y="4901046"/>
                </a:lnTo>
                <a:lnTo>
                  <a:pt x="4727246" y="4923891"/>
                </a:lnTo>
                <a:lnTo>
                  <a:pt x="5030516" y="4829345"/>
                </a:lnTo>
                <a:lnTo>
                  <a:pt x="8771621" y="2247607"/>
                </a:lnTo>
                <a:lnTo>
                  <a:pt x="8771623" y="2247607"/>
                </a:lnTo>
                <a:lnTo>
                  <a:pt x="8771625" y="2247607"/>
                </a:lnTo>
                <a:cubicBezTo>
                  <a:pt x="8771624" y="2247605"/>
                  <a:pt x="8771623" y="2247601"/>
                  <a:pt x="8771623" y="2247600"/>
                </a:cubicBezTo>
                <a:lnTo>
                  <a:pt x="8771625" y="2247600"/>
                </a:lnTo>
                <a:cubicBezTo>
                  <a:pt x="8771624" y="2247602"/>
                  <a:pt x="8771627" y="2247605"/>
                  <a:pt x="8771626" y="2247607"/>
                </a:cubicBezTo>
                <a:cubicBezTo>
                  <a:pt x="8771626" y="2247606"/>
                  <a:pt x="8779774" y="2241739"/>
                  <a:pt x="8787922" y="2235871"/>
                </a:cubicBezTo>
                <a:lnTo>
                  <a:pt x="8800598" y="2226744"/>
                </a:lnTo>
                <a:lnTo>
                  <a:pt x="8106917" y="1675"/>
                </a:lnTo>
                <a:close/>
              </a:path>
            </a:pathLst>
          </a:custGeom>
          <a:gradFill>
            <a:gsLst>
              <a:gs pos="40000">
                <a:srgbClr val="00DEBA"/>
              </a:gs>
              <a:gs pos="74000">
                <a:srgbClr val="00ABA5"/>
              </a:gs>
            </a:gsLst>
            <a:lin ang="4200000" scaled="0"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25" name="任意多边形 24"/>
          <p:cNvSpPr/>
          <p:nvPr/>
        </p:nvSpPr>
        <p:spPr>
          <a:xfrm rot="20561086" flipH="1">
            <a:off x="-330902" y="4429540"/>
            <a:ext cx="3743155" cy="2164148"/>
          </a:xfrm>
          <a:custGeom>
            <a:avLst/>
            <a:gdLst>
              <a:gd name="connsiteX0" fmla="*/ 3148043 w 3743155"/>
              <a:gd name="connsiteY0" fmla="*/ 0 h 2164148"/>
              <a:gd name="connsiteX1" fmla="*/ 0 w 3743155"/>
              <a:gd name="connsiteY1" fmla="*/ 2146213 h 2164148"/>
              <a:gd name="connsiteX2" fmla="*/ 2924397 w 3743155"/>
              <a:gd name="connsiteY2" fmla="*/ 2164148 h 2164148"/>
              <a:gd name="connsiteX3" fmla="*/ 3743155 w 3743155"/>
              <a:gd name="connsiteY3" fmla="*/ 1908895 h 2164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43155" h="2164148">
                <a:moveTo>
                  <a:pt x="3148043" y="0"/>
                </a:moveTo>
                <a:lnTo>
                  <a:pt x="0" y="2146213"/>
                </a:lnTo>
                <a:lnTo>
                  <a:pt x="2924397" y="2164148"/>
                </a:lnTo>
                <a:lnTo>
                  <a:pt x="3743155" y="1908895"/>
                </a:lnTo>
                <a:close/>
              </a:path>
            </a:pathLst>
          </a:custGeom>
          <a:gradFill>
            <a:gsLst>
              <a:gs pos="61000">
                <a:srgbClr val="007ADE"/>
              </a:gs>
              <a:gs pos="100000">
                <a:srgbClr val="00488E"/>
              </a:gs>
            </a:gsLst>
            <a:lin ang="5400000" scaled="0"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20561086" flipH="1">
            <a:off x="298702" y="3096131"/>
            <a:ext cx="4718092" cy="3324724"/>
          </a:xfrm>
          <a:custGeom>
            <a:avLst/>
            <a:gdLst>
              <a:gd name="connsiteX0" fmla="*/ 5206533 w 6305388"/>
              <a:gd name="connsiteY0" fmla="*/ 0 h 3691288"/>
              <a:gd name="connsiteX1" fmla="*/ 5030598 w 6305388"/>
              <a:gd name="connsiteY1" fmla="*/ 122159 h 3691288"/>
              <a:gd name="connsiteX2" fmla="*/ 5052387 w 6305388"/>
              <a:gd name="connsiteY2" fmla="*/ 192042 h 3691288"/>
              <a:gd name="connsiteX3" fmla="*/ 3033393 w 6305388"/>
              <a:gd name="connsiteY3" fmla="*/ 1593910 h 3691288"/>
              <a:gd name="connsiteX4" fmla="*/ 3020675 w 6305388"/>
              <a:gd name="connsiteY4" fmla="*/ 1593910 h 3691288"/>
              <a:gd name="connsiteX5" fmla="*/ 3020674 w 6305388"/>
              <a:gd name="connsiteY5" fmla="*/ 1593910 h 3691288"/>
              <a:gd name="connsiteX6" fmla="*/ 0 w 6305388"/>
              <a:gd name="connsiteY6" fmla="*/ 3691288 h 3691288"/>
              <a:gd name="connsiteX7" fmla="*/ 6305388 w 6305388"/>
              <a:gd name="connsiteY7" fmla="*/ 3691288 h 3691288"/>
              <a:gd name="connsiteX8" fmla="*/ 5651515 w 6305388"/>
              <a:gd name="connsiteY8" fmla="*/ 1593910 h 3691288"/>
              <a:gd name="connsiteX9" fmla="*/ 5489427 w 6305388"/>
              <a:gd name="connsiteY9" fmla="*/ 1593910 h 3691288"/>
              <a:gd name="connsiteX10" fmla="*/ 5052386 w 6305388"/>
              <a:gd name="connsiteY10" fmla="*/ 192048 h 3691288"/>
              <a:gd name="connsiteX11" fmla="*/ 5246362 w 6305388"/>
              <a:gd name="connsiteY11" fmla="*/ 57359 h 3691288"/>
              <a:gd name="connsiteX0" fmla="*/ 5206533 w 6305388"/>
              <a:gd name="connsiteY0" fmla="*/ 0 h 3691288"/>
              <a:gd name="connsiteX1" fmla="*/ 5030598 w 6305388"/>
              <a:gd name="connsiteY1" fmla="*/ 122159 h 3691288"/>
              <a:gd name="connsiteX2" fmla="*/ 5052387 w 6305388"/>
              <a:gd name="connsiteY2" fmla="*/ 192042 h 3691288"/>
              <a:gd name="connsiteX3" fmla="*/ 3033393 w 6305388"/>
              <a:gd name="connsiteY3" fmla="*/ 1593910 h 3691288"/>
              <a:gd name="connsiteX4" fmla="*/ 3020675 w 6305388"/>
              <a:gd name="connsiteY4" fmla="*/ 1593910 h 3691288"/>
              <a:gd name="connsiteX5" fmla="*/ 3020674 w 6305388"/>
              <a:gd name="connsiteY5" fmla="*/ 1593910 h 3691288"/>
              <a:gd name="connsiteX6" fmla="*/ 0 w 6305388"/>
              <a:gd name="connsiteY6" fmla="*/ 3691288 h 3691288"/>
              <a:gd name="connsiteX7" fmla="*/ 6305388 w 6305388"/>
              <a:gd name="connsiteY7" fmla="*/ 3691288 h 3691288"/>
              <a:gd name="connsiteX8" fmla="*/ 5489427 w 6305388"/>
              <a:gd name="connsiteY8" fmla="*/ 1593910 h 3691288"/>
              <a:gd name="connsiteX9" fmla="*/ 5052386 w 6305388"/>
              <a:gd name="connsiteY9" fmla="*/ 192048 h 3691288"/>
              <a:gd name="connsiteX10" fmla="*/ 5246362 w 6305388"/>
              <a:gd name="connsiteY10" fmla="*/ 57359 h 3691288"/>
              <a:gd name="connsiteX11" fmla="*/ 5206533 w 6305388"/>
              <a:gd name="connsiteY11" fmla="*/ 0 h 3691288"/>
              <a:gd name="connsiteX0" fmla="*/ 5246362 w 6305388"/>
              <a:gd name="connsiteY0" fmla="*/ 0 h 3633929"/>
              <a:gd name="connsiteX1" fmla="*/ 5030598 w 6305388"/>
              <a:gd name="connsiteY1" fmla="*/ 64800 h 3633929"/>
              <a:gd name="connsiteX2" fmla="*/ 5052387 w 6305388"/>
              <a:gd name="connsiteY2" fmla="*/ 134683 h 3633929"/>
              <a:gd name="connsiteX3" fmla="*/ 3033393 w 6305388"/>
              <a:gd name="connsiteY3" fmla="*/ 1536551 h 3633929"/>
              <a:gd name="connsiteX4" fmla="*/ 3020675 w 6305388"/>
              <a:gd name="connsiteY4" fmla="*/ 1536551 h 3633929"/>
              <a:gd name="connsiteX5" fmla="*/ 3020674 w 6305388"/>
              <a:gd name="connsiteY5" fmla="*/ 1536551 h 3633929"/>
              <a:gd name="connsiteX6" fmla="*/ 0 w 6305388"/>
              <a:gd name="connsiteY6" fmla="*/ 3633929 h 3633929"/>
              <a:gd name="connsiteX7" fmla="*/ 6305388 w 6305388"/>
              <a:gd name="connsiteY7" fmla="*/ 3633929 h 3633929"/>
              <a:gd name="connsiteX8" fmla="*/ 5489427 w 6305388"/>
              <a:gd name="connsiteY8" fmla="*/ 1536551 h 3633929"/>
              <a:gd name="connsiteX9" fmla="*/ 5052386 w 6305388"/>
              <a:gd name="connsiteY9" fmla="*/ 134689 h 3633929"/>
              <a:gd name="connsiteX10" fmla="*/ 5246362 w 6305388"/>
              <a:gd name="connsiteY10" fmla="*/ 0 h 3633929"/>
              <a:gd name="connsiteX0" fmla="*/ 5052386 w 6305388"/>
              <a:gd name="connsiteY0" fmla="*/ 69889 h 3569129"/>
              <a:gd name="connsiteX1" fmla="*/ 5030598 w 6305388"/>
              <a:gd name="connsiteY1" fmla="*/ 0 h 3569129"/>
              <a:gd name="connsiteX2" fmla="*/ 5052387 w 6305388"/>
              <a:gd name="connsiteY2" fmla="*/ 69883 h 3569129"/>
              <a:gd name="connsiteX3" fmla="*/ 3033393 w 6305388"/>
              <a:gd name="connsiteY3" fmla="*/ 1471751 h 3569129"/>
              <a:gd name="connsiteX4" fmla="*/ 3020675 w 6305388"/>
              <a:gd name="connsiteY4" fmla="*/ 1471751 h 3569129"/>
              <a:gd name="connsiteX5" fmla="*/ 3020674 w 6305388"/>
              <a:gd name="connsiteY5" fmla="*/ 1471751 h 3569129"/>
              <a:gd name="connsiteX6" fmla="*/ 0 w 6305388"/>
              <a:gd name="connsiteY6" fmla="*/ 3569129 h 3569129"/>
              <a:gd name="connsiteX7" fmla="*/ 6305388 w 6305388"/>
              <a:gd name="connsiteY7" fmla="*/ 3569129 h 3569129"/>
              <a:gd name="connsiteX8" fmla="*/ 5489427 w 6305388"/>
              <a:gd name="connsiteY8" fmla="*/ 1471751 h 3569129"/>
              <a:gd name="connsiteX9" fmla="*/ 5052386 w 6305388"/>
              <a:gd name="connsiteY9" fmla="*/ 69889 h 3569129"/>
              <a:gd name="connsiteX0" fmla="*/ 5489427 w 6305388"/>
              <a:gd name="connsiteY0" fmla="*/ 1471751 h 3569129"/>
              <a:gd name="connsiteX1" fmla="*/ 5030598 w 6305388"/>
              <a:gd name="connsiteY1" fmla="*/ 0 h 3569129"/>
              <a:gd name="connsiteX2" fmla="*/ 5052387 w 6305388"/>
              <a:gd name="connsiteY2" fmla="*/ 69883 h 3569129"/>
              <a:gd name="connsiteX3" fmla="*/ 3033393 w 6305388"/>
              <a:gd name="connsiteY3" fmla="*/ 1471751 h 3569129"/>
              <a:gd name="connsiteX4" fmla="*/ 3020675 w 6305388"/>
              <a:gd name="connsiteY4" fmla="*/ 1471751 h 3569129"/>
              <a:gd name="connsiteX5" fmla="*/ 3020674 w 6305388"/>
              <a:gd name="connsiteY5" fmla="*/ 1471751 h 3569129"/>
              <a:gd name="connsiteX6" fmla="*/ 0 w 6305388"/>
              <a:gd name="connsiteY6" fmla="*/ 3569129 h 3569129"/>
              <a:gd name="connsiteX7" fmla="*/ 6305388 w 6305388"/>
              <a:gd name="connsiteY7" fmla="*/ 3569129 h 3569129"/>
              <a:gd name="connsiteX8" fmla="*/ 5489427 w 6305388"/>
              <a:gd name="connsiteY8" fmla="*/ 1471751 h 3569129"/>
              <a:gd name="connsiteX0" fmla="*/ 6305388 w 6305388"/>
              <a:gd name="connsiteY0" fmla="*/ 3569129 h 3569129"/>
              <a:gd name="connsiteX1" fmla="*/ 5030598 w 6305388"/>
              <a:gd name="connsiteY1" fmla="*/ 0 h 3569129"/>
              <a:gd name="connsiteX2" fmla="*/ 5052387 w 6305388"/>
              <a:gd name="connsiteY2" fmla="*/ 69883 h 3569129"/>
              <a:gd name="connsiteX3" fmla="*/ 3033393 w 6305388"/>
              <a:gd name="connsiteY3" fmla="*/ 1471751 h 3569129"/>
              <a:gd name="connsiteX4" fmla="*/ 3020675 w 6305388"/>
              <a:gd name="connsiteY4" fmla="*/ 1471751 h 3569129"/>
              <a:gd name="connsiteX5" fmla="*/ 3020674 w 6305388"/>
              <a:gd name="connsiteY5" fmla="*/ 1471751 h 3569129"/>
              <a:gd name="connsiteX6" fmla="*/ 0 w 6305388"/>
              <a:gd name="connsiteY6" fmla="*/ 3569129 h 3569129"/>
              <a:gd name="connsiteX7" fmla="*/ 6305388 w 6305388"/>
              <a:gd name="connsiteY7" fmla="*/ 3569129 h 3569129"/>
              <a:gd name="connsiteX0" fmla="*/ 6114048 w 6114048"/>
              <a:gd name="connsiteY0" fmla="*/ 3569839 h 3569839"/>
              <a:gd name="connsiteX1" fmla="*/ 5030598 w 6114048"/>
              <a:gd name="connsiteY1" fmla="*/ 0 h 3569839"/>
              <a:gd name="connsiteX2" fmla="*/ 5052387 w 6114048"/>
              <a:gd name="connsiteY2" fmla="*/ 69883 h 3569839"/>
              <a:gd name="connsiteX3" fmla="*/ 3033393 w 6114048"/>
              <a:gd name="connsiteY3" fmla="*/ 1471751 h 3569839"/>
              <a:gd name="connsiteX4" fmla="*/ 3020675 w 6114048"/>
              <a:gd name="connsiteY4" fmla="*/ 1471751 h 3569839"/>
              <a:gd name="connsiteX5" fmla="*/ 3020674 w 6114048"/>
              <a:gd name="connsiteY5" fmla="*/ 1471751 h 3569839"/>
              <a:gd name="connsiteX6" fmla="*/ 0 w 6114048"/>
              <a:gd name="connsiteY6" fmla="*/ 3569129 h 3569839"/>
              <a:gd name="connsiteX7" fmla="*/ 6114048 w 6114048"/>
              <a:gd name="connsiteY7" fmla="*/ 3569839 h 3569839"/>
              <a:gd name="connsiteX0" fmla="*/ 6114048 w 6114048"/>
              <a:gd name="connsiteY0" fmla="*/ 3569839 h 3569839"/>
              <a:gd name="connsiteX1" fmla="*/ 5030598 w 6114048"/>
              <a:gd name="connsiteY1" fmla="*/ 0 h 3569839"/>
              <a:gd name="connsiteX2" fmla="*/ 5052387 w 6114048"/>
              <a:gd name="connsiteY2" fmla="*/ 69883 h 3569839"/>
              <a:gd name="connsiteX3" fmla="*/ 3033393 w 6114048"/>
              <a:gd name="connsiteY3" fmla="*/ 1471751 h 3569839"/>
              <a:gd name="connsiteX4" fmla="*/ 3020675 w 6114048"/>
              <a:gd name="connsiteY4" fmla="*/ 1471751 h 3569839"/>
              <a:gd name="connsiteX5" fmla="*/ 0 w 6114048"/>
              <a:gd name="connsiteY5" fmla="*/ 3569129 h 3569839"/>
              <a:gd name="connsiteX6" fmla="*/ 6114048 w 6114048"/>
              <a:gd name="connsiteY6" fmla="*/ 3569839 h 3569839"/>
              <a:gd name="connsiteX0" fmla="*/ 6114048 w 6114048"/>
              <a:gd name="connsiteY0" fmla="*/ 3569839 h 3569839"/>
              <a:gd name="connsiteX1" fmla="*/ 5030598 w 6114048"/>
              <a:gd name="connsiteY1" fmla="*/ 0 h 3569839"/>
              <a:gd name="connsiteX2" fmla="*/ 5052387 w 6114048"/>
              <a:gd name="connsiteY2" fmla="*/ 69883 h 3569839"/>
              <a:gd name="connsiteX3" fmla="*/ 3033393 w 6114048"/>
              <a:gd name="connsiteY3" fmla="*/ 1471751 h 3569839"/>
              <a:gd name="connsiteX4" fmla="*/ 0 w 6114048"/>
              <a:gd name="connsiteY4" fmla="*/ 3569129 h 3569839"/>
              <a:gd name="connsiteX5" fmla="*/ 6114048 w 6114048"/>
              <a:gd name="connsiteY5" fmla="*/ 3569839 h 3569839"/>
              <a:gd name="connsiteX0" fmla="*/ 6114048 w 6114048"/>
              <a:gd name="connsiteY0" fmla="*/ 3569839 h 3569839"/>
              <a:gd name="connsiteX1" fmla="*/ 5030598 w 6114048"/>
              <a:gd name="connsiteY1" fmla="*/ 0 h 3569839"/>
              <a:gd name="connsiteX2" fmla="*/ 5052387 w 6114048"/>
              <a:gd name="connsiteY2" fmla="*/ 69883 h 3569839"/>
              <a:gd name="connsiteX3" fmla="*/ 0 w 6114048"/>
              <a:gd name="connsiteY3" fmla="*/ 3569129 h 3569839"/>
              <a:gd name="connsiteX4" fmla="*/ 6114048 w 6114048"/>
              <a:gd name="connsiteY4" fmla="*/ 3569839 h 3569839"/>
              <a:gd name="connsiteX0" fmla="*/ 6114048 w 6114048"/>
              <a:gd name="connsiteY0" fmla="*/ 3569839 h 3569839"/>
              <a:gd name="connsiteX1" fmla="*/ 5030598 w 6114048"/>
              <a:gd name="connsiteY1" fmla="*/ 0 h 3569839"/>
              <a:gd name="connsiteX2" fmla="*/ 5052387 w 6114048"/>
              <a:gd name="connsiteY2" fmla="*/ 69883 h 3569839"/>
              <a:gd name="connsiteX3" fmla="*/ 4370690 w 6114048"/>
              <a:gd name="connsiteY3" fmla="*/ 537083 h 3569839"/>
              <a:gd name="connsiteX4" fmla="*/ 0 w 6114048"/>
              <a:gd name="connsiteY4" fmla="*/ 3569129 h 3569839"/>
              <a:gd name="connsiteX5" fmla="*/ 6114048 w 6114048"/>
              <a:gd name="connsiteY5" fmla="*/ 3569839 h 3569839"/>
              <a:gd name="connsiteX0" fmla="*/ 6114048 w 6114048"/>
              <a:gd name="connsiteY0" fmla="*/ 3569839 h 3588483"/>
              <a:gd name="connsiteX1" fmla="*/ 5030598 w 6114048"/>
              <a:gd name="connsiteY1" fmla="*/ 0 h 3588483"/>
              <a:gd name="connsiteX2" fmla="*/ 5052387 w 6114048"/>
              <a:gd name="connsiteY2" fmla="*/ 69883 h 3588483"/>
              <a:gd name="connsiteX3" fmla="*/ 4370690 w 6114048"/>
              <a:gd name="connsiteY3" fmla="*/ 537083 h 3588483"/>
              <a:gd name="connsiteX4" fmla="*/ 0 w 6114048"/>
              <a:gd name="connsiteY4" fmla="*/ 3569129 h 3588483"/>
              <a:gd name="connsiteX5" fmla="*/ 4503859 w 6114048"/>
              <a:gd name="connsiteY5" fmla="*/ 3588483 h 3588483"/>
              <a:gd name="connsiteX6" fmla="*/ 6114048 w 6114048"/>
              <a:gd name="connsiteY6" fmla="*/ 3569839 h 3588483"/>
              <a:gd name="connsiteX0" fmla="*/ 4503859 w 5052387"/>
              <a:gd name="connsiteY0" fmla="*/ 3588483 h 3588483"/>
              <a:gd name="connsiteX1" fmla="*/ 5030598 w 5052387"/>
              <a:gd name="connsiteY1" fmla="*/ 0 h 3588483"/>
              <a:gd name="connsiteX2" fmla="*/ 5052387 w 5052387"/>
              <a:gd name="connsiteY2" fmla="*/ 69883 h 3588483"/>
              <a:gd name="connsiteX3" fmla="*/ 4370690 w 5052387"/>
              <a:gd name="connsiteY3" fmla="*/ 537083 h 3588483"/>
              <a:gd name="connsiteX4" fmla="*/ 0 w 5052387"/>
              <a:gd name="connsiteY4" fmla="*/ 3569129 h 3588483"/>
              <a:gd name="connsiteX5" fmla="*/ 4503859 w 5052387"/>
              <a:gd name="connsiteY5" fmla="*/ 3588483 h 3588483"/>
              <a:gd name="connsiteX0" fmla="*/ 4503859 w 5052387"/>
              <a:gd name="connsiteY0" fmla="*/ 3588483 h 3588483"/>
              <a:gd name="connsiteX1" fmla="*/ 4697713 w 5052387"/>
              <a:gd name="connsiteY1" fmla="*/ 2610149 h 3588483"/>
              <a:gd name="connsiteX2" fmla="*/ 5030598 w 5052387"/>
              <a:gd name="connsiteY2" fmla="*/ 0 h 3588483"/>
              <a:gd name="connsiteX3" fmla="*/ 5052387 w 5052387"/>
              <a:gd name="connsiteY3" fmla="*/ 69883 h 3588483"/>
              <a:gd name="connsiteX4" fmla="*/ 4370690 w 5052387"/>
              <a:gd name="connsiteY4" fmla="*/ 537083 h 3588483"/>
              <a:gd name="connsiteX5" fmla="*/ 0 w 5052387"/>
              <a:gd name="connsiteY5" fmla="*/ 3569129 h 3588483"/>
              <a:gd name="connsiteX6" fmla="*/ 4503859 w 5052387"/>
              <a:gd name="connsiteY6" fmla="*/ 3588483 h 3588483"/>
              <a:gd name="connsiteX0" fmla="*/ 4503859 w 5245019"/>
              <a:gd name="connsiteY0" fmla="*/ 3588483 h 3588483"/>
              <a:gd name="connsiteX1" fmla="*/ 5245019 w 5245019"/>
              <a:gd name="connsiteY1" fmla="*/ 3277603 h 3588483"/>
              <a:gd name="connsiteX2" fmla="*/ 5030598 w 5245019"/>
              <a:gd name="connsiteY2" fmla="*/ 0 h 3588483"/>
              <a:gd name="connsiteX3" fmla="*/ 5052387 w 5245019"/>
              <a:gd name="connsiteY3" fmla="*/ 69883 h 3588483"/>
              <a:gd name="connsiteX4" fmla="*/ 4370690 w 5245019"/>
              <a:gd name="connsiteY4" fmla="*/ 537083 h 3588483"/>
              <a:gd name="connsiteX5" fmla="*/ 0 w 5245019"/>
              <a:gd name="connsiteY5" fmla="*/ 3569129 h 3588483"/>
              <a:gd name="connsiteX6" fmla="*/ 4503859 w 5245019"/>
              <a:gd name="connsiteY6" fmla="*/ 3588483 h 3588483"/>
              <a:gd name="connsiteX0" fmla="*/ 4503859 w 5245019"/>
              <a:gd name="connsiteY0" fmla="*/ 3588483 h 3588483"/>
              <a:gd name="connsiteX1" fmla="*/ 5245019 w 5245019"/>
              <a:gd name="connsiteY1" fmla="*/ 3277603 h 3588483"/>
              <a:gd name="connsiteX2" fmla="*/ 5030598 w 5245019"/>
              <a:gd name="connsiteY2" fmla="*/ 0 h 3588483"/>
              <a:gd name="connsiteX3" fmla="*/ 4370690 w 5245019"/>
              <a:gd name="connsiteY3" fmla="*/ 537083 h 3588483"/>
              <a:gd name="connsiteX4" fmla="*/ 0 w 5245019"/>
              <a:gd name="connsiteY4" fmla="*/ 3569129 h 3588483"/>
              <a:gd name="connsiteX5" fmla="*/ 4503859 w 5245019"/>
              <a:gd name="connsiteY5" fmla="*/ 3588483 h 3588483"/>
              <a:gd name="connsiteX0" fmla="*/ 4503859 w 5245019"/>
              <a:gd name="connsiteY0" fmla="*/ 3051400 h 3051400"/>
              <a:gd name="connsiteX1" fmla="*/ 5245019 w 5245019"/>
              <a:gd name="connsiteY1" fmla="*/ 2740520 h 3051400"/>
              <a:gd name="connsiteX2" fmla="*/ 4370690 w 5245019"/>
              <a:gd name="connsiteY2" fmla="*/ 0 h 3051400"/>
              <a:gd name="connsiteX3" fmla="*/ 0 w 5245019"/>
              <a:gd name="connsiteY3" fmla="*/ 3032046 h 3051400"/>
              <a:gd name="connsiteX4" fmla="*/ 4503859 w 5245019"/>
              <a:gd name="connsiteY4" fmla="*/ 3051400 h 3051400"/>
              <a:gd name="connsiteX0" fmla="*/ 4503859 w 5032665"/>
              <a:gd name="connsiteY0" fmla="*/ 3051400 h 3051400"/>
              <a:gd name="connsiteX1" fmla="*/ 5032665 w 5032665"/>
              <a:gd name="connsiteY1" fmla="*/ 2507409 h 3051400"/>
              <a:gd name="connsiteX2" fmla="*/ 4370690 w 5032665"/>
              <a:gd name="connsiteY2" fmla="*/ 0 h 3051400"/>
              <a:gd name="connsiteX3" fmla="*/ 0 w 5032665"/>
              <a:gd name="connsiteY3" fmla="*/ 3032046 h 3051400"/>
              <a:gd name="connsiteX4" fmla="*/ 4503859 w 5032665"/>
              <a:gd name="connsiteY4" fmla="*/ 3051400 h 3051400"/>
              <a:gd name="connsiteX0" fmla="*/ 4503859 w 5137077"/>
              <a:gd name="connsiteY0" fmla="*/ 3051400 h 3051400"/>
              <a:gd name="connsiteX1" fmla="*/ 5137077 w 5137077"/>
              <a:gd name="connsiteY1" fmla="*/ 2714309 h 3051400"/>
              <a:gd name="connsiteX2" fmla="*/ 4370690 w 5137077"/>
              <a:gd name="connsiteY2" fmla="*/ 0 h 3051400"/>
              <a:gd name="connsiteX3" fmla="*/ 0 w 5137077"/>
              <a:gd name="connsiteY3" fmla="*/ 3032046 h 3051400"/>
              <a:gd name="connsiteX4" fmla="*/ 4503859 w 5137077"/>
              <a:gd name="connsiteY4" fmla="*/ 3051400 h 3051400"/>
              <a:gd name="connsiteX0" fmla="*/ 4503859 w 5222233"/>
              <a:gd name="connsiteY0" fmla="*/ 3051400 h 3051400"/>
              <a:gd name="connsiteX1" fmla="*/ 5222233 w 5222233"/>
              <a:gd name="connsiteY1" fmla="*/ 2827441 h 3051400"/>
              <a:gd name="connsiteX2" fmla="*/ 4370690 w 5222233"/>
              <a:gd name="connsiteY2" fmla="*/ 0 h 3051400"/>
              <a:gd name="connsiteX3" fmla="*/ 0 w 5222233"/>
              <a:gd name="connsiteY3" fmla="*/ 3032046 h 3051400"/>
              <a:gd name="connsiteX4" fmla="*/ 4503859 w 5222233"/>
              <a:gd name="connsiteY4" fmla="*/ 3051400 h 3051400"/>
              <a:gd name="connsiteX0" fmla="*/ 4503859 w 5222233"/>
              <a:gd name="connsiteY0" fmla="*/ 3051400 h 3051400"/>
              <a:gd name="connsiteX1" fmla="*/ 5222233 w 5222233"/>
              <a:gd name="connsiteY1" fmla="*/ 2827441 h 3051400"/>
              <a:gd name="connsiteX2" fmla="*/ 4546403 w 5222233"/>
              <a:gd name="connsiteY2" fmla="*/ 571974 h 3051400"/>
              <a:gd name="connsiteX3" fmla="*/ 4370690 w 5222233"/>
              <a:gd name="connsiteY3" fmla="*/ 0 h 3051400"/>
              <a:gd name="connsiteX4" fmla="*/ 0 w 5222233"/>
              <a:gd name="connsiteY4" fmla="*/ 3032046 h 3051400"/>
              <a:gd name="connsiteX5" fmla="*/ 4503859 w 5222233"/>
              <a:gd name="connsiteY5" fmla="*/ 3051400 h 3051400"/>
              <a:gd name="connsiteX0" fmla="*/ 4503859 w 5222233"/>
              <a:gd name="connsiteY0" fmla="*/ 3051400 h 3051400"/>
              <a:gd name="connsiteX1" fmla="*/ 5222233 w 5222233"/>
              <a:gd name="connsiteY1" fmla="*/ 2827441 h 3051400"/>
              <a:gd name="connsiteX2" fmla="*/ 4370690 w 5222233"/>
              <a:gd name="connsiteY2" fmla="*/ 0 h 3051400"/>
              <a:gd name="connsiteX3" fmla="*/ 0 w 5222233"/>
              <a:gd name="connsiteY3" fmla="*/ 3032046 h 3051400"/>
              <a:gd name="connsiteX4" fmla="*/ 4503859 w 5222233"/>
              <a:gd name="connsiteY4" fmla="*/ 3051400 h 3051400"/>
              <a:gd name="connsiteX0" fmla="*/ 4503859 w 5222233"/>
              <a:gd name="connsiteY0" fmla="*/ 3051400 h 3051400"/>
              <a:gd name="connsiteX1" fmla="*/ 5222233 w 5222233"/>
              <a:gd name="connsiteY1" fmla="*/ 2827441 h 3051400"/>
              <a:gd name="connsiteX2" fmla="*/ 4592128 w 5222233"/>
              <a:gd name="connsiteY2" fmla="*/ 816175 h 3051400"/>
              <a:gd name="connsiteX3" fmla="*/ 4370690 w 5222233"/>
              <a:gd name="connsiteY3" fmla="*/ 0 h 3051400"/>
              <a:gd name="connsiteX4" fmla="*/ 0 w 5222233"/>
              <a:gd name="connsiteY4" fmla="*/ 3032046 h 3051400"/>
              <a:gd name="connsiteX5" fmla="*/ 4503859 w 5222233"/>
              <a:gd name="connsiteY5" fmla="*/ 3051400 h 3051400"/>
              <a:gd name="connsiteX0" fmla="*/ 4503859 w 5222233"/>
              <a:gd name="connsiteY0" fmla="*/ 3051400 h 3051400"/>
              <a:gd name="connsiteX1" fmla="*/ 5222233 w 5222233"/>
              <a:gd name="connsiteY1" fmla="*/ 2827441 h 3051400"/>
              <a:gd name="connsiteX2" fmla="*/ 4592128 w 5222233"/>
              <a:gd name="connsiteY2" fmla="*/ 816175 h 3051400"/>
              <a:gd name="connsiteX3" fmla="*/ 4370690 w 5222233"/>
              <a:gd name="connsiteY3" fmla="*/ 0 h 3051400"/>
              <a:gd name="connsiteX4" fmla="*/ 0 w 5222233"/>
              <a:gd name="connsiteY4" fmla="*/ 3032046 h 3051400"/>
              <a:gd name="connsiteX5" fmla="*/ 1477906 w 5222233"/>
              <a:gd name="connsiteY5" fmla="*/ 3018520 h 3051400"/>
              <a:gd name="connsiteX6" fmla="*/ 4503859 w 5222233"/>
              <a:gd name="connsiteY6" fmla="*/ 3051400 h 3051400"/>
              <a:gd name="connsiteX0" fmla="*/ 1477906 w 5222233"/>
              <a:gd name="connsiteY0" fmla="*/ 3018520 h 3032046"/>
              <a:gd name="connsiteX1" fmla="*/ 5222233 w 5222233"/>
              <a:gd name="connsiteY1" fmla="*/ 2827441 h 3032046"/>
              <a:gd name="connsiteX2" fmla="*/ 4592128 w 5222233"/>
              <a:gd name="connsiteY2" fmla="*/ 816175 h 3032046"/>
              <a:gd name="connsiteX3" fmla="*/ 4370690 w 5222233"/>
              <a:gd name="connsiteY3" fmla="*/ 0 h 3032046"/>
              <a:gd name="connsiteX4" fmla="*/ 0 w 5222233"/>
              <a:gd name="connsiteY4" fmla="*/ 3032046 h 3032046"/>
              <a:gd name="connsiteX5" fmla="*/ 1477906 w 5222233"/>
              <a:gd name="connsiteY5" fmla="*/ 3018520 h 3032046"/>
              <a:gd name="connsiteX0" fmla="*/ 1477906 w 4592128"/>
              <a:gd name="connsiteY0" fmla="*/ 3018520 h 3032046"/>
              <a:gd name="connsiteX1" fmla="*/ 4592128 w 4592128"/>
              <a:gd name="connsiteY1" fmla="*/ 816175 h 3032046"/>
              <a:gd name="connsiteX2" fmla="*/ 4370690 w 4592128"/>
              <a:gd name="connsiteY2" fmla="*/ 0 h 3032046"/>
              <a:gd name="connsiteX3" fmla="*/ 0 w 4592128"/>
              <a:gd name="connsiteY3" fmla="*/ 3032046 h 3032046"/>
              <a:gd name="connsiteX4" fmla="*/ 1477906 w 4592128"/>
              <a:gd name="connsiteY4" fmla="*/ 3018520 h 3032046"/>
              <a:gd name="connsiteX0" fmla="*/ 1732318 w 4846540"/>
              <a:gd name="connsiteY0" fmla="*/ 3018520 h 3209958"/>
              <a:gd name="connsiteX1" fmla="*/ 4846540 w 4846540"/>
              <a:gd name="connsiteY1" fmla="*/ 816175 h 3209958"/>
              <a:gd name="connsiteX2" fmla="*/ 4625102 w 4846540"/>
              <a:gd name="connsiteY2" fmla="*/ 0 h 3209958"/>
              <a:gd name="connsiteX3" fmla="*/ 0 w 4846540"/>
              <a:gd name="connsiteY3" fmla="*/ 3209958 h 3209958"/>
              <a:gd name="connsiteX4" fmla="*/ 1732318 w 4846540"/>
              <a:gd name="connsiteY4" fmla="*/ 3018520 h 3209958"/>
              <a:gd name="connsiteX0" fmla="*/ 207963 w 4846540"/>
              <a:gd name="connsiteY0" fmla="*/ 3324724 h 3324724"/>
              <a:gd name="connsiteX1" fmla="*/ 4846540 w 4846540"/>
              <a:gd name="connsiteY1" fmla="*/ 816175 h 3324724"/>
              <a:gd name="connsiteX2" fmla="*/ 4625102 w 4846540"/>
              <a:gd name="connsiteY2" fmla="*/ 0 h 3324724"/>
              <a:gd name="connsiteX3" fmla="*/ 0 w 4846540"/>
              <a:gd name="connsiteY3" fmla="*/ 3209958 h 3324724"/>
              <a:gd name="connsiteX4" fmla="*/ 207963 w 4846540"/>
              <a:gd name="connsiteY4" fmla="*/ 3324724 h 3324724"/>
              <a:gd name="connsiteX0" fmla="*/ 207963 w 4751470"/>
              <a:gd name="connsiteY0" fmla="*/ 3324724 h 3324724"/>
              <a:gd name="connsiteX1" fmla="*/ 4751470 w 4751470"/>
              <a:gd name="connsiteY1" fmla="*/ 240142 h 3324724"/>
              <a:gd name="connsiteX2" fmla="*/ 4625102 w 4751470"/>
              <a:gd name="connsiteY2" fmla="*/ 0 h 3324724"/>
              <a:gd name="connsiteX3" fmla="*/ 0 w 4751470"/>
              <a:gd name="connsiteY3" fmla="*/ 3209958 h 3324724"/>
              <a:gd name="connsiteX4" fmla="*/ 207963 w 4751470"/>
              <a:gd name="connsiteY4" fmla="*/ 3324724 h 3324724"/>
              <a:gd name="connsiteX0" fmla="*/ 207963 w 4718092"/>
              <a:gd name="connsiteY0" fmla="*/ 3324724 h 3324724"/>
              <a:gd name="connsiteX1" fmla="*/ 4718092 w 4718092"/>
              <a:gd name="connsiteY1" fmla="*/ 303759 h 3324724"/>
              <a:gd name="connsiteX2" fmla="*/ 4625102 w 4718092"/>
              <a:gd name="connsiteY2" fmla="*/ 0 h 3324724"/>
              <a:gd name="connsiteX3" fmla="*/ 0 w 4718092"/>
              <a:gd name="connsiteY3" fmla="*/ 3209958 h 3324724"/>
              <a:gd name="connsiteX4" fmla="*/ 207963 w 4718092"/>
              <a:gd name="connsiteY4" fmla="*/ 3324724 h 3324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18092" h="3324724">
                <a:moveTo>
                  <a:pt x="207963" y="3324724"/>
                </a:moveTo>
                <a:lnTo>
                  <a:pt x="4718092" y="303759"/>
                </a:lnTo>
                <a:lnTo>
                  <a:pt x="4625102" y="0"/>
                </a:lnTo>
                <a:lnTo>
                  <a:pt x="0" y="3209958"/>
                </a:lnTo>
                <a:lnTo>
                  <a:pt x="207963" y="3324724"/>
                </a:lnTo>
                <a:close/>
              </a:path>
            </a:pathLst>
          </a:custGeom>
          <a:gradFill>
            <a:gsLst>
              <a:gs pos="0">
                <a:srgbClr val="0068BC"/>
              </a:gs>
              <a:gs pos="100000">
                <a:srgbClr val="00488E"/>
              </a:gs>
            </a:gsLst>
            <a:lin ang="13800000" scaled="0"/>
          </a:gra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rot="20561086" flipH="1">
            <a:off x="2819788" y="5288123"/>
            <a:ext cx="6839016" cy="2418048"/>
          </a:xfrm>
          <a:custGeom>
            <a:avLst/>
            <a:gdLst>
              <a:gd name="connsiteX0" fmla="*/ 0 w 6839016"/>
              <a:gd name="connsiteY0" fmla="*/ 9 h 2418048"/>
              <a:gd name="connsiteX1" fmla="*/ 753840 w 6839016"/>
              <a:gd name="connsiteY1" fmla="*/ 2418048 h 2418048"/>
              <a:gd name="connsiteX2" fmla="*/ 5504342 w 6839016"/>
              <a:gd name="connsiteY2" fmla="*/ 937045 h 2418048"/>
              <a:gd name="connsiteX3" fmla="*/ 6839016 w 6839016"/>
              <a:gd name="connsiteY3" fmla="*/ 0 h 2418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39016" h="2418048">
                <a:moveTo>
                  <a:pt x="0" y="9"/>
                </a:moveTo>
                <a:lnTo>
                  <a:pt x="753840" y="2418048"/>
                </a:lnTo>
                <a:lnTo>
                  <a:pt x="5504342" y="937045"/>
                </a:lnTo>
                <a:lnTo>
                  <a:pt x="6839016" y="0"/>
                </a:lnTo>
                <a:close/>
              </a:path>
            </a:pathLst>
          </a:custGeom>
          <a:gradFill>
            <a:gsLst>
              <a:gs pos="20000">
                <a:srgbClr val="F77500"/>
              </a:gs>
              <a:gs pos="100000">
                <a:srgbClr val="FFB112"/>
              </a:gs>
            </a:gsLst>
            <a:lin ang="15000000" scaled="0"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rot="20561086" flipH="1">
            <a:off x="35576" y="3278772"/>
            <a:ext cx="4692085" cy="3032046"/>
          </a:xfrm>
          <a:custGeom>
            <a:avLst/>
            <a:gdLst>
              <a:gd name="connsiteX0" fmla="*/ 5206533 w 6305388"/>
              <a:gd name="connsiteY0" fmla="*/ 0 h 3691288"/>
              <a:gd name="connsiteX1" fmla="*/ 5030598 w 6305388"/>
              <a:gd name="connsiteY1" fmla="*/ 122159 h 3691288"/>
              <a:gd name="connsiteX2" fmla="*/ 5052387 w 6305388"/>
              <a:gd name="connsiteY2" fmla="*/ 192042 h 3691288"/>
              <a:gd name="connsiteX3" fmla="*/ 3033393 w 6305388"/>
              <a:gd name="connsiteY3" fmla="*/ 1593910 h 3691288"/>
              <a:gd name="connsiteX4" fmla="*/ 3020675 w 6305388"/>
              <a:gd name="connsiteY4" fmla="*/ 1593910 h 3691288"/>
              <a:gd name="connsiteX5" fmla="*/ 3020674 w 6305388"/>
              <a:gd name="connsiteY5" fmla="*/ 1593910 h 3691288"/>
              <a:gd name="connsiteX6" fmla="*/ 0 w 6305388"/>
              <a:gd name="connsiteY6" fmla="*/ 3691288 h 3691288"/>
              <a:gd name="connsiteX7" fmla="*/ 6305388 w 6305388"/>
              <a:gd name="connsiteY7" fmla="*/ 3691288 h 3691288"/>
              <a:gd name="connsiteX8" fmla="*/ 5651515 w 6305388"/>
              <a:gd name="connsiteY8" fmla="*/ 1593910 h 3691288"/>
              <a:gd name="connsiteX9" fmla="*/ 5489427 w 6305388"/>
              <a:gd name="connsiteY9" fmla="*/ 1593910 h 3691288"/>
              <a:gd name="connsiteX10" fmla="*/ 5052386 w 6305388"/>
              <a:gd name="connsiteY10" fmla="*/ 192048 h 3691288"/>
              <a:gd name="connsiteX11" fmla="*/ 5246362 w 6305388"/>
              <a:gd name="connsiteY11" fmla="*/ 57359 h 3691288"/>
              <a:gd name="connsiteX0" fmla="*/ 5206533 w 6305388"/>
              <a:gd name="connsiteY0" fmla="*/ 0 h 3691288"/>
              <a:gd name="connsiteX1" fmla="*/ 5030598 w 6305388"/>
              <a:gd name="connsiteY1" fmla="*/ 122159 h 3691288"/>
              <a:gd name="connsiteX2" fmla="*/ 5052387 w 6305388"/>
              <a:gd name="connsiteY2" fmla="*/ 192042 h 3691288"/>
              <a:gd name="connsiteX3" fmla="*/ 3033393 w 6305388"/>
              <a:gd name="connsiteY3" fmla="*/ 1593910 h 3691288"/>
              <a:gd name="connsiteX4" fmla="*/ 3020675 w 6305388"/>
              <a:gd name="connsiteY4" fmla="*/ 1593910 h 3691288"/>
              <a:gd name="connsiteX5" fmla="*/ 3020674 w 6305388"/>
              <a:gd name="connsiteY5" fmla="*/ 1593910 h 3691288"/>
              <a:gd name="connsiteX6" fmla="*/ 0 w 6305388"/>
              <a:gd name="connsiteY6" fmla="*/ 3691288 h 3691288"/>
              <a:gd name="connsiteX7" fmla="*/ 6305388 w 6305388"/>
              <a:gd name="connsiteY7" fmla="*/ 3691288 h 3691288"/>
              <a:gd name="connsiteX8" fmla="*/ 5489427 w 6305388"/>
              <a:gd name="connsiteY8" fmla="*/ 1593910 h 3691288"/>
              <a:gd name="connsiteX9" fmla="*/ 5052386 w 6305388"/>
              <a:gd name="connsiteY9" fmla="*/ 192048 h 3691288"/>
              <a:gd name="connsiteX10" fmla="*/ 5246362 w 6305388"/>
              <a:gd name="connsiteY10" fmla="*/ 57359 h 3691288"/>
              <a:gd name="connsiteX11" fmla="*/ 5206533 w 6305388"/>
              <a:gd name="connsiteY11" fmla="*/ 0 h 3691288"/>
              <a:gd name="connsiteX0" fmla="*/ 5246362 w 6305388"/>
              <a:gd name="connsiteY0" fmla="*/ 0 h 3633929"/>
              <a:gd name="connsiteX1" fmla="*/ 5030598 w 6305388"/>
              <a:gd name="connsiteY1" fmla="*/ 64800 h 3633929"/>
              <a:gd name="connsiteX2" fmla="*/ 5052387 w 6305388"/>
              <a:gd name="connsiteY2" fmla="*/ 134683 h 3633929"/>
              <a:gd name="connsiteX3" fmla="*/ 3033393 w 6305388"/>
              <a:gd name="connsiteY3" fmla="*/ 1536551 h 3633929"/>
              <a:gd name="connsiteX4" fmla="*/ 3020675 w 6305388"/>
              <a:gd name="connsiteY4" fmla="*/ 1536551 h 3633929"/>
              <a:gd name="connsiteX5" fmla="*/ 3020674 w 6305388"/>
              <a:gd name="connsiteY5" fmla="*/ 1536551 h 3633929"/>
              <a:gd name="connsiteX6" fmla="*/ 0 w 6305388"/>
              <a:gd name="connsiteY6" fmla="*/ 3633929 h 3633929"/>
              <a:gd name="connsiteX7" fmla="*/ 6305388 w 6305388"/>
              <a:gd name="connsiteY7" fmla="*/ 3633929 h 3633929"/>
              <a:gd name="connsiteX8" fmla="*/ 5489427 w 6305388"/>
              <a:gd name="connsiteY8" fmla="*/ 1536551 h 3633929"/>
              <a:gd name="connsiteX9" fmla="*/ 5052386 w 6305388"/>
              <a:gd name="connsiteY9" fmla="*/ 134689 h 3633929"/>
              <a:gd name="connsiteX10" fmla="*/ 5246362 w 6305388"/>
              <a:gd name="connsiteY10" fmla="*/ 0 h 3633929"/>
              <a:gd name="connsiteX0" fmla="*/ 5052386 w 6305388"/>
              <a:gd name="connsiteY0" fmla="*/ 69889 h 3569129"/>
              <a:gd name="connsiteX1" fmla="*/ 5030598 w 6305388"/>
              <a:gd name="connsiteY1" fmla="*/ 0 h 3569129"/>
              <a:gd name="connsiteX2" fmla="*/ 5052387 w 6305388"/>
              <a:gd name="connsiteY2" fmla="*/ 69883 h 3569129"/>
              <a:gd name="connsiteX3" fmla="*/ 3033393 w 6305388"/>
              <a:gd name="connsiteY3" fmla="*/ 1471751 h 3569129"/>
              <a:gd name="connsiteX4" fmla="*/ 3020675 w 6305388"/>
              <a:gd name="connsiteY4" fmla="*/ 1471751 h 3569129"/>
              <a:gd name="connsiteX5" fmla="*/ 3020674 w 6305388"/>
              <a:gd name="connsiteY5" fmla="*/ 1471751 h 3569129"/>
              <a:gd name="connsiteX6" fmla="*/ 0 w 6305388"/>
              <a:gd name="connsiteY6" fmla="*/ 3569129 h 3569129"/>
              <a:gd name="connsiteX7" fmla="*/ 6305388 w 6305388"/>
              <a:gd name="connsiteY7" fmla="*/ 3569129 h 3569129"/>
              <a:gd name="connsiteX8" fmla="*/ 5489427 w 6305388"/>
              <a:gd name="connsiteY8" fmla="*/ 1471751 h 3569129"/>
              <a:gd name="connsiteX9" fmla="*/ 5052386 w 6305388"/>
              <a:gd name="connsiteY9" fmla="*/ 69889 h 3569129"/>
              <a:gd name="connsiteX0" fmla="*/ 5489427 w 6305388"/>
              <a:gd name="connsiteY0" fmla="*/ 1471751 h 3569129"/>
              <a:gd name="connsiteX1" fmla="*/ 5030598 w 6305388"/>
              <a:gd name="connsiteY1" fmla="*/ 0 h 3569129"/>
              <a:gd name="connsiteX2" fmla="*/ 5052387 w 6305388"/>
              <a:gd name="connsiteY2" fmla="*/ 69883 h 3569129"/>
              <a:gd name="connsiteX3" fmla="*/ 3033393 w 6305388"/>
              <a:gd name="connsiteY3" fmla="*/ 1471751 h 3569129"/>
              <a:gd name="connsiteX4" fmla="*/ 3020675 w 6305388"/>
              <a:gd name="connsiteY4" fmla="*/ 1471751 h 3569129"/>
              <a:gd name="connsiteX5" fmla="*/ 3020674 w 6305388"/>
              <a:gd name="connsiteY5" fmla="*/ 1471751 h 3569129"/>
              <a:gd name="connsiteX6" fmla="*/ 0 w 6305388"/>
              <a:gd name="connsiteY6" fmla="*/ 3569129 h 3569129"/>
              <a:gd name="connsiteX7" fmla="*/ 6305388 w 6305388"/>
              <a:gd name="connsiteY7" fmla="*/ 3569129 h 3569129"/>
              <a:gd name="connsiteX8" fmla="*/ 5489427 w 6305388"/>
              <a:gd name="connsiteY8" fmla="*/ 1471751 h 3569129"/>
              <a:gd name="connsiteX0" fmla="*/ 6305388 w 6305388"/>
              <a:gd name="connsiteY0" fmla="*/ 3569129 h 3569129"/>
              <a:gd name="connsiteX1" fmla="*/ 5030598 w 6305388"/>
              <a:gd name="connsiteY1" fmla="*/ 0 h 3569129"/>
              <a:gd name="connsiteX2" fmla="*/ 5052387 w 6305388"/>
              <a:gd name="connsiteY2" fmla="*/ 69883 h 3569129"/>
              <a:gd name="connsiteX3" fmla="*/ 3033393 w 6305388"/>
              <a:gd name="connsiteY3" fmla="*/ 1471751 h 3569129"/>
              <a:gd name="connsiteX4" fmla="*/ 3020675 w 6305388"/>
              <a:gd name="connsiteY4" fmla="*/ 1471751 h 3569129"/>
              <a:gd name="connsiteX5" fmla="*/ 3020674 w 6305388"/>
              <a:gd name="connsiteY5" fmla="*/ 1471751 h 3569129"/>
              <a:gd name="connsiteX6" fmla="*/ 0 w 6305388"/>
              <a:gd name="connsiteY6" fmla="*/ 3569129 h 3569129"/>
              <a:gd name="connsiteX7" fmla="*/ 6305388 w 6305388"/>
              <a:gd name="connsiteY7" fmla="*/ 3569129 h 3569129"/>
              <a:gd name="connsiteX0" fmla="*/ 6114048 w 6114048"/>
              <a:gd name="connsiteY0" fmla="*/ 3569839 h 3569839"/>
              <a:gd name="connsiteX1" fmla="*/ 5030598 w 6114048"/>
              <a:gd name="connsiteY1" fmla="*/ 0 h 3569839"/>
              <a:gd name="connsiteX2" fmla="*/ 5052387 w 6114048"/>
              <a:gd name="connsiteY2" fmla="*/ 69883 h 3569839"/>
              <a:gd name="connsiteX3" fmla="*/ 3033393 w 6114048"/>
              <a:gd name="connsiteY3" fmla="*/ 1471751 h 3569839"/>
              <a:gd name="connsiteX4" fmla="*/ 3020675 w 6114048"/>
              <a:gd name="connsiteY4" fmla="*/ 1471751 h 3569839"/>
              <a:gd name="connsiteX5" fmla="*/ 3020674 w 6114048"/>
              <a:gd name="connsiteY5" fmla="*/ 1471751 h 3569839"/>
              <a:gd name="connsiteX6" fmla="*/ 0 w 6114048"/>
              <a:gd name="connsiteY6" fmla="*/ 3569129 h 3569839"/>
              <a:gd name="connsiteX7" fmla="*/ 6114048 w 6114048"/>
              <a:gd name="connsiteY7" fmla="*/ 3569839 h 3569839"/>
              <a:gd name="connsiteX0" fmla="*/ 6114048 w 6114048"/>
              <a:gd name="connsiteY0" fmla="*/ 3569839 h 3569839"/>
              <a:gd name="connsiteX1" fmla="*/ 5030598 w 6114048"/>
              <a:gd name="connsiteY1" fmla="*/ 0 h 3569839"/>
              <a:gd name="connsiteX2" fmla="*/ 5052387 w 6114048"/>
              <a:gd name="connsiteY2" fmla="*/ 69883 h 3569839"/>
              <a:gd name="connsiteX3" fmla="*/ 3033393 w 6114048"/>
              <a:gd name="connsiteY3" fmla="*/ 1471751 h 3569839"/>
              <a:gd name="connsiteX4" fmla="*/ 3020675 w 6114048"/>
              <a:gd name="connsiteY4" fmla="*/ 1471751 h 3569839"/>
              <a:gd name="connsiteX5" fmla="*/ 0 w 6114048"/>
              <a:gd name="connsiteY5" fmla="*/ 3569129 h 3569839"/>
              <a:gd name="connsiteX6" fmla="*/ 6114048 w 6114048"/>
              <a:gd name="connsiteY6" fmla="*/ 3569839 h 3569839"/>
              <a:gd name="connsiteX0" fmla="*/ 6114048 w 6114048"/>
              <a:gd name="connsiteY0" fmla="*/ 3569839 h 3569839"/>
              <a:gd name="connsiteX1" fmla="*/ 5030598 w 6114048"/>
              <a:gd name="connsiteY1" fmla="*/ 0 h 3569839"/>
              <a:gd name="connsiteX2" fmla="*/ 5052387 w 6114048"/>
              <a:gd name="connsiteY2" fmla="*/ 69883 h 3569839"/>
              <a:gd name="connsiteX3" fmla="*/ 3033393 w 6114048"/>
              <a:gd name="connsiteY3" fmla="*/ 1471751 h 3569839"/>
              <a:gd name="connsiteX4" fmla="*/ 0 w 6114048"/>
              <a:gd name="connsiteY4" fmla="*/ 3569129 h 3569839"/>
              <a:gd name="connsiteX5" fmla="*/ 6114048 w 6114048"/>
              <a:gd name="connsiteY5" fmla="*/ 3569839 h 3569839"/>
              <a:gd name="connsiteX0" fmla="*/ 6114048 w 6114048"/>
              <a:gd name="connsiteY0" fmla="*/ 3569839 h 3569839"/>
              <a:gd name="connsiteX1" fmla="*/ 5030598 w 6114048"/>
              <a:gd name="connsiteY1" fmla="*/ 0 h 3569839"/>
              <a:gd name="connsiteX2" fmla="*/ 5052387 w 6114048"/>
              <a:gd name="connsiteY2" fmla="*/ 69883 h 3569839"/>
              <a:gd name="connsiteX3" fmla="*/ 0 w 6114048"/>
              <a:gd name="connsiteY3" fmla="*/ 3569129 h 3569839"/>
              <a:gd name="connsiteX4" fmla="*/ 6114048 w 6114048"/>
              <a:gd name="connsiteY4" fmla="*/ 3569839 h 3569839"/>
              <a:gd name="connsiteX0" fmla="*/ 6114048 w 6114048"/>
              <a:gd name="connsiteY0" fmla="*/ 3569839 h 3569839"/>
              <a:gd name="connsiteX1" fmla="*/ 5030598 w 6114048"/>
              <a:gd name="connsiteY1" fmla="*/ 0 h 3569839"/>
              <a:gd name="connsiteX2" fmla="*/ 5052387 w 6114048"/>
              <a:gd name="connsiteY2" fmla="*/ 69883 h 3569839"/>
              <a:gd name="connsiteX3" fmla="*/ 4370690 w 6114048"/>
              <a:gd name="connsiteY3" fmla="*/ 537083 h 3569839"/>
              <a:gd name="connsiteX4" fmla="*/ 0 w 6114048"/>
              <a:gd name="connsiteY4" fmla="*/ 3569129 h 3569839"/>
              <a:gd name="connsiteX5" fmla="*/ 6114048 w 6114048"/>
              <a:gd name="connsiteY5" fmla="*/ 3569839 h 3569839"/>
              <a:gd name="connsiteX0" fmla="*/ 6114048 w 6114048"/>
              <a:gd name="connsiteY0" fmla="*/ 3569839 h 3588483"/>
              <a:gd name="connsiteX1" fmla="*/ 5030598 w 6114048"/>
              <a:gd name="connsiteY1" fmla="*/ 0 h 3588483"/>
              <a:gd name="connsiteX2" fmla="*/ 5052387 w 6114048"/>
              <a:gd name="connsiteY2" fmla="*/ 69883 h 3588483"/>
              <a:gd name="connsiteX3" fmla="*/ 4370690 w 6114048"/>
              <a:gd name="connsiteY3" fmla="*/ 537083 h 3588483"/>
              <a:gd name="connsiteX4" fmla="*/ 0 w 6114048"/>
              <a:gd name="connsiteY4" fmla="*/ 3569129 h 3588483"/>
              <a:gd name="connsiteX5" fmla="*/ 4503859 w 6114048"/>
              <a:gd name="connsiteY5" fmla="*/ 3588483 h 3588483"/>
              <a:gd name="connsiteX6" fmla="*/ 6114048 w 6114048"/>
              <a:gd name="connsiteY6" fmla="*/ 3569839 h 3588483"/>
              <a:gd name="connsiteX0" fmla="*/ 4503859 w 5052387"/>
              <a:gd name="connsiteY0" fmla="*/ 3588483 h 3588483"/>
              <a:gd name="connsiteX1" fmla="*/ 5030598 w 5052387"/>
              <a:gd name="connsiteY1" fmla="*/ 0 h 3588483"/>
              <a:gd name="connsiteX2" fmla="*/ 5052387 w 5052387"/>
              <a:gd name="connsiteY2" fmla="*/ 69883 h 3588483"/>
              <a:gd name="connsiteX3" fmla="*/ 4370690 w 5052387"/>
              <a:gd name="connsiteY3" fmla="*/ 537083 h 3588483"/>
              <a:gd name="connsiteX4" fmla="*/ 0 w 5052387"/>
              <a:gd name="connsiteY4" fmla="*/ 3569129 h 3588483"/>
              <a:gd name="connsiteX5" fmla="*/ 4503859 w 5052387"/>
              <a:gd name="connsiteY5" fmla="*/ 3588483 h 3588483"/>
              <a:gd name="connsiteX0" fmla="*/ 4503859 w 5052387"/>
              <a:gd name="connsiteY0" fmla="*/ 3588483 h 3588483"/>
              <a:gd name="connsiteX1" fmla="*/ 4697713 w 5052387"/>
              <a:gd name="connsiteY1" fmla="*/ 2610149 h 3588483"/>
              <a:gd name="connsiteX2" fmla="*/ 5030598 w 5052387"/>
              <a:gd name="connsiteY2" fmla="*/ 0 h 3588483"/>
              <a:gd name="connsiteX3" fmla="*/ 5052387 w 5052387"/>
              <a:gd name="connsiteY3" fmla="*/ 69883 h 3588483"/>
              <a:gd name="connsiteX4" fmla="*/ 4370690 w 5052387"/>
              <a:gd name="connsiteY4" fmla="*/ 537083 h 3588483"/>
              <a:gd name="connsiteX5" fmla="*/ 0 w 5052387"/>
              <a:gd name="connsiteY5" fmla="*/ 3569129 h 3588483"/>
              <a:gd name="connsiteX6" fmla="*/ 4503859 w 5052387"/>
              <a:gd name="connsiteY6" fmla="*/ 3588483 h 3588483"/>
              <a:gd name="connsiteX0" fmla="*/ 4503859 w 5245019"/>
              <a:gd name="connsiteY0" fmla="*/ 3588483 h 3588483"/>
              <a:gd name="connsiteX1" fmla="*/ 5245019 w 5245019"/>
              <a:gd name="connsiteY1" fmla="*/ 3277603 h 3588483"/>
              <a:gd name="connsiteX2" fmla="*/ 5030598 w 5245019"/>
              <a:gd name="connsiteY2" fmla="*/ 0 h 3588483"/>
              <a:gd name="connsiteX3" fmla="*/ 5052387 w 5245019"/>
              <a:gd name="connsiteY3" fmla="*/ 69883 h 3588483"/>
              <a:gd name="connsiteX4" fmla="*/ 4370690 w 5245019"/>
              <a:gd name="connsiteY4" fmla="*/ 537083 h 3588483"/>
              <a:gd name="connsiteX5" fmla="*/ 0 w 5245019"/>
              <a:gd name="connsiteY5" fmla="*/ 3569129 h 3588483"/>
              <a:gd name="connsiteX6" fmla="*/ 4503859 w 5245019"/>
              <a:gd name="connsiteY6" fmla="*/ 3588483 h 3588483"/>
              <a:gd name="connsiteX0" fmla="*/ 4503859 w 5245019"/>
              <a:gd name="connsiteY0" fmla="*/ 3588483 h 3588483"/>
              <a:gd name="connsiteX1" fmla="*/ 5245019 w 5245019"/>
              <a:gd name="connsiteY1" fmla="*/ 3277603 h 3588483"/>
              <a:gd name="connsiteX2" fmla="*/ 5030598 w 5245019"/>
              <a:gd name="connsiteY2" fmla="*/ 0 h 3588483"/>
              <a:gd name="connsiteX3" fmla="*/ 4370690 w 5245019"/>
              <a:gd name="connsiteY3" fmla="*/ 537083 h 3588483"/>
              <a:gd name="connsiteX4" fmla="*/ 0 w 5245019"/>
              <a:gd name="connsiteY4" fmla="*/ 3569129 h 3588483"/>
              <a:gd name="connsiteX5" fmla="*/ 4503859 w 5245019"/>
              <a:gd name="connsiteY5" fmla="*/ 3588483 h 3588483"/>
              <a:gd name="connsiteX0" fmla="*/ 4503859 w 5245019"/>
              <a:gd name="connsiteY0" fmla="*/ 3051400 h 3051400"/>
              <a:gd name="connsiteX1" fmla="*/ 5245019 w 5245019"/>
              <a:gd name="connsiteY1" fmla="*/ 2740520 h 3051400"/>
              <a:gd name="connsiteX2" fmla="*/ 4370690 w 5245019"/>
              <a:gd name="connsiteY2" fmla="*/ 0 h 3051400"/>
              <a:gd name="connsiteX3" fmla="*/ 0 w 5245019"/>
              <a:gd name="connsiteY3" fmla="*/ 3032046 h 3051400"/>
              <a:gd name="connsiteX4" fmla="*/ 4503859 w 5245019"/>
              <a:gd name="connsiteY4" fmla="*/ 3051400 h 3051400"/>
              <a:gd name="connsiteX0" fmla="*/ 4503859 w 5032665"/>
              <a:gd name="connsiteY0" fmla="*/ 3051400 h 3051400"/>
              <a:gd name="connsiteX1" fmla="*/ 5032665 w 5032665"/>
              <a:gd name="connsiteY1" fmla="*/ 2507409 h 3051400"/>
              <a:gd name="connsiteX2" fmla="*/ 4370690 w 5032665"/>
              <a:gd name="connsiteY2" fmla="*/ 0 h 3051400"/>
              <a:gd name="connsiteX3" fmla="*/ 0 w 5032665"/>
              <a:gd name="connsiteY3" fmla="*/ 3032046 h 3051400"/>
              <a:gd name="connsiteX4" fmla="*/ 4503859 w 5032665"/>
              <a:gd name="connsiteY4" fmla="*/ 3051400 h 3051400"/>
              <a:gd name="connsiteX0" fmla="*/ 4503859 w 5137077"/>
              <a:gd name="connsiteY0" fmla="*/ 3051400 h 3051400"/>
              <a:gd name="connsiteX1" fmla="*/ 5137077 w 5137077"/>
              <a:gd name="connsiteY1" fmla="*/ 2714309 h 3051400"/>
              <a:gd name="connsiteX2" fmla="*/ 4370690 w 5137077"/>
              <a:gd name="connsiteY2" fmla="*/ 0 h 3051400"/>
              <a:gd name="connsiteX3" fmla="*/ 0 w 5137077"/>
              <a:gd name="connsiteY3" fmla="*/ 3032046 h 3051400"/>
              <a:gd name="connsiteX4" fmla="*/ 4503859 w 5137077"/>
              <a:gd name="connsiteY4" fmla="*/ 3051400 h 3051400"/>
              <a:gd name="connsiteX0" fmla="*/ 4503859 w 5222233"/>
              <a:gd name="connsiteY0" fmla="*/ 3051400 h 3051400"/>
              <a:gd name="connsiteX1" fmla="*/ 5222233 w 5222233"/>
              <a:gd name="connsiteY1" fmla="*/ 2827441 h 3051400"/>
              <a:gd name="connsiteX2" fmla="*/ 4370690 w 5222233"/>
              <a:gd name="connsiteY2" fmla="*/ 0 h 3051400"/>
              <a:gd name="connsiteX3" fmla="*/ 0 w 5222233"/>
              <a:gd name="connsiteY3" fmla="*/ 3032046 h 3051400"/>
              <a:gd name="connsiteX4" fmla="*/ 4503859 w 5222233"/>
              <a:gd name="connsiteY4" fmla="*/ 3051400 h 3051400"/>
              <a:gd name="connsiteX0" fmla="*/ 4503859 w 5222233"/>
              <a:gd name="connsiteY0" fmla="*/ 3051400 h 3051400"/>
              <a:gd name="connsiteX1" fmla="*/ 5222233 w 5222233"/>
              <a:gd name="connsiteY1" fmla="*/ 2827441 h 3051400"/>
              <a:gd name="connsiteX2" fmla="*/ 4546403 w 5222233"/>
              <a:gd name="connsiteY2" fmla="*/ 571974 h 3051400"/>
              <a:gd name="connsiteX3" fmla="*/ 4370690 w 5222233"/>
              <a:gd name="connsiteY3" fmla="*/ 0 h 3051400"/>
              <a:gd name="connsiteX4" fmla="*/ 0 w 5222233"/>
              <a:gd name="connsiteY4" fmla="*/ 3032046 h 3051400"/>
              <a:gd name="connsiteX5" fmla="*/ 4503859 w 5222233"/>
              <a:gd name="connsiteY5" fmla="*/ 3051400 h 3051400"/>
              <a:gd name="connsiteX0" fmla="*/ 4503859 w 5222233"/>
              <a:gd name="connsiteY0" fmla="*/ 3051400 h 3051400"/>
              <a:gd name="connsiteX1" fmla="*/ 5222233 w 5222233"/>
              <a:gd name="connsiteY1" fmla="*/ 2827441 h 3051400"/>
              <a:gd name="connsiteX2" fmla="*/ 4370690 w 5222233"/>
              <a:gd name="connsiteY2" fmla="*/ 0 h 3051400"/>
              <a:gd name="connsiteX3" fmla="*/ 0 w 5222233"/>
              <a:gd name="connsiteY3" fmla="*/ 3032046 h 3051400"/>
              <a:gd name="connsiteX4" fmla="*/ 4503859 w 5222233"/>
              <a:gd name="connsiteY4" fmla="*/ 3051400 h 3051400"/>
              <a:gd name="connsiteX0" fmla="*/ 4503859 w 5222233"/>
              <a:gd name="connsiteY0" fmla="*/ 3051400 h 3051400"/>
              <a:gd name="connsiteX1" fmla="*/ 5222233 w 5222233"/>
              <a:gd name="connsiteY1" fmla="*/ 2827441 h 3051400"/>
              <a:gd name="connsiteX2" fmla="*/ 4592128 w 5222233"/>
              <a:gd name="connsiteY2" fmla="*/ 816175 h 3051400"/>
              <a:gd name="connsiteX3" fmla="*/ 4370690 w 5222233"/>
              <a:gd name="connsiteY3" fmla="*/ 0 h 3051400"/>
              <a:gd name="connsiteX4" fmla="*/ 0 w 5222233"/>
              <a:gd name="connsiteY4" fmla="*/ 3032046 h 3051400"/>
              <a:gd name="connsiteX5" fmla="*/ 4503859 w 5222233"/>
              <a:gd name="connsiteY5" fmla="*/ 3051400 h 3051400"/>
              <a:gd name="connsiteX0" fmla="*/ 4503859 w 5222233"/>
              <a:gd name="connsiteY0" fmla="*/ 3051400 h 3051400"/>
              <a:gd name="connsiteX1" fmla="*/ 5222233 w 5222233"/>
              <a:gd name="connsiteY1" fmla="*/ 2827441 h 3051400"/>
              <a:gd name="connsiteX2" fmla="*/ 4592128 w 5222233"/>
              <a:gd name="connsiteY2" fmla="*/ 816175 h 3051400"/>
              <a:gd name="connsiteX3" fmla="*/ 4370690 w 5222233"/>
              <a:gd name="connsiteY3" fmla="*/ 0 h 3051400"/>
              <a:gd name="connsiteX4" fmla="*/ 0 w 5222233"/>
              <a:gd name="connsiteY4" fmla="*/ 3032046 h 3051400"/>
              <a:gd name="connsiteX5" fmla="*/ 1477906 w 5222233"/>
              <a:gd name="connsiteY5" fmla="*/ 3018520 h 3051400"/>
              <a:gd name="connsiteX6" fmla="*/ 4503859 w 5222233"/>
              <a:gd name="connsiteY6" fmla="*/ 3051400 h 3051400"/>
              <a:gd name="connsiteX0" fmla="*/ 1477906 w 5222233"/>
              <a:gd name="connsiteY0" fmla="*/ 3018520 h 3032046"/>
              <a:gd name="connsiteX1" fmla="*/ 5222233 w 5222233"/>
              <a:gd name="connsiteY1" fmla="*/ 2827441 h 3032046"/>
              <a:gd name="connsiteX2" fmla="*/ 4592128 w 5222233"/>
              <a:gd name="connsiteY2" fmla="*/ 816175 h 3032046"/>
              <a:gd name="connsiteX3" fmla="*/ 4370690 w 5222233"/>
              <a:gd name="connsiteY3" fmla="*/ 0 h 3032046"/>
              <a:gd name="connsiteX4" fmla="*/ 0 w 5222233"/>
              <a:gd name="connsiteY4" fmla="*/ 3032046 h 3032046"/>
              <a:gd name="connsiteX5" fmla="*/ 1477906 w 5222233"/>
              <a:gd name="connsiteY5" fmla="*/ 3018520 h 3032046"/>
              <a:gd name="connsiteX0" fmla="*/ 1477906 w 4592128"/>
              <a:gd name="connsiteY0" fmla="*/ 3018520 h 3032046"/>
              <a:gd name="connsiteX1" fmla="*/ 4592128 w 4592128"/>
              <a:gd name="connsiteY1" fmla="*/ 816175 h 3032046"/>
              <a:gd name="connsiteX2" fmla="*/ 4370690 w 4592128"/>
              <a:gd name="connsiteY2" fmla="*/ 0 h 3032046"/>
              <a:gd name="connsiteX3" fmla="*/ 0 w 4592128"/>
              <a:gd name="connsiteY3" fmla="*/ 3032046 h 3032046"/>
              <a:gd name="connsiteX4" fmla="*/ 1477906 w 4592128"/>
              <a:gd name="connsiteY4" fmla="*/ 3018520 h 3032046"/>
              <a:gd name="connsiteX0" fmla="*/ 1477906 w 4808758"/>
              <a:gd name="connsiteY0" fmla="*/ 3018520 h 3032046"/>
              <a:gd name="connsiteX1" fmla="*/ 4808758 w 4808758"/>
              <a:gd name="connsiteY1" fmla="*/ 1447039 h 3032046"/>
              <a:gd name="connsiteX2" fmla="*/ 4370690 w 4808758"/>
              <a:gd name="connsiteY2" fmla="*/ 0 h 3032046"/>
              <a:gd name="connsiteX3" fmla="*/ 0 w 4808758"/>
              <a:gd name="connsiteY3" fmla="*/ 3032046 h 3032046"/>
              <a:gd name="connsiteX4" fmla="*/ 1477906 w 4808758"/>
              <a:gd name="connsiteY4" fmla="*/ 3018520 h 3032046"/>
              <a:gd name="connsiteX0" fmla="*/ 3390500 w 4808758"/>
              <a:gd name="connsiteY0" fmla="*/ 3040839 h 3040839"/>
              <a:gd name="connsiteX1" fmla="*/ 4808758 w 4808758"/>
              <a:gd name="connsiteY1" fmla="*/ 1447039 h 3040839"/>
              <a:gd name="connsiteX2" fmla="*/ 4370690 w 4808758"/>
              <a:gd name="connsiteY2" fmla="*/ 0 h 3040839"/>
              <a:gd name="connsiteX3" fmla="*/ 0 w 4808758"/>
              <a:gd name="connsiteY3" fmla="*/ 3032046 h 3040839"/>
              <a:gd name="connsiteX4" fmla="*/ 3390500 w 4808758"/>
              <a:gd name="connsiteY4" fmla="*/ 3040839 h 3040839"/>
              <a:gd name="connsiteX0" fmla="*/ 3390500 w 4955585"/>
              <a:gd name="connsiteY0" fmla="*/ 3040839 h 3040839"/>
              <a:gd name="connsiteX1" fmla="*/ 4955585 w 4955585"/>
              <a:gd name="connsiteY1" fmla="*/ 1950008 h 3040839"/>
              <a:gd name="connsiteX2" fmla="*/ 4370690 w 4955585"/>
              <a:gd name="connsiteY2" fmla="*/ 0 h 3040839"/>
              <a:gd name="connsiteX3" fmla="*/ 0 w 4955585"/>
              <a:gd name="connsiteY3" fmla="*/ 3032046 h 3040839"/>
              <a:gd name="connsiteX4" fmla="*/ 3390500 w 4955585"/>
              <a:gd name="connsiteY4" fmla="*/ 3040839 h 3040839"/>
              <a:gd name="connsiteX0" fmla="*/ 3390500 w 4955585"/>
              <a:gd name="connsiteY0" fmla="*/ 3040839 h 3040839"/>
              <a:gd name="connsiteX1" fmla="*/ 4955585 w 4955585"/>
              <a:gd name="connsiteY1" fmla="*/ 1950008 h 3040839"/>
              <a:gd name="connsiteX2" fmla="*/ 4692085 w 4955585"/>
              <a:gd name="connsiteY2" fmla="*/ 1045363 h 3040839"/>
              <a:gd name="connsiteX3" fmla="*/ 4370690 w 4955585"/>
              <a:gd name="connsiteY3" fmla="*/ 0 h 3040839"/>
              <a:gd name="connsiteX4" fmla="*/ 0 w 4955585"/>
              <a:gd name="connsiteY4" fmla="*/ 3032046 h 3040839"/>
              <a:gd name="connsiteX5" fmla="*/ 3390500 w 4955585"/>
              <a:gd name="connsiteY5" fmla="*/ 3040839 h 3040839"/>
              <a:gd name="connsiteX0" fmla="*/ 3390500 w 4955585"/>
              <a:gd name="connsiteY0" fmla="*/ 3040839 h 3040839"/>
              <a:gd name="connsiteX1" fmla="*/ 4955585 w 4955585"/>
              <a:gd name="connsiteY1" fmla="*/ 1950008 h 3040839"/>
              <a:gd name="connsiteX2" fmla="*/ 4692085 w 4955585"/>
              <a:gd name="connsiteY2" fmla="*/ 1045363 h 3040839"/>
              <a:gd name="connsiteX3" fmla="*/ 4370690 w 4955585"/>
              <a:gd name="connsiteY3" fmla="*/ 0 h 3040839"/>
              <a:gd name="connsiteX4" fmla="*/ 0 w 4955585"/>
              <a:gd name="connsiteY4" fmla="*/ 3032046 h 3040839"/>
              <a:gd name="connsiteX5" fmla="*/ 1910298 w 4955585"/>
              <a:gd name="connsiteY5" fmla="*/ 3003439 h 3040839"/>
              <a:gd name="connsiteX6" fmla="*/ 3390500 w 4955585"/>
              <a:gd name="connsiteY6" fmla="*/ 3040839 h 3040839"/>
              <a:gd name="connsiteX0" fmla="*/ 1910298 w 4955585"/>
              <a:gd name="connsiteY0" fmla="*/ 3003439 h 3032046"/>
              <a:gd name="connsiteX1" fmla="*/ 4955585 w 4955585"/>
              <a:gd name="connsiteY1" fmla="*/ 1950008 h 3032046"/>
              <a:gd name="connsiteX2" fmla="*/ 4692085 w 4955585"/>
              <a:gd name="connsiteY2" fmla="*/ 1045363 h 3032046"/>
              <a:gd name="connsiteX3" fmla="*/ 4370690 w 4955585"/>
              <a:gd name="connsiteY3" fmla="*/ 0 h 3032046"/>
              <a:gd name="connsiteX4" fmla="*/ 0 w 4955585"/>
              <a:gd name="connsiteY4" fmla="*/ 3032046 h 3032046"/>
              <a:gd name="connsiteX5" fmla="*/ 1910298 w 4955585"/>
              <a:gd name="connsiteY5" fmla="*/ 3003439 h 3032046"/>
              <a:gd name="connsiteX0" fmla="*/ 1910298 w 4692085"/>
              <a:gd name="connsiteY0" fmla="*/ 3003439 h 3032046"/>
              <a:gd name="connsiteX1" fmla="*/ 4692085 w 4692085"/>
              <a:gd name="connsiteY1" fmla="*/ 1045363 h 3032046"/>
              <a:gd name="connsiteX2" fmla="*/ 4370690 w 4692085"/>
              <a:gd name="connsiteY2" fmla="*/ 0 h 3032046"/>
              <a:gd name="connsiteX3" fmla="*/ 0 w 4692085"/>
              <a:gd name="connsiteY3" fmla="*/ 3032046 h 3032046"/>
              <a:gd name="connsiteX4" fmla="*/ 1910298 w 4692085"/>
              <a:gd name="connsiteY4" fmla="*/ 3003439 h 3032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92085" h="3032046">
                <a:moveTo>
                  <a:pt x="1910298" y="3003439"/>
                </a:moveTo>
                <a:lnTo>
                  <a:pt x="4692085" y="1045363"/>
                </a:lnTo>
                <a:lnTo>
                  <a:pt x="4370690" y="0"/>
                </a:lnTo>
                <a:lnTo>
                  <a:pt x="0" y="3032046"/>
                </a:lnTo>
                <a:lnTo>
                  <a:pt x="1910298" y="3003439"/>
                </a:lnTo>
                <a:close/>
              </a:path>
            </a:pathLst>
          </a:custGeom>
          <a:gradFill>
            <a:gsLst>
              <a:gs pos="61000">
                <a:srgbClr val="007ADE"/>
              </a:gs>
              <a:gs pos="100000">
                <a:srgbClr val="00488E"/>
              </a:gs>
            </a:gsLst>
            <a:lin ang="5400000" scaled="0"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17" name="任意多边形 16"/>
          <p:cNvSpPr/>
          <p:nvPr/>
        </p:nvSpPr>
        <p:spPr>
          <a:xfrm rot="20561086" flipH="1">
            <a:off x="2413734" y="5283700"/>
            <a:ext cx="6974073" cy="587800"/>
          </a:xfrm>
          <a:custGeom>
            <a:avLst/>
            <a:gdLst>
              <a:gd name="connsiteX0" fmla="*/ 0 w 6974073"/>
              <a:gd name="connsiteY0" fmla="*/ 5691 h 587800"/>
              <a:gd name="connsiteX1" fmla="*/ 181477 w 6974073"/>
              <a:gd name="connsiteY1" fmla="*/ 587800 h 587800"/>
              <a:gd name="connsiteX2" fmla="*/ 6282306 w 6974073"/>
              <a:gd name="connsiteY2" fmla="*/ 455355 h 587800"/>
              <a:gd name="connsiteX3" fmla="*/ 6974073 w 6974073"/>
              <a:gd name="connsiteY3" fmla="*/ 0 h 58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74073" h="587800">
                <a:moveTo>
                  <a:pt x="0" y="5691"/>
                </a:moveTo>
                <a:lnTo>
                  <a:pt x="181477" y="587800"/>
                </a:lnTo>
                <a:lnTo>
                  <a:pt x="6282306" y="455355"/>
                </a:lnTo>
                <a:lnTo>
                  <a:pt x="6974073" y="0"/>
                </a:lnTo>
                <a:close/>
              </a:path>
            </a:pathLst>
          </a:custGeom>
          <a:gradFill>
            <a:gsLst>
              <a:gs pos="20000">
                <a:srgbClr val="F77500"/>
              </a:gs>
              <a:gs pos="100000">
                <a:srgbClr val="FFB112"/>
              </a:gs>
            </a:gsLst>
            <a:lin ang="15600000" scaled="0"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3424494" y="2664221"/>
            <a:ext cx="2170363" cy="2160932"/>
            <a:chOff x="4090736" y="1262218"/>
            <a:chExt cx="2170363" cy="216093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6" name="矩形 45"/>
            <p:cNvSpPr/>
            <p:nvPr/>
          </p:nvSpPr>
          <p:spPr>
            <a:xfrm>
              <a:off x="4090737" y="1262218"/>
              <a:ext cx="2160931" cy="2160931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090736" y="2680500"/>
              <a:ext cx="2170363" cy="742650"/>
            </a:xfrm>
            <a:prstGeom prst="rect">
              <a:avLst/>
            </a:prstGeom>
            <a:solidFill>
              <a:schemeClr val="accent3">
                <a:alpha val="64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spc="36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剪纸简体" panose="03000509000000000000" pitchFamily="65" charset="-122"/>
                  <a:ea typeface="方正剪纸简体" panose="03000509000000000000" pitchFamily="65" charset="-122"/>
                </a:rPr>
                <a:t>奋斗</a:t>
              </a:r>
              <a:r>
                <a:rPr lang="zh-CN" altLang="en-US" sz="2400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剪纸简体" panose="03000509000000000000" pitchFamily="65" charset="-122"/>
                  <a:ea typeface="方正剪纸简体" panose="03000509000000000000" pitchFamily="65" charset="-122"/>
                </a:rPr>
                <a:t>目标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36055" y="3162877"/>
            <a:ext cx="2174813" cy="2160931"/>
            <a:chOff x="1473261" y="481263"/>
            <a:chExt cx="2174813" cy="216093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矩形 11"/>
            <p:cNvSpPr/>
            <p:nvPr/>
          </p:nvSpPr>
          <p:spPr>
            <a:xfrm>
              <a:off x="1474385" y="481263"/>
              <a:ext cx="2160931" cy="2160931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1473261" y="1896068"/>
              <a:ext cx="2174813" cy="742650"/>
            </a:xfrm>
            <a:prstGeom prst="rect">
              <a:avLst/>
            </a:prstGeom>
            <a:solidFill>
              <a:schemeClr val="accent3">
                <a:alpha val="64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spc="36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剪纸简体" panose="03000509000000000000" pitchFamily="65" charset="-122"/>
                  <a:ea typeface="方正剪纸简体" panose="03000509000000000000" pitchFamily="65" charset="-122"/>
                </a:rPr>
                <a:t>经营</a:t>
              </a:r>
              <a:r>
                <a:rPr lang="zh-CN" altLang="en-US" sz="2400" spc="360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剪纸简体" panose="03000509000000000000" pitchFamily="65" charset="-122"/>
                  <a:ea typeface="方正剪纸简体" panose="03000509000000000000" pitchFamily="65" charset="-122"/>
                </a:rPr>
                <a:t>理念</a:t>
              </a:r>
              <a:endParaRPr lang="zh-CN" altLang="en-US" sz="2400" spc="36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235377" y="1996353"/>
            <a:ext cx="2160000" cy="2160000"/>
            <a:chOff x="7001358" y="2235586"/>
            <a:chExt cx="2160000" cy="2160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4" name="矩形 43"/>
            <p:cNvSpPr/>
            <p:nvPr/>
          </p:nvSpPr>
          <p:spPr>
            <a:xfrm>
              <a:off x="7001358" y="2235586"/>
              <a:ext cx="2160000" cy="2160000"/>
            </a:xfrm>
            <a:prstGeom prst="rect">
              <a:avLst/>
            </a:prstGeom>
            <a:blipFill dpi="0" rotWithShape="1">
              <a:blip r:embed="rId5"/>
              <a:srcRect/>
              <a:tile tx="0" ty="0" sx="100000" sy="100000" flip="none" algn="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7004050" y="3652936"/>
              <a:ext cx="2157308" cy="742650"/>
            </a:xfrm>
            <a:prstGeom prst="rect">
              <a:avLst/>
            </a:prstGeom>
            <a:solidFill>
              <a:schemeClr val="accent3">
                <a:alpha val="64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spc="36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剪纸简体" panose="03000509000000000000" pitchFamily="65" charset="-122"/>
                  <a:ea typeface="方正剪纸简体" panose="03000509000000000000" pitchFamily="65" charset="-122"/>
                </a:rPr>
                <a:t>团队力量</a:t>
              </a:r>
            </a:p>
          </p:txBody>
        </p:sp>
      </p:grpSp>
      <p:sp>
        <p:nvSpPr>
          <p:cNvPr id="51" name="矩形 50"/>
          <p:cNvSpPr/>
          <p:nvPr/>
        </p:nvSpPr>
        <p:spPr>
          <a:xfrm>
            <a:off x="493731" y="1620560"/>
            <a:ext cx="2463779" cy="14219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pc="220" dirty="0">
                <a:solidFill>
                  <a:schemeClr val="bg1">
                    <a:lumMod val="95000"/>
                  </a:schemeClr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人生有无限种可能 让青春值得歌颂</a:t>
            </a:r>
          </a:p>
          <a:p>
            <a:pPr algn="ctr">
              <a:lnSpc>
                <a:spcPct val="120000"/>
              </a:lnSpc>
            </a:pPr>
            <a:r>
              <a:rPr lang="zh-CN" altLang="en-US" spc="220" dirty="0">
                <a:solidFill>
                  <a:schemeClr val="bg1">
                    <a:lumMod val="95000"/>
                  </a:schemeClr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踮起脚尖 </a:t>
            </a:r>
            <a:r>
              <a:rPr lang="zh-CN" altLang="en-US" spc="220" dirty="0" smtClean="0">
                <a:solidFill>
                  <a:schemeClr val="bg1">
                    <a:lumMod val="95000"/>
                  </a:schemeClr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召唤</a:t>
            </a:r>
            <a:r>
              <a:rPr lang="zh-CN" altLang="en-US" spc="220" dirty="0">
                <a:solidFill>
                  <a:schemeClr val="bg1">
                    <a:lumMod val="95000"/>
                  </a:schemeClr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自己的执着天空还辽阔</a:t>
            </a:r>
          </a:p>
        </p:txBody>
      </p:sp>
      <p:sp>
        <p:nvSpPr>
          <p:cNvPr id="62" name="矩形 61"/>
          <p:cNvSpPr/>
          <p:nvPr/>
        </p:nvSpPr>
        <p:spPr>
          <a:xfrm>
            <a:off x="2519906" y="342963"/>
            <a:ext cx="449779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400" spc="22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方正剪纸简体" panose="03000509000000000000" pitchFamily="65" charset="-122"/>
                <a:ea typeface="方正剪纸简体" panose="03000509000000000000" pitchFamily="65" charset="-122"/>
              </a:rPr>
              <a:t>点此</a:t>
            </a:r>
            <a:r>
              <a:rPr lang="zh-CN" altLang="en-US" sz="4400" spc="220" dirty="0" smtClean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方正剪纸简体" panose="03000509000000000000" pitchFamily="65" charset="-122"/>
                <a:ea typeface="方正剪纸简体" panose="03000509000000000000" pitchFamily="65" charset="-122"/>
              </a:rPr>
              <a:t>绚烂绽放</a:t>
            </a:r>
            <a:endParaRPr lang="en-US" altLang="zh-CN" sz="4400" spc="220" dirty="0" smtClean="0">
              <a:solidFill>
                <a:schemeClr val="bg1">
                  <a:lumMod val="95000"/>
                </a:schemeClr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2519906" y="1053281"/>
            <a:ext cx="449779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spc="22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方正剪纸简体" panose="03000509000000000000" pitchFamily="65" charset="-122"/>
                <a:ea typeface="方正剪纸简体" panose="03000509000000000000" pitchFamily="65" charset="-122"/>
              </a:rPr>
              <a:t>把心情放松一点 让自己笑得自然</a:t>
            </a:r>
          </a:p>
        </p:txBody>
      </p:sp>
      <p:sp>
        <p:nvSpPr>
          <p:cNvPr id="68" name="直角三角形 67"/>
          <p:cNvSpPr/>
          <p:nvPr/>
        </p:nvSpPr>
        <p:spPr>
          <a:xfrm rot="10800000">
            <a:off x="2440563" y="3124853"/>
            <a:ext cx="398078" cy="398078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直角三角形 68"/>
          <p:cNvSpPr/>
          <p:nvPr/>
        </p:nvSpPr>
        <p:spPr>
          <a:xfrm>
            <a:off x="3389598" y="4463606"/>
            <a:ext cx="398078" cy="398078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直角三角形 69"/>
          <p:cNvSpPr/>
          <p:nvPr/>
        </p:nvSpPr>
        <p:spPr>
          <a:xfrm>
            <a:off x="6207605" y="3785027"/>
            <a:ext cx="398078" cy="398078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3241396" y="4981429"/>
            <a:ext cx="2463779" cy="14219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pc="22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大黑_GBK" panose="03000509000000000000" pitchFamily="65" charset="-122"/>
                <a:ea typeface="方正大黑_GBK" panose="03000509000000000000" pitchFamily="65" charset="-122"/>
              </a:rPr>
              <a:t>人生有无限种可能 让青春值得歌颂</a:t>
            </a:r>
          </a:p>
          <a:p>
            <a:pPr algn="ctr">
              <a:lnSpc>
                <a:spcPct val="120000"/>
              </a:lnSpc>
            </a:pPr>
            <a:r>
              <a:rPr lang="zh-CN" altLang="en-US" spc="22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大黑_GBK" panose="03000509000000000000" pitchFamily="65" charset="-122"/>
                <a:ea typeface="方正大黑_GBK" panose="03000509000000000000" pitchFamily="65" charset="-122"/>
              </a:rPr>
              <a:t>踮起脚尖 召唤自己的执着天空还辽阔</a:t>
            </a:r>
          </a:p>
        </p:txBody>
      </p:sp>
      <p:sp>
        <p:nvSpPr>
          <p:cNvPr id="72" name="矩形 71"/>
          <p:cNvSpPr/>
          <p:nvPr/>
        </p:nvSpPr>
        <p:spPr>
          <a:xfrm>
            <a:off x="6042437" y="4338287"/>
            <a:ext cx="2463779" cy="14219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pc="22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大黑_GBK" panose="03000509000000000000" pitchFamily="65" charset="-122"/>
                <a:ea typeface="方正大黑_GBK" panose="03000509000000000000" pitchFamily="65" charset="-122"/>
              </a:rPr>
              <a:t>人生有无限种可能 让青春值得歌颂</a:t>
            </a:r>
          </a:p>
          <a:p>
            <a:pPr algn="ctr">
              <a:lnSpc>
                <a:spcPct val="120000"/>
              </a:lnSpc>
            </a:pPr>
            <a:r>
              <a:rPr lang="zh-CN" altLang="en-US" spc="22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大黑_GBK" panose="03000509000000000000" pitchFamily="65" charset="-122"/>
                <a:ea typeface="方正大黑_GBK" panose="03000509000000000000" pitchFamily="65" charset="-122"/>
              </a:rPr>
              <a:t>踮起脚尖 召唤自己的执着天空还辽阔</a:t>
            </a:r>
          </a:p>
        </p:txBody>
      </p:sp>
    </p:spTree>
    <p:extLst>
      <p:ext uri="{BB962C8B-B14F-4D97-AF65-F5344CB8AC3E}">
        <p14:creationId xmlns:p14="http://schemas.microsoft.com/office/powerpoint/2010/main" val="1405924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1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62" grpId="0"/>
      <p:bldP spid="65" grpId="0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/>
      <p:bldP spid="7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159B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rot="20561086" flipH="1">
            <a:off x="-66315" y="-131529"/>
            <a:ext cx="930605" cy="288947"/>
          </a:xfrm>
          <a:custGeom>
            <a:avLst/>
            <a:gdLst>
              <a:gd name="connsiteX0" fmla="*/ 837130 w 930605"/>
              <a:gd name="connsiteY0" fmla="*/ 0 h 288947"/>
              <a:gd name="connsiteX1" fmla="*/ 0 w 930605"/>
              <a:gd name="connsiteY1" fmla="*/ 272540 h 288947"/>
              <a:gd name="connsiteX2" fmla="*/ 75566 w 930605"/>
              <a:gd name="connsiteY2" fmla="*/ 278727 h 288947"/>
              <a:gd name="connsiteX3" fmla="*/ 930605 w 930605"/>
              <a:gd name="connsiteY3" fmla="*/ 288947 h 288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0605" h="288947">
                <a:moveTo>
                  <a:pt x="837130" y="0"/>
                </a:moveTo>
                <a:lnTo>
                  <a:pt x="0" y="272540"/>
                </a:lnTo>
                <a:lnTo>
                  <a:pt x="75566" y="278727"/>
                </a:lnTo>
                <a:lnTo>
                  <a:pt x="930605" y="288947"/>
                </a:lnTo>
                <a:close/>
              </a:path>
            </a:pathLst>
          </a:custGeom>
          <a:gradFill>
            <a:gsLst>
              <a:gs pos="0">
                <a:srgbClr val="0068BC"/>
              </a:gs>
              <a:gs pos="98000">
                <a:srgbClr val="00488E"/>
              </a:gs>
            </a:gsLst>
            <a:lin ang="4800000" scaled="0"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31" name="任意多边形 30"/>
          <p:cNvSpPr/>
          <p:nvPr/>
        </p:nvSpPr>
        <p:spPr>
          <a:xfrm rot="20561086" flipH="1">
            <a:off x="4473016" y="-796155"/>
            <a:ext cx="4773042" cy="2948399"/>
          </a:xfrm>
          <a:custGeom>
            <a:avLst/>
            <a:gdLst>
              <a:gd name="connsiteX0" fmla="*/ 4477883 w 4477883"/>
              <a:gd name="connsiteY0" fmla="*/ 0 h 2710298"/>
              <a:gd name="connsiteX1" fmla="*/ 0 w 4477883"/>
              <a:gd name="connsiteY1" fmla="*/ 1396011 h 2710298"/>
              <a:gd name="connsiteX2" fmla="*/ 409738 w 4477883"/>
              <a:gd name="connsiteY2" fmla="*/ 2710298 h 2710298"/>
              <a:gd name="connsiteX0" fmla="*/ 4773042 w 4773042"/>
              <a:gd name="connsiteY0" fmla="*/ 0 h 2808967"/>
              <a:gd name="connsiteX1" fmla="*/ 0 w 4773042"/>
              <a:gd name="connsiteY1" fmla="*/ 1494680 h 2808967"/>
              <a:gd name="connsiteX2" fmla="*/ 409738 w 4773042"/>
              <a:gd name="connsiteY2" fmla="*/ 2808967 h 2808967"/>
              <a:gd name="connsiteX3" fmla="*/ 4773042 w 4773042"/>
              <a:gd name="connsiteY3" fmla="*/ 0 h 2808967"/>
              <a:gd name="connsiteX0" fmla="*/ 4773042 w 4773042"/>
              <a:gd name="connsiteY0" fmla="*/ 0 h 2948399"/>
              <a:gd name="connsiteX1" fmla="*/ 0 w 4773042"/>
              <a:gd name="connsiteY1" fmla="*/ 1494680 h 2948399"/>
              <a:gd name="connsiteX2" fmla="*/ 453207 w 4773042"/>
              <a:gd name="connsiteY2" fmla="*/ 2948399 h 2948399"/>
              <a:gd name="connsiteX3" fmla="*/ 4773042 w 4773042"/>
              <a:gd name="connsiteY3" fmla="*/ 0 h 2948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73042" h="2948399">
                <a:moveTo>
                  <a:pt x="4773042" y="0"/>
                </a:moveTo>
                <a:lnTo>
                  <a:pt x="0" y="1494680"/>
                </a:lnTo>
                <a:lnTo>
                  <a:pt x="453207" y="2948399"/>
                </a:lnTo>
                <a:cubicBezTo>
                  <a:pt x="1809255" y="2044966"/>
                  <a:pt x="3416994" y="903433"/>
                  <a:pt x="4773042" y="0"/>
                </a:cubicBezTo>
                <a:close/>
              </a:path>
            </a:pathLst>
          </a:custGeom>
          <a:gradFill>
            <a:gsLst>
              <a:gs pos="5000">
                <a:srgbClr val="F77500"/>
              </a:gs>
              <a:gs pos="96000">
                <a:srgbClr val="FFB112"/>
              </a:gs>
            </a:gsLst>
            <a:lin ang="15000000" scaled="0"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20561086" flipH="1">
            <a:off x="64448" y="270555"/>
            <a:ext cx="8856355" cy="3350758"/>
          </a:xfrm>
          <a:custGeom>
            <a:avLst/>
            <a:gdLst>
              <a:gd name="connsiteX0" fmla="*/ 4442107 w 8856355"/>
              <a:gd name="connsiteY0" fmla="*/ 3955 h 3350758"/>
              <a:gd name="connsiteX1" fmla="*/ 4373046 w 8856355"/>
              <a:gd name="connsiteY1" fmla="*/ 51905 h 3350758"/>
              <a:gd name="connsiteX2" fmla="*/ 0 w 8856355"/>
              <a:gd name="connsiteY2" fmla="*/ 3099551 h 3350758"/>
              <a:gd name="connsiteX3" fmla="*/ 78316 w 8856355"/>
              <a:gd name="connsiteY3" fmla="*/ 3350758 h 3350758"/>
              <a:gd name="connsiteX4" fmla="*/ 5251808 w 8856355"/>
              <a:gd name="connsiteY4" fmla="*/ 3344150 h 3350758"/>
              <a:gd name="connsiteX5" fmla="*/ 5320870 w 8856355"/>
              <a:gd name="connsiteY5" fmla="*/ 3296199 h 3350758"/>
              <a:gd name="connsiteX6" fmla="*/ 8856355 w 8856355"/>
              <a:gd name="connsiteY6" fmla="*/ 811757 h 3350758"/>
              <a:gd name="connsiteX7" fmla="*/ 8603284 w 8856355"/>
              <a:gd name="connsiteY7" fmla="*/ 0 h 3350758"/>
              <a:gd name="connsiteX8" fmla="*/ 4442110 w 8856355"/>
              <a:gd name="connsiteY8" fmla="*/ 3955 h 3350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856355" h="3350758">
                <a:moveTo>
                  <a:pt x="4442107" y="3955"/>
                </a:moveTo>
                <a:lnTo>
                  <a:pt x="4373046" y="51905"/>
                </a:lnTo>
                <a:lnTo>
                  <a:pt x="0" y="3099551"/>
                </a:lnTo>
                <a:lnTo>
                  <a:pt x="78316" y="3350758"/>
                </a:lnTo>
                <a:lnTo>
                  <a:pt x="5251808" y="3344150"/>
                </a:lnTo>
                <a:lnTo>
                  <a:pt x="5320870" y="3296199"/>
                </a:lnTo>
                <a:lnTo>
                  <a:pt x="8856355" y="811757"/>
                </a:lnTo>
                <a:lnTo>
                  <a:pt x="8603284" y="0"/>
                </a:lnTo>
                <a:lnTo>
                  <a:pt x="4442110" y="3955"/>
                </a:lnTo>
                <a:close/>
              </a:path>
            </a:pathLst>
          </a:custGeom>
          <a:solidFill>
            <a:srgbClr val="0095EB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20561086" flipH="1">
            <a:off x="48612" y="214049"/>
            <a:ext cx="8871354" cy="3341570"/>
          </a:xfrm>
          <a:custGeom>
            <a:avLst/>
            <a:gdLst>
              <a:gd name="connsiteX0" fmla="*/ 4451650 w 8871354"/>
              <a:gd name="connsiteY0" fmla="*/ 1375 h 3341570"/>
              <a:gd name="connsiteX1" fmla="*/ 4382589 w 8871354"/>
              <a:gd name="connsiteY1" fmla="*/ 49325 h 3341570"/>
              <a:gd name="connsiteX2" fmla="*/ 0 w 8871354"/>
              <a:gd name="connsiteY2" fmla="*/ 3098911 h 3341570"/>
              <a:gd name="connsiteX3" fmla="*/ 68485 w 8871354"/>
              <a:gd name="connsiteY3" fmla="*/ 3318587 h 3341570"/>
              <a:gd name="connsiteX4" fmla="*/ 5261350 w 8871354"/>
              <a:gd name="connsiteY4" fmla="*/ 3341570 h 3341570"/>
              <a:gd name="connsiteX5" fmla="*/ 5330412 w 8871354"/>
              <a:gd name="connsiteY5" fmla="*/ 3293618 h 3341570"/>
              <a:gd name="connsiteX6" fmla="*/ 8871354 w 8871354"/>
              <a:gd name="connsiteY6" fmla="*/ 832059 h 3341570"/>
              <a:gd name="connsiteX7" fmla="*/ 8611954 w 8871354"/>
              <a:gd name="connsiteY7" fmla="*/ 0 h 3341570"/>
              <a:gd name="connsiteX8" fmla="*/ 4451651 w 8871354"/>
              <a:gd name="connsiteY8" fmla="*/ 1375 h 3341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871354" h="3341570">
                <a:moveTo>
                  <a:pt x="4451650" y="1375"/>
                </a:moveTo>
                <a:lnTo>
                  <a:pt x="4382589" y="49325"/>
                </a:lnTo>
                <a:lnTo>
                  <a:pt x="0" y="3098911"/>
                </a:lnTo>
                <a:lnTo>
                  <a:pt x="68485" y="3318587"/>
                </a:lnTo>
                <a:lnTo>
                  <a:pt x="5261350" y="3341570"/>
                </a:lnTo>
                <a:lnTo>
                  <a:pt x="5330412" y="3293618"/>
                </a:lnTo>
                <a:lnTo>
                  <a:pt x="8871354" y="832059"/>
                </a:lnTo>
                <a:lnTo>
                  <a:pt x="8611954" y="0"/>
                </a:lnTo>
                <a:lnTo>
                  <a:pt x="4451651" y="1375"/>
                </a:lnTo>
                <a:close/>
              </a:path>
            </a:pathLst>
          </a:custGeom>
          <a:solidFill>
            <a:srgbClr val="004C93"/>
          </a:solidFill>
          <a:ln>
            <a:noFill/>
          </a:ln>
          <a:effectLst>
            <a:outerShdw blurRad="177800" dist="254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rot="20561086" flipH="1">
            <a:off x="64689" y="292739"/>
            <a:ext cx="8829421" cy="3184600"/>
          </a:xfrm>
          <a:custGeom>
            <a:avLst/>
            <a:gdLst>
              <a:gd name="connsiteX0" fmla="*/ 4470592 w 8829421"/>
              <a:gd name="connsiteY0" fmla="*/ 0 h 3184600"/>
              <a:gd name="connsiteX1" fmla="*/ 4404748 w 8829421"/>
              <a:gd name="connsiteY1" fmla="*/ 45716 h 3184600"/>
              <a:gd name="connsiteX2" fmla="*/ 0 w 8829421"/>
              <a:gd name="connsiteY2" fmla="*/ 3104110 h 3184600"/>
              <a:gd name="connsiteX3" fmla="*/ 25094 w 8829421"/>
              <a:gd name="connsiteY3" fmla="*/ 3184600 h 3184600"/>
              <a:gd name="connsiteX4" fmla="*/ 5242574 w 8829421"/>
              <a:gd name="connsiteY4" fmla="*/ 3184600 h 3184600"/>
              <a:gd name="connsiteX5" fmla="*/ 5308419 w 8829421"/>
              <a:gd name="connsiteY5" fmla="*/ 3138882 h 3184600"/>
              <a:gd name="connsiteX6" fmla="*/ 8805807 w 8829421"/>
              <a:gd name="connsiteY6" fmla="*/ 710508 h 3184600"/>
              <a:gd name="connsiteX7" fmla="*/ 8829421 w 8829421"/>
              <a:gd name="connsiteY7" fmla="*/ 702749 h 3184600"/>
              <a:gd name="connsiteX8" fmla="*/ 8611313 w 8829421"/>
              <a:gd name="connsiteY8" fmla="*/ 3140 h 3184600"/>
              <a:gd name="connsiteX9" fmla="*/ 8599389 w 8829421"/>
              <a:gd name="connsiteY9" fmla="*/ 2313 h 3184600"/>
              <a:gd name="connsiteX10" fmla="*/ 4470594 w 8829421"/>
              <a:gd name="connsiteY10" fmla="*/ 0 h 318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829421" h="3184600">
                <a:moveTo>
                  <a:pt x="4470592" y="0"/>
                </a:moveTo>
                <a:lnTo>
                  <a:pt x="4404748" y="45716"/>
                </a:lnTo>
                <a:lnTo>
                  <a:pt x="0" y="3104110"/>
                </a:lnTo>
                <a:lnTo>
                  <a:pt x="25094" y="3184600"/>
                </a:lnTo>
                <a:lnTo>
                  <a:pt x="5242574" y="3184600"/>
                </a:lnTo>
                <a:lnTo>
                  <a:pt x="5308419" y="3138882"/>
                </a:lnTo>
                <a:lnTo>
                  <a:pt x="8805807" y="710508"/>
                </a:lnTo>
                <a:lnTo>
                  <a:pt x="8829421" y="702749"/>
                </a:lnTo>
                <a:lnTo>
                  <a:pt x="8611313" y="3140"/>
                </a:lnTo>
                <a:lnTo>
                  <a:pt x="8599389" y="2313"/>
                </a:lnTo>
                <a:lnTo>
                  <a:pt x="4470594" y="0"/>
                </a:lnTo>
                <a:close/>
              </a:path>
            </a:pathLst>
          </a:custGeom>
          <a:gradFill>
            <a:gsLst>
              <a:gs pos="21000">
                <a:srgbClr val="0068BC"/>
              </a:gs>
              <a:gs pos="68000">
                <a:srgbClr val="00488E"/>
              </a:gs>
            </a:gsLst>
            <a:lin ang="4800000" scaled="0"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1" name="任意多边形 50" hidden="1"/>
          <p:cNvSpPr/>
          <p:nvPr/>
        </p:nvSpPr>
        <p:spPr>
          <a:xfrm rot="20561086" flipH="1">
            <a:off x="677603" y="4863139"/>
            <a:ext cx="4624525" cy="154637"/>
          </a:xfrm>
          <a:custGeom>
            <a:avLst/>
            <a:gdLst>
              <a:gd name="connsiteX0" fmla="*/ 5397739 w 9835504"/>
              <a:gd name="connsiteY0" fmla="*/ 0 h 3692208"/>
              <a:gd name="connsiteX1" fmla="*/ 5397738 w 9835504"/>
              <a:gd name="connsiteY1" fmla="*/ 0 h 3692208"/>
              <a:gd name="connsiteX2" fmla="*/ 5397740 w 9835504"/>
              <a:gd name="connsiteY2" fmla="*/ 0 h 3692208"/>
              <a:gd name="connsiteX3" fmla="*/ 2818724 w 9835504"/>
              <a:gd name="connsiteY3" fmla="*/ 1790714 h 3692208"/>
              <a:gd name="connsiteX4" fmla="*/ 2818722 w 9835504"/>
              <a:gd name="connsiteY4" fmla="*/ 1790714 h 3692208"/>
              <a:gd name="connsiteX5" fmla="*/ 2818724 w 9835504"/>
              <a:gd name="connsiteY5" fmla="*/ 1790714 h 3692208"/>
              <a:gd name="connsiteX6" fmla="*/ 2752879 w 9835504"/>
              <a:gd name="connsiteY6" fmla="*/ 1836432 h 3692208"/>
              <a:gd name="connsiteX7" fmla="*/ 1871409 w 9835504"/>
              <a:gd name="connsiteY7" fmla="*/ 2448472 h 3692208"/>
              <a:gd name="connsiteX8" fmla="*/ 1857146 w 9835504"/>
              <a:gd name="connsiteY8" fmla="*/ 2402720 h 3692208"/>
              <a:gd name="connsiteX9" fmla="*/ 1857145 w 9835504"/>
              <a:gd name="connsiteY9" fmla="*/ 2402720 h 3692208"/>
              <a:gd name="connsiteX10" fmla="*/ 0 w 9835504"/>
              <a:gd name="connsiteY10" fmla="*/ 3692208 h 3692208"/>
              <a:gd name="connsiteX11" fmla="*/ 80160 w 9835504"/>
              <a:gd name="connsiteY11" fmla="*/ 3692208 h 3692208"/>
              <a:gd name="connsiteX12" fmla="*/ 1871410 w 9835504"/>
              <a:gd name="connsiteY12" fmla="*/ 2448472 h 3692208"/>
              <a:gd name="connsiteX13" fmla="*/ 80162 w 9835504"/>
              <a:gd name="connsiteY13" fmla="*/ 3692208 h 3692208"/>
              <a:gd name="connsiteX14" fmla="*/ 2259153 w 9835504"/>
              <a:gd name="connsiteY14" fmla="*/ 3692208 h 3692208"/>
              <a:gd name="connsiteX15" fmla="*/ 2259154 w 9835504"/>
              <a:gd name="connsiteY15" fmla="*/ 3692208 h 3692208"/>
              <a:gd name="connsiteX16" fmla="*/ 4517926 w 9835504"/>
              <a:gd name="connsiteY16" fmla="*/ 3692208 h 3692208"/>
              <a:gd name="connsiteX17" fmla="*/ 4517927 w 9835504"/>
              <a:gd name="connsiteY17" fmla="*/ 3692208 h 3692208"/>
              <a:gd name="connsiteX18" fmla="*/ 4517926 w 9835504"/>
              <a:gd name="connsiteY18" fmla="*/ 3692208 h 3692208"/>
              <a:gd name="connsiteX19" fmla="*/ 4598087 w 9835504"/>
              <a:gd name="connsiteY19" fmla="*/ 3692208 h 3692208"/>
              <a:gd name="connsiteX20" fmla="*/ 4598085 w 9835504"/>
              <a:gd name="connsiteY20" fmla="*/ 3692208 h 3692208"/>
              <a:gd name="connsiteX21" fmla="*/ 4598087 w 9835504"/>
              <a:gd name="connsiteY21" fmla="*/ 3692208 h 3692208"/>
              <a:gd name="connsiteX22" fmla="*/ 7270807 w 9835504"/>
              <a:gd name="connsiteY22" fmla="*/ 1836434 h 3692208"/>
              <a:gd name="connsiteX23" fmla="*/ 7190646 w 9835504"/>
              <a:gd name="connsiteY23" fmla="*/ 1836432 h 3692208"/>
              <a:gd name="connsiteX24" fmla="*/ 7190647 w 9835504"/>
              <a:gd name="connsiteY24" fmla="*/ 1836432 h 3692208"/>
              <a:gd name="connsiteX25" fmla="*/ 7190646 w 9835504"/>
              <a:gd name="connsiteY25" fmla="*/ 1836432 h 3692208"/>
              <a:gd name="connsiteX26" fmla="*/ 7256491 w 9835504"/>
              <a:gd name="connsiteY26" fmla="*/ 1790714 h 3692208"/>
              <a:gd name="connsiteX27" fmla="*/ 9835504 w 9835504"/>
              <a:gd name="connsiteY27" fmla="*/ 0 h 3692208"/>
              <a:gd name="connsiteX28" fmla="*/ 5397741 w 9835504"/>
              <a:gd name="connsiteY28" fmla="*/ 0 h 3692208"/>
              <a:gd name="connsiteX29" fmla="*/ 5397741 w 9835504"/>
              <a:gd name="connsiteY29" fmla="*/ 0 h 3692208"/>
              <a:gd name="connsiteX30" fmla="*/ 5397739 w 9835504"/>
              <a:gd name="connsiteY30" fmla="*/ 0 h 3692208"/>
              <a:gd name="connsiteX0" fmla="*/ 5397739 w 9835504"/>
              <a:gd name="connsiteY0" fmla="*/ 0 h 3692208"/>
              <a:gd name="connsiteX1" fmla="*/ 5397738 w 9835504"/>
              <a:gd name="connsiteY1" fmla="*/ 0 h 3692208"/>
              <a:gd name="connsiteX2" fmla="*/ 5397740 w 9835504"/>
              <a:gd name="connsiteY2" fmla="*/ 0 h 3692208"/>
              <a:gd name="connsiteX3" fmla="*/ 2818724 w 9835504"/>
              <a:gd name="connsiteY3" fmla="*/ 1790714 h 3692208"/>
              <a:gd name="connsiteX4" fmla="*/ 2818722 w 9835504"/>
              <a:gd name="connsiteY4" fmla="*/ 1790714 h 3692208"/>
              <a:gd name="connsiteX5" fmla="*/ 2818724 w 9835504"/>
              <a:gd name="connsiteY5" fmla="*/ 1790714 h 3692208"/>
              <a:gd name="connsiteX6" fmla="*/ 2752879 w 9835504"/>
              <a:gd name="connsiteY6" fmla="*/ 1836432 h 3692208"/>
              <a:gd name="connsiteX7" fmla="*/ 1871409 w 9835504"/>
              <a:gd name="connsiteY7" fmla="*/ 2448472 h 3692208"/>
              <a:gd name="connsiteX8" fmla="*/ 1857146 w 9835504"/>
              <a:gd name="connsiteY8" fmla="*/ 2402720 h 3692208"/>
              <a:gd name="connsiteX9" fmla="*/ 1857145 w 9835504"/>
              <a:gd name="connsiteY9" fmla="*/ 2402720 h 3692208"/>
              <a:gd name="connsiteX10" fmla="*/ 0 w 9835504"/>
              <a:gd name="connsiteY10" fmla="*/ 3692208 h 3692208"/>
              <a:gd name="connsiteX11" fmla="*/ 80160 w 9835504"/>
              <a:gd name="connsiteY11" fmla="*/ 3692208 h 3692208"/>
              <a:gd name="connsiteX12" fmla="*/ 80162 w 9835504"/>
              <a:gd name="connsiteY12" fmla="*/ 3692208 h 3692208"/>
              <a:gd name="connsiteX13" fmla="*/ 2259153 w 9835504"/>
              <a:gd name="connsiteY13" fmla="*/ 3692208 h 3692208"/>
              <a:gd name="connsiteX14" fmla="*/ 2259154 w 9835504"/>
              <a:gd name="connsiteY14" fmla="*/ 3692208 h 3692208"/>
              <a:gd name="connsiteX15" fmla="*/ 4517926 w 9835504"/>
              <a:gd name="connsiteY15" fmla="*/ 3692208 h 3692208"/>
              <a:gd name="connsiteX16" fmla="*/ 4517927 w 9835504"/>
              <a:gd name="connsiteY16" fmla="*/ 3692208 h 3692208"/>
              <a:gd name="connsiteX17" fmla="*/ 4517926 w 9835504"/>
              <a:gd name="connsiteY17" fmla="*/ 3692208 h 3692208"/>
              <a:gd name="connsiteX18" fmla="*/ 4598087 w 9835504"/>
              <a:gd name="connsiteY18" fmla="*/ 3692208 h 3692208"/>
              <a:gd name="connsiteX19" fmla="*/ 4598085 w 9835504"/>
              <a:gd name="connsiteY19" fmla="*/ 3692208 h 3692208"/>
              <a:gd name="connsiteX20" fmla="*/ 4598087 w 9835504"/>
              <a:gd name="connsiteY20" fmla="*/ 3692208 h 3692208"/>
              <a:gd name="connsiteX21" fmla="*/ 7270807 w 9835504"/>
              <a:gd name="connsiteY21" fmla="*/ 1836434 h 3692208"/>
              <a:gd name="connsiteX22" fmla="*/ 7190646 w 9835504"/>
              <a:gd name="connsiteY22" fmla="*/ 1836432 h 3692208"/>
              <a:gd name="connsiteX23" fmla="*/ 7190647 w 9835504"/>
              <a:gd name="connsiteY23" fmla="*/ 1836432 h 3692208"/>
              <a:gd name="connsiteX24" fmla="*/ 7190646 w 9835504"/>
              <a:gd name="connsiteY24" fmla="*/ 1836432 h 3692208"/>
              <a:gd name="connsiteX25" fmla="*/ 7256491 w 9835504"/>
              <a:gd name="connsiteY25" fmla="*/ 1790714 h 3692208"/>
              <a:gd name="connsiteX26" fmla="*/ 9835504 w 9835504"/>
              <a:gd name="connsiteY26" fmla="*/ 0 h 3692208"/>
              <a:gd name="connsiteX27" fmla="*/ 5397741 w 9835504"/>
              <a:gd name="connsiteY27" fmla="*/ 0 h 3692208"/>
              <a:gd name="connsiteX28" fmla="*/ 5397741 w 9835504"/>
              <a:gd name="connsiteY28" fmla="*/ 0 h 3692208"/>
              <a:gd name="connsiteX29" fmla="*/ 5397739 w 9835504"/>
              <a:gd name="connsiteY29" fmla="*/ 0 h 3692208"/>
              <a:gd name="connsiteX0" fmla="*/ 5397739 w 9835504"/>
              <a:gd name="connsiteY0" fmla="*/ 0 h 3692208"/>
              <a:gd name="connsiteX1" fmla="*/ 5397738 w 9835504"/>
              <a:gd name="connsiteY1" fmla="*/ 0 h 3692208"/>
              <a:gd name="connsiteX2" fmla="*/ 5397740 w 9835504"/>
              <a:gd name="connsiteY2" fmla="*/ 0 h 3692208"/>
              <a:gd name="connsiteX3" fmla="*/ 2818724 w 9835504"/>
              <a:gd name="connsiteY3" fmla="*/ 1790714 h 3692208"/>
              <a:gd name="connsiteX4" fmla="*/ 2818722 w 9835504"/>
              <a:gd name="connsiteY4" fmla="*/ 1790714 h 3692208"/>
              <a:gd name="connsiteX5" fmla="*/ 2818724 w 9835504"/>
              <a:gd name="connsiteY5" fmla="*/ 1790714 h 3692208"/>
              <a:gd name="connsiteX6" fmla="*/ 2752879 w 9835504"/>
              <a:gd name="connsiteY6" fmla="*/ 1836432 h 3692208"/>
              <a:gd name="connsiteX7" fmla="*/ 1871409 w 9835504"/>
              <a:gd name="connsiteY7" fmla="*/ 2448472 h 3692208"/>
              <a:gd name="connsiteX8" fmla="*/ 1857146 w 9835504"/>
              <a:gd name="connsiteY8" fmla="*/ 2402720 h 3692208"/>
              <a:gd name="connsiteX9" fmla="*/ 1857145 w 9835504"/>
              <a:gd name="connsiteY9" fmla="*/ 2402720 h 3692208"/>
              <a:gd name="connsiteX10" fmla="*/ 0 w 9835504"/>
              <a:gd name="connsiteY10" fmla="*/ 3692208 h 3692208"/>
              <a:gd name="connsiteX11" fmla="*/ 80160 w 9835504"/>
              <a:gd name="connsiteY11" fmla="*/ 3692208 h 3692208"/>
              <a:gd name="connsiteX12" fmla="*/ 2259153 w 9835504"/>
              <a:gd name="connsiteY12" fmla="*/ 3692208 h 3692208"/>
              <a:gd name="connsiteX13" fmla="*/ 2259154 w 9835504"/>
              <a:gd name="connsiteY13" fmla="*/ 3692208 h 3692208"/>
              <a:gd name="connsiteX14" fmla="*/ 4517926 w 9835504"/>
              <a:gd name="connsiteY14" fmla="*/ 3692208 h 3692208"/>
              <a:gd name="connsiteX15" fmla="*/ 4517927 w 9835504"/>
              <a:gd name="connsiteY15" fmla="*/ 3692208 h 3692208"/>
              <a:gd name="connsiteX16" fmla="*/ 4517926 w 9835504"/>
              <a:gd name="connsiteY16" fmla="*/ 3692208 h 3692208"/>
              <a:gd name="connsiteX17" fmla="*/ 4598087 w 9835504"/>
              <a:gd name="connsiteY17" fmla="*/ 3692208 h 3692208"/>
              <a:gd name="connsiteX18" fmla="*/ 4598085 w 9835504"/>
              <a:gd name="connsiteY18" fmla="*/ 3692208 h 3692208"/>
              <a:gd name="connsiteX19" fmla="*/ 4598087 w 9835504"/>
              <a:gd name="connsiteY19" fmla="*/ 3692208 h 3692208"/>
              <a:gd name="connsiteX20" fmla="*/ 7270807 w 9835504"/>
              <a:gd name="connsiteY20" fmla="*/ 1836434 h 3692208"/>
              <a:gd name="connsiteX21" fmla="*/ 7190646 w 9835504"/>
              <a:gd name="connsiteY21" fmla="*/ 1836432 h 3692208"/>
              <a:gd name="connsiteX22" fmla="*/ 7190647 w 9835504"/>
              <a:gd name="connsiteY22" fmla="*/ 1836432 h 3692208"/>
              <a:gd name="connsiteX23" fmla="*/ 7190646 w 9835504"/>
              <a:gd name="connsiteY23" fmla="*/ 1836432 h 3692208"/>
              <a:gd name="connsiteX24" fmla="*/ 7256491 w 9835504"/>
              <a:gd name="connsiteY24" fmla="*/ 1790714 h 3692208"/>
              <a:gd name="connsiteX25" fmla="*/ 9835504 w 9835504"/>
              <a:gd name="connsiteY25" fmla="*/ 0 h 3692208"/>
              <a:gd name="connsiteX26" fmla="*/ 5397741 w 9835504"/>
              <a:gd name="connsiteY26" fmla="*/ 0 h 3692208"/>
              <a:gd name="connsiteX27" fmla="*/ 5397741 w 9835504"/>
              <a:gd name="connsiteY27" fmla="*/ 0 h 3692208"/>
              <a:gd name="connsiteX28" fmla="*/ 5397739 w 9835504"/>
              <a:gd name="connsiteY28" fmla="*/ 0 h 3692208"/>
              <a:gd name="connsiteX0" fmla="*/ 5397739 w 9835504"/>
              <a:gd name="connsiteY0" fmla="*/ 0 h 3692208"/>
              <a:gd name="connsiteX1" fmla="*/ 5397738 w 9835504"/>
              <a:gd name="connsiteY1" fmla="*/ 0 h 3692208"/>
              <a:gd name="connsiteX2" fmla="*/ 5397740 w 9835504"/>
              <a:gd name="connsiteY2" fmla="*/ 0 h 3692208"/>
              <a:gd name="connsiteX3" fmla="*/ 2818724 w 9835504"/>
              <a:gd name="connsiteY3" fmla="*/ 1790714 h 3692208"/>
              <a:gd name="connsiteX4" fmla="*/ 2818722 w 9835504"/>
              <a:gd name="connsiteY4" fmla="*/ 1790714 h 3692208"/>
              <a:gd name="connsiteX5" fmla="*/ 2818724 w 9835504"/>
              <a:gd name="connsiteY5" fmla="*/ 1790714 h 3692208"/>
              <a:gd name="connsiteX6" fmla="*/ 2752879 w 9835504"/>
              <a:gd name="connsiteY6" fmla="*/ 1836432 h 3692208"/>
              <a:gd name="connsiteX7" fmla="*/ 1871409 w 9835504"/>
              <a:gd name="connsiteY7" fmla="*/ 2448472 h 3692208"/>
              <a:gd name="connsiteX8" fmla="*/ 1857146 w 9835504"/>
              <a:gd name="connsiteY8" fmla="*/ 2402720 h 3692208"/>
              <a:gd name="connsiteX9" fmla="*/ 1857145 w 9835504"/>
              <a:gd name="connsiteY9" fmla="*/ 2402720 h 3692208"/>
              <a:gd name="connsiteX10" fmla="*/ 0 w 9835504"/>
              <a:gd name="connsiteY10" fmla="*/ 3692208 h 3692208"/>
              <a:gd name="connsiteX11" fmla="*/ 2259153 w 9835504"/>
              <a:gd name="connsiteY11" fmla="*/ 3692208 h 3692208"/>
              <a:gd name="connsiteX12" fmla="*/ 2259154 w 9835504"/>
              <a:gd name="connsiteY12" fmla="*/ 3692208 h 3692208"/>
              <a:gd name="connsiteX13" fmla="*/ 4517926 w 9835504"/>
              <a:gd name="connsiteY13" fmla="*/ 3692208 h 3692208"/>
              <a:gd name="connsiteX14" fmla="*/ 4517927 w 9835504"/>
              <a:gd name="connsiteY14" fmla="*/ 3692208 h 3692208"/>
              <a:gd name="connsiteX15" fmla="*/ 4517926 w 9835504"/>
              <a:gd name="connsiteY15" fmla="*/ 3692208 h 3692208"/>
              <a:gd name="connsiteX16" fmla="*/ 4598087 w 9835504"/>
              <a:gd name="connsiteY16" fmla="*/ 3692208 h 3692208"/>
              <a:gd name="connsiteX17" fmla="*/ 4598085 w 9835504"/>
              <a:gd name="connsiteY17" fmla="*/ 3692208 h 3692208"/>
              <a:gd name="connsiteX18" fmla="*/ 4598087 w 9835504"/>
              <a:gd name="connsiteY18" fmla="*/ 3692208 h 3692208"/>
              <a:gd name="connsiteX19" fmla="*/ 7270807 w 9835504"/>
              <a:gd name="connsiteY19" fmla="*/ 1836434 h 3692208"/>
              <a:gd name="connsiteX20" fmla="*/ 7190646 w 9835504"/>
              <a:gd name="connsiteY20" fmla="*/ 1836432 h 3692208"/>
              <a:gd name="connsiteX21" fmla="*/ 7190647 w 9835504"/>
              <a:gd name="connsiteY21" fmla="*/ 1836432 h 3692208"/>
              <a:gd name="connsiteX22" fmla="*/ 7190646 w 9835504"/>
              <a:gd name="connsiteY22" fmla="*/ 1836432 h 3692208"/>
              <a:gd name="connsiteX23" fmla="*/ 7256491 w 9835504"/>
              <a:gd name="connsiteY23" fmla="*/ 1790714 h 3692208"/>
              <a:gd name="connsiteX24" fmla="*/ 9835504 w 9835504"/>
              <a:gd name="connsiteY24" fmla="*/ 0 h 3692208"/>
              <a:gd name="connsiteX25" fmla="*/ 5397741 w 9835504"/>
              <a:gd name="connsiteY25" fmla="*/ 0 h 3692208"/>
              <a:gd name="connsiteX26" fmla="*/ 5397741 w 9835504"/>
              <a:gd name="connsiteY26" fmla="*/ 0 h 3692208"/>
              <a:gd name="connsiteX27" fmla="*/ 5397739 w 9835504"/>
              <a:gd name="connsiteY27" fmla="*/ 0 h 3692208"/>
              <a:gd name="connsiteX0" fmla="*/ 3540594 w 7978359"/>
              <a:gd name="connsiteY0" fmla="*/ 0 h 3692208"/>
              <a:gd name="connsiteX1" fmla="*/ 3540593 w 7978359"/>
              <a:gd name="connsiteY1" fmla="*/ 0 h 3692208"/>
              <a:gd name="connsiteX2" fmla="*/ 3540595 w 7978359"/>
              <a:gd name="connsiteY2" fmla="*/ 0 h 3692208"/>
              <a:gd name="connsiteX3" fmla="*/ 961579 w 7978359"/>
              <a:gd name="connsiteY3" fmla="*/ 1790714 h 3692208"/>
              <a:gd name="connsiteX4" fmla="*/ 961577 w 7978359"/>
              <a:gd name="connsiteY4" fmla="*/ 1790714 h 3692208"/>
              <a:gd name="connsiteX5" fmla="*/ 961579 w 7978359"/>
              <a:gd name="connsiteY5" fmla="*/ 1790714 h 3692208"/>
              <a:gd name="connsiteX6" fmla="*/ 895734 w 7978359"/>
              <a:gd name="connsiteY6" fmla="*/ 1836432 h 3692208"/>
              <a:gd name="connsiteX7" fmla="*/ 14264 w 7978359"/>
              <a:gd name="connsiteY7" fmla="*/ 2448472 h 3692208"/>
              <a:gd name="connsiteX8" fmla="*/ 1 w 7978359"/>
              <a:gd name="connsiteY8" fmla="*/ 2402720 h 3692208"/>
              <a:gd name="connsiteX9" fmla="*/ 0 w 7978359"/>
              <a:gd name="connsiteY9" fmla="*/ 2402720 h 3692208"/>
              <a:gd name="connsiteX10" fmla="*/ 402008 w 7978359"/>
              <a:gd name="connsiteY10" fmla="*/ 3692208 h 3692208"/>
              <a:gd name="connsiteX11" fmla="*/ 402009 w 7978359"/>
              <a:gd name="connsiteY11" fmla="*/ 3692208 h 3692208"/>
              <a:gd name="connsiteX12" fmla="*/ 2660781 w 7978359"/>
              <a:gd name="connsiteY12" fmla="*/ 3692208 h 3692208"/>
              <a:gd name="connsiteX13" fmla="*/ 2660782 w 7978359"/>
              <a:gd name="connsiteY13" fmla="*/ 3692208 h 3692208"/>
              <a:gd name="connsiteX14" fmla="*/ 2660781 w 7978359"/>
              <a:gd name="connsiteY14" fmla="*/ 3692208 h 3692208"/>
              <a:gd name="connsiteX15" fmla="*/ 2740942 w 7978359"/>
              <a:gd name="connsiteY15" fmla="*/ 3692208 h 3692208"/>
              <a:gd name="connsiteX16" fmla="*/ 2740940 w 7978359"/>
              <a:gd name="connsiteY16" fmla="*/ 3692208 h 3692208"/>
              <a:gd name="connsiteX17" fmla="*/ 2740942 w 7978359"/>
              <a:gd name="connsiteY17" fmla="*/ 3692208 h 3692208"/>
              <a:gd name="connsiteX18" fmla="*/ 5413662 w 7978359"/>
              <a:gd name="connsiteY18" fmla="*/ 1836434 h 3692208"/>
              <a:gd name="connsiteX19" fmla="*/ 5333501 w 7978359"/>
              <a:gd name="connsiteY19" fmla="*/ 1836432 h 3692208"/>
              <a:gd name="connsiteX20" fmla="*/ 5333502 w 7978359"/>
              <a:gd name="connsiteY20" fmla="*/ 1836432 h 3692208"/>
              <a:gd name="connsiteX21" fmla="*/ 5333501 w 7978359"/>
              <a:gd name="connsiteY21" fmla="*/ 1836432 h 3692208"/>
              <a:gd name="connsiteX22" fmla="*/ 5399346 w 7978359"/>
              <a:gd name="connsiteY22" fmla="*/ 1790714 h 3692208"/>
              <a:gd name="connsiteX23" fmla="*/ 7978359 w 7978359"/>
              <a:gd name="connsiteY23" fmla="*/ 0 h 3692208"/>
              <a:gd name="connsiteX24" fmla="*/ 3540596 w 7978359"/>
              <a:gd name="connsiteY24" fmla="*/ 0 h 3692208"/>
              <a:gd name="connsiteX25" fmla="*/ 3540596 w 7978359"/>
              <a:gd name="connsiteY25" fmla="*/ 0 h 3692208"/>
              <a:gd name="connsiteX26" fmla="*/ 3540594 w 7978359"/>
              <a:gd name="connsiteY26" fmla="*/ 0 h 3692208"/>
              <a:gd name="connsiteX0" fmla="*/ 3540593 w 7978358"/>
              <a:gd name="connsiteY0" fmla="*/ 0 h 3692208"/>
              <a:gd name="connsiteX1" fmla="*/ 3540592 w 7978358"/>
              <a:gd name="connsiteY1" fmla="*/ 0 h 3692208"/>
              <a:gd name="connsiteX2" fmla="*/ 3540594 w 7978358"/>
              <a:gd name="connsiteY2" fmla="*/ 0 h 3692208"/>
              <a:gd name="connsiteX3" fmla="*/ 961578 w 7978358"/>
              <a:gd name="connsiteY3" fmla="*/ 1790714 h 3692208"/>
              <a:gd name="connsiteX4" fmla="*/ 961576 w 7978358"/>
              <a:gd name="connsiteY4" fmla="*/ 1790714 h 3692208"/>
              <a:gd name="connsiteX5" fmla="*/ 961578 w 7978358"/>
              <a:gd name="connsiteY5" fmla="*/ 1790714 h 3692208"/>
              <a:gd name="connsiteX6" fmla="*/ 895733 w 7978358"/>
              <a:gd name="connsiteY6" fmla="*/ 1836432 h 3692208"/>
              <a:gd name="connsiteX7" fmla="*/ 14263 w 7978358"/>
              <a:gd name="connsiteY7" fmla="*/ 2448472 h 3692208"/>
              <a:gd name="connsiteX8" fmla="*/ 0 w 7978358"/>
              <a:gd name="connsiteY8" fmla="*/ 2402720 h 3692208"/>
              <a:gd name="connsiteX9" fmla="*/ 402007 w 7978358"/>
              <a:gd name="connsiteY9" fmla="*/ 3692208 h 3692208"/>
              <a:gd name="connsiteX10" fmla="*/ 402008 w 7978358"/>
              <a:gd name="connsiteY10" fmla="*/ 3692208 h 3692208"/>
              <a:gd name="connsiteX11" fmla="*/ 2660780 w 7978358"/>
              <a:gd name="connsiteY11" fmla="*/ 3692208 h 3692208"/>
              <a:gd name="connsiteX12" fmla="*/ 2660781 w 7978358"/>
              <a:gd name="connsiteY12" fmla="*/ 3692208 h 3692208"/>
              <a:gd name="connsiteX13" fmla="*/ 2660780 w 7978358"/>
              <a:gd name="connsiteY13" fmla="*/ 3692208 h 3692208"/>
              <a:gd name="connsiteX14" fmla="*/ 2740941 w 7978358"/>
              <a:gd name="connsiteY14" fmla="*/ 3692208 h 3692208"/>
              <a:gd name="connsiteX15" fmla="*/ 2740939 w 7978358"/>
              <a:gd name="connsiteY15" fmla="*/ 3692208 h 3692208"/>
              <a:gd name="connsiteX16" fmla="*/ 2740941 w 7978358"/>
              <a:gd name="connsiteY16" fmla="*/ 3692208 h 3692208"/>
              <a:gd name="connsiteX17" fmla="*/ 5413661 w 7978358"/>
              <a:gd name="connsiteY17" fmla="*/ 1836434 h 3692208"/>
              <a:gd name="connsiteX18" fmla="*/ 5333500 w 7978358"/>
              <a:gd name="connsiteY18" fmla="*/ 1836432 h 3692208"/>
              <a:gd name="connsiteX19" fmla="*/ 5333501 w 7978358"/>
              <a:gd name="connsiteY19" fmla="*/ 1836432 h 3692208"/>
              <a:gd name="connsiteX20" fmla="*/ 5333500 w 7978358"/>
              <a:gd name="connsiteY20" fmla="*/ 1836432 h 3692208"/>
              <a:gd name="connsiteX21" fmla="*/ 5399345 w 7978358"/>
              <a:gd name="connsiteY21" fmla="*/ 1790714 h 3692208"/>
              <a:gd name="connsiteX22" fmla="*/ 7978358 w 7978358"/>
              <a:gd name="connsiteY22" fmla="*/ 0 h 3692208"/>
              <a:gd name="connsiteX23" fmla="*/ 3540595 w 7978358"/>
              <a:gd name="connsiteY23" fmla="*/ 0 h 3692208"/>
              <a:gd name="connsiteX24" fmla="*/ 3540595 w 7978358"/>
              <a:gd name="connsiteY24" fmla="*/ 0 h 3692208"/>
              <a:gd name="connsiteX25" fmla="*/ 3540593 w 7978358"/>
              <a:gd name="connsiteY25" fmla="*/ 0 h 3692208"/>
              <a:gd name="connsiteX0" fmla="*/ 3540593 w 7978358"/>
              <a:gd name="connsiteY0" fmla="*/ 0 h 3692208"/>
              <a:gd name="connsiteX1" fmla="*/ 3540592 w 7978358"/>
              <a:gd name="connsiteY1" fmla="*/ 0 h 3692208"/>
              <a:gd name="connsiteX2" fmla="*/ 3540594 w 7978358"/>
              <a:gd name="connsiteY2" fmla="*/ 0 h 3692208"/>
              <a:gd name="connsiteX3" fmla="*/ 961578 w 7978358"/>
              <a:gd name="connsiteY3" fmla="*/ 1790714 h 3692208"/>
              <a:gd name="connsiteX4" fmla="*/ 961576 w 7978358"/>
              <a:gd name="connsiteY4" fmla="*/ 1790714 h 3692208"/>
              <a:gd name="connsiteX5" fmla="*/ 961578 w 7978358"/>
              <a:gd name="connsiteY5" fmla="*/ 1790714 h 3692208"/>
              <a:gd name="connsiteX6" fmla="*/ 895733 w 7978358"/>
              <a:gd name="connsiteY6" fmla="*/ 1836432 h 3692208"/>
              <a:gd name="connsiteX7" fmla="*/ 0 w 7978358"/>
              <a:gd name="connsiteY7" fmla="*/ 2402720 h 3692208"/>
              <a:gd name="connsiteX8" fmla="*/ 402007 w 7978358"/>
              <a:gd name="connsiteY8" fmla="*/ 3692208 h 3692208"/>
              <a:gd name="connsiteX9" fmla="*/ 402008 w 7978358"/>
              <a:gd name="connsiteY9" fmla="*/ 3692208 h 3692208"/>
              <a:gd name="connsiteX10" fmla="*/ 2660780 w 7978358"/>
              <a:gd name="connsiteY10" fmla="*/ 3692208 h 3692208"/>
              <a:gd name="connsiteX11" fmla="*/ 2660781 w 7978358"/>
              <a:gd name="connsiteY11" fmla="*/ 3692208 h 3692208"/>
              <a:gd name="connsiteX12" fmla="*/ 2660780 w 7978358"/>
              <a:gd name="connsiteY12" fmla="*/ 3692208 h 3692208"/>
              <a:gd name="connsiteX13" fmla="*/ 2740941 w 7978358"/>
              <a:gd name="connsiteY13" fmla="*/ 3692208 h 3692208"/>
              <a:gd name="connsiteX14" fmla="*/ 2740939 w 7978358"/>
              <a:gd name="connsiteY14" fmla="*/ 3692208 h 3692208"/>
              <a:gd name="connsiteX15" fmla="*/ 2740941 w 7978358"/>
              <a:gd name="connsiteY15" fmla="*/ 3692208 h 3692208"/>
              <a:gd name="connsiteX16" fmla="*/ 5413661 w 7978358"/>
              <a:gd name="connsiteY16" fmla="*/ 1836434 h 3692208"/>
              <a:gd name="connsiteX17" fmla="*/ 5333500 w 7978358"/>
              <a:gd name="connsiteY17" fmla="*/ 1836432 h 3692208"/>
              <a:gd name="connsiteX18" fmla="*/ 5333501 w 7978358"/>
              <a:gd name="connsiteY18" fmla="*/ 1836432 h 3692208"/>
              <a:gd name="connsiteX19" fmla="*/ 5333500 w 7978358"/>
              <a:gd name="connsiteY19" fmla="*/ 1836432 h 3692208"/>
              <a:gd name="connsiteX20" fmla="*/ 5399345 w 7978358"/>
              <a:gd name="connsiteY20" fmla="*/ 1790714 h 3692208"/>
              <a:gd name="connsiteX21" fmla="*/ 7978358 w 7978358"/>
              <a:gd name="connsiteY21" fmla="*/ 0 h 3692208"/>
              <a:gd name="connsiteX22" fmla="*/ 3540595 w 7978358"/>
              <a:gd name="connsiteY22" fmla="*/ 0 h 3692208"/>
              <a:gd name="connsiteX23" fmla="*/ 3540595 w 7978358"/>
              <a:gd name="connsiteY23" fmla="*/ 0 h 3692208"/>
              <a:gd name="connsiteX24" fmla="*/ 3540593 w 7978358"/>
              <a:gd name="connsiteY24" fmla="*/ 0 h 3692208"/>
              <a:gd name="connsiteX0" fmla="*/ 3540593 w 7978358"/>
              <a:gd name="connsiteY0" fmla="*/ 0 h 3692208"/>
              <a:gd name="connsiteX1" fmla="*/ 3540592 w 7978358"/>
              <a:gd name="connsiteY1" fmla="*/ 0 h 3692208"/>
              <a:gd name="connsiteX2" fmla="*/ 3540594 w 7978358"/>
              <a:gd name="connsiteY2" fmla="*/ 0 h 3692208"/>
              <a:gd name="connsiteX3" fmla="*/ 961578 w 7978358"/>
              <a:gd name="connsiteY3" fmla="*/ 1790714 h 3692208"/>
              <a:gd name="connsiteX4" fmla="*/ 961576 w 7978358"/>
              <a:gd name="connsiteY4" fmla="*/ 1790714 h 3692208"/>
              <a:gd name="connsiteX5" fmla="*/ 895733 w 7978358"/>
              <a:gd name="connsiteY5" fmla="*/ 1836432 h 3692208"/>
              <a:gd name="connsiteX6" fmla="*/ 0 w 7978358"/>
              <a:gd name="connsiteY6" fmla="*/ 2402720 h 3692208"/>
              <a:gd name="connsiteX7" fmla="*/ 402007 w 7978358"/>
              <a:gd name="connsiteY7" fmla="*/ 3692208 h 3692208"/>
              <a:gd name="connsiteX8" fmla="*/ 402008 w 7978358"/>
              <a:gd name="connsiteY8" fmla="*/ 3692208 h 3692208"/>
              <a:gd name="connsiteX9" fmla="*/ 2660780 w 7978358"/>
              <a:gd name="connsiteY9" fmla="*/ 3692208 h 3692208"/>
              <a:gd name="connsiteX10" fmla="*/ 2660781 w 7978358"/>
              <a:gd name="connsiteY10" fmla="*/ 3692208 h 3692208"/>
              <a:gd name="connsiteX11" fmla="*/ 2660780 w 7978358"/>
              <a:gd name="connsiteY11" fmla="*/ 3692208 h 3692208"/>
              <a:gd name="connsiteX12" fmla="*/ 2740941 w 7978358"/>
              <a:gd name="connsiteY12" fmla="*/ 3692208 h 3692208"/>
              <a:gd name="connsiteX13" fmla="*/ 2740939 w 7978358"/>
              <a:gd name="connsiteY13" fmla="*/ 3692208 h 3692208"/>
              <a:gd name="connsiteX14" fmla="*/ 2740941 w 7978358"/>
              <a:gd name="connsiteY14" fmla="*/ 3692208 h 3692208"/>
              <a:gd name="connsiteX15" fmla="*/ 5413661 w 7978358"/>
              <a:gd name="connsiteY15" fmla="*/ 1836434 h 3692208"/>
              <a:gd name="connsiteX16" fmla="*/ 5333500 w 7978358"/>
              <a:gd name="connsiteY16" fmla="*/ 1836432 h 3692208"/>
              <a:gd name="connsiteX17" fmla="*/ 5333501 w 7978358"/>
              <a:gd name="connsiteY17" fmla="*/ 1836432 h 3692208"/>
              <a:gd name="connsiteX18" fmla="*/ 5333500 w 7978358"/>
              <a:gd name="connsiteY18" fmla="*/ 1836432 h 3692208"/>
              <a:gd name="connsiteX19" fmla="*/ 5399345 w 7978358"/>
              <a:gd name="connsiteY19" fmla="*/ 1790714 h 3692208"/>
              <a:gd name="connsiteX20" fmla="*/ 7978358 w 7978358"/>
              <a:gd name="connsiteY20" fmla="*/ 0 h 3692208"/>
              <a:gd name="connsiteX21" fmla="*/ 3540595 w 7978358"/>
              <a:gd name="connsiteY21" fmla="*/ 0 h 3692208"/>
              <a:gd name="connsiteX22" fmla="*/ 3540595 w 7978358"/>
              <a:gd name="connsiteY22" fmla="*/ 0 h 3692208"/>
              <a:gd name="connsiteX23" fmla="*/ 3540593 w 7978358"/>
              <a:gd name="connsiteY23" fmla="*/ 0 h 3692208"/>
              <a:gd name="connsiteX0" fmla="*/ 3540593 w 7978358"/>
              <a:gd name="connsiteY0" fmla="*/ 0 h 3692208"/>
              <a:gd name="connsiteX1" fmla="*/ 3540592 w 7978358"/>
              <a:gd name="connsiteY1" fmla="*/ 0 h 3692208"/>
              <a:gd name="connsiteX2" fmla="*/ 3540594 w 7978358"/>
              <a:gd name="connsiteY2" fmla="*/ 0 h 3692208"/>
              <a:gd name="connsiteX3" fmla="*/ 961578 w 7978358"/>
              <a:gd name="connsiteY3" fmla="*/ 1790714 h 3692208"/>
              <a:gd name="connsiteX4" fmla="*/ 961576 w 7978358"/>
              <a:gd name="connsiteY4" fmla="*/ 1790714 h 3692208"/>
              <a:gd name="connsiteX5" fmla="*/ 0 w 7978358"/>
              <a:gd name="connsiteY5" fmla="*/ 2402720 h 3692208"/>
              <a:gd name="connsiteX6" fmla="*/ 402007 w 7978358"/>
              <a:gd name="connsiteY6" fmla="*/ 3692208 h 3692208"/>
              <a:gd name="connsiteX7" fmla="*/ 402008 w 7978358"/>
              <a:gd name="connsiteY7" fmla="*/ 3692208 h 3692208"/>
              <a:gd name="connsiteX8" fmla="*/ 2660780 w 7978358"/>
              <a:gd name="connsiteY8" fmla="*/ 3692208 h 3692208"/>
              <a:gd name="connsiteX9" fmla="*/ 2660781 w 7978358"/>
              <a:gd name="connsiteY9" fmla="*/ 3692208 h 3692208"/>
              <a:gd name="connsiteX10" fmla="*/ 2660780 w 7978358"/>
              <a:gd name="connsiteY10" fmla="*/ 3692208 h 3692208"/>
              <a:gd name="connsiteX11" fmla="*/ 2740941 w 7978358"/>
              <a:gd name="connsiteY11" fmla="*/ 3692208 h 3692208"/>
              <a:gd name="connsiteX12" fmla="*/ 2740939 w 7978358"/>
              <a:gd name="connsiteY12" fmla="*/ 3692208 h 3692208"/>
              <a:gd name="connsiteX13" fmla="*/ 2740941 w 7978358"/>
              <a:gd name="connsiteY13" fmla="*/ 3692208 h 3692208"/>
              <a:gd name="connsiteX14" fmla="*/ 5413661 w 7978358"/>
              <a:gd name="connsiteY14" fmla="*/ 1836434 h 3692208"/>
              <a:gd name="connsiteX15" fmla="*/ 5333500 w 7978358"/>
              <a:gd name="connsiteY15" fmla="*/ 1836432 h 3692208"/>
              <a:gd name="connsiteX16" fmla="*/ 5333501 w 7978358"/>
              <a:gd name="connsiteY16" fmla="*/ 1836432 h 3692208"/>
              <a:gd name="connsiteX17" fmla="*/ 5333500 w 7978358"/>
              <a:gd name="connsiteY17" fmla="*/ 1836432 h 3692208"/>
              <a:gd name="connsiteX18" fmla="*/ 5399345 w 7978358"/>
              <a:gd name="connsiteY18" fmla="*/ 1790714 h 3692208"/>
              <a:gd name="connsiteX19" fmla="*/ 7978358 w 7978358"/>
              <a:gd name="connsiteY19" fmla="*/ 0 h 3692208"/>
              <a:gd name="connsiteX20" fmla="*/ 3540595 w 7978358"/>
              <a:gd name="connsiteY20" fmla="*/ 0 h 3692208"/>
              <a:gd name="connsiteX21" fmla="*/ 3540595 w 7978358"/>
              <a:gd name="connsiteY21" fmla="*/ 0 h 3692208"/>
              <a:gd name="connsiteX22" fmla="*/ 3540593 w 7978358"/>
              <a:gd name="connsiteY22" fmla="*/ 0 h 3692208"/>
              <a:gd name="connsiteX0" fmla="*/ 3540593 w 7978358"/>
              <a:gd name="connsiteY0" fmla="*/ 0 h 3692208"/>
              <a:gd name="connsiteX1" fmla="*/ 3540592 w 7978358"/>
              <a:gd name="connsiteY1" fmla="*/ 0 h 3692208"/>
              <a:gd name="connsiteX2" fmla="*/ 3540594 w 7978358"/>
              <a:gd name="connsiteY2" fmla="*/ 0 h 3692208"/>
              <a:gd name="connsiteX3" fmla="*/ 961578 w 7978358"/>
              <a:gd name="connsiteY3" fmla="*/ 1790714 h 3692208"/>
              <a:gd name="connsiteX4" fmla="*/ 0 w 7978358"/>
              <a:gd name="connsiteY4" fmla="*/ 2402720 h 3692208"/>
              <a:gd name="connsiteX5" fmla="*/ 402007 w 7978358"/>
              <a:gd name="connsiteY5" fmla="*/ 3692208 h 3692208"/>
              <a:gd name="connsiteX6" fmla="*/ 402008 w 7978358"/>
              <a:gd name="connsiteY6" fmla="*/ 3692208 h 3692208"/>
              <a:gd name="connsiteX7" fmla="*/ 2660780 w 7978358"/>
              <a:gd name="connsiteY7" fmla="*/ 3692208 h 3692208"/>
              <a:gd name="connsiteX8" fmla="*/ 2660781 w 7978358"/>
              <a:gd name="connsiteY8" fmla="*/ 3692208 h 3692208"/>
              <a:gd name="connsiteX9" fmla="*/ 2660780 w 7978358"/>
              <a:gd name="connsiteY9" fmla="*/ 3692208 h 3692208"/>
              <a:gd name="connsiteX10" fmla="*/ 2740941 w 7978358"/>
              <a:gd name="connsiteY10" fmla="*/ 3692208 h 3692208"/>
              <a:gd name="connsiteX11" fmla="*/ 2740939 w 7978358"/>
              <a:gd name="connsiteY11" fmla="*/ 3692208 h 3692208"/>
              <a:gd name="connsiteX12" fmla="*/ 2740941 w 7978358"/>
              <a:gd name="connsiteY12" fmla="*/ 3692208 h 3692208"/>
              <a:gd name="connsiteX13" fmla="*/ 5413661 w 7978358"/>
              <a:gd name="connsiteY13" fmla="*/ 1836434 h 3692208"/>
              <a:gd name="connsiteX14" fmla="*/ 5333500 w 7978358"/>
              <a:gd name="connsiteY14" fmla="*/ 1836432 h 3692208"/>
              <a:gd name="connsiteX15" fmla="*/ 5333501 w 7978358"/>
              <a:gd name="connsiteY15" fmla="*/ 1836432 h 3692208"/>
              <a:gd name="connsiteX16" fmla="*/ 5333500 w 7978358"/>
              <a:gd name="connsiteY16" fmla="*/ 1836432 h 3692208"/>
              <a:gd name="connsiteX17" fmla="*/ 5399345 w 7978358"/>
              <a:gd name="connsiteY17" fmla="*/ 1790714 h 3692208"/>
              <a:gd name="connsiteX18" fmla="*/ 7978358 w 7978358"/>
              <a:gd name="connsiteY18" fmla="*/ 0 h 3692208"/>
              <a:gd name="connsiteX19" fmla="*/ 3540595 w 7978358"/>
              <a:gd name="connsiteY19" fmla="*/ 0 h 3692208"/>
              <a:gd name="connsiteX20" fmla="*/ 3540595 w 7978358"/>
              <a:gd name="connsiteY20" fmla="*/ 0 h 3692208"/>
              <a:gd name="connsiteX21" fmla="*/ 3540593 w 7978358"/>
              <a:gd name="connsiteY21" fmla="*/ 0 h 3692208"/>
              <a:gd name="connsiteX0" fmla="*/ 3540593 w 7978358"/>
              <a:gd name="connsiteY0" fmla="*/ 0 h 3692208"/>
              <a:gd name="connsiteX1" fmla="*/ 3540592 w 7978358"/>
              <a:gd name="connsiteY1" fmla="*/ 0 h 3692208"/>
              <a:gd name="connsiteX2" fmla="*/ 3540594 w 7978358"/>
              <a:gd name="connsiteY2" fmla="*/ 0 h 3692208"/>
              <a:gd name="connsiteX3" fmla="*/ 0 w 7978358"/>
              <a:gd name="connsiteY3" fmla="*/ 2402720 h 3692208"/>
              <a:gd name="connsiteX4" fmla="*/ 402007 w 7978358"/>
              <a:gd name="connsiteY4" fmla="*/ 3692208 h 3692208"/>
              <a:gd name="connsiteX5" fmla="*/ 402008 w 7978358"/>
              <a:gd name="connsiteY5" fmla="*/ 3692208 h 3692208"/>
              <a:gd name="connsiteX6" fmla="*/ 2660780 w 7978358"/>
              <a:gd name="connsiteY6" fmla="*/ 3692208 h 3692208"/>
              <a:gd name="connsiteX7" fmla="*/ 2660781 w 7978358"/>
              <a:gd name="connsiteY7" fmla="*/ 3692208 h 3692208"/>
              <a:gd name="connsiteX8" fmla="*/ 2660780 w 7978358"/>
              <a:gd name="connsiteY8" fmla="*/ 3692208 h 3692208"/>
              <a:gd name="connsiteX9" fmla="*/ 2740941 w 7978358"/>
              <a:gd name="connsiteY9" fmla="*/ 3692208 h 3692208"/>
              <a:gd name="connsiteX10" fmla="*/ 2740939 w 7978358"/>
              <a:gd name="connsiteY10" fmla="*/ 3692208 h 3692208"/>
              <a:gd name="connsiteX11" fmla="*/ 2740941 w 7978358"/>
              <a:gd name="connsiteY11" fmla="*/ 3692208 h 3692208"/>
              <a:gd name="connsiteX12" fmla="*/ 5413661 w 7978358"/>
              <a:gd name="connsiteY12" fmla="*/ 1836434 h 3692208"/>
              <a:gd name="connsiteX13" fmla="*/ 5333500 w 7978358"/>
              <a:gd name="connsiteY13" fmla="*/ 1836432 h 3692208"/>
              <a:gd name="connsiteX14" fmla="*/ 5333501 w 7978358"/>
              <a:gd name="connsiteY14" fmla="*/ 1836432 h 3692208"/>
              <a:gd name="connsiteX15" fmla="*/ 5333500 w 7978358"/>
              <a:gd name="connsiteY15" fmla="*/ 1836432 h 3692208"/>
              <a:gd name="connsiteX16" fmla="*/ 5399345 w 7978358"/>
              <a:gd name="connsiteY16" fmla="*/ 1790714 h 3692208"/>
              <a:gd name="connsiteX17" fmla="*/ 7978358 w 7978358"/>
              <a:gd name="connsiteY17" fmla="*/ 0 h 3692208"/>
              <a:gd name="connsiteX18" fmla="*/ 3540595 w 7978358"/>
              <a:gd name="connsiteY18" fmla="*/ 0 h 3692208"/>
              <a:gd name="connsiteX19" fmla="*/ 3540595 w 7978358"/>
              <a:gd name="connsiteY19" fmla="*/ 0 h 3692208"/>
              <a:gd name="connsiteX20" fmla="*/ 3540593 w 7978358"/>
              <a:gd name="connsiteY20" fmla="*/ 0 h 3692208"/>
              <a:gd name="connsiteX0" fmla="*/ 3540593 w 7978358"/>
              <a:gd name="connsiteY0" fmla="*/ 0 h 3692208"/>
              <a:gd name="connsiteX1" fmla="*/ 3540592 w 7978358"/>
              <a:gd name="connsiteY1" fmla="*/ 0 h 3692208"/>
              <a:gd name="connsiteX2" fmla="*/ 3540594 w 7978358"/>
              <a:gd name="connsiteY2" fmla="*/ 0 h 3692208"/>
              <a:gd name="connsiteX3" fmla="*/ 0 w 7978358"/>
              <a:gd name="connsiteY3" fmla="*/ 2402720 h 3692208"/>
              <a:gd name="connsiteX4" fmla="*/ 402007 w 7978358"/>
              <a:gd name="connsiteY4" fmla="*/ 3692208 h 3692208"/>
              <a:gd name="connsiteX5" fmla="*/ 402008 w 7978358"/>
              <a:gd name="connsiteY5" fmla="*/ 3692208 h 3692208"/>
              <a:gd name="connsiteX6" fmla="*/ 2660780 w 7978358"/>
              <a:gd name="connsiteY6" fmla="*/ 3692208 h 3692208"/>
              <a:gd name="connsiteX7" fmla="*/ 2660781 w 7978358"/>
              <a:gd name="connsiteY7" fmla="*/ 3692208 h 3692208"/>
              <a:gd name="connsiteX8" fmla="*/ 2660780 w 7978358"/>
              <a:gd name="connsiteY8" fmla="*/ 3692208 h 3692208"/>
              <a:gd name="connsiteX9" fmla="*/ 2740941 w 7978358"/>
              <a:gd name="connsiteY9" fmla="*/ 3692208 h 3692208"/>
              <a:gd name="connsiteX10" fmla="*/ 2740939 w 7978358"/>
              <a:gd name="connsiteY10" fmla="*/ 3692208 h 3692208"/>
              <a:gd name="connsiteX11" fmla="*/ 2740941 w 7978358"/>
              <a:gd name="connsiteY11" fmla="*/ 3692208 h 3692208"/>
              <a:gd name="connsiteX12" fmla="*/ 3373875 w 7978358"/>
              <a:gd name="connsiteY12" fmla="*/ 3232805 h 3692208"/>
              <a:gd name="connsiteX13" fmla="*/ 5413661 w 7978358"/>
              <a:gd name="connsiteY13" fmla="*/ 1836434 h 3692208"/>
              <a:gd name="connsiteX14" fmla="*/ 5333500 w 7978358"/>
              <a:gd name="connsiteY14" fmla="*/ 1836432 h 3692208"/>
              <a:gd name="connsiteX15" fmla="*/ 5333501 w 7978358"/>
              <a:gd name="connsiteY15" fmla="*/ 1836432 h 3692208"/>
              <a:gd name="connsiteX16" fmla="*/ 5333500 w 7978358"/>
              <a:gd name="connsiteY16" fmla="*/ 1836432 h 3692208"/>
              <a:gd name="connsiteX17" fmla="*/ 5399345 w 7978358"/>
              <a:gd name="connsiteY17" fmla="*/ 1790714 h 3692208"/>
              <a:gd name="connsiteX18" fmla="*/ 7978358 w 7978358"/>
              <a:gd name="connsiteY18" fmla="*/ 0 h 3692208"/>
              <a:gd name="connsiteX19" fmla="*/ 3540595 w 7978358"/>
              <a:gd name="connsiteY19" fmla="*/ 0 h 3692208"/>
              <a:gd name="connsiteX20" fmla="*/ 3540595 w 7978358"/>
              <a:gd name="connsiteY20" fmla="*/ 0 h 3692208"/>
              <a:gd name="connsiteX21" fmla="*/ 3540593 w 7978358"/>
              <a:gd name="connsiteY21" fmla="*/ 0 h 3692208"/>
              <a:gd name="connsiteX0" fmla="*/ 3540593 w 7978358"/>
              <a:gd name="connsiteY0" fmla="*/ 0 h 3692208"/>
              <a:gd name="connsiteX1" fmla="*/ 3540592 w 7978358"/>
              <a:gd name="connsiteY1" fmla="*/ 0 h 3692208"/>
              <a:gd name="connsiteX2" fmla="*/ 3540594 w 7978358"/>
              <a:gd name="connsiteY2" fmla="*/ 0 h 3692208"/>
              <a:gd name="connsiteX3" fmla="*/ 0 w 7978358"/>
              <a:gd name="connsiteY3" fmla="*/ 2402720 h 3692208"/>
              <a:gd name="connsiteX4" fmla="*/ 402007 w 7978358"/>
              <a:gd name="connsiteY4" fmla="*/ 3692208 h 3692208"/>
              <a:gd name="connsiteX5" fmla="*/ 402008 w 7978358"/>
              <a:gd name="connsiteY5" fmla="*/ 3692208 h 3692208"/>
              <a:gd name="connsiteX6" fmla="*/ 2660780 w 7978358"/>
              <a:gd name="connsiteY6" fmla="*/ 3692208 h 3692208"/>
              <a:gd name="connsiteX7" fmla="*/ 2660781 w 7978358"/>
              <a:gd name="connsiteY7" fmla="*/ 3692208 h 3692208"/>
              <a:gd name="connsiteX8" fmla="*/ 2660780 w 7978358"/>
              <a:gd name="connsiteY8" fmla="*/ 3692208 h 3692208"/>
              <a:gd name="connsiteX9" fmla="*/ 2740941 w 7978358"/>
              <a:gd name="connsiteY9" fmla="*/ 3692208 h 3692208"/>
              <a:gd name="connsiteX10" fmla="*/ 2740939 w 7978358"/>
              <a:gd name="connsiteY10" fmla="*/ 3692208 h 3692208"/>
              <a:gd name="connsiteX11" fmla="*/ 3373875 w 7978358"/>
              <a:gd name="connsiteY11" fmla="*/ 3232805 h 3692208"/>
              <a:gd name="connsiteX12" fmla="*/ 5413661 w 7978358"/>
              <a:gd name="connsiteY12" fmla="*/ 1836434 h 3692208"/>
              <a:gd name="connsiteX13" fmla="*/ 5333500 w 7978358"/>
              <a:gd name="connsiteY13" fmla="*/ 1836432 h 3692208"/>
              <a:gd name="connsiteX14" fmla="*/ 5333501 w 7978358"/>
              <a:gd name="connsiteY14" fmla="*/ 1836432 h 3692208"/>
              <a:gd name="connsiteX15" fmla="*/ 5333500 w 7978358"/>
              <a:gd name="connsiteY15" fmla="*/ 1836432 h 3692208"/>
              <a:gd name="connsiteX16" fmla="*/ 5399345 w 7978358"/>
              <a:gd name="connsiteY16" fmla="*/ 1790714 h 3692208"/>
              <a:gd name="connsiteX17" fmla="*/ 7978358 w 7978358"/>
              <a:gd name="connsiteY17" fmla="*/ 0 h 3692208"/>
              <a:gd name="connsiteX18" fmla="*/ 3540595 w 7978358"/>
              <a:gd name="connsiteY18" fmla="*/ 0 h 3692208"/>
              <a:gd name="connsiteX19" fmla="*/ 3540595 w 7978358"/>
              <a:gd name="connsiteY19" fmla="*/ 0 h 3692208"/>
              <a:gd name="connsiteX20" fmla="*/ 3540593 w 7978358"/>
              <a:gd name="connsiteY20" fmla="*/ 0 h 3692208"/>
              <a:gd name="connsiteX0" fmla="*/ 3540593 w 7978358"/>
              <a:gd name="connsiteY0" fmla="*/ 0 h 3692208"/>
              <a:gd name="connsiteX1" fmla="*/ 3540592 w 7978358"/>
              <a:gd name="connsiteY1" fmla="*/ 0 h 3692208"/>
              <a:gd name="connsiteX2" fmla="*/ 3540594 w 7978358"/>
              <a:gd name="connsiteY2" fmla="*/ 0 h 3692208"/>
              <a:gd name="connsiteX3" fmla="*/ 0 w 7978358"/>
              <a:gd name="connsiteY3" fmla="*/ 2402720 h 3692208"/>
              <a:gd name="connsiteX4" fmla="*/ 402007 w 7978358"/>
              <a:gd name="connsiteY4" fmla="*/ 3692208 h 3692208"/>
              <a:gd name="connsiteX5" fmla="*/ 402008 w 7978358"/>
              <a:gd name="connsiteY5" fmla="*/ 3692208 h 3692208"/>
              <a:gd name="connsiteX6" fmla="*/ 2660780 w 7978358"/>
              <a:gd name="connsiteY6" fmla="*/ 3692208 h 3692208"/>
              <a:gd name="connsiteX7" fmla="*/ 2660781 w 7978358"/>
              <a:gd name="connsiteY7" fmla="*/ 3692208 h 3692208"/>
              <a:gd name="connsiteX8" fmla="*/ 2660780 w 7978358"/>
              <a:gd name="connsiteY8" fmla="*/ 3692208 h 3692208"/>
              <a:gd name="connsiteX9" fmla="*/ 2740941 w 7978358"/>
              <a:gd name="connsiteY9" fmla="*/ 3692208 h 3692208"/>
              <a:gd name="connsiteX10" fmla="*/ 3373875 w 7978358"/>
              <a:gd name="connsiteY10" fmla="*/ 3232805 h 3692208"/>
              <a:gd name="connsiteX11" fmla="*/ 5413661 w 7978358"/>
              <a:gd name="connsiteY11" fmla="*/ 1836434 h 3692208"/>
              <a:gd name="connsiteX12" fmla="*/ 5333500 w 7978358"/>
              <a:gd name="connsiteY12" fmla="*/ 1836432 h 3692208"/>
              <a:gd name="connsiteX13" fmla="*/ 5333501 w 7978358"/>
              <a:gd name="connsiteY13" fmla="*/ 1836432 h 3692208"/>
              <a:gd name="connsiteX14" fmla="*/ 5333500 w 7978358"/>
              <a:gd name="connsiteY14" fmla="*/ 1836432 h 3692208"/>
              <a:gd name="connsiteX15" fmla="*/ 5399345 w 7978358"/>
              <a:gd name="connsiteY15" fmla="*/ 1790714 h 3692208"/>
              <a:gd name="connsiteX16" fmla="*/ 7978358 w 7978358"/>
              <a:gd name="connsiteY16" fmla="*/ 0 h 3692208"/>
              <a:gd name="connsiteX17" fmla="*/ 3540595 w 7978358"/>
              <a:gd name="connsiteY17" fmla="*/ 0 h 3692208"/>
              <a:gd name="connsiteX18" fmla="*/ 3540595 w 7978358"/>
              <a:gd name="connsiteY18" fmla="*/ 0 h 3692208"/>
              <a:gd name="connsiteX19" fmla="*/ 3540593 w 7978358"/>
              <a:gd name="connsiteY19" fmla="*/ 0 h 3692208"/>
              <a:gd name="connsiteX0" fmla="*/ 3540593 w 7978358"/>
              <a:gd name="connsiteY0" fmla="*/ 0 h 3692208"/>
              <a:gd name="connsiteX1" fmla="*/ 3540592 w 7978358"/>
              <a:gd name="connsiteY1" fmla="*/ 0 h 3692208"/>
              <a:gd name="connsiteX2" fmla="*/ 3540594 w 7978358"/>
              <a:gd name="connsiteY2" fmla="*/ 0 h 3692208"/>
              <a:gd name="connsiteX3" fmla="*/ 0 w 7978358"/>
              <a:gd name="connsiteY3" fmla="*/ 2402720 h 3692208"/>
              <a:gd name="connsiteX4" fmla="*/ 402007 w 7978358"/>
              <a:gd name="connsiteY4" fmla="*/ 3692208 h 3692208"/>
              <a:gd name="connsiteX5" fmla="*/ 402008 w 7978358"/>
              <a:gd name="connsiteY5" fmla="*/ 3692208 h 3692208"/>
              <a:gd name="connsiteX6" fmla="*/ 2660780 w 7978358"/>
              <a:gd name="connsiteY6" fmla="*/ 3692208 h 3692208"/>
              <a:gd name="connsiteX7" fmla="*/ 2660781 w 7978358"/>
              <a:gd name="connsiteY7" fmla="*/ 3692208 h 3692208"/>
              <a:gd name="connsiteX8" fmla="*/ 2660780 w 7978358"/>
              <a:gd name="connsiteY8" fmla="*/ 3692208 h 3692208"/>
              <a:gd name="connsiteX9" fmla="*/ 3373875 w 7978358"/>
              <a:gd name="connsiteY9" fmla="*/ 3232805 h 3692208"/>
              <a:gd name="connsiteX10" fmla="*/ 5413661 w 7978358"/>
              <a:gd name="connsiteY10" fmla="*/ 1836434 h 3692208"/>
              <a:gd name="connsiteX11" fmla="*/ 5333500 w 7978358"/>
              <a:gd name="connsiteY11" fmla="*/ 1836432 h 3692208"/>
              <a:gd name="connsiteX12" fmla="*/ 5333501 w 7978358"/>
              <a:gd name="connsiteY12" fmla="*/ 1836432 h 3692208"/>
              <a:gd name="connsiteX13" fmla="*/ 5333500 w 7978358"/>
              <a:gd name="connsiteY13" fmla="*/ 1836432 h 3692208"/>
              <a:gd name="connsiteX14" fmla="*/ 5399345 w 7978358"/>
              <a:gd name="connsiteY14" fmla="*/ 1790714 h 3692208"/>
              <a:gd name="connsiteX15" fmla="*/ 7978358 w 7978358"/>
              <a:gd name="connsiteY15" fmla="*/ 0 h 3692208"/>
              <a:gd name="connsiteX16" fmla="*/ 3540595 w 7978358"/>
              <a:gd name="connsiteY16" fmla="*/ 0 h 3692208"/>
              <a:gd name="connsiteX17" fmla="*/ 3540595 w 7978358"/>
              <a:gd name="connsiteY17" fmla="*/ 0 h 3692208"/>
              <a:gd name="connsiteX18" fmla="*/ 3540593 w 7978358"/>
              <a:gd name="connsiteY18" fmla="*/ 0 h 3692208"/>
              <a:gd name="connsiteX0" fmla="*/ 3540593 w 7978358"/>
              <a:gd name="connsiteY0" fmla="*/ 0 h 3692208"/>
              <a:gd name="connsiteX1" fmla="*/ 3540592 w 7978358"/>
              <a:gd name="connsiteY1" fmla="*/ 0 h 3692208"/>
              <a:gd name="connsiteX2" fmla="*/ 3540594 w 7978358"/>
              <a:gd name="connsiteY2" fmla="*/ 0 h 3692208"/>
              <a:gd name="connsiteX3" fmla="*/ 0 w 7978358"/>
              <a:gd name="connsiteY3" fmla="*/ 2402720 h 3692208"/>
              <a:gd name="connsiteX4" fmla="*/ 402007 w 7978358"/>
              <a:gd name="connsiteY4" fmla="*/ 3692208 h 3692208"/>
              <a:gd name="connsiteX5" fmla="*/ 402008 w 7978358"/>
              <a:gd name="connsiteY5" fmla="*/ 3692208 h 3692208"/>
              <a:gd name="connsiteX6" fmla="*/ 2660780 w 7978358"/>
              <a:gd name="connsiteY6" fmla="*/ 3692208 h 3692208"/>
              <a:gd name="connsiteX7" fmla="*/ 2660781 w 7978358"/>
              <a:gd name="connsiteY7" fmla="*/ 3692208 h 3692208"/>
              <a:gd name="connsiteX8" fmla="*/ 3373875 w 7978358"/>
              <a:gd name="connsiteY8" fmla="*/ 3232805 h 3692208"/>
              <a:gd name="connsiteX9" fmla="*/ 5413661 w 7978358"/>
              <a:gd name="connsiteY9" fmla="*/ 1836434 h 3692208"/>
              <a:gd name="connsiteX10" fmla="*/ 5333500 w 7978358"/>
              <a:gd name="connsiteY10" fmla="*/ 1836432 h 3692208"/>
              <a:gd name="connsiteX11" fmla="*/ 5333501 w 7978358"/>
              <a:gd name="connsiteY11" fmla="*/ 1836432 h 3692208"/>
              <a:gd name="connsiteX12" fmla="*/ 5333500 w 7978358"/>
              <a:gd name="connsiteY12" fmla="*/ 1836432 h 3692208"/>
              <a:gd name="connsiteX13" fmla="*/ 5399345 w 7978358"/>
              <a:gd name="connsiteY13" fmla="*/ 1790714 h 3692208"/>
              <a:gd name="connsiteX14" fmla="*/ 7978358 w 7978358"/>
              <a:gd name="connsiteY14" fmla="*/ 0 h 3692208"/>
              <a:gd name="connsiteX15" fmla="*/ 3540595 w 7978358"/>
              <a:gd name="connsiteY15" fmla="*/ 0 h 3692208"/>
              <a:gd name="connsiteX16" fmla="*/ 3540595 w 7978358"/>
              <a:gd name="connsiteY16" fmla="*/ 0 h 3692208"/>
              <a:gd name="connsiteX17" fmla="*/ 3540593 w 7978358"/>
              <a:gd name="connsiteY17" fmla="*/ 0 h 3692208"/>
              <a:gd name="connsiteX0" fmla="*/ 3540593 w 7978358"/>
              <a:gd name="connsiteY0" fmla="*/ 0 h 3692208"/>
              <a:gd name="connsiteX1" fmla="*/ 3540592 w 7978358"/>
              <a:gd name="connsiteY1" fmla="*/ 0 h 3692208"/>
              <a:gd name="connsiteX2" fmla="*/ 3540594 w 7978358"/>
              <a:gd name="connsiteY2" fmla="*/ 0 h 3692208"/>
              <a:gd name="connsiteX3" fmla="*/ 0 w 7978358"/>
              <a:gd name="connsiteY3" fmla="*/ 2402720 h 3692208"/>
              <a:gd name="connsiteX4" fmla="*/ 402007 w 7978358"/>
              <a:gd name="connsiteY4" fmla="*/ 3692208 h 3692208"/>
              <a:gd name="connsiteX5" fmla="*/ 402008 w 7978358"/>
              <a:gd name="connsiteY5" fmla="*/ 3692208 h 3692208"/>
              <a:gd name="connsiteX6" fmla="*/ 2660780 w 7978358"/>
              <a:gd name="connsiteY6" fmla="*/ 3692208 h 3692208"/>
              <a:gd name="connsiteX7" fmla="*/ 3373875 w 7978358"/>
              <a:gd name="connsiteY7" fmla="*/ 3232805 h 3692208"/>
              <a:gd name="connsiteX8" fmla="*/ 5413661 w 7978358"/>
              <a:gd name="connsiteY8" fmla="*/ 1836434 h 3692208"/>
              <a:gd name="connsiteX9" fmla="*/ 5333500 w 7978358"/>
              <a:gd name="connsiteY9" fmla="*/ 1836432 h 3692208"/>
              <a:gd name="connsiteX10" fmla="*/ 5333501 w 7978358"/>
              <a:gd name="connsiteY10" fmla="*/ 1836432 h 3692208"/>
              <a:gd name="connsiteX11" fmla="*/ 5333500 w 7978358"/>
              <a:gd name="connsiteY11" fmla="*/ 1836432 h 3692208"/>
              <a:gd name="connsiteX12" fmla="*/ 5399345 w 7978358"/>
              <a:gd name="connsiteY12" fmla="*/ 1790714 h 3692208"/>
              <a:gd name="connsiteX13" fmla="*/ 7978358 w 7978358"/>
              <a:gd name="connsiteY13" fmla="*/ 0 h 3692208"/>
              <a:gd name="connsiteX14" fmla="*/ 3540595 w 7978358"/>
              <a:gd name="connsiteY14" fmla="*/ 0 h 3692208"/>
              <a:gd name="connsiteX15" fmla="*/ 3540595 w 7978358"/>
              <a:gd name="connsiteY15" fmla="*/ 0 h 3692208"/>
              <a:gd name="connsiteX16" fmla="*/ 3540593 w 7978358"/>
              <a:gd name="connsiteY16" fmla="*/ 0 h 3692208"/>
              <a:gd name="connsiteX0" fmla="*/ 3540593 w 7978358"/>
              <a:gd name="connsiteY0" fmla="*/ 0 h 3692208"/>
              <a:gd name="connsiteX1" fmla="*/ 3540592 w 7978358"/>
              <a:gd name="connsiteY1" fmla="*/ 0 h 3692208"/>
              <a:gd name="connsiteX2" fmla="*/ 3540594 w 7978358"/>
              <a:gd name="connsiteY2" fmla="*/ 0 h 3692208"/>
              <a:gd name="connsiteX3" fmla="*/ 0 w 7978358"/>
              <a:gd name="connsiteY3" fmla="*/ 2402720 h 3692208"/>
              <a:gd name="connsiteX4" fmla="*/ 402007 w 7978358"/>
              <a:gd name="connsiteY4" fmla="*/ 3692208 h 3692208"/>
              <a:gd name="connsiteX5" fmla="*/ 402008 w 7978358"/>
              <a:gd name="connsiteY5" fmla="*/ 3692208 h 3692208"/>
              <a:gd name="connsiteX6" fmla="*/ 3373875 w 7978358"/>
              <a:gd name="connsiteY6" fmla="*/ 3232805 h 3692208"/>
              <a:gd name="connsiteX7" fmla="*/ 5413661 w 7978358"/>
              <a:gd name="connsiteY7" fmla="*/ 1836434 h 3692208"/>
              <a:gd name="connsiteX8" fmla="*/ 5333500 w 7978358"/>
              <a:gd name="connsiteY8" fmla="*/ 1836432 h 3692208"/>
              <a:gd name="connsiteX9" fmla="*/ 5333501 w 7978358"/>
              <a:gd name="connsiteY9" fmla="*/ 1836432 h 3692208"/>
              <a:gd name="connsiteX10" fmla="*/ 5333500 w 7978358"/>
              <a:gd name="connsiteY10" fmla="*/ 1836432 h 3692208"/>
              <a:gd name="connsiteX11" fmla="*/ 5399345 w 7978358"/>
              <a:gd name="connsiteY11" fmla="*/ 1790714 h 3692208"/>
              <a:gd name="connsiteX12" fmla="*/ 7978358 w 7978358"/>
              <a:gd name="connsiteY12" fmla="*/ 0 h 3692208"/>
              <a:gd name="connsiteX13" fmla="*/ 3540595 w 7978358"/>
              <a:gd name="connsiteY13" fmla="*/ 0 h 3692208"/>
              <a:gd name="connsiteX14" fmla="*/ 3540595 w 7978358"/>
              <a:gd name="connsiteY14" fmla="*/ 0 h 3692208"/>
              <a:gd name="connsiteX15" fmla="*/ 3540593 w 7978358"/>
              <a:gd name="connsiteY15" fmla="*/ 0 h 3692208"/>
              <a:gd name="connsiteX0" fmla="*/ 3540593 w 7978358"/>
              <a:gd name="connsiteY0" fmla="*/ 0 h 3692208"/>
              <a:gd name="connsiteX1" fmla="*/ 3540592 w 7978358"/>
              <a:gd name="connsiteY1" fmla="*/ 0 h 3692208"/>
              <a:gd name="connsiteX2" fmla="*/ 3540594 w 7978358"/>
              <a:gd name="connsiteY2" fmla="*/ 0 h 3692208"/>
              <a:gd name="connsiteX3" fmla="*/ 0 w 7978358"/>
              <a:gd name="connsiteY3" fmla="*/ 2402720 h 3692208"/>
              <a:gd name="connsiteX4" fmla="*/ 402007 w 7978358"/>
              <a:gd name="connsiteY4" fmla="*/ 3692208 h 3692208"/>
              <a:gd name="connsiteX5" fmla="*/ 402008 w 7978358"/>
              <a:gd name="connsiteY5" fmla="*/ 3692208 h 3692208"/>
              <a:gd name="connsiteX6" fmla="*/ 4546806 w 7978358"/>
              <a:gd name="connsiteY6" fmla="*/ 2410336 h 3692208"/>
              <a:gd name="connsiteX7" fmla="*/ 5413661 w 7978358"/>
              <a:gd name="connsiteY7" fmla="*/ 1836434 h 3692208"/>
              <a:gd name="connsiteX8" fmla="*/ 5333500 w 7978358"/>
              <a:gd name="connsiteY8" fmla="*/ 1836432 h 3692208"/>
              <a:gd name="connsiteX9" fmla="*/ 5333501 w 7978358"/>
              <a:gd name="connsiteY9" fmla="*/ 1836432 h 3692208"/>
              <a:gd name="connsiteX10" fmla="*/ 5333500 w 7978358"/>
              <a:gd name="connsiteY10" fmla="*/ 1836432 h 3692208"/>
              <a:gd name="connsiteX11" fmla="*/ 5399345 w 7978358"/>
              <a:gd name="connsiteY11" fmla="*/ 1790714 h 3692208"/>
              <a:gd name="connsiteX12" fmla="*/ 7978358 w 7978358"/>
              <a:gd name="connsiteY12" fmla="*/ 0 h 3692208"/>
              <a:gd name="connsiteX13" fmla="*/ 3540595 w 7978358"/>
              <a:gd name="connsiteY13" fmla="*/ 0 h 3692208"/>
              <a:gd name="connsiteX14" fmla="*/ 3540595 w 7978358"/>
              <a:gd name="connsiteY14" fmla="*/ 0 h 3692208"/>
              <a:gd name="connsiteX15" fmla="*/ 3540593 w 7978358"/>
              <a:gd name="connsiteY15" fmla="*/ 0 h 3692208"/>
              <a:gd name="connsiteX0" fmla="*/ 3540593 w 7978358"/>
              <a:gd name="connsiteY0" fmla="*/ 0 h 3692208"/>
              <a:gd name="connsiteX1" fmla="*/ 3540592 w 7978358"/>
              <a:gd name="connsiteY1" fmla="*/ 0 h 3692208"/>
              <a:gd name="connsiteX2" fmla="*/ 3540594 w 7978358"/>
              <a:gd name="connsiteY2" fmla="*/ 0 h 3692208"/>
              <a:gd name="connsiteX3" fmla="*/ 0 w 7978358"/>
              <a:gd name="connsiteY3" fmla="*/ 2402720 h 3692208"/>
              <a:gd name="connsiteX4" fmla="*/ 402007 w 7978358"/>
              <a:gd name="connsiteY4" fmla="*/ 3692208 h 3692208"/>
              <a:gd name="connsiteX5" fmla="*/ 402008 w 7978358"/>
              <a:gd name="connsiteY5" fmla="*/ 3692208 h 3692208"/>
              <a:gd name="connsiteX6" fmla="*/ 4546806 w 7978358"/>
              <a:gd name="connsiteY6" fmla="*/ 2410336 h 3692208"/>
              <a:gd name="connsiteX7" fmla="*/ 5413661 w 7978358"/>
              <a:gd name="connsiteY7" fmla="*/ 1836434 h 3692208"/>
              <a:gd name="connsiteX8" fmla="*/ 5333500 w 7978358"/>
              <a:gd name="connsiteY8" fmla="*/ 1836432 h 3692208"/>
              <a:gd name="connsiteX9" fmla="*/ 5333501 w 7978358"/>
              <a:gd name="connsiteY9" fmla="*/ 1836432 h 3692208"/>
              <a:gd name="connsiteX10" fmla="*/ 5333500 w 7978358"/>
              <a:gd name="connsiteY10" fmla="*/ 1836432 h 3692208"/>
              <a:gd name="connsiteX11" fmla="*/ 7978358 w 7978358"/>
              <a:gd name="connsiteY11" fmla="*/ 0 h 3692208"/>
              <a:gd name="connsiteX12" fmla="*/ 3540595 w 7978358"/>
              <a:gd name="connsiteY12" fmla="*/ 0 h 3692208"/>
              <a:gd name="connsiteX13" fmla="*/ 3540595 w 7978358"/>
              <a:gd name="connsiteY13" fmla="*/ 0 h 3692208"/>
              <a:gd name="connsiteX14" fmla="*/ 3540593 w 7978358"/>
              <a:gd name="connsiteY14" fmla="*/ 0 h 3692208"/>
              <a:gd name="connsiteX0" fmla="*/ 3540593 w 7978358"/>
              <a:gd name="connsiteY0" fmla="*/ 0 h 3692208"/>
              <a:gd name="connsiteX1" fmla="*/ 3540592 w 7978358"/>
              <a:gd name="connsiteY1" fmla="*/ 0 h 3692208"/>
              <a:gd name="connsiteX2" fmla="*/ 3540594 w 7978358"/>
              <a:gd name="connsiteY2" fmla="*/ 0 h 3692208"/>
              <a:gd name="connsiteX3" fmla="*/ 0 w 7978358"/>
              <a:gd name="connsiteY3" fmla="*/ 2402720 h 3692208"/>
              <a:gd name="connsiteX4" fmla="*/ 402007 w 7978358"/>
              <a:gd name="connsiteY4" fmla="*/ 3692208 h 3692208"/>
              <a:gd name="connsiteX5" fmla="*/ 402008 w 7978358"/>
              <a:gd name="connsiteY5" fmla="*/ 3692208 h 3692208"/>
              <a:gd name="connsiteX6" fmla="*/ 4546806 w 7978358"/>
              <a:gd name="connsiteY6" fmla="*/ 2410336 h 3692208"/>
              <a:gd name="connsiteX7" fmla="*/ 5413661 w 7978358"/>
              <a:gd name="connsiteY7" fmla="*/ 1836434 h 3692208"/>
              <a:gd name="connsiteX8" fmla="*/ 5333500 w 7978358"/>
              <a:gd name="connsiteY8" fmla="*/ 1836432 h 3692208"/>
              <a:gd name="connsiteX9" fmla="*/ 5333501 w 7978358"/>
              <a:gd name="connsiteY9" fmla="*/ 1836432 h 3692208"/>
              <a:gd name="connsiteX10" fmla="*/ 7978358 w 7978358"/>
              <a:gd name="connsiteY10" fmla="*/ 0 h 3692208"/>
              <a:gd name="connsiteX11" fmla="*/ 3540595 w 7978358"/>
              <a:gd name="connsiteY11" fmla="*/ 0 h 3692208"/>
              <a:gd name="connsiteX12" fmla="*/ 3540595 w 7978358"/>
              <a:gd name="connsiteY12" fmla="*/ 0 h 3692208"/>
              <a:gd name="connsiteX13" fmla="*/ 3540593 w 7978358"/>
              <a:gd name="connsiteY13" fmla="*/ 0 h 3692208"/>
              <a:gd name="connsiteX0" fmla="*/ 3540593 w 7978358"/>
              <a:gd name="connsiteY0" fmla="*/ 0 h 3692208"/>
              <a:gd name="connsiteX1" fmla="*/ 3540592 w 7978358"/>
              <a:gd name="connsiteY1" fmla="*/ 0 h 3692208"/>
              <a:gd name="connsiteX2" fmla="*/ 3540594 w 7978358"/>
              <a:gd name="connsiteY2" fmla="*/ 0 h 3692208"/>
              <a:gd name="connsiteX3" fmla="*/ 0 w 7978358"/>
              <a:gd name="connsiteY3" fmla="*/ 2402720 h 3692208"/>
              <a:gd name="connsiteX4" fmla="*/ 402007 w 7978358"/>
              <a:gd name="connsiteY4" fmla="*/ 3692208 h 3692208"/>
              <a:gd name="connsiteX5" fmla="*/ 402008 w 7978358"/>
              <a:gd name="connsiteY5" fmla="*/ 3692208 h 3692208"/>
              <a:gd name="connsiteX6" fmla="*/ 4546806 w 7978358"/>
              <a:gd name="connsiteY6" fmla="*/ 2410336 h 3692208"/>
              <a:gd name="connsiteX7" fmla="*/ 5413661 w 7978358"/>
              <a:gd name="connsiteY7" fmla="*/ 1836434 h 3692208"/>
              <a:gd name="connsiteX8" fmla="*/ 5333500 w 7978358"/>
              <a:gd name="connsiteY8" fmla="*/ 1836432 h 3692208"/>
              <a:gd name="connsiteX9" fmla="*/ 7978358 w 7978358"/>
              <a:gd name="connsiteY9" fmla="*/ 0 h 3692208"/>
              <a:gd name="connsiteX10" fmla="*/ 3540595 w 7978358"/>
              <a:gd name="connsiteY10" fmla="*/ 0 h 3692208"/>
              <a:gd name="connsiteX11" fmla="*/ 3540595 w 7978358"/>
              <a:gd name="connsiteY11" fmla="*/ 0 h 3692208"/>
              <a:gd name="connsiteX12" fmla="*/ 3540593 w 7978358"/>
              <a:gd name="connsiteY12" fmla="*/ 0 h 3692208"/>
              <a:gd name="connsiteX0" fmla="*/ 3540593 w 7978358"/>
              <a:gd name="connsiteY0" fmla="*/ 0 h 3692208"/>
              <a:gd name="connsiteX1" fmla="*/ 3540592 w 7978358"/>
              <a:gd name="connsiteY1" fmla="*/ 0 h 3692208"/>
              <a:gd name="connsiteX2" fmla="*/ 3540594 w 7978358"/>
              <a:gd name="connsiteY2" fmla="*/ 0 h 3692208"/>
              <a:gd name="connsiteX3" fmla="*/ 0 w 7978358"/>
              <a:gd name="connsiteY3" fmla="*/ 2402720 h 3692208"/>
              <a:gd name="connsiteX4" fmla="*/ 402007 w 7978358"/>
              <a:gd name="connsiteY4" fmla="*/ 3692208 h 3692208"/>
              <a:gd name="connsiteX5" fmla="*/ 402008 w 7978358"/>
              <a:gd name="connsiteY5" fmla="*/ 3692208 h 3692208"/>
              <a:gd name="connsiteX6" fmla="*/ 4546806 w 7978358"/>
              <a:gd name="connsiteY6" fmla="*/ 2410336 h 3692208"/>
              <a:gd name="connsiteX7" fmla="*/ 5413661 w 7978358"/>
              <a:gd name="connsiteY7" fmla="*/ 1836434 h 3692208"/>
              <a:gd name="connsiteX8" fmla="*/ 7978358 w 7978358"/>
              <a:gd name="connsiteY8" fmla="*/ 0 h 3692208"/>
              <a:gd name="connsiteX9" fmla="*/ 3540595 w 7978358"/>
              <a:gd name="connsiteY9" fmla="*/ 0 h 3692208"/>
              <a:gd name="connsiteX10" fmla="*/ 3540595 w 7978358"/>
              <a:gd name="connsiteY10" fmla="*/ 0 h 3692208"/>
              <a:gd name="connsiteX11" fmla="*/ 3540593 w 7978358"/>
              <a:gd name="connsiteY11" fmla="*/ 0 h 3692208"/>
              <a:gd name="connsiteX0" fmla="*/ 3540593 w 7978358"/>
              <a:gd name="connsiteY0" fmla="*/ 0 h 3692208"/>
              <a:gd name="connsiteX1" fmla="*/ 3540592 w 7978358"/>
              <a:gd name="connsiteY1" fmla="*/ 0 h 3692208"/>
              <a:gd name="connsiteX2" fmla="*/ 3540594 w 7978358"/>
              <a:gd name="connsiteY2" fmla="*/ 0 h 3692208"/>
              <a:gd name="connsiteX3" fmla="*/ 0 w 7978358"/>
              <a:gd name="connsiteY3" fmla="*/ 2402720 h 3692208"/>
              <a:gd name="connsiteX4" fmla="*/ 402007 w 7978358"/>
              <a:gd name="connsiteY4" fmla="*/ 3692208 h 3692208"/>
              <a:gd name="connsiteX5" fmla="*/ 402008 w 7978358"/>
              <a:gd name="connsiteY5" fmla="*/ 3692208 h 3692208"/>
              <a:gd name="connsiteX6" fmla="*/ 4546806 w 7978358"/>
              <a:gd name="connsiteY6" fmla="*/ 2410336 h 3692208"/>
              <a:gd name="connsiteX7" fmla="*/ 7978358 w 7978358"/>
              <a:gd name="connsiteY7" fmla="*/ 0 h 3692208"/>
              <a:gd name="connsiteX8" fmla="*/ 3540595 w 7978358"/>
              <a:gd name="connsiteY8" fmla="*/ 0 h 3692208"/>
              <a:gd name="connsiteX9" fmla="*/ 3540595 w 7978358"/>
              <a:gd name="connsiteY9" fmla="*/ 0 h 3692208"/>
              <a:gd name="connsiteX10" fmla="*/ 3540593 w 7978358"/>
              <a:gd name="connsiteY10" fmla="*/ 0 h 3692208"/>
              <a:gd name="connsiteX0" fmla="*/ 3540593 w 7978358"/>
              <a:gd name="connsiteY0" fmla="*/ 0 h 3692208"/>
              <a:gd name="connsiteX1" fmla="*/ 3540592 w 7978358"/>
              <a:gd name="connsiteY1" fmla="*/ 0 h 3692208"/>
              <a:gd name="connsiteX2" fmla="*/ 3540594 w 7978358"/>
              <a:gd name="connsiteY2" fmla="*/ 0 h 3692208"/>
              <a:gd name="connsiteX3" fmla="*/ 0 w 7978358"/>
              <a:gd name="connsiteY3" fmla="*/ 2402720 h 3692208"/>
              <a:gd name="connsiteX4" fmla="*/ 402007 w 7978358"/>
              <a:gd name="connsiteY4" fmla="*/ 3692208 h 3692208"/>
              <a:gd name="connsiteX5" fmla="*/ 402008 w 7978358"/>
              <a:gd name="connsiteY5" fmla="*/ 3692208 h 3692208"/>
              <a:gd name="connsiteX6" fmla="*/ 4758371 w 7978358"/>
              <a:gd name="connsiteY6" fmla="*/ 2285437 h 3692208"/>
              <a:gd name="connsiteX7" fmla="*/ 7978358 w 7978358"/>
              <a:gd name="connsiteY7" fmla="*/ 0 h 3692208"/>
              <a:gd name="connsiteX8" fmla="*/ 3540595 w 7978358"/>
              <a:gd name="connsiteY8" fmla="*/ 0 h 3692208"/>
              <a:gd name="connsiteX9" fmla="*/ 3540595 w 7978358"/>
              <a:gd name="connsiteY9" fmla="*/ 0 h 3692208"/>
              <a:gd name="connsiteX10" fmla="*/ 3540593 w 7978358"/>
              <a:gd name="connsiteY10" fmla="*/ 0 h 3692208"/>
              <a:gd name="connsiteX0" fmla="*/ 3540593 w 7978358"/>
              <a:gd name="connsiteY0" fmla="*/ 0 h 3692208"/>
              <a:gd name="connsiteX1" fmla="*/ 3540592 w 7978358"/>
              <a:gd name="connsiteY1" fmla="*/ 0 h 3692208"/>
              <a:gd name="connsiteX2" fmla="*/ 3540594 w 7978358"/>
              <a:gd name="connsiteY2" fmla="*/ 0 h 3692208"/>
              <a:gd name="connsiteX3" fmla="*/ 0 w 7978358"/>
              <a:gd name="connsiteY3" fmla="*/ 2402720 h 3692208"/>
              <a:gd name="connsiteX4" fmla="*/ 402007 w 7978358"/>
              <a:gd name="connsiteY4" fmla="*/ 3692208 h 3692208"/>
              <a:gd name="connsiteX5" fmla="*/ 402008 w 7978358"/>
              <a:gd name="connsiteY5" fmla="*/ 3692208 h 3692208"/>
              <a:gd name="connsiteX6" fmla="*/ 4555181 w 7978358"/>
              <a:gd name="connsiteY6" fmla="*/ 2437196 h 3692208"/>
              <a:gd name="connsiteX7" fmla="*/ 7978358 w 7978358"/>
              <a:gd name="connsiteY7" fmla="*/ 0 h 3692208"/>
              <a:gd name="connsiteX8" fmla="*/ 3540595 w 7978358"/>
              <a:gd name="connsiteY8" fmla="*/ 0 h 3692208"/>
              <a:gd name="connsiteX9" fmla="*/ 3540595 w 7978358"/>
              <a:gd name="connsiteY9" fmla="*/ 0 h 3692208"/>
              <a:gd name="connsiteX10" fmla="*/ 3540593 w 7978358"/>
              <a:gd name="connsiteY10" fmla="*/ 0 h 3692208"/>
              <a:gd name="connsiteX0" fmla="*/ 3540593 w 7978358"/>
              <a:gd name="connsiteY0" fmla="*/ 0 h 3692208"/>
              <a:gd name="connsiteX1" fmla="*/ 3540592 w 7978358"/>
              <a:gd name="connsiteY1" fmla="*/ 0 h 3692208"/>
              <a:gd name="connsiteX2" fmla="*/ 3540594 w 7978358"/>
              <a:gd name="connsiteY2" fmla="*/ 0 h 3692208"/>
              <a:gd name="connsiteX3" fmla="*/ 0 w 7978358"/>
              <a:gd name="connsiteY3" fmla="*/ 2402720 h 3692208"/>
              <a:gd name="connsiteX4" fmla="*/ 402007 w 7978358"/>
              <a:gd name="connsiteY4" fmla="*/ 3692208 h 3692208"/>
              <a:gd name="connsiteX5" fmla="*/ 402008 w 7978358"/>
              <a:gd name="connsiteY5" fmla="*/ 3692208 h 3692208"/>
              <a:gd name="connsiteX6" fmla="*/ 4555181 w 7978358"/>
              <a:gd name="connsiteY6" fmla="*/ 2437196 h 3692208"/>
              <a:gd name="connsiteX7" fmla="*/ 7737620 w 7978358"/>
              <a:gd name="connsiteY7" fmla="*/ 154637 h 3692208"/>
              <a:gd name="connsiteX8" fmla="*/ 7978358 w 7978358"/>
              <a:gd name="connsiteY8" fmla="*/ 0 h 3692208"/>
              <a:gd name="connsiteX9" fmla="*/ 3540595 w 7978358"/>
              <a:gd name="connsiteY9" fmla="*/ 0 h 3692208"/>
              <a:gd name="connsiteX10" fmla="*/ 3540595 w 7978358"/>
              <a:gd name="connsiteY10" fmla="*/ 0 h 3692208"/>
              <a:gd name="connsiteX11" fmla="*/ 3540593 w 7978358"/>
              <a:gd name="connsiteY11" fmla="*/ 0 h 3692208"/>
              <a:gd name="connsiteX0" fmla="*/ 3540593 w 7978358"/>
              <a:gd name="connsiteY0" fmla="*/ 0 h 3692208"/>
              <a:gd name="connsiteX1" fmla="*/ 3540592 w 7978358"/>
              <a:gd name="connsiteY1" fmla="*/ 0 h 3692208"/>
              <a:gd name="connsiteX2" fmla="*/ 3540594 w 7978358"/>
              <a:gd name="connsiteY2" fmla="*/ 0 h 3692208"/>
              <a:gd name="connsiteX3" fmla="*/ 3353833 w 7978358"/>
              <a:gd name="connsiteY3" fmla="*/ 137815 h 3692208"/>
              <a:gd name="connsiteX4" fmla="*/ 0 w 7978358"/>
              <a:gd name="connsiteY4" fmla="*/ 2402720 h 3692208"/>
              <a:gd name="connsiteX5" fmla="*/ 402007 w 7978358"/>
              <a:gd name="connsiteY5" fmla="*/ 3692208 h 3692208"/>
              <a:gd name="connsiteX6" fmla="*/ 402008 w 7978358"/>
              <a:gd name="connsiteY6" fmla="*/ 3692208 h 3692208"/>
              <a:gd name="connsiteX7" fmla="*/ 4555181 w 7978358"/>
              <a:gd name="connsiteY7" fmla="*/ 2437196 h 3692208"/>
              <a:gd name="connsiteX8" fmla="*/ 7737620 w 7978358"/>
              <a:gd name="connsiteY8" fmla="*/ 154637 h 3692208"/>
              <a:gd name="connsiteX9" fmla="*/ 7978358 w 7978358"/>
              <a:gd name="connsiteY9" fmla="*/ 0 h 3692208"/>
              <a:gd name="connsiteX10" fmla="*/ 3540595 w 7978358"/>
              <a:gd name="connsiteY10" fmla="*/ 0 h 3692208"/>
              <a:gd name="connsiteX11" fmla="*/ 3540595 w 7978358"/>
              <a:gd name="connsiteY11" fmla="*/ 0 h 3692208"/>
              <a:gd name="connsiteX12" fmla="*/ 3540593 w 7978358"/>
              <a:gd name="connsiteY12" fmla="*/ 0 h 3692208"/>
              <a:gd name="connsiteX0" fmla="*/ 3540593 w 7978358"/>
              <a:gd name="connsiteY0" fmla="*/ 0 h 3692208"/>
              <a:gd name="connsiteX1" fmla="*/ 3540592 w 7978358"/>
              <a:gd name="connsiteY1" fmla="*/ 0 h 3692208"/>
              <a:gd name="connsiteX2" fmla="*/ 3540594 w 7978358"/>
              <a:gd name="connsiteY2" fmla="*/ 0 h 3692208"/>
              <a:gd name="connsiteX3" fmla="*/ 3353833 w 7978358"/>
              <a:gd name="connsiteY3" fmla="*/ 137815 h 3692208"/>
              <a:gd name="connsiteX4" fmla="*/ 0 w 7978358"/>
              <a:gd name="connsiteY4" fmla="*/ 2402720 h 3692208"/>
              <a:gd name="connsiteX5" fmla="*/ 402007 w 7978358"/>
              <a:gd name="connsiteY5" fmla="*/ 3692208 h 3692208"/>
              <a:gd name="connsiteX6" fmla="*/ 402008 w 7978358"/>
              <a:gd name="connsiteY6" fmla="*/ 3692208 h 3692208"/>
              <a:gd name="connsiteX7" fmla="*/ 4456223 w 7978358"/>
              <a:gd name="connsiteY7" fmla="*/ 2454710 h 3692208"/>
              <a:gd name="connsiteX8" fmla="*/ 4555181 w 7978358"/>
              <a:gd name="connsiteY8" fmla="*/ 2437196 h 3692208"/>
              <a:gd name="connsiteX9" fmla="*/ 7737620 w 7978358"/>
              <a:gd name="connsiteY9" fmla="*/ 154637 h 3692208"/>
              <a:gd name="connsiteX10" fmla="*/ 7978358 w 7978358"/>
              <a:gd name="connsiteY10" fmla="*/ 0 h 3692208"/>
              <a:gd name="connsiteX11" fmla="*/ 3540595 w 7978358"/>
              <a:gd name="connsiteY11" fmla="*/ 0 h 3692208"/>
              <a:gd name="connsiteX12" fmla="*/ 3540595 w 7978358"/>
              <a:gd name="connsiteY12" fmla="*/ 0 h 3692208"/>
              <a:gd name="connsiteX13" fmla="*/ 3540593 w 7978358"/>
              <a:gd name="connsiteY13" fmla="*/ 0 h 3692208"/>
              <a:gd name="connsiteX0" fmla="*/ 3540593 w 7978358"/>
              <a:gd name="connsiteY0" fmla="*/ 0 h 3692208"/>
              <a:gd name="connsiteX1" fmla="*/ 3540592 w 7978358"/>
              <a:gd name="connsiteY1" fmla="*/ 0 h 3692208"/>
              <a:gd name="connsiteX2" fmla="*/ 3540594 w 7978358"/>
              <a:gd name="connsiteY2" fmla="*/ 0 h 3692208"/>
              <a:gd name="connsiteX3" fmla="*/ 3353833 w 7978358"/>
              <a:gd name="connsiteY3" fmla="*/ 137815 h 3692208"/>
              <a:gd name="connsiteX4" fmla="*/ 0 w 7978358"/>
              <a:gd name="connsiteY4" fmla="*/ 2402720 h 3692208"/>
              <a:gd name="connsiteX5" fmla="*/ 402007 w 7978358"/>
              <a:gd name="connsiteY5" fmla="*/ 3692208 h 3692208"/>
              <a:gd name="connsiteX6" fmla="*/ 402008 w 7978358"/>
              <a:gd name="connsiteY6" fmla="*/ 3692208 h 3692208"/>
              <a:gd name="connsiteX7" fmla="*/ 4456223 w 7978358"/>
              <a:gd name="connsiteY7" fmla="*/ 2454710 h 3692208"/>
              <a:gd name="connsiteX8" fmla="*/ 7737620 w 7978358"/>
              <a:gd name="connsiteY8" fmla="*/ 154637 h 3692208"/>
              <a:gd name="connsiteX9" fmla="*/ 7978358 w 7978358"/>
              <a:gd name="connsiteY9" fmla="*/ 0 h 3692208"/>
              <a:gd name="connsiteX10" fmla="*/ 3540595 w 7978358"/>
              <a:gd name="connsiteY10" fmla="*/ 0 h 3692208"/>
              <a:gd name="connsiteX11" fmla="*/ 3540595 w 7978358"/>
              <a:gd name="connsiteY11" fmla="*/ 0 h 3692208"/>
              <a:gd name="connsiteX12" fmla="*/ 3540593 w 7978358"/>
              <a:gd name="connsiteY12" fmla="*/ 0 h 3692208"/>
              <a:gd name="connsiteX0" fmla="*/ 3540593 w 7978358"/>
              <a:gd name="connsiteY0" fmla="*/ 0 h 3692208"/>
              <a:gd name="connsiteX1" fmla="*/ 3540592 w 7978358"/>
              <a:gd name="connsiteY1" fmla="*/ 0 h 3692208"/>
              <a:gd name="connsiteX2" fmla="*/ 3540594 w 7978358"/>
              <a:gd name="connsiteY2" fmla="*/ 0 h 3692208"/>
              <a:gd name="connsiteX3" fmla="*/ 3353833 w 7978358"/>
              <a:gd name="connsiteY3" fmla="*/ 137815 h 3692208"/>
              <a:gd name="connsiteX4" fmla="*/ 0 w 7978358"/>
              <a:gd name="connsiteY4" fmla="*/ 2402720 h 3692208"/>
              <a:gd name="connsiteX5" fmla="*/ 402007 w 7978358"/>
              <a:gd name="connsiteY5" fmla="*/ 3692208 h 3692208"/>
              <a:gd name="connsiteX6" fmla="*/ 402008 w 7978358"/>
              <a:gd name="connsiteY6" fmla="*/ 3692208 h 3692208"/>
              <a:gd name="connsiteX7" fmla="*/ 7737620 w 7978358"/>
              <a:gd name="connsiteY7" fmla="*/ 154637 h 3692208"/>
              <a:gd name="connsiteX8" fmla="*/ 7978358 w 7978358"/>
              <a:gd name="connsiteY8" fmla="*/ 0 h 3692208"/>
              <a:gd name="connsiteX9" fmla="*/ 3540595 w 7978358"/>
              <a:gd name="connsiteY9" fmla="*/ 0 h 3692208"/>
              <a:gd name="connsiteX10" fmla="*/ 3540595 w 7978358"/>
              <a:gd name="connsiteY10" fmla="*/ 0 h 3692208"/>
              <a:gd name="connsiteX11" fmla="*/ 3540593 w 7978358"/>
              <a:gd name="connsiteY11" fmla="*/ 0 h 3692208"/>
              <a:gd name="connsiteX0" fmla="*/ 3540593 w 7978358"/>
              <a:gd name="connsiteY0" fmla="*/ 0 h 3692208"/>
              <a:gd name="connsiteX1" fmla="*/ 3540592 w 7978358"/>
              <a:gd name="connsiteY1" fmla="*/ 0 h 3692208"/>
              <a:gd name="connsiteX2" fmla="*/ 3540594 w 7978358"/>
              <a:gd name="connsiteY2" fmla="*/ 0 h 3692208"/>
              <a:gd name="connsiteX3" fmla="*/ 3353833 w 7978358"/>
              <a:gd name="connsiteY3" fmla="*/ 137815 h 3692208"/>
              <a:gd name="connsiteX4" fmla="*/ 0 w 7978358"/>
              <a:gd name="connsiteY4" fmla="*/ 2402720 h 3692208"/>
              <a:gd name="connsiteX5" fmla="*/ 402007 w 7978358"/>
              <a:gd name="connsiteY5" fmla="*/ 3692208 h 3692208"/>
              <a:gd name="connsiteX6" fmla="*/ 7737620 w 7978358"/>
              <a:gd name="connsiteY6" fmla="*/ 154637 h 3692208"/>
              <a:gd name="connsiteX7" fmla="*/ 7978358 w 7978358"/>
              <a:gd name="connsiteY7" fmla="*/ 0 h 3692208"/>
              <a:gd name="connsiteX8" fmla="*/ 3540595 w 7978358"/>
              <a:gd name="connsiteY8" fmla="*/ 0 h 3692208"/>
              <a:gd name="connsiteX9" fmla="*/ 3540595 w 7978358"/>
              <a:gd name="connsiteY9" fmla="*/ 0 h 3692208"/>
              <a:gd name="connsiteX10" fmla="*/ 3540593 w 7978358"/>
              <a:gd name="connsiteY10" fmla="*/ 0 h 3692208"/>
              <a:gd name="connsiteX0" fmla="*/ 3540593 w 7978358"/>
              <a:gd name="connsiteY0" fmla="*/ 0 h 2402720"/>
              <a:gd name="connsiteX1" fmla="*/ 3540592 w 7978358"/>
              <a:gd name="connsiteY1" fmla="*/ 0 h 2402720"/>
              <a:gd name="connsiteX2" fmla="*/ 3540594 w 7978358"/>
              <a:gd name="connsiteY2" fmla="*/ 0 h 2402720"/>
              <a:gd name="connsiteX3" fmla="*/ 3353833 w 7978358"/>
              <a:gd name="connsiteY3" fmla="*/ 137815 h 2402720"/>
              <a:gd name="connsiteX4" fmla="*/ 0 w 7978358"/>
              <a:gd name="connsiteY4" fmla="*/ 2402720 h 2402720"/>
              <a:gd name="connsiteX5" fmla="*/ 7737620 w 7978358"/>
              <a:gd name="connsiteY5" fmla="*/ 154637 h 2402720"/>
              <a:gd name="connsiteX6" fmla="*/ 7978358 w 7978358"/>
              <a:gd name="connsiteY6" fmla="*/ 0 h 2402720"/>
              <a:gd name="connsiteX7" fmla="*/ 3540595 w 7978358"/>
              <a:gd name="connsiteY7" fmla="*/ 0 h 2402720"/>
              <a:gd name="connsiteX8" fmla="*/ 3540595 w 7978358"/>
              <a:gd name="connsiteY8" fmla="*/ 0 h 2402720"/>
              <a:gd name="connsiteX9" fmla="*/ 3540593 w 7978358"/>
              <a:gd name="connsiteY9" fmla="*/ 0 h 2402720"/>
              <a:gd name="connsiteX0" fmla="*/ 186760 w 4624525"/>
              <a:gd name="connsiteY0" fmla="*/ 0 h 154637"/>
              <a:gd name="connsiteX1" fmla="*/ 186759 w 4624525"/>
              <a:gd name="connsiteY1" fmla="*/ 0 h 154637"/>
              <a:gd name="connsiteX2" fmla="*/ 186761 w 4624525"/>
              <a:gd name="connsiteY2" fmla="*/ 0 h 154637"/>
              <a:gd name="connsiteX3" fmla="*/ 0 w 4624525"/>
              <a:gd name="connsiteY3" fmla="*/ 137815 h 154637"/>
              <a:gd name="connsiteX4" fmla="*/ 4383787 w 4624525"/>
              <a:gd name="connsiteY4" fmla="*/ 154637 h 154637"/>
              <a:gd name="connsiteX5" fmla="*/ 4624525 w 4624525"/>
              <a:gd name="connsiteY5" fmla="*/ 0 h 154637"/>
              <a:gd name="connsiteX6" fmla="*/ 186762 w 4624525"/>
              <a:gd name="connsiteY6" fmla="*/ 0 h 154637"/>
              <a:gd name="connsiteX7" fmla="*/ 186762 w 4624525"/>
              <a:gd name="connsiteY7" fmla="*/ 0 h 154637"/>
              <a:gd name="connsiteX8" fmla="*/ 186760 w 4624525"/>
              <a:gd name="connsiteY8" fmla="*/ 0 h 154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24525" h="154637">
                <a:moveTo>
                  <a:pt x="186760" y="0"/>
                </a:moveTo>
                <a:lnTo>
                  <a:pt x="186759" y="0"/>
                </a:lnTo>
                <a:lnTo>
                  <a:pt x="186761" y="0"/>
                </a:lnTo>
                <a:lnTo>
                  <a:pt x="0" y="137815"/>
                </a:lnTo>
                <a:lnTo>
                  <a:pt x="4383787" y="154637"/>
                </a:lnTo>
                <a:lnTo>
                  <a:pt x="4624525" y="0"/>
                </a:lnTo>
                <a:lnTo>
                  <a:pt x="186762" y="0"/>
                </a:lnTo>
                <a:lnTo>
                  <a:pt x="186762" y="0"/>
                </a:lnTo>
                <a:lnTo>
                  <a:pt x="186760" y="0"/>
                </a:lnTo>
                <a:close/>
              </a:path>
            </a:pathLst>
          </a:custGeom>
          <a:gradFill>
            <a:gsLst>
              <a:gs pos="5000">
                <a:srgbClr val="011639"/>
              </a:gs>
              <a:gs pos="100000">
                <a:srgbClr val="002566"/>
              </a:gs>
            </a:gsLst>
            <a:lin ang="9000000" scaled="0"/>
          </a:gradFill>
          <a:ln>
            <a:noFill/>
          </a:ln>
          <a:effectLst>
            <a:outerShdw blurRad="177800" dist="508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45" name="任意多边形 44"/>
          <p:cNvSpPr/>
          <p:nvPr/>
        </p:nvSpPr>
        <p:spPr>
          <a:xfrm rot="20561086" flipH="1">
            <a:off x="-456040" y="1509776"/>
            <a:ext cx="4188656" cy="2390820"/>
          </a:xfrm>
          <a:custGeom>
            <a:avLst/>
            <a:gdLst>
              <a:gd name="connsiteX0" fmla="*/ 3443300 w 4188656"/>
              <a:gd name="connsiteY0" fmla="*/ 0 h 2390820"/>
              <a:gd name="connsiteX1" fmla="*/ 0 w 4188656"/>
              <a:gd name="connsiteY1" fmla="*/ 2390820 h 2390820"/>
              <a:gd name="connsiteX2" fmla="*/ 4188656 w 4188656"/>
              <a:gd name="connsiteY2" fmla="*/ 2390820 h 2390820"/>
              <a:gd name="connsiteX3" fmla="*/ 3443300 w 4188656"/>
              <a:gd name="connsiteY3" fmla="*/ 0 h 2390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88656" h="2390820">
                <a:moveTo>
                  <a:pt x="3443300" y="0"/>
                </a:moveTo>
                <a:lnTo>
                  <a:pt x="0" y="2390820"/>
                </a:lnTo>
                <a:lnTo>
                  <a:pt x="4188656" y="2390820"/>
                </a:lnTo>
                <a:lnTo>
                  <a:pt x="3443300" y="0"/>
                </a:lnTo>
                <a:close/>
              </a:path>
            </a:pathLst>
          </a:custGeom>
          <a:gradFill>
            <a:gsLst>
              <a:gs pos="36000">
                <a:srgbClr val="00DEBA"/>
              </a:gs>
              <a:gs pos="80000">
                <a:srgbClr val="00ABA5"/>
              </a:gs>
            </a:gsLst>
            <a:lin ang="7200000" scaled="0"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任意多边形 21" hidden="1"/>
          <p:cNvSpPr/>
          <p:nvPr/>
        </p:nvSpPr>
        <p:spPr>
          <a:xfrm rot="20561086" flipH="1">
            <a:off x="1244537" y="4329906"/>
            <a:ext cx="7921345" cy="3668959"/>
          </a:xfrm>
          <a:custGeom>
            <a:avLst/>
            <a:gdLst>
              <a:gd name="connsiteX0" fmla="*/ 3483580 w 7921345"/>
              <a:gd name="connsiteY0" fmla="*/ 0 h 3668959"/>
              <a:gd name="connsiteX1" fmla="*/ 0 w 7921345"/>
              <a:gd name="connsiteY1" fmla="*/ 2364030 h 3668959"/>
              <a:gd name="connsiteX2" fmla="*/ 406820 w 7921345"/>
              <a:gd name="connsiteY2" fmla="*/ 3668959 h 3668959"/>
              <a:gd name="connsiteX3" fmla="*/ 4607468 w 7921345"/>
              <a:gd name="connsiteY3" fmla="*/ 2359378 h 3668959"/>
              <a:gd name="connsiteX4" fmla="*/ 7921345 w 7921345"/>
              <a:gd name="connsiteY4" fmla="*/ 0 h 3668959"/>
              <a:gd name="connsiteX5" fmla="*/ 3483582 w 7921345"/>
              <a:gd name="connsiteY5" fmla="*/ 1 h 3668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21345" h="3668959">
                <a:moveTo>
                  <a:pt x="3483580" y="0"/>
                </a:moveTo>
                <a:lnTo>
                  <a:pt x="0" y="2364030"/>
                </a:lnTo>
                <a:lnTo>
                  <a:pt x="406820" y="3668959"/>
                </a:lnTo>
                <a:lnTo>
                  <a:pt x="4607468" y="2359378"/>
                </a:lnTo>
                <a:lnTo>
                  <a:pt x="7921345" y="0"/>
                </a:lnTo>
                <a:lnTo>
                  <a:pt x="3483582" y="1"/>
                </a:lnTo>
                <a:close/>
              </a:path>
            </a:pathLst>
          </a:custGeom>
          <a:gradFill>
            <a:gsLst>
              <a:gs pos="0">
                <a:srgbClr val="011D52"/>
              </a:gs>
              <a:gs pos="91000">
                <a:srgbClr val="053287"/>
              </a:gs>
            </a:gsLst>
            <a:lin ang="11400000" scaled="0"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rot="20561086" flipH="1">
            <a:off x="6730968" y="269146"/>
            <a:ext cx="2679472" cy="1537796"/>
          </a:xfrm>
          <a:custGeom>
            <a:avLst/>
            <a:gdLst>
              <a:gd name="connsiteX0" fmla="*/ 0 w 2175986"/>
              <a:gd name="connsiteY0" fmla="*/ 7187 h 1242997"/>
              <a:gd name="connsiteX1" fmla="*/ 385272 w 2175986"/>
              <a:gd name="connsiteY1" fmla="*/ 1242997 h 1242997"/>
              <a:gd name="connsiteX2" fmla="*/ 395782 w 2175986"/>
              <a:gd name="connsiteY2" fmla="*/ 1236063 h 1242997"/>
              <a:gd name="connsiteX3" fmla="*/ 395785 w 2175986"/>
              <a:gd name="connsiteY3" fmla="*/ 1236071 h 1242997"/>
              <a:gd name="connsiteX4" fmla="*/ 2175986 w 2175986"/>
              <a:gd name="connsiteY4" fmla="*/ 0 h 1242997"/>
              <a:gd name="connsiteX0" fmla="*/ 0 w 2609544"/>
              <a:gd name="connsiteY0" fmla="*/ 301986 h 1537796"/>
              <a:gd name="connsiteX1" fmla="*/ 385272 w 2609544"/>
              <a:gd name="connsiteY1" fmla="*/ 1537796 h 1537796"/>
              <a:gd name="connsiteX2" fmla="*/ 395782 w 2609544"/>
              <a:gd name="connsiteY2" fmla="*/ 1530862 h 1537796"/>
              <a:gd name="connsiteX3" fmla="*/ 395785 w 2609544"/>
              <a:gd name="connsiteY3" fmla="*/ 1530870 h 1537796"/>
              <a:gd name="connsiteX4" fmla="*/ 2609544 w 2609544"/>
              <a:gd name="connsiteY4" fmla="*/ 0 h 1537796"/>
              <a:gd name="connsiteX5" fmla="*/ 0 w 2609544"/>
              <a:gd name="connsiteY5" fmla="*/ 301986 h 1537796"/>
              <a:gd name="connsiteX0" fmla="*/ 0 w 2679472"/>
              <a:gd name="connsiteY0" fmla="*/ 77684 h 1537796"/>
              <a:gd name="connsiteX1" fmla="*/ 455200 w 2679472"/>
              <a:gd name="connsiteY1" fmla="*/ 1537796 h 1537796"/>
              <a:gd name="connsiteX2" fmla="*/ 465710 w 2679472"/>
              <a:gd name="connsiteY2" fmla="*/ 1530862 h 1537796"/>
              <a:gd name="connsiteX3" fmla="*/ 465713 w 2679472"/>
              <a:gd name="connsiteY3" fmla="*/ 1530870 h 1537796"/>
              <a:gd name="connsiteX4" fmla="*/ 2679472 w 2679472"/>
              <a:gd name="connsiteY4" fmla="*/ 0 h 1537796"/>
              <a:gd name="connsiteX5" fmla="*/ 0 w 2679472"/>
              <a:gd name="connsiteY5" fmla="*/ 77684 h 1537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79472" h="1537796">
                <a:moveTo>
                  <a:pt x="0" y="77684"/>
                </a:moveTo>
                <a:lnTo>
                  <a:pt x="455200" y="1537796"/>
                </a:lnTo>
                <a:lnTo>
                  <a:pt x="465710" y="1530862"/>
                </a:lnTo>
                <a:cubicBezTo>
                  <a:pt x="465711" y="1530864"/>
                  <a:pt x="465712" y="1530868"/>
                  <a:pt x="465713" y="1530870"/>
                </a:cubicBezTo>
                <a:lnTo>
                  <a:pt x="2679472" y="0"/>
                </a:lnTo>
                <a:cubicBezTo>
                  <a:pt x="1954143" y="2396"/>
                  <a:pt x="725329" y="75288"/>
                  <a:pt x="0" y="77684"/>
                </a:cubicBezTo>
                <a:close/>
              </a:path>
            </a:pathLst>
          </a:custGeom>
          <a:gradFill>
            <a:gsLst>
              <a:gs pos="7000">
                <a:srgbClr val="EE5B00"/>
              </a:gs>
              <a:gs pos="100000">
                <a:srgbClr val="FF9A1D"/>
              </a:gs>
            </a:gsLst>
            <a:lin ang="16800000" scaled="0"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38" name="任意多边形 37"/>
          <p:cNvSpPr/>
          <p:nvPr/>
        </p:nvSpPr>
        <p:spPr>
          <a:xfrm rot="20561086" flipH="1">
            <a:off x="-342604" y="2311497"/>
            <a:ext cx="3088820" cy="1746096"/>
          </a:xfrm>
          <a:custGeom>
            <a:avLst/>
            <a:gdLst>
              <a:gd name="connsiteX0" fmla="*/ 3443300 w 4188656"/>
              <a:gd name="connsiteY0" fmla="*/ 0 h 2390820"/>
              <a:gd name="connsiteX1" fmla="*/ 0 w 4188656"/>
              <a:gd name="connsiteY1" fmla="*/ 2390820 h 2390820"/>
              <a:gd name="connsiteX2" fmla="*/ 4188656 w 4188656"/>
              <a:gd name="connsiteY2" fmla="*/ 2390820 h 2390820"/>
              <a:gd name="connsiteX3" fmla="*/ 3443300 w 4188656"/>
              <a:gd name="connsiteY3" fmla="*/ 0 h 2390820"/>
              <a:gd name="connsiteX0" fmla="*/ 3443300 w 4188656"/>
              <a:gd name="connsiteY0" fmla="*/ 0 h 2390820"/>
              <a:gd name="connsiteX1" fmla="*/ 2531087 w 4188656"/>
              <a:gd name="connsiteY1" fmla="*/ 644724 h 2390820"/>
              <a:gd name="connsiteX2" fmla="*/ 0 w 4188656"/>
              <a:gd name="connsiteY2" fmla="*/ 2390820 h 2390820"/>
              <a:gd name="connsiteX3" fmla="*/ 4188656 w 4188656"/>
              <a:gd name="connsiteY3" fmla="*/ 2390820 h 2390820"/>
              <a:gd name="connsiteX4" fmla="*/ 3443300 w 4188656"/>
              <a:gd name="connsiteY4" fmla="*/ 0 h 2390820"/>
              <a:gd name="connsiteX0" fmla="*/ 3443300 w 4188656"/>
              <a:gd name="connsiteY0" fmla="*/ 0 h 2390820"/>
              <a:gd name="connsiteX1" fmla="*/ 2531087 w 4188656"/>
              <a:gd name="connsiteY1" fmla="*/ 644724 h 2390820"/>
              <a:gd name="connsiteX2" fmla="*/ 0 w 4188656"/>
              <a:gd name="connsiteY2" fmla="*/ 2390820 h 2390820"/>
              <a:gd name="connsiteX3" fmla="*/ 3088820 w 4188656"/>
              <a:gd name="connsiteY3" fmla="*/ 2386459 h 2390820"/>
              <a:gd name="connsiteX4" fmla="*/ 4188656 w 4188656"/>
              <a:gd name="connsiteY4" fmla="*/ 2390820 h 2390820"/>
              <a:gd name="connsiteX5" fmla="*/ 3443300 w 4188656"/>
              <a:gd name="connsiteY5" fmla="*/ 0 h 2390820"/>
              <a:gd name="connsiteX0" fmla="*/ 3443300 w 3443300"/>
              <a:gd name="connsiteY0" fmla="*/ 0 h 2390820"/>
              <a:gd name="connsiteX1" fmla="*/ 2531087 w 3443300"/>
              <a:gd name="connsiteY1" fmla="*/ 644724 h 2390820"/>
              <a:gd name="connsiteX2" fmla="*/ 0 w 3443300"/>
              <a:gd name="connsiteY2" fmla="*/ 2390820 h 2390820"/>
              <a:gd name="connsiteX3" fmla="*/ 3088820 w 3443300"/>
              <a:gd name="connsiteY3" fmla="*/ 2386459 h 2390820"/>
              <a:gd name="connsiteX4" fmla="*/ 3443300 w 3443300"/>
              <a:gd name="connsiteY4" fmla="*/ 0 h 2390820"/>
              <a:gd name="connsiteX0" fmla="*/ 3088820 w 3088820"/>
              <a:gd name="connsiteY0" fmla="*/ 1741735 h 1746096"/>
              <a:gd name="connsiteX1" fmla="*/ 2531087 w 3088820"/>
              <a:gd name="connsiteY1" fmla="*/ 0 h 1746096"/>
              <a:gd name="connsiteX2" fmla="*/ 0 w 3088820"/>
              <a:gd name="connsiteY2" fmla="*/ 1746096 h 1746096"/>
              <a:gd name="connsiteX3" fmla="*/ 3088820 w 3088820"/>
              <a:gd name="connsiteY3" fmla="*/ 1741735 h 1746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88820" h="1746096">
                <a:moveTo>
                  <a:pt x="3088820" y="1741735"/>
                </a:moveTo>
                <a:lnTo>
                  <a:pt x="2531087" y="0"/>
                </a:lnTo>
                <a:lnTo>
                  <a:pt x="0" y="1746096"/>
                </a:lnTo>
                <a:lnTo>
                  <a:pt x="3088820" y="1741735"/>
                </a:lnTo>
                <a:close/>
              </a:path>
            </a:pathLst>
          </a:custGeom>
          <a:gradFill>
            <a:gsLst>
              <a:gs pos="40000">
                <a:srgbClr val="00DEBA"/>
              </a:gs>
              <a:gs pos="74000">
                <a:srgbClr val="00ABA5"/>
              </a:gs>
            </a:gsLst>
            <a:lin ang="5400000" scaled="0"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2323103" y="342963"/>
            <a:ext cx="449779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400" spc="22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方正剪纸简体" panose="03000509000000000000" pitchFamily="65" charset="-122"/>
                <a:ea typeface="方正剪纸简体" panose="03000509000000000000" pitchFamily="65" charset="-122"/>
              </a:rPr>
              <a:t>点此</a:t>
            </a:r>
            <a:r>
              <a:rPr lang="zh-CN" altLang="en-US" sz="4400" spc="220" dirty="0" smtClean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方正剪纸简体" panose="03000509000000000000" pitchFamily="65" charset="-122"/>
                <a:ea typeface="方正剪纸简体" panose="03000509000000000000" pitchFamily="65" charset="-122"/>
              </a:rPr>
              <a:t>绚烂绽放</a:t>
            </a:r>
            <a:endParaRPr lang="en-US" altLang="zh-CN" sz="4400" spc="220" dirty="0" smtClean="0">
              <a:solidFill>
                <a:schemeClr val="bg1">
                  <a:lumMod val="95000"/>
                </a:schemeClr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2323103" y="1053281"/>
            <a:ext cx="449779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spc="22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方正剪纸简体" panose="03000509000000000000" pitchFamily="65" charset="-122"/>
                <a:ea typeface="方正剪纸简体" panose="03000509000000000000" pitchFamily="65" charset="-122"/>
              </a:rPr>
              <a:t>原来快乐可以如此的简单</a:t>
            </a:r>
          </a:p>
        </p:txBody>
      </p:sp>
      <p:pic>
        <p:nvPicPr>
          <p:cNvPr id="87" name="图片 8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181" y="1950224"/>
            <a:ext cx="8187638" cy="4523624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5528498" y="1992911"/>
            <a:ext cx="3122047" cy="4453837"/>
            <a:chOff x="1685757" y="2848266"/>
            <a:chExt cx="2367108" cy="3376859"/>
          </a:xfrm>
        </p:grpSpPr>
        <p:sp>
          <p:nvSpPr>
            <p:cNvPr id="59" name="平行四边形 58"/>
            <p:cNvSpPr/>
            <p:nvPr/>
          </p:nvSpPr>
          <p:spPr>
            <a:xfrm>
              <a:off x="1748305" y="2924175"/>
              <a:ext cx="2304560" cy="3300950"/>
            </a:xfrm>
            <a:prstGeom prst="parallelogram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华文琥珀" panose="02010800040101010101" pitchFamily="2" charset="-122"/>
                <a:ea typeface="方正大黑_GBK" panose="03000509000000000000" pitchFamily="65" charset="-122"/>
              </a:endParaRPr>
            </a:p>
          </p:txBody>
        </p:sp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80" b="117"/>
            <a:stretch>
              <a:fillRect/>
            </a:stretch>
          </p:blipFill>
          <p:spPr>
            <a:xfrm>
              <a:off x="1685757" y="2848266"/>
              <a:ext cx="2266289" cy="3300950"/>
            </a:xfrm>
            <a:custGeom>
              <a:avLst/>
              <a:gdLst>
                <a:gd name="connsiteX0" fmla="*/ 557005 w 2266289"/>
                <a:gd name="connsiteY0" fmla="*/ 0 h 3300950"/>
                <a:gd name="connsiteX1" fmla="*/ 2266289 w 2266289"/>
                <a:gd name="connsiteY1" fmla="*/ 0 h 3300950"/>
                <a:gd name="connsiteX2" fmla="*/ 2266289 w 2266289"/>
                <a:gd name="connsiteY2" fmla="*/ 109638 h 3300950"/>
                <a:gd name="connsiteX3" fmla="*/ 1709285 w 2266289"/>
                <a:gd name="connsiteY3" fmla="*/ 3300950 h 3300950"/>
                <a:gd name="connsiteX4" fmla="*/ 0 w 2266289"/>
                <a:gd name="connsiteY4" fmla="*/ 3300950 h 3300950"/>
                <a:gd name="connsiteX5" fmla="*/ 0 w 2266289"/>
                <a:gd name="connsiteY5" fmla="*/ 3191318 h 3300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66289" h="3300950">
                  <a:moveTo>
                    <a:pt x="557005" y="0"/>
                  </a:moveTo>
                  <a:lnTo>
                    <a:pt x="2266289" y="0"/>
                  </a:lnTo>
                  <a:lnTo>
                    <a:pt x="2266289" y="109638"/>
                  </a:lnTo>
                  <a:lnTo>
                    <a:pt x="1709285" y="3300950"/>
                  </a:lnTo>
                  <a:lnTo>
                    <a:pt x="0" y="3300950"/>
                  </a:lnTo>
                  <a:lnTo>
                    <a:pt x="0" y="3191318"/>
                  </a:lnTo>
                  <a:close/>
                </a:path>
              </a:pathLst>
            </a:cu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0" name="组合 9"/>
          <p:cNvGrpSpPr/>
          <p:nvPr/>
        </p:nvGrpSpPr>
        <p:grpSpPr>
          <a:xfrm>
            <a:off x="1245137" y="2016051"/>
            <a:ext cx="4904734" cy="1176091"/>
            <a:chOff x="1443249" y="2114214"/>
            <a:chExt cx="4904734" cy="117609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6" name="组合 5"/>
            <p:cNvGrpSpPr/>
            <p:nvPr/>
          </p:nvGrpSpPr>
          <p:grpSpPr>
            <a:xfrm>
              <a:off x="1443249" y="2498540"/>
              <a:ext cx="664736" cy="499802"/>
              <a:chOff x="1120521" y="2455285"/>
              <a:chExt cx="664736" cy="499802"/>
            </a:xfrm>
          </p:grpSpPr>
          <p:sp>
            <p:nvSpPr>
              <p:cNvPr id="4" name="平行四边形 3"/>
              <p:cNvSpPr/>
              <p:nvPr/>
            </p:nvSpPr>
            <p:spPr>
              <a:xfrm>
                <a:off x="1120521" y="2455285"/>
                <a:ext cx="664736" cy="499802"/>
              </a:xfrm>
              <a:prstGeom prst="parallelogram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66" name="Freeform 22"/>
              <p:cNvSpPr>
                <a:spLocks noEditPoints="1"/>
              </p:cNvSpPr>
              <p:nvPr/>
            </p:nvSpPr>
            <p:spPr bwMode="auto">
              <a:xfrm>
                <a:off x="1270573" y="2583642"/>
                <a:ext cx="364633" cy="243088"/>
              </a:xfrm>
              <a:custGeom>
                <a:avLst/>
                <a:gdLst>
                  <a:gd name="T0" fmla="*/ 76 w 94"/>
                  <a:gd name="T1" fmla="*/ 0 h 61"/>
                  <a:gd name="T2" fmla="*/ 18 w 94"/>
                  <a:gd name="T3" fmla="*/ 0 h 61"/>
                  <a:gd name="T4" fmla="*/ 0 w 94"/>
                  <a:gd name="T5" fmla="*/ 17 h 61"/>
                  <a:gd name="T6" fmla="*/ 0 w 94"/>
                  <a:gd name="T7" fmla="*/ 43 h 61"/>
                  <a:gd name="T8" fmla="*/ 18 w 94"/>
                  <a:gd name="T9" fmla="*/ 61 h 61"/>
                  <a:gd name="T10" fmla="*/ 76 w 94"/>
                  <a:gd name="T11" fmla="*/ 61 h 61"/>
                  <a:gd name="T12" fmla="*/ 94 w 94"/>
                  <a:gd name="T13" fmla="*/ 43 h 61"/>
                  <a:gd name="T14" fmla="*/ 94 w 94"/>
                  <a:gd name="T15" fmla="*/ 17 h 61"/>
                  <a:gd name="T16" fmla="*/ 76 w 94"/>
                  <a:gd name="T17" fmla="*/ 0 h 61"/>
                  <a:gd name="T18" fmla="*/ 90 w 94"/>
                  <a:gd name="T19" fmla="*/ 52 h 61"/>
                  <a:gd name="T20" fmla="*/ 88 w 94"/>
                  <a:gd name="T21" fmla="*/ 52 h 61"/>
                  <a:gd name="T22" fmla="*/ 88 w 94"/>
                  <a:gd name="T23" fmla="*/ 52 h 61"/>
                  <a:gd name="T24" fmla="*/ 87 w 94"/>
                  <a:gd name="T25" fmla="*/ 52 h 61"/>
                  <a:gd name="T26" fmla="*/ 62 w 94"/>
                  <a:gd name="T27" fmla="*/ 29 h 61"/>
                  <a:gd name="T28" fmla="*/ 48 w 94"/>
                  <a:gd name="T29" fmla="*/ 41 h 61"/>
                  <a:gd name="T30" fmla="*/ 47 w 94"/>
                  <a:gd name="T31" fmla="*/ 42 h 61"/>
                  <a:gd name="T32" fmla="*/ 46 w 94"/>
                  <a:gd name="T33" fmla="*/ 41 h 61"/>
                  <a:gd name="T34" fmla="*/ 32 w 94"/>
                  <a:gd name="T35" fmla="*/ 29 h 61"/>
                  <a:gd name="T36" fmla="*/ 8 w 94"/>
                  <a:gd name="T37" fmla="*/ 51 h 61"/>
                  <a:gd name="T38" fmla="*/ 7 w 94"/>
                  <a:gd name="T39" fmla="*/ 51 h 61"/>
                  <a:gd name="T40" fmla="*/ 7 w 94"/>
                  <a:gd name="T41" fmla="*/ 51 h 61"/>
                  <a:gd name="T42" fmla="*/ 5 w 94"/>
                  <a:gd name="T43" fmla="*/ 51 h 61"/>
                  <a:gd name="T44" fmla="*/ 5 w 94"/>
                  <a:gd name="T45" fmla="*/ 49 h 61"/>
                  <a:gd name="T46" fmla="*/ 5 w 94"/>
                  <a:gd name="T47" fmla="*/ 49 h 61"/>
                  <a:gd name="T48" fmla="*/ 6 w 94"/>
                  <a:gd name="T49" fmla="*/ 48 h 61"/>
                  <a:gd name="T50" fmla="*/ 29 w 94"/>
                  <a:gd name="T51" fmla="*/ 27 h 61"/>
                  <a:gd name="T52" fmla="*/ 7 w 94"/>
                  <a:gd name="T53" fmla="*/ 9 h 61"/>
                  <a:gd name="T54" fmla="*/ 7 w 94"/>
                  <a:gd name="T55" fmla="*/ 6 h 61"/>
                  <a:gd name="T56" fmla="*/ 10 w 94"/>
                  <a:gd name="T57" fmla="*/ 6 h 61"/>
                  <a:gd name="T58" fmla="*/ 12 w 94"/>
                  <a:gd name="T59" fmla="*/ 8 h 61"/>
                  <a:gd name="T60" fmla="*/ 47 w 94"/>
                  <a:gd name="T61" fmla="*/ 37 h 61"/>
                  <a:gd name="T62" fmla="*/ 82 w 94"/>
                  <a:gd name="T63" fmla="*/ 7 h 61"/>
                  <a:gd name="T64" fmla="*/ 84 w 94"/>
                  <a:gd name="T65" fmla="*/ 6 h 61"/>
                  <a:gd name="T66" fmla="*/ 87 w 94"/>
                  <a:gd name="T67" fmla="*/ 6 h 61"/>
                  <a:gd name="T68" fmla="*/ 87 w 94"/>
                  <a:gd name="T69" fmla="*/ 9 h 61"/>
                  <a:gd name="T70" fmla="*/ 65 w 94"/>
                  <a:gd name="T71" fmla="*/ 27 h 61"/>
                  <a:gd name="T72" fmla="*/ 90 w 94"/>
                  <a:gd name="T73" fmla="*/ 49 h 61"/>
                  <a:gd name="T74" fmla="*/ 90 w 94"/>
                  <a:gd name="T75" fmla="*/ 50 h 61"/>
                  <a:gd name="T76" fmla="*/ 90 w 94"/>
                  <a:gd name="T77" fmla="*/ 50 h 61"/>
                  <a:gd name="T78" fmla="*/ 90 w 94"/>
                  <a:gd name="T79" fmla="*/ 5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94" h="61">
                    <a:moveTo>
                      <a:pt x="76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7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53"/>
                      <a:pt x="8" y="61"/>
                      <a:pt x="18" y="61"/>
                    </a:cubicBezTo>
                    <a:cubicBezTo>
                      <a:pt x="76" y="61"/>
                      <a:pt x="76" y="61"/>
                      <a:pt x="76" y="61"/>
                    </a:cubicBezTo>
                    <a:cubicBezTo>
                      <a:pt x="86" y="61"/>
                      <a:pt x="94" y="53"/>
                      <a:pt x="94" y="43"/>
                    </a:cubicBezTo>
                    <a:cubicBezTo>
                      <a:pt x="94" y="17"/>
                      <a:pt x="94" y="17"/>
                      <a:pt x="94" y="17"/>
                    </a:cubicBezTo>
                    <a:cubicBezTo>
                      <a:pt x="94" y="8"/>
                      <a:pt x="86" y="0"/>
                      <a:pt x="76" y="0"/>
                    </a:cubicBezTo>
                    <a:close/>
                    <a:moveTo>
                      <a:pt x="90" y="52"/>
                    </a:moveTo>
                    <a:cubicBezTo>
                      <a:pt x="89" y="52"/>
                      <a:pt x="89" y="52"/>
                      <a:pt x="88" y="52"/>
                    </a:cubicBezTo>
                    <a:cubicBezTo>
                      <a:pt x="88" y="52"/>
                      <a:pt x="88" y="52"/>
                      <a:pt x="88" y="52"/>
                    </a:cubicBezTo>
                    <a:cubicBezTo>
                      <a:pt x="88" y="52"/>
                      <a:pt x="87" y="52"/>
                      <a:pt x="87" y="52"/>
                    </a:cubicBezTo>
                    <a:cubicBezTo>
                      <a:pt x="62" y="29"/>
                      <a:pt x="62" y="29"/>
                      <a:pt x="62" y="29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8" y="41"/>
                      <a:pt x="47" y="42"/>
                      <a:pt x="47" y="42"/>
                    </a:cubicBezTo>
                    <a:cubicBezTo>
                      <a:pt x="47" y="42"/>
                      <a:pt x="46" y="41"/>
                      <a:pt x="46" y="41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8" y="51"/>
                      <a:pt x="7" y="51"/>
                      <a:pt x="7" y="51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6" y="51"/>
                      <a:pt x="6" y="51"/>
                      <a:pt x="5" y="51"/>
                    </a:cubicBezTo>
                    <a:cubicBezTo>
                      <a:pt x="5" y="50"/>
                      <a:pt x="5" y="50"/>
                      <a:pt x="5" y="49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5" y="49"/>
                      <a:pt x="5" y="48"/>
                      <a:pt x="6" y="48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8"/>
                      <a:pt x="6" y="7"/>
                      <a:pt x="7" y="6"/>
                    </a:cubicBezTo>
                    <a:cubicBezTo>
                      <a:pt x="8" y="5"/>
                      <a:pt x="9" y="5"/>
                      <a:pt x="10" y="6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4" y="6"/>
                      <a:pt x="84" y="6"/>
                      <a:pt x="84" y="6"/>
                    </a:cubicBezTo>
                    <a:cubicBezTo>
                      <a:pt x="85" y="5"/>
                      <a:pt x="86" y="5"/>
                      <a:pt x="87" y="6"/>
                    </a:cubicBezTo>
                    <a:cubicBezTo>
                      <a:pt x="88" y="7"/>
                      <a:pt x="88" y="8"/>
                      <a:pt x="87" y="9"/>
                    </a:cubicBezTo>
                    <a:cubicBezTo>
                      <a:pt x="65" y="27"/>
                      <a:pt x="65" y="27"/>
                      <a:pt x="65" y="27"/>
                    </a:cubicBezTo>
                    <a:cubicBezTo>
                      <a:pt x="90" y="49"/>
                      <a:pt x="90" y="49"/>
                      <a:pt x="90" y="49"/>
                    </a:cubicBezTo>
                    <a:cubicBezTo>
                      <a:pt x="90" y="49"/>
                      <a:pt x="90" y="50"/>
                      <a:pt x="90" y="50"/>
                    </a:cubicBezTo>
                    <a:cubicBezTo>
                      <a:pt x="90" y="50"/>
                      <a:pt x="90" y="50"/>
                      <a:pt x="90" y="50"/>
                    </a:cubicBezTo>
                    <a:cubicBezTo>
                      <a:pt x="90" y="51"/>
                      <a:pt x="90" y="51"/>
                      <a:pt x="90" y="5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华文琥珀" panose="02010800040101010101" pitchFamily="2" charset="-122"/>
                  <a:ea typeface="方正大黑_GBK" panose="03000509000000000000" pitchFamily="65" charset="-122"/>
                </a:endParaRPr>
              </a:p>
            </p:txBody>
          </p:sp>
        </p:grpSp>
        <p:sp>
          <p:nvSpPr>
            <p:cNvPr id="79" name="文本框 78"/>
            <p:cNvSpPr txBox="1"/>
            <p:nvPr/>
          </p:nvSpPr>
          <p:spPr>
            <a:xfrm>
              <a:off x="2260983" y="2486104"/>
              <a:ext cx="1434486" cy="4650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剪纸简体" panose="03000509000000000000" pitchFamily="65" charset="-122"/>
                  <a:ea typeface="方正剪纸简体" panose="03000509000000000000" pitchFamily="65" charset="-122"/>
                </a:rPr>
                <a:t>添加标题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3772811" y="2114214"/>
              <a:ext cx="2575172" cy="1176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来</a:t>
              </a: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点</a:t>
              </a:r>
              <a:r>
                <a:rPr lang="zh-CN" altLang="en-US" sz="2000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消遣听听乐</a:t>
              </a:r>
              <a:endParaRPr lang="zh-CN" altLang="en-US" sz="2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原来</a:t>
              </a:r>
              <a:r>
                <a:rPr lang="zh-CN" altLang="en-US" sz="2000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快乐如此单</a:t>
              </a:r>
              <a:endParaRPr lang="zh-CN" altLang="en-US" sz="2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带着我们</a:t>
              </a:r>
              <a:r>
                <a:rPr lang="zh-CN" altLang="en-US" sz="2000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自信容 </a:t>
              </a:r>
              <a:endParaRPr lang="zh-CN" altLang="en-US" sz="2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54852" y="3545736"/>
            <a:ext cx="4904734" cy="1200329"/>
            <a:chOff x="1443249" y="3678394"/>
            <a:chExt cx="4904734" cy="12003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7" name="组合 6"/>
            <p:cNvGrpSpPr/>
            <p:nvPr/>
          </p:nvGrpSpPr>
          <p:grpSpPr>
            <a:xfrm>
              <a:off x="1443249" y="4032381"/>
              <a:ext cx="664736" cy="499802"/>
              <a:chOff x="1120521" y="4037648"/>
              <a:chExt cx="664736" cy="499802"/>
            </a:xfrm>
          </p:grpSpPr>
          <p:sp>
            <p:nvSpPr>
              <p:cNvPr id="63" name="平行四边形 62"/>
              <p:cNvSpPr/>
              <p:nvPr/>
            </p:nvSpPr>
            <p:spPr>
              <a:xfrm>
                <a:off x="1120521" y="4037648"/>
                <a:ext cx="664736" cy="499802"/>
              </a:xfrm>
              <a:prstGeom prst="parallelogram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68" name="Freeform 13"/>
              <p:cNvSpPr>
                <a:spLocks noEditPoints="1"/>
              </p:cNvSpPr>
              <p:nvPr/>
            </p:nvSpPr>
            <p:spPr bwMode="auto">
              <a:xfrm>
                <a:off x="1252818" y="4152549"/>
                <a:ext cx="400143" cy="270000"/>
              </a:xfrm>
              <a:custGeom>
                <a:avLst/>
                <a:gdLst>
                  <a:gd name="T0" fmla="*/ 6 w 84"/>
                  <a:gd name="T1" fmla="*/ 56 h 56"/>
                  <a:gd name="T2" fmla="*/ 0 w 84"/>
                  <a:gd name="T3" fmla="*/ 50 h 56"/>
                  <a:gd name="T4" fmla="*/ 0 w 84"/>
                  <a:gd name="T5" fmla="*/ 7 h 56"/>
                  <a:gd name="T6" fmla="*/ 6 w 84"/>
                  <a:gd name="T7" fmla="*/ 0 h 56"/>
                  <a:gd name="T8" fmla="*/ 77 w 84"/>
                  <a:gd name="T9" fmla="*/ 0 h 56"/>
                  <a:gd name="T10" fmla="*/ 84 w 84"/>
                  <a:gd name="T11" fmla="*/ 7 h 56"/>
                  <a:gd name="T12" fmla="*/ 84 w 84"/>
                  <a:gd name="T13" fmla="*/ 50 h 56"/>
                  <a:gd name="T14" fmla="*/ 77 w 84"/>
                  <a:gd name="T15" fmla="*/ 56 h 56"/>
                  <a:gd name="T16" fmla="*/ 6 w 84"/>
                  <a:gd name="T17" fmla="*/ 56 h 56"/>
                  <a:gd name="T18" fmla="*/ 2 w 84"/>
                  <a:gd name="T19" fmla="*/ 7 h 56"/>
                  <a:gd name="T20" fmla="*/ 2 w 84"/>
                  <a:gd name="T21" fmla="*/ 50 h 56"/>
                  <a:gd name="T22" fmla="*/ 6 w 84"/>
                  <a:gd name="T23" fmla="*/ 54 h 56"/>
                  <a:gd name="T24" fmla="*/ 77 w 84"/>
                  <a:gd name="T25" fmla="*/ 54 h 56"/>
                  <a:gd name="T26" fmla="*/ 82 w 84"/>
                  <a:gd name="T27" fmla="*/ 50 h 56"/>
                  <a:gd name="T28" fmla="*/ 82 w 84"/>
                  <a:gd name="T29" fmla="*/ 7 h 56"/>
                  <a:gd name="T30" fmla="*/ 77 w 84"/>
                  <a:gd name="T31" fmla="*/ 2 h 56"/>
                  <a:gd name="T32" fmla="*/ 6 w 84"/>
                  <a:gd name="T33" fmla="*/ 2 h 56"/>
                  <a:gd name="T34" fmla="*/ 2 w 84"/>
                  <a:gd name="T35" fmla="*/ 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4" h="56">
                    <a:moveTo>
                      <a:pt x="6" y="56"/>
                    </a:moveTo>
                    <a:cubicBezTo>
                      <a:pt x="2" y="56"/>
                      <a:pt x="0" y="53"/>
                      <a:pt x="0" y="5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81" y="0"/>
                      <a:pt x="84" y="3"/>
                      <a:pt x="84" y="7"/>
                    </a:cubicBezTo>
                    <a:cubicBezTo>
                      <a:pt x="84" y="50"/>
                      <a:pt x="84" y="50"/>
                      <a:pt x="84" y="50"/>
                    </a:cubicBezTo>
                    <a:cubicBezTo>
                      <a:pt x="84" y="53"/>
                      <a:pt x="81" y="56"/>
                      <a:pt x="77" y="56"/>
                    </a:cubicBezTo>
                    <a:lnTo>
                      <a:pt x="6" y="56"/>
                    </a:lnTo>
                    <a:close/>
                    <a:moveTo>
                      <a:pt x="2" y="7"/>
                    </a:moveTo>
                    <a:cubicBezTo>
                      <a:pt x="2" y="50"/>
                      <a:pt x="2" y="50"/>
                      <a:pt x="2" y="50"/>
                    </a:cubicBezTo>
                    <a:cubicBezTo>
                      <a:pt x="2" y="52"/>
                      <a:pt x="4" y="54"/>
                      <a:pt x="6" y="54"/>
                    </a:cubicBezTo>
                    <a:cubicBezTo>
                      <a:pt x="77" y="54"/>
                      <a:pt x="77" y="54"/>
                      <a:pt x="77" y="54"/>
                    </a:cubicBezTo>
                    <a:cubicBezTo>
                      <a:pt x="80" y="54"/>
                      <a:pt x="82" y="52"/>
                      <a:pt x="82" y="50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4"/>
                      <a:pt x="80" y="2"/>
                      <a:pt x="7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2"/>
                      <a:pt x="2" y="4"/>
                      <a:pt x="2" y="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华文琥珀" panose="02010800040101010101" pitchFamily="2" charset="-122"/>
                  <a:ea typeface="方正大黑_GBK" panose="03000509000000000000" pitchFamily="65" charset="-122"/>
                </a:endParaRPr>
              </a:p>
            </p:txBody>
          </p:sp>
          <p:sp>
            <p:nvSpPr>
              <p:cNvPr id="69" name="Freeform 14"/>
              <p:cNvSpPr>
                <a:spLocks/>
              </p:cNvSpPr>
              <p:nvPr/>
            </p:nvSpPr>
            <p:spPr bwMode="auto">
              <a:xfrm>
                <a:off x="1272242" y="4278808"/>
                <a:ext cx="128201" cy="91295"/>
              </a:xfrm>
              <a:custGeom>
                <a:avLst/>
                <a:gdLst>
                  <a:gd name="T0" fmla="*/ 22 w 27"/>
                  <a:gd name="T1" fmla="*/ 0 h 19"/>
                  <a:gd name="T2" fmla="*/ 20 w 27"/>
                  <a:gd name="T3" fmla="*/ 6 h 19"/>
                  <a:gd name="T4" fmla="*/ 14 w 27"/>
                  <a:gd name="T5" fmla="*/ 19 h 19"/>
                  <a:gd name="T6" fmla="*/ 8 w 27"/>
                  <a:gd name="T7" fmla="*/ 6 h 19"/>
                  <a:gd name="T8" fmla="*/ 6 w 27"/>
                  <a:gd name="T9" fmla="*/ 0 h 19"/>
                  <a:gd name="T10" fmla="*/ 0 w 27"/>
                  <a:gd name="T11" fmla="*/ 11 h 19"/>
                  <a:gd name="T12" fmla="*/ 0 w 27"/>
                  <a:gd name="T13" fmla="*/ 14 h 19"/>
                  <a:gd name="T14" fmla="*/ 14 w 27"/>
                  <a:gd name="T15" fmla="*/ 19 h 19"/>
                  <a:gd name="T16" fmla="*/ 27 w 27"/>
                  <a:gd name="T17" fmla="*/ 14 h 19"/>
                  <a:gd name="T18" fmla="*/ 27 w 27"/>
                  <a:gd name="T19" fmla="*/ 11 h 19"/>
                  <a:gd name="T20" fmla="*/ 22 w 27"/>
                  <a:gd name="T2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19">
                    <a:moveTo>
                      <a:pt x="22" y="0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3"/>
                      <a:pt x="0" y="6"/>
                      <a:pt x="0" y="11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4" y="17"/>
                      <a:pt x="9" y="19"/>
                      <a:pt x="14" y="19"/>
                    </a:cubicBezTo>
                    <a:cubicBezTo>
                      <a:pt x="19" y="19"/>
                      <a:pt x="24" y="17"/>
                      <a:pt x="27" y="14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7"/>
                      <a:pt x="25" y="3"/>
                      <a:pt x="2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华文琥珀" panose="02010800040101010101" pitchFamily="2" charset="-122"/>
                  <a:ea typeface="方正大黑_GBK" panose="03000509000000000000" pitchFamily="65" charset="-122"/>
                </a:endParaRPr>
              </a:p>
            </p:txBody>
          </p:sp>
          <p:sp>
            <p:nvSpPr>
              <p:cNvPr id="70" name="Freeform 15"/>
              <p:cNvSpPr>
                <a:spLocks/>
              </p:cNvSpPr>
              <p:nvPr/>
            </p:nvSpPr>
            <p:spPr bwMode="auto">
              <a:xfrm>
                <a:off x="1328574" y="4302118"/>
                <a:ext cx="19424" cy="48562"/>
              </a:xfrm>
              <a:custGeom>
                <a:avLst/>
                <a:gdLst>
                  <a:gd name="T0" fmla="*/ 2 w 4"/>
                  <a:gd name="T1" fmla="*/ 0 h 10"/>
                  <a:gd name="T2" fmla="*/ 0 w 4"/>
                  <a:gd name="T3" fmla="*/ 0 h 10"/>
                  <a:gd name="T4" fmla="*/ 0 w 4"/>
                  <a:gd name="T5" fmla="*/ 8 h 10"/>
                  <a:gd name="T6" fmla="*/ 2 w 4"/>
                  <a:gd name="T7" fmla="*/ 10 h 10"/>
                  <a:gd name="T8" fmla="*/ 4 w 4"/>
                  <a:gd name="T9" fmla="*/ 8 h 10"/>
                  <a:gd name="T10" fmla="*/ 3 w 4"/>
                  <a:gd name="T11" fmla="*/ 0 h 10"/>
                  <a:gd name="T12" fmla="*/ 2 w 4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0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华文琥珀" panose="02010800040101010101" pitchFamily="2" charset="-122"/>
                  <a:ea typeface="方正大黑_GBK" panose="03000509000000000000" pitchFamily="65" charset="-122"/>
                </a:endParaRPr>
              </a:p>
            </p:txBody>
          </p:sp>
          <p:sp>
            <p:nvSpPr>
              <p:cNvPr id="71" name="Freeform 16"/>
              <p:cNvSpPr>
                <a:spLocks/>
              </p:cNvSpPr>
              <p:nvPr/>
            </p:nvSpPr>
            <p:spPr bwMode="auto">
              <a:xfrm>
                <a:off x="1295552" y="4197226"/>
                <a:ext cx="81583" cy="95180"/>
              </a:xfrm>
              <a:custGeom>
                <a:avLst/>
                <a:gdLst>
                  <a:gd name="T0" fmla="*/ 17 w 17"/>
                  <a:gd name="T1" fmla="*/ 13 h 20"/>
                  <a:gd name="T2" fmla="*/ 9 w 17"/>
                  <a:gd name="T3" fmla="*/ 20 h 20"/>
                  <a:gd name="T4" fmla="*/ 0 w 17"/>
                  <a:gd name="T5" fmla="*/ 13 h 20"/>
                  <a:gd name="T6" fmla="*/ 0 w 17"/>
                  <a:gd name="T7" fmla="*/ 8 h 20"/>
                  <a:gd name="T8" fmla="*/ 9 w 17"/>
                  <a:gd name="T9" fmla="*/ 0 h 20"/>
                  <a:gd name="T10" fmla="*/ 17 w 17"/>
                  <a:gd name="T11" fmla="*/ 8 h 20"/>
                  <a:gd name="T12" fmla="*/ 17 w 17"/>
                  <a:gd name="T13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20">
                    <a:moveTo>
                      <a:pt x="17" y="13"/>
                    </a:moveTo>
                    <a:cubicBezTo>
                      <a:pt x="17" y="17"/>
                      <a:pt x="13" y="20"/>
                      <a:pt x="9" y="20"/>
                    </a:cubicBezTo>
                    <a:cubicBezTo>
                      <a:pt x="4" y="20"/>
                      <a:pt x="0" y="17"/>
                      <a:pt x="0" y="1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" y="0"/>
                      <a:pt x="17" y="4"/>
                      <a:pt x="17" y="8"/>
                    </a:cubicBezTo>
                    <a:lnTo>
                      <a:pt x="17" y="1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华文琥珀" panose="02010800040101010101" pitchFamily="2" charset="-122"/>
                  <a:ea typeface="方正大黑_GBK" panose="03000509000000000000" pitchFamily="65" charset="-122"/>
                </a:endParaRPr>
              </a:p>
            </p:txBody>
          </p:sp>
          <p:sp>
            <p:nvSpPr>
              <p:cNvPr id="72" name="Rectangle 17"/>
              <p:cNvSpPr>
                <a:spLocks noChangeArrowheads="1"/>
              </p:cNvSpPr>
              <p:nvPr/>
            </p:nvSpPr>
            <p:spPr bwMode="auto">
              <a:xfrm>
                <a:off x="1447062" y="4236075"/>
                <a:ext cx="153454" cy="2330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华文琥珀" panose="02010800040101010101" pitchFamily="2" charset="-122"/>
                  <a:ea typeface="方正大黑_GBK" panose="03000509000000000000" pitchFamily="65" charset="-122"/>
                </a:endParaRPr>
              </a:p>
            </p:txBody>
          </p:sp>
          <p:sp>
            <p:nvSpPr>
              <p:cNvPr id="73" name="Rectangle 18"/>
              <p:cNvSpPr>
                <a:spLocks noChangeArrowheads="1"/>
              </p:cNvSpPr>
              <p:nvPr/>
            </p:nvSpPr>
            <p:spPr bwMode="auto">
              <a:xfrm>
                <a:off x="1447062" y="4282693"/>
                <a:ext cx="153454" cy="2525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华文琥珀" panose="02010800040101010101" pitchFamily="2" charset="-122"/>
                  <a:ea typeface="方正大黑_GBK" panose="03000509000000000000" pitchFamily="65" charset="-122"/>
                </a:endParaRPr>
              </a:p>
            </p:txBody>
          </p:sp>
        </p:grpSp>
        <p:sp>
          <p:nvSpPr>
            <p:cNvPr id="80" name="文本框 79"/>
            <p:cNvSpPr txBox="1"/>
            <p:nvPr/>
          </p:nvSpPr>
          <p:spPr>
            <a:xfrm>
              <a:off x="2271539" y="4037670"/>
              <a:ext cx="14239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剪纸简体" panose="03000509000000000000" pitchFamily="65" charset="-122"/>
                  <a:ea typeface="方正剪纸简体" panose="03000509000000000000" pitchFamily="65" charset="-122"/>
                </a:rPr>
                <a:t>添加标题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3772811" y="3678394"/>
              <a:ext cx="257517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20000"/>
                </a:lnSpc>
                <a:defRPr sz="200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大黑_GBK" panose="03000509000000000000" pitchFamily="65" charset="-122"/>
                  <a:ea typeface="方正大黑_GBK" panose="03000509000000000000" pitchFamily="65" charset="-122"/>
                </a:defRPr>
              </a:lvl1pPr>
            </a:lstStyle>
            <a:p>
              <a:r>
                <a:rPr lang="zh-CN" altLang="en-US" dirty="0"/>
                <a:t>来点消遣听听乐</a:t>
              </a:r>
            </a:p>
            <a:p>
              <a:r>
                <a:rPr lang="zh-CN" altLang="en-US" dirty="0"/>
                <a:t>原来快乐如此单</a:t>
              </a:r>
            </a:p>
            <a:p>
              <a:r>
                <a:rPr lang="zh-CN" altLang="en-US" dirty="0"/>
                <a:t>带着我们自信容 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64568" y="5143723"/>
            <a:ext cx="4904734" cy="1200329"/>
            <a:chOff x="862680" y="5241886"/>
            <a:chExt cx="4904734" cy="12003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8" name="组合 7"/>
            <p:cNvGrpSpPr/>
            <p:nvPr/>
          </p:nvGrpSpPr>
          <p:grpSpPr>
            <a:xfrm>
              <a:off x="862680" y="5566222"/>
              <a:ext cx="664736" cy="499802"/>
              <a:chOff x="1120521" y="5620010"/>
              <a:chExt cx="664736" cy="499802"/>
            </a:xfrm>
          </p:grpSpPr>
          <p:sp>
            <p:nvSpPr>
              <p:cNvPr id="64" name="平行四边形 63"/>
              <p:cNvSpPr/>
              <p:nvPr/>
            </p:nvSpPr>
            <p:spPr>
              <a:xfrm>
                <a:off x="1120521" y="5620010"/>
                <a:ext cx="664736" cy="499802"/>
              </a:xfrm>
              <a:prstGeom prst="parallelogram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75" name="Freeform 9"/>
              <p:cNvSpPr>
                <a:spLocks noChangeAspect="1" noEditPoints="1"/>
              </p:cNvSpPr>
              <p:nvPr/>
            </p:nvSpPr>
            <p:spPr bwMode="auto">
              <a:xfrm>
                <a:off x="1250287" y="5702648"/>
                <a:ext cx="443186" cy="360000"/>
              </a:xfrm>
              <a:custGeom>
                <a:avLst/>
                <a:gdLst>
                  <a:gd name="T0" fmla="*/ 57 w 72"/>
                  <a:gd name="T1" fmla="*/ 0 h 74"/>
                  <a:gd name="T2" fmla="*/ 16 w 72"/>
                  <a:gd name="T3" fmla="*/ 0 h 74"/>
                  <a:gd name="T4" fmla="*/ 0 w 72"/>
                  <a:gd name="T5" fmla="*/ 18 h 74"/>
                  <a:gd name="T6" fmla="*/ 0 w 72"/>
                  <a:gd name="T7" fmla="*/ 34 h 74"/>
                  <a:gd name="T8" fmla="*/ 10 w 72"/>
                  <a:gd name="T9" fmla="*/ 51 h 74"/>
                  <a:gd name="T10" fmla="*/ 2 w 72"/>
                  <a:gd name="T11" fmla="*/ 74 h 74"/>
                  <a:gd name="T12" fmla="*/ 40 w 72"/>
                  <a:gd name="T13" fmla="*/ 52 h 74"/>
                  <a:gd name="T14" fmla="*/ 57 w 72"/>
                  <a:gd name="T15" fmla="*/ 52 h 74"/>
                  <a:gd name="T16" fmla="*/ 72 w 72"/>
                  <a:gd name="T17" fmla="*/ 34 h 74"/>
                  <a:gd name="T18" fmla="*/ 72 w 72"/>
                  <a:gd name="T19" fmla="*/ 18 h 74"/>
                  <a:gd name="T20" fmla="*/ 57 w 72"/>
                  <a:gd name="T21" fmla="*/ 0 h 74"/>
                  <a:gd name="T22" fmla="*/ 54 w 72"/>
                  <a:gd name="T23" fmla="*/ 38 h 74"/>
                  <a:gd name="T24" fmla="*/ 16 w 72"/>
                  <a:gd name="T25" fmla="*/ 38 h 74"/>
                  <a:gd name="T26" fmla="*/ 13 w 72"/>
                  <a:gd name="T27" fmla="*/ 35 h 74"/>
                  <a:gd name="T28" fmla="*/ 16 w 72"/>
                  <a:gd name="T29" fmla="*/ 33 h 74"/>
                  <a:gd name="T30" fmla="*/ 54 w 72"/>
                  <a:gd name="T31" fmla="*/ 33 h 74"/>
                  <a:gd name="T32" fmla="*/ 57 w 72"/>
                  <a:gd name="T33" fmla="*/ 35 h 74"/>
                  <a:gd name="T34" fmla="*/ 54 w 72"/>
                  <a:gd name="T35" fmla="*/ 38 h 74"/>
                  <a:gd name="T36" fmla="*/ 60 w 72"/>
                  <a:gd name="T37" fmla="*/ 29 h 74"/>
                  <a:gd name="T38" fmla="*/ 16 w 72"/>
                  <a:gd name="T39" fmla="*/ 29 h 74"/>
                  <a:gd name="T40" fmla="*/ 13 w 72"/>
                  <a:gd name="T41" fmla="*/ 26 h 74"/>
                  <a:gd name="T42" fmla="*/ 16 w 72"/>
                  <a:gd name="T43" fmla="*/ 23 h 74"/>
                  <a:gd name="T44" fmla="*/ 60 w 72"/>
                  <a:gd name="T45" fmla="*/ 23 h 74"/>
                  <a:gd name="T46" fmla="*/ 63 w 72"/>
                  <a:gd name="T47" fmla="*/ 26 h 74"/>
                  <a:gd name="T48" fmla="*/ 60 w 72"/>
                  <a:gd name="T49" fmla="*/ 29 h 74"/>
                  <a:gd name="T50" fmla="*/ 60 w 72"/>
                  <a:gd name="T51" fmla="*/ 19 h 74"/>
                  <a:gd name="T52" fmla="*/ 16 w 72"/>
                  <a:gd name="T53" fmla="*/ 19 h 74"/>
                  <a:gd name="T54" fmla="*/ 13 w 72"/>
                  <a:gd name="T55" fmla="*/ 16 h 74"/>
                  <a:gd name="T56" fmla="*/ 16 w 72"/>
                  <a:gd name="T57" fmla="*/ 13 h 74"/>
                  <a:gd name="T58" fmla="*/ 60 w 72"/>
                  <a:gd name="T59" fmla="*/ 13 h 74"/>
                  <a:gd name="T60" fmla="*/ 63 w 72"/>
                  <a:gd name="T61" fmla="*/ 16 h 74"/>
                  <a:gd name="T62" fmla="*/ 60 w 72"/>
                  <a:gd name="T63" fmla="*/ 1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2" h="74">
                    <a:moveTo>
                      <a:pt x="57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8"/>
                      <a:pt x="0" y="18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42"/>
                      <a:pt x="4" y="48"/>
                      <a:pt x="10" y="51"/>
                    </a:cubicBezTo>
                    <a:cubicBezTo>
                      <a:pt x="4" y="66"/>
                      <a:pt x="2" y="74"/>
                      <a:pt x="2" y="74"/>
                    </a:cubicBezTo>
                    <a:cubicBezTo>
                      <a:pt x="40" y="52"/>
                      <a:pt x="40" y="52"/>
                      <a:pt x="40" y="52"/>
                    </a:cubicBezTo>
                    <a:cubicBezTo>
                      <a:pt x="57" y="52"/>
                      <a:pt x="57" y="52"/>
                      <a:pt x="57" y="52"/>
                    </a:cubicBezTo>
                    <a:cubicBezTo>
                      <a:pt x="65" y="52"/>
                      <a:pt x="72" y="44"/>
                      <a:pt x="72" y="34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2" y="8"/>
                      <a:pt x="65" y="0"/>
                      <a:pt x="57" y="0"/>
                    </a:cubicBezTo>
                    <a:close/>
                    <a:moveTo>
                      <a:pt x="54" y="38"/>
                    </a:moveTo>
                    <a:cubicBezTo>
                      <a:pt x="16" y="38"/>
                      <a:pt x="16" y="38"/>
                      <a:pt x="16" y="38"/>
                    </a:cubicBezTo>
                    <a:cubicBezTo>
                      <a:pt x="14" y="38"/>
                      <a:pt x="13" y="37"/>
                      <a:pt x="13" y="35"/>
                    </a:cubicBezTo>
                    <a:cubicBezTo>
                      <a:pt x="13" y="34"/>
                      <a:pt x="14" y="33"/>
                      <a:pt x="16" y="33"/>
                    </a:cubicBezTo>
                    <a:cubicBezTo>
                      <a:pt x="54" y="33"/>
                      <a:pt x="54" y="33"/>
                      <a:pt x="54" y="33"/>
                    </a:cubicBezTo>
                    <a:cubicBezTo>
                      <a:pt x="56" y="33"/>
                      <a:pt x="57" y="34"/>
                      <a:pt x="57" y="35"/>
                    </a:cubicBezTo>
                    <a:cubicBezTo>
                      <a:pt x="57" y="37"/>
                      <a:pt x="56" y="38"/>
                      <a:pt x="54" y="38"/>
                    </a:cubicBezTo>
                    <a:close/>
                    <a:moveTo>
                      <a:pt x="60" y="29"/>
                    </a:moveTo>
                    <a:cubicBezTo>
                      <a:pt x="16" y="29"/>
                      <a:pt x="16" y="29"/>
                      <a:pt x="16" y="29"/>
                    </a:cubicBezTo>
                    <a:cubicBezTo>
                      <a:pt x="14" y="29"/>
                      <a:pt x="13" y="27"/>
                      <a:pt x="13" y="26"/>
                    </a:cubicBezTo>
                    <a:cubicBezTo>
                      <a:pt x="13" y="24"/>
                      <a:pt x="14" y="23"/>
                      <a:pt x="16" y="23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62" y="23"/>
                      <a:pt x="63" y="24"/>
                      <a:pt x="63" y="26"/>
                    </a:cubicBezTo>
                    <a:cubicBezTo>
                      <a:pt x="63" y="27"/>
                      <a:pt x="62" y="29"/>
                      <a:pt x="60" y="29"/>
                    </a:cubicBezTo>
                    <a:close/>
                    <a:moveTo>
                      <a:pt x="60" y="19"/>
                    </a:moveTo>
                    <a:cubicBezTo>
                      <a:pt x="16" y="19"/>
                      <a:pt x="16" y="19"/>
                      <a:pt x="16" y="19"/>
                    </a:cubicBezTo>
                    <a:cubicBezTo>
                      <a:pt x="14" y="19"/>
                      <a:pt x="13" y="18"/>
                      <a:pt x="13" y="16"/>
                    </a:cubicBezTo>
                    <a:cubicBezTo>
                      <a:pt x="13" y="14"/>
                      <a:pt x="14" y="13"/>
                      <a:pt x="16" y="13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62" y="13"/>
                      <a:pt x="63" y="14"/>
                      <a:pt x="63" y="16"/>
                    </a:cubicBezTo>
                    <a:cubicBezTo>
                      <a:pt x="63" y="18"/>
                      <a:pt x="62" y="19"/>
                      <a:pt x="60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华文琥珀" panose="02010800040101010101" pitchFamily="2" charset="-122"/>
                  <a:ea typeface="方正大黑_GBK" panose="03000509000000000000" pitchFamily="65" charset="-122"/>
                </a:endParaRPr>
              </a:p>
            </p:txBody>
          </p:sp>
        </p:grpSp>
        <p:sp>
          <p:nvSpPr>
            <p:cNvPr id="81" name="文本框 80"/>
            <p:cNvSpPr txBox="1"/>
            <p:nvPr/>
          </p:nvSpPr>
          <p:spPr>
            <a:xfrm>
              <a:off x="1690970" y="5585815"/>
              <a:ext cx="14239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剪纸简体" panose="03000509000000000000" pitchFamily="65" charset="-122"/>
                  <a:ea typeface="方正剪纸简体" panose="03000509000000000000" pitchFamily="65" charset="-122"/>
                </a:rPr>
                <a:t>添加标题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3192242" y="5241886"/>
              <a:ext cx="257517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20000"/>
                </a:lnSpc>
                <a:defRPr sz="200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大黑_GBK" panose="03000509000000000000" pitchFamily="65" charset="-122"/>
                  <a:ea typeface="方正大黑_GBK" panose="03000509000000000000" pitchFamily="65" charset="-122"/>
                </a:defRPr>
              </a:lvl1pPr>
            </a:lstStyle>
            <a:p>
              <a:r>
                <a:rPr lang="zh-CN" altLang="en-US" dirty="0"/>
                <a:t>来点消遣听听乐</a:t>
              </a:r>
            </a:p>
            <a:p>
              <a:r>
                <a:rPr lang="zh-CN" altLang="en-US" dirty="0"/>
                <a:t>原来快乐如此单</a:t>
              </a:r>
            </a:p>
            <a:p>
              <a:r>
                <a:rPr lang="zh-CN" altLang="en-US" dirty="0"/>
                <a:t>带着我们自信容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45736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719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 49" hidden="1"/>
          <p:cNvSpPr/>
          <p:nvPr/>
        </p:nvSpPr>
        <p:spPr>
          <a:xfrm rot="20561086" flipH="1">
            <a:off x="5100207" y="-679543"/>
            <a:ext cx="4154736" cy="2703435"/>
          </a:xfrm>
          <a:custGeom>
            <a:avLst/>
            <a:gdLst>
              <a:gd name="connsiteX0" fmla="*/ 3981963 w 3981963"/>
              <a:gd name="connsiteY0" fmla="*/ 0 h 2743340"/>
              <a:gd name="connsiteX1" fmla="*/ 0 w 3981963"/>
              <a:gd name="connsiteY1" fmla="*/ 1241405 h 2743340"/>
              <a:gd name="connsiteX2" fmla="*/ 468238 w 3981963"/>
              <a:gd name="connsiteY2" fmla="*/ 2743340 h 2743340"/>
              <a:gd name="connsiteX0" fmla="*/ 4154736 w 4154736"/>
              <a:gd name="connsiteY0" fmla="*/ 0 h 2797204"/>
              <a:gd name="connsiteX1" fmla="*/ 0 w 4154736"/>
              <a:gd name="connsiteY1" fmla="*/ 1295269 h 2797204"/>
              <a:gd name="connsiteX2" fmla="*/ 468238 w 4154736"/>
              <a:gd name="connsiteY2" fmla="*/ 2797204 h 2797204"/>
              <a:gd name="connsiteX3" fmla="*/ 4154736 w 4154736"/>
              <a:gd name="connsiteY3" fmla="*/ 0 h 2797204"/>
              <a:gd name="connsiteX0" fmla="*/ 4154736 w 4154736"/>
              <a:gd name="connsiteY0" fmla="*/ 0 h 2703435"/>
              <a:gd name="connsiteX1" fmla="*/ 0 w 4154736"/>
              <a:gd name="connsiteY1" fmla="*/ 1295269 h 2703435"/>
              <a:gd name="connsiteX2" fmla="*/ 448983 w 4154736"/>
              <a:gd name="connsiteY2" fmla="*/ 2703435 h 2703435"/>
              <a:gd name="connsiteX3" fmla="*/ 4154736 w 4154736"/>
              <a:gd name="connsiteY3" fmla="*/ 0 h 2703435"/>
              <a:gd name="connsiteX0" fmla="*/ 4154736 w 4154736"/>
              <a:gd name="connsiteY0" fmla="*/ 0 h 2703435"/>
              <a:gd name="connsiteX1" fmla="*/ 0 w 4154736"/>
              <a:gd name="connsiteY1" fmla="*/ 1295269 h 2703435"/>
              <a:gd name="connsiteX2" fmla="*/ 448983 w 4154736"/>
              <a:gd name="connsiteY2" fmla="*/ 2703435 h 2703435"/>
              <a:gd name="connsiteX3" fmla="*/ 4154736 w 4154736"/>
              <a:gd name="connsiteY3" fmla="*/ 0 h 2703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54736" h="2703435">
                <a:moveTo>
                  <a:pt x="4154736" y="0"/>
                </a:moveTo>
                <a:lnTo>
                  <a:pt x="0" y="1295269"/>
                </a:lnTo>
                <a:lnTo>
                  <a:pt x="448983" y="2703435"/>
                </a:lnTo>
                <a:cubicBezTo>
                  <a:pt x="1767377" y="1812953"/>
                  <a:pt x="2983494" y="914447"/>
                  <a:pt x="4154736" y="0"/>
                </a:cubicBezTo>
                <a:close/>
              </a:path>
            </a:pathLst>
          </a:custGeom>
          <a:gradFill>
            <a:gsLst>
              <a:gs pos="0">
                <a:srgbClr val="011D52"/>
              </a:gs>
              <a:gs pos="91000">
                <a:srgbClr val="053287"/>
              </a:gs>
            </a:gsLst>
            <a:lin ang="11400000" scaled="0"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 rot="20561086" flipH="1">
            <a:off x="-103493" y="-476198"/>
            <a:ext cx="5801231" cy="3670153"/>
          </a:xfrm>
          <a:custGeom>
            <a:avLst/>
            <a:gdLst>
              <a:gd name="connsiteX0" fmla="*/ 5258418 w 5801231"/>
              <a:gd name="connsiteY0" fmla="*/ 0 h 3670153"/>
              <a:gd name="connsiteX1" fmla="*/ 0 w 5801231"/>
              <a:gd name="connsiteY1" fmla="*/ 3670153 h 3670153"/>
              <a:gd name="connsiteX2" fmla="*/ 2336413 w 5801231"/>
              <a:gd name="connsiteY2" fmla="*/ 3670153 h 3670153"/>
              <a:gd name="connsiteX3" fmla="*/ 3064807 w 5801231"/>
              <a:gd name="connsiteY3" fmla="*/ 3670153 h 3670153"/>
              <a:gd name="connsiteX4" fmla="*/ 5801231 w 5801231"/>
              <a:gd name="connsiteY4" fmla="*/ 1741143 h 3670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01231" h="3670153">
                <a:moveTo>
                  <a:pt x="5258418" y="0"/>
                </a:moveTo>
                <a:lnTo>
                  <a:pt x="0" y="3670153"/>
                </a:lnTo>
                <a:lnTo>
                  <a:pt x="2336413" y="3670153"/>
                </a:lnTo>
                <a:lnTo>
                  <a:pt x="3064807" y="3670153"/>
                </a:lnTo>
                <a:lnTo>
                  <a:pt x="5801231" y="1741143"/>
                </a:lnTo>
                <a:close/>
              </a:path>
            </a:pathLst>
          </a:custGeom>
          <a:gradFill>
            <a:gsLst>
              <a:gs pos="7000">
                <a:srgbClr val="001E4A"/>
              </a:gs>
              <a:gs pos="100000">
                <a:srgbClr val="004E97"/>
              </a:gs>
            </a:gsLst>
            <a:lin ang="9000000" scaled="0"/>
          </a:gradFill>
          <a:ln>
            <a:noFill/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 rot="20561086" flipH="1">
            <a:off x="2692553" y="4760589"/>
            <a:ext cx="7048704" cy="2940170"/>
          </a:xfrm>
          <a:custGeom>
            <a:avLst/>
            <a:gdLst>
              <a:gd name="connsiteX0" fmla="*/ 0 w 7048704"/>
              <a:gd name="connsiteY0" fmla="*/ 0 h 2940170"/>
              <a:gd name="connsiteX1" fmla="*/ 916619 w 7048704"/>
              <a:gd name="connsiteY1" fmla="*/ 2940170 h 2940170"/>
              <a:gd name="connsiteX2" fmla="*/ 4807361 w 7048704"/>
              <a:gd name="connsiteY2" fmla="*/ 1727204 h 2940170"/>
              <a:gd name="connsiteX3" fmla="*/ 7048704 w 7048704"/>
              <a:gd name="connsiteY3" fmla="*/ 29571 h 2940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48704" h="2940170">
                <a:moveTo>
                  <a:pt x="0" y="0"/>
                </a:moveTo>
                <a:lnTo>
                  <a:pt x="916619" y="2940170"/>
                </a:lnTo>
                <a:lnTo>
                  <a:pt x="4807361" y="1727204"/>
                </a:lnTo>
                <a:lnTo>
                  <a:pt x="7048704" y="29571"/>
                </a:lnTo>
                <a:close/>
              </a:path>
            </a:pathLst>
          </a:custGeom>
          <a:gradFill>
            <a:gsLst>
              <a:gs pos="0">
                <a:srgbClr val="0068BC"/>
              </a:gs>
              <a:gs pos="98000">
                <a:srgbClr val="00488E"/>
              </a:gs>
            </a:gsLst>
            <a:lin ang="6600000" scaled="0"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31" name="任意多边形 30"/>
          <p:cNvSpPr/>
          <p:nvPr/>
        </p:nvSpPr>
        <p:spPr>
          <a:xfrm rot="20561086" flipH="1">
            <a:off x="2258561" y="4758482"/>
            <a:ext cx="7068044" cy="150855"/>
          </a:xfrm>
          <a:custGeom>
            <a:avLst/>
            <a:gdLst>
              <a:gd name="connsiteX0" fmla="*/ 0 w 7068044"/>
              <a:gd name="connsiteY0" fmla="*/ 0 h 150855"/>
              <a:gd name="connsiteX1" fmla="*/ 47030 w 7068044"/>
              <a:gd name="connsiteY1" fmla="*/ 150855 h 150855"/>
              <a:gd name="connsiteX2" fmla="*/ 6997152 w 7068044"/>
              <a:gd name="connsiteY2" fmla="*/ 138187 h 150855"/>
              <a:gd name="connsiteX3" fmla="*/ 7068044 w 7068044"/>
              <a:gd name="connsiteY3" fmla="*/ 106777 h 150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68044" h="150855">
                <a:moveTo>
                  <a:pt x="0" y="0"/>
                </a:moveTo>
                <a:lnTo>
                  <a:pt x="47030" y="150855"/>
                </a:lnTo>
                <a:lnTo>
                  <a:pt x="6997152" y="138187"/>
                </a:lnTo>
                <a:lnTo>
                  <a:pt x="7068044" y="106777"/>
                </a:lnTo>
                <a:close/>
              </a:path>
            </a:pathLst>
          </a:custGeom>
          <a:gradFill>
            <a:gsLst>
              <a:gs pos="0">
                <a:srgbClr val="0068BC"/>
              </a:gs>
              <a:gs pos="98000">
                <a:srgbClr val="00488E"/>
              </a:gs>
            </a:gsLst>
            <a:lin ang="17400000" scaled="0"/>
          </a:gradFill>
          <a:ln>
            <a:noFill/>
          </a:ln>
          <a:effectLst>
            <a:outerShdw blurRad="190500" dist="254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29" name="任意多边形 28"/>
          <p:cNvSpPr/>
          <p:nvPr/>
        </p:nvSpPr>
        <p:spPr>
          <a:xfrm rot="20561086" flipH="1">
            <a:off x="2431304" y="4823201"/>
            <a:ext cx="6995487" cy="835131"/>
          </a:xfrm>
          <a:custGeom>
            <a:avLst/>
            <a:gdLst>
              <a:gd name="connsiteX0" fmla="*/ 0 w 6995487"/>
              <a:gd name="connsiteY0" fmla="*/ 0 h 835131"/>
              <a:gd name="connsiteX1" fmla="*/ 260358 w 6995487"/>
              <a:gd name="connsiteY1" fmla="*/ 835131 h 835131"/>
              <a:gd name="connsiteX2" fmla="*/ 6081974 w 6995487"/>
              <a:gd name="connsiteY2" fmla="*/ 738130 h 835131"/>
              <a:gd name="connsiteX3" fmla="*/ 6995487 w 6995487"/>
              <a:gd name="connsiteY3" fmla="*/ 34054 h 835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95487" h="835131">
                <a:moveTo>
                  <a:pt x="0" y="0"/>
                </a:moveTo>
                <a:lnTo>
                  <a:pt x="260358" y="835131"/>
                </a:lnTo>
                <a:lnTo>
                  <a:pt x="6081974" y="738130"/>
                </a:lnTo>
                <a:lnTo>
                  <a:pt x="6995487" y="34054"/>
                </a:lnTo>
                <a:close/>
              </a:path>
            </a:pathLst>
          </a:custGeom>
          <a:gradFill>
            <a:gsLst>
              <a:gs pos="0">
                <a:srgbClr val="0068BC"/>
              </a:gs>
              <a:gs pos="98000">
                <a:srgbClr val="00488E"/>
              </a:gs>
            </a:gsLst>
            <a:lin ang="5400000" scaled="0"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27" name="任意多边形 26"/>
          <p:cNvSpPr/>
          <p:nvPr/>
        </p:nvSpPr>
        <p:spPr>
          <a:xfrm rot="1038914" flipH="1" flipV="1">
            <a:off x="2119682" y="3321000"/>
            <a:ext cx="6972409" cy="1898394"/>
          </a:xfrm>
          <a:custGeom>
            <a:avLst/>
            <a:gdLst>
              <a:gd name="connsiteX0" fmla="*/ 6859192 w 6972409"/>
              <a:gd name="connsiteY0" fmla="*/ 150838 h 1898394"/>
              <a:gd name="connsiteX1" fmla="*/ 2461235 w 6972409"/>
              <a:gd name="connsiteY1" fmla="*/ 125134 h 1898394"/>
              <a:gd name="connsiteX2" fmla="*/ 76057 w 6972409"/>
              <a:gd name="connsiteY2" fmla="*/ 1898394 h 1898394"/>
              <a:gd name="connsiteX3" fmla="*/ 0 w 6972409"/>
              <a:gd name="connsiteY3" fmla="*/ 1654431 h 1898394"/>
              <a:gd name="connsiteX4" fmla="*/ 2416357 w 6972409"/>
              <a:gd name="connsiteY4" fmla="*/ 0 h 1898394"/>
              <a:gd name="connsiteX5" fmla="*/ 6972409 w 6972409"/>
              <a:gd name="connsiteY5" fmla="*/ 38426 h 189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72409" h="1898394">
                <a:moveTo>
                  <a:pt x="6859192" y="150838"/>
                </a:moveTo>
                <a:lnTo>
                  <a:pt x="2461235" y="125134"/>
                </a:lnTo>
                <a:lnTo>
                  <a:pt x="76057" y="1898394"/>
                </a:lnTo>
                <a:lnTo>
                  <a:pt x="0" y="1654431"/>
                </a:lnTo>
                <a:lnTo>
                  <a:pt x="2416357" y="0"/>
                </a:lnTo>
                <a:lnTo>
                  <a:pt x="6972409" y="38426"/>
                </a:lnTo>
                <a:close/>
              </a:path>
            </a:pathLst>
          </a:custGeom>
          <a:gradFill>
            <a:gsLst>
              <a:gs pos="0">
                <a:srgbClr val="C3EA00"/>
              </a:gs>
              <a:gs pos="93000">
                <a:srgbClr val="89B400"/>
              </a:gs>
            </a:gsLst>
            <a:lin ang="16200000" scaled="0"/>
          </a:gra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25" name="任意多边形 24"/>
          <p:cNvSpPr/>
          <p:nvPr/>
        </p:nvSpPr>
        <p:spPr>
          <a:xfrm rot="20561086" flipH="1">
            <a:off x="2285672" y="2978590"/>
            <a:ext cx="6866511" cy="2564768"/>
          </a:xfrm>
          <a:custGeom>
            <a:avLst/>
            <a:gdLst>
              <a:gd name="connsiteX0" fmla="*/ 2512898 w 6866511"/>
              <a:gd name="connsiteY0" fmla="*/ 0 h 2564768"/>
              <a:gd name="connsiteX1" fmla="*/ 0 w 6866511"/>
              <a:gd name="connsiteY1" fmla="*/ 1777659 h 2564768"/>
              <a:gd name="connsiteX2" fmla="*/ 245387 w 6866511"/>
              <a:gd name="connsiteY2" fmla="*/ 2564768 h 2564768"/>
              <a:gd name="connsiteX3" fmla="*/ 3191887 w 6866511"/>
              <a:gd name="connsiteY3" fmla="*/ 2551438 h 2564768"/>
              <a:gd name="connsiteX4" fmla="*/ 6866511 w 6866511"/>
              <a:gd name="connsiteY4" fmla="*/ 0 h 2564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66511" h="2564768">
                <a:moveTo>
                  <a:pt x="2512898" y="0"/>
                </a:moveTo>
                <a:lnTo>
                  <a:pt x="0" y="1777659"/>
                </a:lnTo>
                <a:lnTo>
                  <a:pt x="245387" y="2564768"/>
                </a:lnTo>
                <a:lnTo>
                  <a:pt x="3191887" y="2551438"/>
                </a:lnTo>
                <a:lnTo>
                  <a:pt x="6866511" y="0"/>
                </a:lnTo>
                <a:close/>
              </a:path>
            </a:pathLst>
          </a:custGeom>
          <a:gradFill>
            <a:gsLst>
              <a:gs pos="0">
                <a:srgbClr val="C3EA00"/>
              </a:gs>
              <a:gs pos="93000">
                <a:srgbClr val="89B400"/>
              </a:gs>
            </a:gsLst>
            <a:lin ang="6000000" scaled="0"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23" name="任意多边形 22" hidden="1"/>
          <p:cNvSpPr/>
          <p:nvPr/>
        </p:nvSpPr>
        <p:spPr>
          <a:xfrm>
            <a:off x="0" y="6400930"/>
            <a:ext cx="2164996" cy="457070"/>
          </a:xfrm>
          <a:custGeom>
            <a:avLst/>
            <a:gdLst>
              <a:gd name="connsiteX0" fmla="*/ 593094 w 1847496"/>
              <a:gd name="connsiteY0" fmla="*/ 0 h 431670"/>
              <a:gd name="connsiteX1" fmla="*/ 1847496 w 1847496"/>
              <a:gd name="connsiteY1" fmla="*/ 431670 h 431670"/>
              <a:gd name="connsiteX2" fmla="*/ 0 w 1847496"/>
              <a:gd name="connsiteY2" fmla="*/ 431670 h 431670"/>
              <a:gd name="connsiteX3" fmla="*/ 0 w 1847496"/>
              <a:gd name="connsiteY3" fmla="*/ 238534 h 431670"/>
              <a:gd name="connsiteX0" fmla="*/ 847094 w 1847496"/>
              <a:gd name="connsiteY0" fmla="*/ 0 h 545970"/>
              <a:gd name="connsiteX1" fmla="*/ 1847496 w 1847496"/>
              <a:gd name="connsiteY1" fmla="*/ 545970 h 545970"/>
              <a:gd name="connsiteX2" fmla="*/ 0 w 1847496"/>
              <a:gd name="connsiteY2" fmla="*/ 545970 h 545970"/>
              <a:gd name="connsiteX3" fmla="*/ 0 w 1847496"/>
              <a:gd name="connsiteY3" fmla="*/ 352834 h 545970"/>
              <a:gd name="connsiteX4" fmla="*/ 847094 w 1847496"/>
              <a:gd name="connsiteY4" fmla="*/ 0 h 545970"/>
              <a:gd name="connsiteX0" fmla="*/ 847094 w 2164996"/>
              <a:gd name="connsiteY0" fmla="*/ 0 h 545970"/>
              <a:gd name="connsiteX1" fmla="*/ 2164996 w 2164996"/>
              <a:gd name="connsiteY1" fmla="*/ 545970 h 545970"/>
              <a:gd name="connsiteX2" fmla="*/ 0 w 2164996"/>
              <a:gd name="connsiteY2" fmla="*/ 545970 h 545970"/>
              <a:gd name="connsiteX3" fmla="*/ 0 w 2164996"/>
              <a:gd name="connsiteY3" fmla="*/ 352834 h 545970"/>
              <a:gd name="connsiteX4" fmla="*/ 847094 w 2164996"/>
              <a:gd name="connsiteY4" fmla="*/ 0 h 545970"/>
              <a:gd name="connsiteX0" fmla="*/ 745494 w 2164996"/>
              <a:gd name="connsiteY0" fmla="*/ 0 h 507870"/>
              <a:gd name="connsiteX1" fmla="*/ 2164996 w 2164996"/>
              <a:gd name="connsiteY1" fmla="*/ 507870 h 507870"/>
              <a:gd name="connsiteX2" fmla="*/ 0 w 2164996"/>
              <a:gd name="connsiteY2" fmla="*/ 507870 h 507870"/>
              <a:gd name="connsiteX3" fmla="*/ 0 w 2164996"/>
              <a:gd name="connsiteY3" fmla="*/ 314734 h 507870"/>
              <a:gd name="connsiteX4" fmla="*/ 745494 w 2164996"/>
              <a:gd name="connsiteY4" fmla="*/ 0 h 507870"/>
              <a:gd name="connsiteX0" fmla="*/ 707394 w 2164996"/>
              <a:gd name="connsiteY0" fmla="*/ 0 h 482470"/>
              <a:gd name="connsiteX1" fmla="*/ 2164996 w 2164996"/>
              <a:gd name="connsiteY1" fmla="*/ 482470 h 482470"/>
              <a:gd name="connsiteX2" fmla="*/ 0 w 2164996"/>
              <a:gd name="connsiteY2" fmla="*/ 482470 h 482470"/>
              <a:gd name="connsiteX3" fmla="*/ 0 w 2164996"/>
              <a:gd name="connsiteY3" fmla="*/ 289334 h 482470"/>
              <a:gd name="connsiteX4" fmla="*/ 707394 w 2164996"/>
              <a:gd name="connsiteY4" fmla="*/ 0 h 482470"/>
              <a:gd name="connsiteX0" fmla="*/ 618494 w 2164996"/>
              <a:gd name="connsiteY0" fmla="*/ 0 h 457070"/>
              <a:gd name="connsiteX1" fmla="*/ 2164996 w 2164996"/>
              <a:gd name="connsiteY1" fmla="*/ 457070 h 457070"/>
              <a:gd name="connsiteX2" fmla="*/ 0 w 2164996"/>
              <a:gd name="connsiteY2" fmla="*/ 457070 h 457070"/>
              <a:gd name="connsiteX3" fmla="*/ 0 w 2164996"/>
              <a:gd name="connsiteY3" fmla="*/ 263934 h 457070"/>
              <a:gd name="connsiteX4" fmla="*/ 618494 w 2164996"/>
              <a:gd name="connsiteY4" fmla="*/ 0 h 457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4996" h="457070">
                <a:moveTo>
                  <a:pt x="618494" y="0"/>
                </a:moveTo>
                <a:lnTo>
                  <a:pt x="2164996" y="457070"/>
                </a:lnTo>
                <a:lnTo>
                  <a:pt x="0" y="457070"/>
                </a:lnTo>
                <a:lnTo>
                  <a:pt x="0" y="263934"/>
                </a:lnTo>
                <a:lnTo>
                  <a:pt x="618494" y="0"/>
                </a:lnTo>
                <a:close/>
              </a:path>
            </a:pathLst>
          </a:custGeom>
          <a:gradFill>
            <a:gsLst>
              <a:gs pos="5000">
                <a:srgbClr val="011639"/>
              </a:gs>
              <a:gs pos="100000">
                <a:srgbClr val="002566"/>
              </a:gs>
            </a:gsLst>
            <a:lin ang="9000000" scaled="0"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20" name="任意多边形 19"/>
          <p:cNvSpPr/>
          <p:nvPr/>
        </p:nvSpPr>
        <p:spPr>
          <a:xfrm rot="20561086" flipH="1">
            <a:off x="3222385" y="3452112"/>
            <a:ext cx="5860500" cy="1966646"/>
          </a:xfrm>
          <a:custGeom>
            <a:avLst/>
            <a:gdLst>
              <a:gd name="connsiteX0" fmla="*/ 2309197 w 5860500"/>
              <a:gd name="connsiteY0" fmla="*/ 9419 h 1966646"/>
              <a:gd name="connsiteX1" fmla="*/ 0 w 5860500"/>
              <a:gd name="connsiteY1" fmla="*/ 1634835 h 1966646"/>
              <a:gd name="connsiteX2" fmla="*/ 103444 w 5860500"/>
              <a:gd name="connsiteY2" fmla="*/ 1966646 h 1966646"/>
              <a:gd name="connsiteX3" fmla="*/ 3069130 w 5860500"/>
              <a:gd name="connsiteY3" fmla="*/ 1942694 h 1966646"/>
              <a:gd name="connsiteX4" fmla="*/ 5860500 w 5860500"/>
              <a:gd name="connsiteY4" fmla="*/ 0 h 1966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60500" h="1966646">
                <a:moveTo>
                  <a:pt x="2309197" y="9419"/>
                </a:moveTo>
                <a:lnTo>
                  <a:pt x="0" y="1634835"/>
                </a:lnTo>
                <a:lnTo>
                  <a:pt x="103444" y="1966646"/>
                </a:lnTo>
                <a:lnTo>
                  <a:pt x="3069130" y="1942694"/>
                </a:lnTo>
                <a:lnTo>
                  <a:pt x="5860500" y="0"/>
                </a:lnTo>
                <a:close/>
              </a:path>
            </a:pathLst>
          </a:custGeom>
          <a:gradFill>
            <a:gsLst>
              <a:gs pos="0">
                <a:srgbClr val="C3EA00"/>
              </a:gs>
              <a:gs pos="93000">
                <a:srgbClr val="89B400"/>
              </a:gs>
            </a:gsLst>
            <a:lin ang="6000000" scaled="0"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rot="20561086" flipH="1">
            <a:off x="1481915" y="1789704"/>
            <a:ext cx="4566784" cy="1128674"/>
          </a:xfrm>
          <a:custGeom>
            <a:avLst/>
            <a:gdLst>
              <a:gd name="connsiteX0" fmla="*/ 3350630 w 3699250"/>
              <a:gd name="connsiteY0" fmla="*/ 50875 h 2380433"/>
              <a:gd name="connsiteX1" fmla="*/ 1740115 w 3699250"/>
              <a:gd name="connsiteY1" fmla="*/ 1169120 h 2380433"/>
              <a:gd name="connsiteX2" fmla="*/ 1744552 w 3699250"/>
              <a:gd name="connsiteY2" fmla="*/ 1169120 h 2380433"/>
              <a:gd name="connsiteX3" fmla="*/ 0 w 3699250"/>
              <a:gd name="connsiteY3" fmla="*/ 2380433 h 2380433"/>
              <a:gd name="connsiteX4" fmla="*/ 1414184 w 3699250"/>
              <a:gd name="connsiteY4" fmla="*/ 2380433 h 2380433"/>
              <a:gd name="connsiteX5" fmla="*/ 1855066 w 3699250"/>
              <a:gd name="connsiteY5" fmla="*/ 2380433 h 2380433"/>
              <a:gd name="connsiteX6" fmla="*/ 3594036 w 3699250"/>
              <a:gd name="connsiteY6" fmla="*/ 1172997 h 2380433"/>
              <a:gd name="connsiteX7" fmla="*/ 3592828 w 3699250"/>
              <a:gd name="connsiteY7" fmla="*/ 1169120 h 2380433"/>
              <a:gd name="connsiteX8" fmla="*/ 3699250 w 3699250"/>
              <a:gd name="connsiteY8" fmla="*/ 1169120 h 2380433"/>
              <a:gd name="connsiteX9" fmla="*/ 3350629 w 3699250"/>
              <a:gd name="connsiteY9" fmla="*/ 50880 h 2380433"/>
              <a:gd name="connsiteX10" fmla="*/ 3350632 w 3699250"/>
              <a:gd name="connsiteY10" fmla="*/ 50879 h 2380433"/>
              <a:gd name="connsiteX11" fmla="*/ 3334770 w 3699250"/>
              <a:gd name="connsiteY11" fmla="*/ 0 h 2380433"/>
              <a:gd name="connsiteX12" fmla="*/ 3334768 w 3699250"/>
              <a:gd name="connsiteY12" fmla="*/ 1 h 2380433"/>
              <a:gd name="connsiteX13" fmla="*/ 3347025 w 3699250"/>
              <a:gd name="connsiteY13" fmla="*/ 39313 h 2380433"/>
              <a:gd name="connsiteX0" fmla="*/ 3350630 w 3699250"/>
              <a:gd name="connsiteY0" fmla="*/ 50875 h 2380433"/>
              <a:gd name="connsiteX1" fmla="*/ 3181808 w 3699250"/>
              <a:gd name="connsiteY1" fmla="*/ 151328 h 2380433"/>
              <a:gd name="connsiteX2" fmla="*/ 1740115 w 3699250"/>
              <a:gd name="connsiteY2" fmla="*/ 1169120 h 2380433"/>
              <a:gd name="connsiteX3" fmla="*/ 1744552 w 3699250"/>
              <a:gd name="connsiteY3" fmla="*/ 1169120 h 2380433"/>
              <a:gd name="connsiteX4" fmla="*/ 0 w 3699250"/>
              <a:gd name="connsiteY4" fmla="*/ 2380433 h 2380433"/>
              <a:gd name="connsiteX5" fmla="*/ 1414184 w 3699250"/>
              <a:gd name="connsiteY5" fmla="*/ 2380433 h 2380433"/>
              <a:gd name="connsiteX6" fmla="*/ 1855066 w 3699250"/>
              <a:gd name="connsiteY6" fmla="*/ 2380433 h 2380433"/>
              <a:gd name="connsiteX7" fmla="*/ 3594036 w 3699250"/>
              <a:gd name="connsiteY7" fmla="*/ 1172997 h 2380433"/>
              <a:gd name="connsiteX8" fmla="*/ 3592828 w 3699250"/>
              <a:gd name="connsiteY8" fmla="*/ 1169120 h 2380433"/>
              <a:gd name="connsiteX9" fmla="*/ 3699250 w 3699250"/>
              <a:gd name="connsiteY9" fmla="*/ 1169120 h 2380433"/>
              <a:gd name="connsiteX10" fmla="*/ 3350629 w 3699250"/>
              <a:gd name="connsiteY10" fmla="*/ 50880 h 2380433"/>
              <a:gd name="connsiteX11" fmla="*/ 3350632 w 3699250"/>
              <a:gd name="connsiteY11" fmla="*/ 50879 h 2380433"/>
              <a:gd name="connsiteX12" fmla="*/ 3350630 w 3699250"/>
              <a:gd name="connsiteY12" fmla="*/ 50875 h 2380433"/>
              <a:gd name="connsiteX13" fmla="*/ 3334770 w 3699250"/>
              <a:gd name="connsiteY13" fmla="*/ 0 h 2380433"/>
              <a:gd name="connsiteX14" fmla="*/ 3334768 w 3699250"/>
              <a:gd name="connsiteY14" fmla="*/ 1 h 2380433"/>
              <a:gd name="connsiteX15" fmla="*/ 3347025 w 3699250"/>
              <a:gd name="connsiteY15" fmla="*/ 39313 h 2380433"/>
              <a:gd name="connsiteX16" fmla="*/ 3334770 w 3699250"/>
              <a:gd name="connsiteY16" fmla="*/ 0 h 2380433"/>
              <a:gd name="connsiteX0" fmla="*/ 3350630 w 3699250"/>
              <a:gd name="connsiteY0" fmla="*/ 50875 h 2380433"/>
              <a:gd name="connsiteX1" fmla="*/ 3181808 w 3699250"/>
              <a:gd name="connsiteY1" fmla="*/ 151328 h 2380433"/>
              <a:gd name="connsiteX2" fmla="*/ 1740115 w 3699250"/>
              <a:gd name="connsiteY2" fmla="*/ 1169120 h 2380433"/>
              <a:gd name="connsiteX3" fmla="*/ 1744552 w 3699250"/>
              <a:gd name="connsiteY3" fmla="*/ 1169120 h 2380433"/>
              <a:gd name="connsiteX4" fmla="*/ 0 w 3699250"/>
              <a:gd name="connsiteY4" fmla="*/ 2380433 h 2380433"/>
              <a:gd name="connsiteX5" fmla="*/ 1414184 w 3699250"/>
              <a:gd name="connsiteY5" fmla="*/ 2380433 h 2380433"/>
              <a:gd name="connsiteX6" fmla="*/ 1855066 w 3699250"/>
              <a:gd name="connsiteY6" fmla="*/ 2380433 h 2380433"/>
              <a:gd name="connsiteX7" fmla="*/ 3523178 w 3699250"/>
              <a:gd name="connsiteY7" fmla="*/ 1220488 h 2380433"/>
              <a:gd name="connsiteX8" fmla="*/ 3594036 w 3699250"/>
              <a:gd name="connsiteY8" fmla="*/ 1172997 h 2380433"/>
              <a:gd name="connsiteX9" fmla="*/ 3592828 w 3699250"/>
              <a:gd name="connsiteY9" fmla="*/ 1169120 h 2380433"/>
              <a:gd name="connsiteX10" fmla="*/ 3699250 w 3699250"/>
              <a:gd name="connsiteY10" fmla="*/ 1169120 h 2380433"/>
              <a:gd name="connsiteX11" fmla="*/ 3350629 w 3699250"/>
              <a:gd name="connsiteY11" fmla="*/ 50880 h 2380433"/>
              <a:gd name="connsiteX12" fmla="*/ 3350632 w 3699250"/>
              <a:gd name="connsiteY12" fmla="*/ 50879 h 2380433"/>
              <a:gd name="connsiteX13" fmla="*/ 3350630 w 3699250"/>
              <a:gd name="connsiteY13" fmla="*/ 50875 h 2380433"/>
              <a:gd name="connsiteX14" fmla="*/ 3334770 w 3699250"/>
              <a:gd name="connsiteY14" fmla="*/ 0 h 2380433"/>
              <a:gd name="connsiteX15" fmla="*/ 3334768 w 3699250"/>
              <a:gd name="connsiteY15" fmla="*/ 1 h 2380433"/>
              <a:gd name="connsiteX16" fmla="*/ 3347025 w 3699250"/>
              <a:gd name="connsiteY16" fmla="*/ 39313 h 2380433"/>
              <a:gd name="connsiteX17" fmla="*/ 3334770 w 3699250"/>
              <a:gd name="connsiteY17" fmla="*/ 0 h 2380433"/>
              <a:gd name="connsiteX0" fmla="*/ 3350630 w 3699250"/>
              <a:gd name="connsiteY0" fmla="*/ 50875 h 2380433"/>
              <a:gd name="connsiteX1" fmla="*/ 3181808 w 3699250"/>
              <a:gd name="connsiteY1" fmla="*/ 151328 h 2380433"/>
              <a:gd name="connsiteX2" fmla="*/ 1740115 w 3699250"/>
              <a:gd name="connsiteY2" fmla="*/ 1169120 h 2380433"/>
              <a:gd name="connsiteX3" fmla="*/ 1744552 w 3699250"/>
              <a:gd name="connsiteY3" fmla="*/ 1169120 h 2380433"/>
              <a:gd name="connsiteX4" fmla="*/ 0 w 3699250"/>
              <a:gd name="connsiteY4" fmla="*/ 2380433 h 2380433"/>
              <a:gd name="connsiteX5" fmla="*/ 1414184 w 3699250"/>
              <a:gd name="connsiteY5" fmla="*/ 2380433 h 2380433"/>
              <a:gd name="connsiteX6" fmla="*/ 1855066 w 3699250"/>
              <a:gd name="connsiteY6" fmla="*/ 2380433 h 2380433"/>
              <a:gd name="connsiteX7" fmla="*/ 3523178 w 3699250"/>
              <a:gd name="connsiteY7" fmla="*/ 1220488 h 2380433"/>
              <a:gd name="connsiteX8" fmla="*/ 3594036 w 3699250"/>
              <a:gd name="connsiteY8" fmla="*/ 1172997 h 2380433"/>
              <a:gd name="connsiteX9" fmla="*/ 3699250 w 3699250"/>
              <a:gd name="connsiteY9" fmla="*/ 1169120 h 2380433"/>
              <a:gd name="connsiteX10" fmla="*/ 3350629 w 3699250"/>
              <a:gd name="connsiteY10" fmla="*/ 50880 h 2380433"/>
              <a:gd name="connsiteX11" fmla="*/ 3350632 w 3699250"/>
              <a:gd name="connsiteY11" fmla="*/ 50879 h 2380433"/>
              <a:gd name="connsiteX12" fmla="*/ 3350630 w 3699250"/>
              <a:gd name="connsiteY12" fmla="*/ 50875 h 2380433"/>
              <a:gd name="connsiteX13" fmla="*/ 3334770 w 3699250"/>
              <a:gd name="connsiteY13" fmla="*/ 0 h 2380433"/>
              <a:gd name="connsiteX14" fmla="*/ 3334768 w 3699250"/>
              <a:gd name="connsiteY14" fmla="*/ 1 h 2380433"/>
              <a:gd name="connsiteX15" fmla="*/ 3347025 w 3699250"/>
              <a:gd name="connsiteY15" fmla="*/ 39313 h 2380433"/>
              <a:gd name="connsiteX16" fmla="*/ 3334770 w 3699250"/>
              <a:gd name="connsiteY16" fmla="*/ 0 h 2380433"/>
              <a:gd name="connsiteX0" fmla="*/ 3350630 w 3699250"/>
              <a:gd name="connsiteY0" fmla="*/ 50875 h 2380433"/>
              <a:gd name="connsiteX1" fmla="*/ 3181808 w 3699250"/>
              <a:gd name="connsiteY1" fmla="*/ 151328 h 2380433"/>
              <a:gd name="connsiteX2" fmla="*/ 1740115 w 3699250"/>
              <a:gd name="connsiteY2" fmla="*/ 1169120 h 2380433"/>
              <a:gd name="connsiteX3" fmla="*/ 1744552 w 3699250"/>
              <a:gd name="connsiteY3" fmla="*/ 1169120 h 2380433"/>
              <a:gd name="connsiteX4" fmla="*/ 0 w 3699250"/>
              <a:gd name="connsiteY4" fmla="*/ 2380433 h 2380433"/>
              <a:gd name="connsiteX5" fmla="*/ 1414184 w 3699250"/>
              <a:gd name="connsiteY5" fmla="*/ 2380433 h 2380433"/>
              <a:gd name="connsiteX6" fmla="*/ 1855066 w 3699250"/>
              <a:gd name="connsiteY6" fmla="*/ 2380433 h 2380433"/>
              <a:gd name="connsiteX7" fmla="*/ 3523178 w 3699250"/>
              <a:gd name="connsiteY7" fmla="*/ 1220488 h 2380433"/>
              <a:gd name="connsiteX8" fmla="*/ 3699250 w 3699250"/>
              <a:gd name="connsiteY8" fmla="*/ 1169120 h 2380433"/>
              <a:gd name="connsiteX9" fmla="*/ 3350629 w 3699250"/>
              <a:gd name="connsiteY9" fmla="*/ 50880 h 2380433"/>
              <a:gd name="connsiteX10" fmla="*/ 3350632 w 3699250"/>
              <a:gd name="connsiteY10" fmla="*/ 50879 h 2380433"/>
              <a:gd name="connsiteX11" fmla="*/ 3350630 w 3699250"/>
              <a:gd name="connsiteY11" fmla="*/ 50875 h 2380433"/>
              <a:gd name="connsiteX12" fmla="*/ 3334770 w 3699250"/>
              <a:gd name="connsiteY12" fmla="*/ 0 h 2380433"/>
              <a:gd name="connsiteX13" fmla="*/ 3334768 w 3699250"/>
              <a:gd name="connsiteY13" fmla="*/ 1 h 2380433"/>
              <a:gd name="connsiteX14" fmla="*/ 3347025 w 3699250"/>
              <a:gd name="connsiteY14" fmla="*/ 39313 h 2380433"/>
              <a:gd name="connsiteX15" fmla="*/ 3334770 w 3699250"/>
              <a:gd name="connsiteY15" fmla="*/ 0 h 2380433"/>
              <a:gd name="connsiteX0" fmla="*/ 3350630 w 3523178"/>
              <a:gd name="connsiteY0" fmla="*/ 50875 h 2380433"/>
              <a:gd name="connsiteX1" fmla="*/ 3181808 w 3523178"/>
              <a:gd name="connsiteY1" fmla="*/ 151328 h 2380433"/>
              <a:gd name="connsiteX2" fmla="*/ 1740115 w 3523178"/>
              <a:gd name="connsiteY2" fmla="*/ 1169120 h 2380433"/>
              <a:gd name="connsiteX3" fmla="*/ 1744552 w 3523178"/>
              <a:gd name="connsiteY3" fmla="*/ 1169120 h 2380433"/>
              <a:gd name="connsiteX4" fmla="*/ 0 w 3523178"/>
              <a:gd name="connsiteY4" fmla="*/ 2380433 h 2380433"/>
              <a:gd name="connsiteX5" fmla="*/ 1414184 w 3523178"/>
              <a:gd name="connsiteY5" fmla="*/ 2380433 h 2380433"/>
              <a:gd name="connsiteX6" fmla="*/ 1855066 w 3523178"/>
              <a:gd name="connsiteY6" fmla="*/ 2380433 h 2380433"/>
              <a:gd name="connsiteX7" fmla="*/ 3523178 w 3523178"/>
              <a:gd name="connsiteY7" fmla="*/ 1220488 h 2380433"/>
              <a:gd name="connsiteX8" fmla="*/ 3350629 w 3523178"/>
              <a:gd name="connsiteY8" fmla="*/ 50880 h 2380433"/>
              <a:gd name="connsiteX9" fmla="*/ 3350632 w 3523178"/>
              <a:gd name="connsiteY9" fmla="*/ 50879 h 2380433"/>
              <a:gd name="connsiteX10" fmla="*/ 3350630 w 3523178"/>
              <a:gd name="connsiteY10" fmla="*/ 50875 h 2380433"/>
              <a:gd name="connsiteX11" fmla="*/ 3334770 w 3523178"/>
              <a:gd name="connsiteY11" fmla="*/ 0 h 2380433"/>
              <a:gd name="connsiteX12" fmla="*/ 3334768 w 3523178"/>
              <a:gd name="connsiteY12" fmla="*/ 1 h 2380433"/>
              <a:gd name="connsiteX13" fmla="*/ 3347025 w 3523178"/>
              <a:gd name="connsiteY13" fmla="*/ 39313 h 2380433"/>
              <a:gd name="connsiteX14" fmla="*/ 3334770 w 3523178"/>
              <a:gd name="connsiteY14" fmla="*/ 0 h 2380433"/>
              <a:gd name="connsiteX0" fmla="*/ 3350630 w 3523178"/>
              <a:gd name="connsiteY0" fmla="*/ 50875 h 2380433"/>
              <a:gd name="connsiteX1" fmla="*/ 3181808 w 3523178"/>
              <a:gd name="connsiteY1" fmla="*/ 151328 h 2380433"/>
              <a:gd name="connsiteX2" fmla="*/ 1740115 w 3523178"/>
              <a:gd name="connsiteY2" fmla="*/ 1169120 h 2380433"/>
              <a:gd name="connsiteX3" fmla="*/ 0 w 3523178"/>
              <a:gd name="connsiteY3" fmla="*/ 2380433 h 2380433"/>
              <a:gd name="connsiteX4" fmla="*/ 1414184 w 3523178"/>
              <a:gd name="connsiteY4" fmla="*/ 2380433 h 2380433"/>
              <a:gd name="connsiteX5" fmla="*/ 1855066 w 3523178"/>
              <a:gd name="connsiteY5" fmla="*/ 2380433 h 2380433"/>
              <a:gd name="connsiteX6" fmla="*/ 3523178 w 3523178"/>
              <a:gd name="connsiteY6" fmla="*/ 1220488 h 2380433"/>
              <a:gd name="connsiteX7" fmla="*/ 3350629 w 3523178"/>
              <a:gd name="connsiteY7" fmla="*/ 50880 h 2380433"/>
              <a:gd name="connsiteX8" fmla="*/ 3350632 w 3523178"/>
              <a:gd name="connsiteY8" fmla="*/ 50879 h 2380433"/>
              <a:gd name="connsiteX9" fmla="*/ 3350630 w 3523178"/>
              <a:gd name="connsiteY9" fmla="*/ 50875 h 2380433"/>
              <a:gd name="connsiteX10" fmla="*/ 3334770 w 3523178"/>
              <a:gd name="connsiteY10" fmla="*/ 0 h 2380433"/>
              <a:gd name="connsiteX11" fmla="*/ 3334768 w 3523178"/>
              <a:gd name="connsiteY11" fmla="*/ 1 h 2380433"/>
              <a:gd name="connsiteX12" fmla="*/ 3347025 w 3523178"/>
              <a:gd name="connsiteY12" fmla="*/ 39313 h 2380433"/>
              <a:gd name="connsiteX13" fmla="*/ 3334770 w 3523178"/>
              <a:gd name="connsiteY13" fmla="*/ 0 h 2380433"/>
              <a:gd name="connsiteX0" fmla="*/ 3350630 w 3523178"/>
              <a:gd name="connsiteY0" fmla="*/ 50875 h 2380433"/>
              <a:gd name="connsiteX1" fmla="*/ 3181808 w 3523178"/>
              <a:gd name="connsiteY1" fmla="*/ 151328 h 2380433"/>
              <a:gd name="connsiteX2" fmla="*/ 0 w 3523178"/>
              <a:gd name="connsiteY2" fmla="*/ 2380433 h 2380433"/>
              <a:gd name="connsiteX3" fmla="*/ 1414184 w 3523178"/>
              <a:gd name="connsiteY3" fmla="*/ 2380433 h 2380433"/>
              <a:gd name="connsiteX4" fmla="*/ 1855066 w 3523178"/>
              <a:gd name="connsiteY4" fmla="*/ 2380433 h 2380433"/>
              <a:gd name="connsiteX5" fmla="*/ 3523178 w 3523178"/>
              <a:gd name="connsiteY5" fmla="*/ 1220488 h 2380433"/>
              <a:gd name="connsiteX6" fmla="*/ 3350629 w 3523178"/>
              <a:gd name="connsiteY6" fmla="*/ 50880 h 2380433"/>
              <a:gd name="connsiteX7" fmla="*/ 3350632 w 3523178"/>
              <a:gd name="connsiteY7" fmla="*/ 50879 h 2380433"/>
              <a:gd name="connsiteX8" fmla="*/ 3350630 w 3523178"/>
              <a:gd name="connsiteY8" fmla="*/ 50875 h 2380433"/>
              <a:gd name="connsiteX9" fmla="*/ 3334770 w 3523178"/>
              <a:gd name="connsiteY9" fmla="*/ 0 h 2380433"/>
              <a:gd name="connsiteX10" fmla="*/ 3334768 w 3523178"/>
              <a:gd name="connsiteY10" fmla="*/ 1 h 2380433"/>
              <a:gd name="connsiteX11" fmla="*/ 3347025 w 3523178"/>
              <a:gd name="connsiteY11" fmla="*/ 39313 h 2380433"/>
              <a:gd name="connsiteX12" fmla="*/ 3334770 w 3523178"/>
              <a:gd name="connsiteY12" fmla="*/ 0 h 2380433"/>
              <a:gd name="connsiteX0" fmla="*/ 3350630 w 3523178"/>
              <a:gd name="connsiteY0" fmla="*/ 50875 h 2380433"/>
              <a:gd name="connsiteX1" fmla="*/ 3181808 w 3523178"/>
              <a:gd name="connsiteY1" fmla="*/ 151328 h 2380433"/>
              <a:gd name="connsiteX2" fmla="*/ 0 w 3523178"/>
              <a:gd name="connsiteY2" fmla="*/ 2380433 h 2380433"/>
              <a:gd name="connsiteX3" fmla="*/ 1414184 w 3523178"/>
              <a:gd name="connsiteY3" fmla="*/ 2380433 h 2380433"/>
              <a:gd name="connsiteX4" fmla="*/ 1855066 w 3523178"/>
              <a:gd name="connsiteY4" fmla="*/ 2380433 h 2380433"/>
              <a:gd name="connsiteX5" fmla="*/ 3523178 w 3523178"/>
              <a:gd name="connsiteY5" fmla="*/ 1220488 h 2380433"/>
              <a:gd name="connsiteX6" fmla="*/ 3340972 w 3523178"/>
              <a:gd name="connsiteY6" fmla="*/ 93655 h 2380433"/>
              <a:gd name="connsiteX7" fmla="*/ 3350629 w 3523178"/>
              <a:gd name="connsiteY7" fmla="*/ 50880 h 2380433"/>
              <a:gd name="connsiteX8" fmla="*/ 3350632 w 3523178"/>
              <a:gd name="connsiteY8" fmla="*/ 50879 h 2380433"/>
              <a:gd name="connsiteX9" fmla="*/ 3350630 w 3523178"/>
              <a:gd name="connsiteY9" fmla="*/ 50875 h 2380433"/>
              <a:gd name="connsiteX10" fmla="*/ 3334770 w 3523178"/>
              <a:gd name="connsiteY10" fmla="*/ 0 h 2380433"/>
              <a:gd name="connsiteX11" fmla="*/ 3334768 w 3523178"/>
              <a:gd name="connsiteY11" fmla="*/ 1 h 2380433"/>
              <a:gd name="connsiteX12" fmla="*/ 3347025 w 3523178"/>
              <a:gd name="connsiteY12" fmla="*/ 39313 h 2380433"/>
              <a:gd name="connsiteX13" fmla="*/ 3334770 w 3523178"/>
              <a:gd name="connsiteY13" fmla="*/ 0 h 2380433"/>
              <a:gd name="connsiteX0" fmla="*/ 3350630 w 3523178"/>
              <a:gd name="connsiteY0" fmla="*/ 50875 h 2380433"/>
              <a:gd name="connsiteX1" fmla="*/ 3181808 w 3523178"/>
              <a:gd name="connsiteY1" fmla="*/ 151328 h 2380433"/>
              <a:gd name="connsiteX2" fmla="*/ 0 w 3523178"/>
              <a:gd name="connsiteY2" fmla="*/ 2380433 h 2380433"/>
              <a:gd name="connsiteX3" fmla="*/ 1414184 w 3523178"/>
              <a:gd name="connsiteY3" fmla="*/ 2380433 h 2380433"/>
              <a:gd name="connsiteX4" fmla="*/ 1855066 w 3523178"/>
              <a:gd name="connsiteY4" fmla="*/ 2380433 h 2380433"/>
              <a:gd name="connsiteX5" fmla="*/ 3523178 w 3523178"/>
              <a:gd name="connsiteY5" fmla="*/ 1220488 h 2380433"/>
              <a:gd name="connsiteX6" fmla="*/ 3350629 w 3523178"/>
              <a:gd name="connsiteY6" fmla="*/ 50880 h 2380433"/>
              <a:gd name="connsiteX7" fmla="*/ 3350632 w 3523178"/>
              <a:gd name="connsiteY7" fmla="*/ 50879 h 2380433"/>
              <a:gd name="connsiteX8" fmla="*/ 3350630 w 3523178"/>
              <a:gd name="connsiteY8" fmla="*/ 50875 h 2380433"/>
              <a:gd name="connsiteX9" fmla="*/ 3334770 w 3523178"/>
              <a:gd name="connsiteY9" fmla="*/ 0 h 2380433"/>
              <a:gd name="connsiteX10" fmla="*/ 3334768 w 3523178"/>
              <a:gd name="connsiteY10" fmla="*/ 1 h 2380433"/>
              <a:gd name="connsiteX11" fmla="*/ 3347025 w 3523178"/>
              <a:gd name="connsiteY11" fmla="*/ 39313 h 2380433"/>
              <a:gd name="connsiteX12" fmla="*/ 3334770 w 3523178"/>
              <a:gd name="connsiteY12" fmla="*/ 0 h 2380433"/>
              <a:gd name="connsiteX0" fmla="*/ 3350630 w 3523178"/>
              <a:gd name="connsiteY0" fmla="*/ 50874 h 2380432"/>
              <a:gd name="connsiteX1" fmla="*/ 3181808 w 3523178"/>
              <a:gd name="connsiteY1" fmla="*/ 151327 h 2380432"/>
              <a:gd name="connsiteX2" fmla="*/ 0 w 3523178"/>
              <a:gd name="connsiteY2" fmla="*/ 2380432 h 2380432"/>
              <a:gd name="connsiteX3" fmla="*/ 1414184 w 3523178"/>
              <a:gd name="connsiteY3" fmla="*/ 2380432 h 2380432"/>
              <a:gd name="connsiteX4" fmla="*/ 1855066 w 3523178"/>
              <a:gd name="connsiteY4" fmla="*/ 2380432 h 2380432"/>
              <a:gd name="connsiteX5" fmla="*/ 3523178 w 3523178"/>
              <a:gd name="connsiteY5" fmla="*/ 1220487 h 2380432"/>
              <a:gd name="connsiteX6" fmla="*/ 3350629 w 3523178"/>
              <a:gd name="connsiteY6" fmla="*/ 50879 h 2380432"/>
              <a:gd name="connsiteX7" fmla="*/ 3350632 w 3523178"/>
              <a:gd name="connsiteY7" fmla="*/ 50878 h 2380432"/>
              <a:gd name="connsiteX8" fmla="*/ 3350630 w 3523178"/>
              <a:gd name="connsiteY8" fmla="*/ 50874 h 2380432"/>
              <a:gd name="connsiteX9" fmla="*/ 3347025 w 3523178"/>
              <a:gd name="connsiteY9" fmla="*/ 39312 h 2380432"/>
              <a:gd name="connsiteX10" fmla="*/ 3334768 w 3523178"/>
              <a:gd name="connsiteY10" fmla="*/ 0 h 2380432"/>
              <a:gd name="connsiteX11" fmla="*/ 3347025 w 3523178"/>
              <a:gd name="connsiteY11" fmla="*/ 39312 h 2380432"/>
              <a:gd name="connsiteX0" fmla="*/ 3350632 w 3523178"/>
              <a:gd name="connsiteY0" fmla="*/ 97851 h 2427405"/>
              <a:gd name="connsiteX1" fmla="*/ 3181808 w 3523178"/>
              <a:gd name="connsiteY1" fmla="*/ 198300 h 2427405"/>
              <a:gd name="connsiteX2" fmla="*/ 0 w 3523178"/>
              <a:gd name="connsiteY2" fmla="*/ 2427405 h 2427405"/>
              <a:gd name="connsiteX3" fmla="*/ 1414184 w 3523178"/>
              <a:gd name="connsiteY3" fmla="*/ 2427405 h 2427405"/>
              <a:gd name="connsiteX4" fmla="*/ 1855066 w 3523178"/>
              <a:gd name="connsiteY4" fmla="*/ 2427405 h 2427405"/>
              <a:gd name="connsiteX5" fmla="*/ 3523178 w 3523178"/>
              <a:gd name="connsiteY5" fmla="*/ 1267460 h 2427405"/>
              <a:gd name="connsiteX6" fmla="*/ 3350629 w 3523178"/>
              <a:gd name="connsiteY6" fmla="*/ 97852 h 2427405"/>
              <a:gd name="connsiteX7" fmla="*/ 3350632 w 3523178"/>
              <a:gd name="connsiteY7" fmla="*/ 97851 h 2427405"/>
              <a:gd name="connsiteX8" fmla="*/ 3347025 w 3523178"/>
              <a:gd name="connsiteY8" fmla="*/ 86285 h 2427405"/>
              <a:gd name="connsiteX9" fmla="*/ 3334768 w 3523178"/>
              <a:gd name="connsiteY9" fmla="*/ 46973 h 2427405"/>
              <a:gd name="connsiteX10" fmla="*/ 3347025 w 3523178"/>
              <a:gd name="connsiteY10" fmla="*/ 86285 h 2427405"/>
              <a:gd name="connsiteX0" fmla="*/ 3350629 w 3523178"/>
              <a:gd name="connsiteY0" fmla="*/ 162209 h 2491762"/>
              <a:gd name="connsiteX1" fmla="*/ 3181808 w 3523178"/>
              <a:gd name="connsiteY1" fmla="*/ 262657 h 2491762"/>
              <a:gd name="connsiteX2" fmla="*/ 0 w 3523178"/>
              <a:gd name="connsiteY2" fmla="*/ 2491762 h 2491762"/>
              <a:gd name="connsiteX3" fmla="*/ 1414184 w 3523178"/>
              <a:gd name="connsiteY3" fmla="*/ 2491762 h 2491762"/>
              <a:gd name="connsiteX4" fmla="*/ 1855066 w 3523178"/>
              <a:gd name="connsiteY4" fmla="*/ 2491762 h 2491762"/>
              <a:gd name="connsiteX5" fmla="*/ 3523178 w 3523178"/>
              <a:gd name="connsiteY5" fmla="*/ 1331817 h 2491762"/>
              <a:gd name="connsiteX6" fmla="*/ 3350629 w 3523178"/>
              <a:gd name="connsiteY6" fmla="*/ 162209 h 2491762"/>
              <a:gd name="connsiteX7" fmla="*/ 3347025 w 3523178"/>
              <a:gd name="connsiteY7" fmla="*/ 150642 h 2491762"/>
              <a:gd name="connsiteX8" fmla="*/ 3334768 w 3523178"/>
              <a:gd name="connsiteY8" fmla="*/ 111330 h 2491762"/>
              <a:gd name="connsiteX9" fmla="*/ 3347025 w 3523178"/>
              <a:gd name="connsiteY9" fmla="*/ 150642 h 2491762"/>
              <a:gd name="connsiteX0" fmla="*/ 3523178 w 3523178"/>
              <a:gd name="connsiteY0" fmla="*/ 1220487 h 2380432"/>
              <a:gd name="connsiteX1" fmla="*/ 3181808 w 3523178"/>
              <a:gd name="connsiteY1" fmla="*/ 151327 h 2380432"/>
              <a:gd name="connsiteX2" fmla="*/ 0 w 3523178"/>
              <a:gd name="connsiteY2" fmla="*/ 2380432 h 2380432"/>
              <a:gd name="connsiteX3" fmla="*/ 1414184 w 3523178"/>
              <a:gd name="connsiteY3" fmla="*/ 2380432 h 2380432"/>
              <a:gd name="connsiteX4" fmla="*/ 1855066 w 3523178"/>
              <a:gd name="connsiteY4" fmla="*/ 2380432 h 2380432"/>
              <a:gd name="connsiteX5" fmla="*/ 3523178 w 3523178"/>
              <a:gd name="connsiteY5" fmla="*/ 1220487 h 2380432"/>
              <a:gd name="connsiteX6" fmla="*/ 3347025 w 3523178"/>
              <a:gd name="connsiteY6" fmla="*/ 39312 h 2380432"/>
              <a:gd name="connsiteX7" fmla="*/ 3334768 w 3523178"/>
              <a:gd name="connsiteY7" fmla="*/ 0 h 2380432"/>
              <a:gd name="connsiteX8" fmla="*/ 3347025 w 3523178"/>
              <a:gd name="connsiteY8" fmla="*/ 39312 h 2380432"/>
              <a:gd name="connsiteX0" fmla="*/ 3523178 w 3523178"/>
              <a:gd name="connsiteY0" fmla="*/ 1069160 h 2229105"/>
              <a:gd name="connsiteX1" fmla="*/ 3181808 w 3523178"/>
              <a:gd name="connsiteY1" fmla="*/ 0 h 2229105"/>
              <a:gd name="connsiteX2" fmla="*/ 0 w 3523178"/>
              <a:gd name="connsiteY2" fmla="*/ 2229105 h 2229105"/>
              <a:gd name="connsiteX3" fmla="*/ 1414184 w 3523178"/>
              <a:gd name="connsiteY3" fmla="*/ 2229105 h 2229105"/>
              <a:gd name="connsiteX4" fmla="*/ 1855066 w 3523178"/>
              <a:gd name="connsiteY4" fmla="*/ 2229105 h 2229105"/>
              <a:gd name="connsiteX5" fmla="*/ 3523178 w 3523178"/>
              <a:gd name="connsiteY5" fmla="*/ 1069160 h 2229105"/>
              <a:gd name="connsiteX0" fmla="*/ 3523178 w 3523178"/>
              <a:gd name="connsiteY0" fmla="*/ 1069160 h 2229105"/>
              <a:gd name="connsiteX1" fmla="*/ 3181808 w 3523178"/>
              <a:gd name="connsiteY1" fmla="*/ 0 h 2229105"/>
              <a:gd name="connsiteX2" fmla="*/ 994469 w 3523178"/>
              <a:gd name="connsiteY2" fmla="*/ 1540890 h 2229105"/>
              <a:gd name="connsiteX3" fmla="*/ 0 w 3523178"/>
              <a:gd name="connsiteY3" fmla="*/ 2229105 h 2229105"/>
              <a:gd name="connsiteX4" fmla="*/ 1414184 w 3523178"/>
              <a:gd name="connsiteY4" fmla="*/ 2229105 h 2229105"/>
              <a:gd name="connsiteX5" fmla="*/ 1855066 w 3523178"/>
              <a:gd name="connsiteY5" fmla="*/ 2229105 h 2229105"/>
              <a:gd name="connsiteX6" fmla="*/ 3523178 w 3523178"/>
              <a:gd name="connsiteY6" fmla="*/ 1069160 h 2229105"/>
              <a:gd name="connsiteX0" fmla="*/ 3523178 w 3523178"/>
              <a:gd name="connsiteY0" fmla="*/ 1069160 h 2229105"/>
              <a:gd name="connsiteX1" fmla="*/ 3181808 w 3523178"/>
              <a:gd name="connsiteY1" fmla="*/ 0 h 2229105"/>
              <a:gd name="connsiteX2" fmla="*/ 994469 w 3523178"/>
              <a:gd name="connsiteY2" fmla="*/ 1540890 h 2229105"/>
              <a:gd name="connsiteX3" fmla="*/ 0 w 3523178"/>
              <a:gd name="connsiteY3" fmla="*/ 2229105 h 2229105"/>
              <a:gd name="connsiteX4" fmla="*/ 1414184 w 3523178"/>
              <a:gd name="connsiteY4" fmla="*/ 2229105 h 2229105"/>
              <a:gd name="connsiteX5" fmla="*/ 1855066 w 3523178"/>
              <a:gd name="connsiteY5" fmla="*/ 2229105 h 2229105"/>
              <a:gd name="connsiteX6" fmla="*/ 2566231 w 3523178"/>
              <a:gd name="connsiteY6" fmla="*/ 1732078 h 2229105"/>
              <a:gd name="connsiteX7" fmla="*/ 3523178 w 3523178"/>
              <a:gd name="connsiteY7" fmla="*/ 1069160 h 2229105"/>
              <a:gd name="connsiteX0" fmla="*/ 2566231 w 3181808"/>
              <a:gd name="connsiteY0" fmla="*/ 1732078 h 2229105"/>
              <a:gd name="connsiteX1" fmla="*/ 3181808 w 3181808"/>
              <a:gd name="connsiteY1" fmla="*/ 0 h 2229105"/>
              <a:gd name="connsiteX2" fmla="*/ 994469 w 3181808"/>
              <a:gd name="connsiteY2" fmla="*/ 1540890 h 2229105"/>
              <a:gd name="connsiteX3" fmla="*/ 0 w 3181808"/>
              <a:gd name="connsiteY3" fmla="*/ 2229105 h 2229105"/>
              <a:gd name="connsiteX4" fmla="*/ 1414184 w 3181808"/>
              <a:gd name="connsiteY4" fmla="*/ 2229105 h 2229105"/>
              <a:gd name="connsiteX5" fmla="*/ 1855066 w 3181808"/>
              <a:gd name="connsiteY5" fmla="*/ 2229105 h 2229105"/>
              <a:gd name="connsiteX6" fmla="*/ 2566231 w 3181808"/>
              <a:gd name="connsiteY6" fmla="*/ 1732078 h 2229105"/>
              <a:gd name="connsiteX0" fmla="*/ 2566231 w 2566231"/>
              <a:gd name="connsiteY0" fmla="*/ 191188 h 688215"/>
              <a:gd name="connsiteX1" fmla="*/ 994469 w 2566231"/>
              <a:gd name="connsiteY1" fmla="*/ 0 h 688215"/>
              <a:gd name="connsiteX2" fmla="*/ 0 w 2566231"/>
              <a:gd name="connsiteY2" fmla="*/ 688215 h 688215"/>
              <a:gd name="connsiteX3" fmla="*/ 1414184 w 2566231"/>
              <a:gd name="connsiteY3" fmla="*/ 688215 h 688215"/>
              <a:gd name="connsiteX4" fmla="*/ 1855066 w 2566231"/>
              <a:gd name="connsiteY4" fmla="*/ 688215 h 688215"/>
              <a:gd name="connsiteX5" fmla="*/ 2566231 w 2566231"/>
              <a:gd name="connsiteY5" fmla="*/ 191188 h 688215"/>
              <a:gd name="connsiteX0" fmla="*/ 2757987 w 2757987"/>
              <a:gd name="connsiteY0" fmla="*/ 83096 h 688215"/>
              <a:gd name="connsiteX1" fmla="*/ 994469 w 2757987"/>
              <a:gd name="connsiteY1" fmla="*/ 0 h 688215"/>
              <a:gd name="connsiteX2" fmla="*/ 0 w 2757987"/>
              <a:gd name="connsiteY2" fmla="*/ 688215 h 688215"/>
              <a:gd name="connsiteX3" fmla="*/ 1414184 w 2757987"/>
              <a:gd name="connsiteY3" fmla="*/ 688215 h 688215"/>
              <a:gd name="connsiteX4" fmla="*/ 1855066 w 2757987"/>
              <a:gd name="connsiteY4" fmla="*/ 688215 h 688215"/>
              <a:gd name="connsiteX5" fmla="*/ 2757987 w 2757987"/>
              <a:gd name="connsiteY5" fmla="*/ 83096 h 688215"/>
              <a:gd name="connsiteX0" fmla="*/ 2764182 w 2764182"/>
              <a:gd name="connsiteY0" fmla="*/ 77139 h 688215"/>
              <a:gd name="connsiteX1" fmla="*/ 994469 w 2764182"/>
              <a:gd name="connsiteY1" fmla="*/ 0 h 688215"/>
              <a:gd name="connsiteX2" fmla="*/ 0 w 2764182"/>
              <a:gd name="connsiteY2" fmla="*/ 688215 h 688215"/>
              <a:gd name="connsiteX3" fmla="*/ 1414184 w 2764182"/>
              <a:gd name="connsiteY3" fmla="*/ 688215 h 688215"/>
              <a:gd name="connsiteX4" fmla="*/ 1855066 w 2764182"/>
              <a:gd name="connsiteY4" fmla="*/ 688215 h 688215"/>
              <a:gd name="connsiteX5" fmla="*/ 2764182 w 2764182"/>
              <a:gd name="connsiteY5" fmla="*/ 77139 h 688215"/>
              <a:gd name="connsiteX0" fmla="*/ 2764182 w 2764182"/>
              <a:gd name="connsiteY0" fmla="*/ 72088 h 683164"/>
              <a:gd name="connsiteX1" fmla="*/ 1004095 w 2764182"/>
              <a:gd name="connsiteY1" fmla="*/ 0 h 683164"/>
              <a:gd name="connsiteX2" fmla="*/ 0 w 2764182"/>
              <a:gd name="connsiteY2" fmla="*/ 683164 h 683164"/>
              <a:gd name="connsiteX3" fmla="*/ 1414184 w 2764182"/>
              <a:gd name="connsiteY3" fmla="*/ 683164 h 683164"/>
              <a:gd name="connsiteX4" fmla="*/ 1855066 w 2764182"/>
              <a:gd name="connsiteY4" fmla="*/ 683164 h 683164"/>
              <a:gd name="connsiteX5" fmla="*/ 2764182 w 2764182"/>
              <a:gd name="connsiteY5" fmla="*/ 72088 h 68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64182" h="683164">
                <a:moveTo>
                  <a:pt x="2764182" y="72088"/>
                </a:moveTo>
                <a:lnTo>
                  <a:pt x="1004095" y="0"/>
                </a:lnTo>
                <a:lnTo>
                  <a:pt x="0" y="683164"/>
                </a:lnTo>
                <a:lnTo>
                  <a:pt x="1414184" y="683164"/>
                </a:lnTo>
                <a:lnTo>
                  <a:pt x="1855066" y="683164"/>
                </a:lnTo>
                <a:lnTo>
                  <a:pt x="2764182" y="72088"/>
                </a:lnTo>
                <a:close/>
              </a:path>
            </a:pathLst>
          </a:custGeom>
          <a:gradFill>
            <a:gsLst>
              <a:gs pos="7000">
                <a:srgbClr val="002C6C"/>
              </a:gs>
              <a:gs pos="100000">
                <a:srgbClr val="004E97"/>
              </a:gs>
            </a:gsLst>
            <a:lin ang="15600000" scaled="0"/>
          </a:gradFill>
          <a:ln>
            <a:noFill/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18" name="任意多边形 17" hidden="1"/>
          <p:cNvSpPr/>
          <p:nvPr/>
        </p:nvSpPr>
        <p:spPr>
          <a:xfrm rot="20561086" flipH="1">
            <a:off x="7524343" y="220595"/>
            <a:ext cx="1887884" cy="1514965"/>
          </a:xfrm>
          <a:custGeom>
            <a:avLst/>
            <a:gdLst>
              <a:gd name="connsiteX0" fmla="*/ 0 w 1887884"/>
              <a:gd name="connsiteY0" fmla="*/ 0 h 1514965"/>
              <a:gd name="connsiteX1" fmla="*/ 472301 w 1887884"/>
              <a:gd name="connsiteY1" fmla="*/ 1514965 h 1514965"/>
              <a:gd name="connsiteX2" fmla="*/ 1887884 w 1887884"/>
              <a:gd name="connsiteY2" fmla="*/ 423108 h 1514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87884" h="1514965">
                <a:moveTo>
                  <a:pt x="0" y="0"/>
                </a:moveTo>
                <a:lnTo>
                  <a:pt x="472301" y="1514965"/>
                </a:lnTo>
                <a:lnTo>
                  <a:pt x="1887884" y="423108"/>
                </a:lnTo>
                <a:close/>
              </a:path>
            </a:pathLst>
          </a:custGeom>
          <a:gradFill>
            <a:gsLst>
              <a:gs pos="7000">
                <a:srgbClr val="002C6C"/>
              </a:gs>
              <a:gs pos="100000">
                <a:srgbClr val="004E97"/>
              </a:gs>
            </a:gsLst>
            <a:lin ang="15600000" scaled="0"/>
          </a:gradFill>
          <a:ln>
            <a:noFill/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5050559" y="1382171"/>
            <a:ext cx="3028887" cy="2520352"/>
            <a:chOff x="1862837" y="3791777"/>
            <a:chExt cx="3028887" cy="25203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46" t="13282" r="446" b="293"/>
            <a:stretch/>
          </p:blipFill>
          <p:spPr>
            <a:xfrm>
              <a:off x="1940904" y="3867092"/>
              <a:ext cx="2848422" cy="1875614"/>
            </a:xfrm>
            <a:prstGeom prst="rect">
              <a:avLst/>
            </a:prstGeom>
          </p:spPr>
        </p:pic>
        <p:grpSp>
          <p:nvGrpSpPr>
            <p:cNvPr id="17" name="组合 16"/>
            <p:cNvGrpSpPr/>
            <p:nvPr/>
          </p:nvGrpSpPr>
          <p:grpSpPr>
            <a:xfrm>
              <a:off x="1862837" y="3791777"/>
              <a:ext cx="3028887" cy="2520352"/>
              <a:chOff x="1663700" y="3351213"/>
              <a:chExt cx="1614488" cy="1273560"/>
            </a:xfrm>
          </p:grpSpPr>
          <p:sp>
            <p:nvSpPr>
              <p:cNvPr id="21" name="Freeform 188"/>
              <p:cNvSpPr>
                <a:spLocks/>
              </p:cNvSpPr>
              <p:nvPr/>
            </p:nvSpPr>
            <p:spPr bwMode="auto">
              <a:xfrm>
                <a:off x="2287588" y="4377123"/>
                <a:ext cx="361950" cy="187325"/>
              </a:xfrm>
              <a:custGeom>
                <a:avLst/>
                <a:gdLst>
                  <a:gd name="T0" fmla="*/ 0 w 228"/>
                  <a:gd name="T1" fmla="*/ 0 h 118"/>
                  <a:gd name="T2" fmla="*/ 0 w 228"/>
                  <a:gd name="T3" fmla="*/ 0 h 118"/>
                  <a:gd name="T4" fmla="*/ 0 w 228"/>
                  <a:gd name="T5" fmla="*/ 118 h 118"/>
                  <a:gd name="T6" fmla="*/ 228 w 228"/>
                  <a:gd name="T7" fmla="*/ 118 h 118"/>
                  <a:gd name="T8" fmla="*/ 228 w 228"/>
                  <a:gd name="T9" fmla="*/ 33 h 118"/>
                  <a:gd name="T10" fmla="*/ 0 w 228"/>
                  <a:gd name="T11" fmla="*/ 33 h 118"/>
                  <a:gd name="T12" fmla="*/ 0 w 228"/>
                  <a:gd name="T13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8" h="118">
                    <a:moveTo>
                      <a:pt x="0" y="0"/>
                    </a:moveTo>
                    <a:lnTo>
                      <a:pt x="0" y="0"/>
                    </a:lnTo>
                    <a:lnTo>
                      <a:pt x="0" y="118"/>
                    </a:lnTo>
                    <a:lnTo>
                      <a:pt x="228" y="118"/>
                    </a:lnTo>
                    <a:lnTo>
                      <a:pt x="228" y="33"/>
                    </a:lnTo>
                    <a:lnTo>
                      <a:pt x="0" y="33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5F5F5"/>
                  </a:gs>
                  <a:gs pos="93000">
                    <a:srgbClr val="B3B3B3"/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华文琥珀" panose="02010800040101010101" pitchFamily="2" charset="-122"/>
                  <a:ea typeface="方正大黑_GBK" panose="03000509000000000000" pitchFamily="65" charset="-122"/>
                </a:endParaRPr>
              </a:p>
            </p:txBody>
          </p:sp>
          <p:sp>
            <p:nvSpPr>
              <p:cNvPr id="22" name="Freeform 189"/>
              <p:cNvSpPr>
                <a:spLocks/>
              </p:cNvSpPr>
              <p:nvPr/>
            </p:nvSpPr>
            <p:spPr bwMode="auto">
              <a:xfrm>
                <a:off x="2287588" y="4378326"/>
                <a:ext cx="361950" cy="187325"/>
              </a:xfrm>
              <a:custGeom>
                <a:avLst/>
                <a:gdLst>
                  <a:gd name="T0" fmla="*/ 0 w 228"/>
                  <a:gd name="T1" fmla="*/ 0 h 118"/>
                  <a:gd name="T2" fmla="*/ 0 w 228"/>
                  <a:gd name="T3" fmla="*/ 0 h 118"/>
                  <a:gd name="T4" fmla="*/ 0 w 228"/>
                  <a:gd name="T5" fmla="*/ 118 h 118"/>
                  <a:gd name="T6" fmla="*/ 228 w 228"/>
                  <a:gd name="T7" fmla="*/ 118 h 118"/>
                  <a:gd name="T8" fmla="*/ 228 w 228"/>
                  <a:gd name="T9" fmla="*/ 33 h 118"/>
                  <a:gd name="T10" fmla="*/ 0 w 228"/>
                  <a:gd name="T11" fmla="*/ 33 h 118"/>
                  <a:gd name="T12" fmla="*/ 0 w 228"/>
                  <a:gd name="T13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8" h="118">
                    <a:moveTo>
                      <a:pt x="0" y="0"/>
                    </a:moveTo>
                    <a:lnTo>
                      <a:pt x="0" y="0"/>
                    </a:lnTo>
                    <a:lnTo>
                      <a:pt x="0" y="118"/>
                    </a:lnTo>
                    <a:lnTo>
                      <a:pt x="228" y="118"/>
                    </a:lnTo>
                    <a:lnTo>
                      <a:pt x="228" y="33"/>
                    </a:lnTo>
                    <a:lnTo>
                      <a:pt x="0" y="3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华文琥珀" panose="02010800040101010101" pitchFamily="2" charset="-122"/>
                  <a:ea typeface="方正大黑_GBK" panose="03000509000000000000" pitchFamily="65" charset="-122"/>
                </a:endParaRPr>
              </a:p>
            </p:txBody>
          </p:sp>
          <p:sp>
            <p:nvSpPr>
              <p:cNvPr id="24" name="Freeform 190"/>
              <p:cNvSpPr>
                <a:spLocks noEditPoints="1"/>
              </p:cNvSpPr>
              <p:nvPr/>
            </p:nvSpPr>
            <p:spPr bwMode="auto">
              <a:xfrm>
                <a:off x="1663700" y="3351213"/>
                <a:ext cx="1614488" cy="860425"/>
              </a:xfrm>
              <a:custGeom>
                <a:avLst/>
                <a:gdLst>
                  <a:gd name="T0" fmla="*/ 17 w 429"/>
                  <a:gd name="T1" fmla="*/ 213 h 228"/>
                  <a:gd name="T2" fmla="*/ 17 w 429"/>
                  <a:gd name="T3" fmla="*/ 15 h 228"/>
                  <a:gd name="T4" fmla="*/ 411 w 429"/>
                  <a:gd name="T5" fmla="*/ 15 h 228"/>
                  <a:gd name="T6" fmla="*/ 411 w 429"/>
                  <a:gd name="T7" fmla="*/ 213 h 228"/>
                  <a:gd name="T8" fmla="*/ 17 w 429"/>
                  <a:gd name="T9" fmla="*/ 213 h 228"/>
                  <a:gd name="T10" fmla="*/ 423 w 429"/>
                  <a:gd name="T11" fmla="*/ 0 h 228"/>
                  <a:gd name="T12" fmla="*/ 6 w 429"/>
                  <a:gd name="T13" fmla="*/ 0 h 228"/>
                  <a:gd name="T14" fmla="*/ 0 w 429"/>
                  <a:gd name="T15" fmla="*/ 5 h 228"/>
                  <a:gd name="T16" fmla="*/ 0 w 429"/>
                  <a:gd name="T17" fmla="*/ 228 h 228"/>
                  <a:gd name="T18" fmla="*/ 429 w 429"/>
                  <a:gd name="T19" fmla="*/ 228 h 228"/>
                  <a:gd name="T20" fmla="*/ 429 w 429"/>
                  <a:gd name="T21" fmla="*/ 5 h 228"/>
                  <a:gd name="T22" fmla="*/ 423 w 429"/>
                  <a:gd name="T23" fmla="*/ 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9" h="228">
                    <a:moveTo>
                      <a:pt x="17" y="213"/>
                    </a:moveTo>
                    <a:cubicBezTo>
                      <a:pt x="17" y="15"/>
                      <a:pt x="17" y="15"/>
                      <a:pt x="17" y="15"/>
                    </a:cubicBezTo>
                    <a:cubicBezTo>
                      <a:pt x="411" y="15"/>
                      <a:pt x="411" y="15"/>
                      <a:pt x="411" y="15"/>
                    </a:cubicBezTo>
                    <a:cubicBezTo>
                      <a:pt x="411" y="213"/>
                      <a:pt x="411" y="213"/>
                      <a:pt x="411" y="213"/>
                    </a:cubicBezTo>
                    <a:cubicBezTo>
                      <a:pt x="17" y="213"/>
                      <a:pt x="17" y="213"/>
                      <a:pt x="17" y="213"/>
                    </a:cubicBezTo>
                    <a:moveTo>
                      <a:pt x="423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228"/>
                      <a:pt x="0" y="228"/>
                      <a:pt x="0" y="228"/>
                    </a:cubicBezTo>
                    <a:cubicBezTo>
                      <a:pt x="429" y="228"/>
                      <a:pt x="429" y="228"/>
                      <a:pt x="429" y="228"/>
                    </a:cubicBezTo>
                    <a:cubicBezTo>
                      <a:pt x="429" y="5"/>
                      <a:pt x="429" y="5"/>
                      <a:pt x="429" y="5"/>
                    </a:cubicBezTo>
                    <a:cubicBezTo>
                      <a:pt x="429" y="3"/>
                      <a:pt x="426" y="0"/>
                      <a:pt x="423" y="0"/>
                    </a:cubicBezTo>
                  </a:path>
                </a:pathLst>
              </a:custGeom>
              <a:solidFill>
                <a:srgbClr val="122F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华文琥珀" panose="02010800040101010101" pitchFamily="2" charset="-122"/>
                  <a:ea typeface="方正大黑_GBK" panose="03000509000000000000" pitchFamily="65" charset="-122"/>
                </a:endParaRPr>
              </a:p>
            </p:txBody>
          </p:sp>
          <p:sp>
            <p:nvSpPr>
              <p:cNvPr id="26" name="Freeform 191"/>
              <p:cNvSpPr>
                <a:spLocks/>
              </p:cNvSpPr>
              <p:nvPr/>
            </p:nvSpPr>
            <p:spPr bwMode="auto">
              <a:xfrm>
                <a:off x="1663700" y="4211638"/>
                <a:ext cx="1614488" cy="166688"/>
              </a:xfrm>
              <a:custGeom>
                <a:avLst/>
                <a:gdLst>
                  <a:gd name="T0" fmla="*/ 429 w 429"/>
                  <a:gd name="T1" fmla="*/ 0 h 44"/>
                  <a:gd name="T2" fmla="*/ 429 w 429"/>
                  <a:gd name="T3" fmla="*/ 38 h 44"/>
                  <a:gd name="T4" fmla="*/ 423 w 429"/>
                  <a:gd name="T5" fmla="*/ 44 h 44"/>
                  <a:gd name="T6" fmla="*/ 6 w 429"/>
                  <a:gd name="T7" fmla="*/ 44 h 44"/>
                  <a:gd name="T8" fmla="*/ 0 w 429"/>
                  <a:gd name="T9" fmla="*/ 38 h 44"/>
                  <a:gd name="T10" fmla="*/ 0 w 429"/>
                  <a:gd name="T11" fmla="*/ 0 h 44"/>
                  <a:gd name="T12" fmla="*/ 429 w 429"/>
                  <a:gd name="T1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9" h="44">
                    <a:moveTo>
                      <a:pt x="429" y="0"/>
                    </a:moveTo>
                    <a:cubicBezTo>
                      <a:pt x="429" y="38"/>
                      <a:pt x="429" y="38"/>
                      <a:pt x="429" y="38"/>
                    </a:cubicBezTo>
                    <a:cubicBezTo>
                      <a:pt x="429" y="41"/>
                      <a:pt x="426" y="44"/>
                      <a:pt x="423" y="44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2" y="44"/>
                      <a:pt x="0" y="41"/>
                      <a:pt x="0" y="3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29" y="0"/>
                      <a:pt x="429" y="0"/>
                      <a:pt x="429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华文琥珀" panose="02010800040101010101" pitchFamily="2" charset="-122"/>
                  <a:ea typeface="方正大黑_GBK" panose="03000509000000000000" pitchFamily="65" charset="-122"/>
                </a:endParaRPr>
              </a:p>
            </p:txBody>
          </p:sp>
          <p:sp>
            <p:nvSpPr>
              <p:cNvPr id="28" name="Oval 192"/>
              <p:cNvSpPr>
                <a:spLocks noChangeArrowheads="1"/>
              </p:cNvSpPr>
              <p:nvPr/>
            </p:nvSpPr>
            <p:spPr bwMode="auto">
              <a:xfrm>
                <a:off x="2435225" y="4260851"/>
                <a:ext cx="68263" cy="68263"/>
              </a:xfrm>
              <a:prstGeom prst="ellipse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华文琥珀" panose="02010800040101010101" pitchFamily="2" charset="-122"/>
                  <a:ea typeface="方正大黑_GBK" panose="03000509000000000000" pitchFamily="65" charset="-122"/>
                </a:endParaRPr>
              </a:p>
            </p:txBody>
          </p:sp>
          <p:sp>
            <p:nvSpPr>
              <p:cNvPr id="30" name="Rectangle 203"/>
              <p:cNvSpPr>
                <a:spLocks noChangeArrowheads="1"/>
              </p:cNvSpPr>
              <p:nvPr/>
            </p:nvSpPr>
            <p:spPr bwMode="auto">
              <a:xfrm>
                <a:off x="2125663" y="4564448"/>
                <a:ext cx="688975" cy="60325"/>
              </a:xfrm>
              <a:prstGeom prst="rect">
                <a:avLst/>
              </a:prstGeom>
              <a:gradFill flip="none" rotWithShape="1">
                <a:gsLst>
                  <a:gs pos="0">
                    <a:srgbClr val="F5F5F5"/>
                  </a:gs>
                  <a:gs pos="93000">
                    <a:srgbClr val="B3B3B3"/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华文琥珀" panose="02010800040101010101" pitchFamily="2" charset="-122"/>
                  <a:ea typeface="方正大黑_GBK" panose="03000509000000000000" pitchFamily="65" charset="-122"/>
                </a:endParaRPr>
              </a:p>
            </p:txBody>
          </p:sp>
          <p:sp>
            <p:nvSpPr>
              <p:cNvPr id="32" name="Rectangle 204"/>
              <p:cNvSpPr>
                <a:spLocks noChangeArrowheads="1"/>
              </p:cNvSpPr>
              <p:nvPr/>
            </p:nvSpPr>
            <p:spPr bwMode="auto">
              <a:xfrm>
                <a:off x="2287588" y="4378326"/>
                <a:ext cx="361950" cy="52388"/>
              </a:xfrm>
              <a:prstGeom prst="rect">
                <a:avLst/>
              </a:prstGeom>
              <a:gradFill flip="none" rotWithShape="1">
                <a:gsLst>
                  <a:gs pos="0">
                    <a:srgbClr val="F2F2F2"/>
                  </a:gs>
                  <a:gs pos="93000">
                    <a:srgbClr val="D2D2D2"/>
                  </a:gs>
                </a:gsLst>
                <a:lin ang="162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华文琥珀" panose="02010800040101010101" pitchFamily="2" charset="-122"/>
                  <a:ea typeface="方正大黑_GBK" panose="03000509000000000000" pitchFamily="65" charset="-122"/>
                </a:endParaRPr>
              </a:p>
            </p:txBody>
          </p:sp>
          <p:sp>
            <p:nvSpPr>
              <p:cNvPr id="33" name="Rectangle 205"/>
              <p:cNvSpPr>
                <a:spLocks noChangeArrowheads="1"/>
              </p:cNvSpPr>
              <p:nvPr/>
            </p:nvSpPr>
            <p:spPr bwMode="auto">
              <a:xfrm>
                <a:off x="2287588" y="4378326"/>
                <a:ext cx="361950" cy="5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华文琥珀" panose="02010800040101010101" pitchFamily="2" charset="-122"/>
                  <a:ea typeface="方正大黑_GBK" panose="03000509000000000000" pitchFamily="65" charset="-122"/>
                </a:endParaRPr>
              </a:p>
            </p:txBody>
          </p:sp>
          <p:sp>
            <p:nvSpPr>
              <p:cNvPr id="35" name="Rectangle 206"/>
              <p:cNvSpPr>
                <a:spLocks noChangeArrowheads="1"/>
              </p:cNvSpPr>
              <p:nvPr/>
            </p:nvSpPr>
            <p:spPr bwMode="auto">
              <a:xfrm>
                <a:off x="2287588" y="4378326"/>
                <a:ext cx="361950" cy="1588"/>
              </a:xfrm>
              <a:prstGeom prst="rect">
                <a:avLst/>
              </a:prstGeom>
              <a:solidFill>
                <a:srgbClr val="B3C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华文琥珀" panose="02010800040101010101" pitchFamily="2" charset="-122"/>
                  <a:ea typeface="方正大黑_GBK" panose="03000509000000000000" pitchFamily="65" charset="-122"/>
                </a:endParaRPr>
              </a:p>
            </p:txBody>
          </p:sp>
          <p:sp>
            <p:nvSpPr>
              <p:cNvPr id="36" name="Rectangle 207"/>
              <p:cNvSpPr>
                <a:spLocks noChangeArrowheads="1"/>
              </p:cNvSpPr>
              <p:nvPr/>
            </p:nvSpPr>
            <p:spPr bwMode="auto">
              <a:xfrm>
                <a:off x="2287588" y="4378326"/>
                <a:ext cx="361950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华文琥珀" panose="02010800040101010101" pitchFamily="2" charset="-122"/>
                  <a:ea typeface="方正大黑_GBK" panose="03000509000000000000" pitchFamily="65" charset="-122"/>
                </a:endParaRPr>
              </a:p>
            </p:txBody>
          </p:sp>
        </p:grpSp>
        <p:sp>
          <p:nvSpPr>
            <p:cNvPr id="19" name="任意多边形 18"/>
            <p:cNvSpPr>
              <a:spLocks/>
            </p:cNvSpPr>
            <p:nvPr/>
          </p:nvSpPr>
          <p:spPr>
            <a:xfrm>
              <a:off x="3685921" y="3791778"/>
              <a:ext cx="1205803" cy="1702766"/>
            </a:xfrm>
            <a:custGeom>
              <a:avLst/>
              <a:gdLst>
                <a:gd name="connsiteX0" fmla="*/ 0 w 1205803"/>
                <a:gd name="connsiteY0" fmla="*/ 0 h 1702766"/>
                <a:gd name="connsiteX1" fmla="*/ 1166469 w 1205803"/>
                <a:gd name="connsiteY1" fmla="*/ 0 h 1702766"/>
                <a:gd name="connsiteX2" fmla="*/ 1205803 w 1205803"/>
                <a:gd name="connsiteY2" fmla="*/ 39334 h 1702766"/>
                <a:gd name="connsiteX3" fmla="*/ 1205803 w 1205803"/>
                <a:gd name="connsiteY3" fmla="*/ 1702766 h 1702766"/>
                <a:gd name="connsiteX4" fmla="*/ 730974 w 1205803"/>
                <a:gd name="connsiteY4" fmla="*/ 1702766 h 1702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5803" h="1702766">
                  <a:moveTo>
                    <a:pt x="0" y="0"/>
                  </a:moveTo>
                  <a:lnTo>
                    <a:pt x="1166469" y="0"/>
                  </a:lnTo>
                  <a:cubicBezTo>
                    <a:pt x="1188193" y="0"/>
                    <a:pt x="1205803" y="17610"/>
                    <a:pt x="1205803" y="39334"/>
                  </a:cubicBezTo>
                  <a:lnTo>
                    <a:pt x="1205803" y="1702766"/>
                  </a:lnTo>
                  <a:lnTo>
                    <a:pt x="730974" y="1702766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63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华文琥珀" panose="02010800040101010101" pitchFamily="2" charset="-122"/>
                <a:ea typeface="方正大黑_GBK" panose="03000509000000000000" pitchFamily="65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979940" y="2471859"/>
            <a:ext cx="1720568" cy="1430665"/>
            <a:chOff x="4056717" y="4881465"/>
            <a:chExt cx="1720568" cy="143066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1357"/>
            <a:stretch/>
          </p:blipFill>
          <p:spPr>
            <a:xfrm>
              <a:off x="4104580" y="4927769"/>
              <a:ext cx="1602915" cy="947251"/>
            </a:xfrm>
            <a:prstGeom prst="rect">
              <a:avLst/>
            </a:prstGeom>
          </p:spPr>
        </p:pic>
        <p:grpSp>
          <p:nvGrpSpPr>
            <p:cNvPr id="40" name="组合 39"/>
            <p:cNvGrpSpPr/>
            <p:nvPr/>
          </p:nvGrpSpPr>
          <p:grpSpPr>
            <a:xfrm>
              <a:off x="4056717" y="4881466"/>
              <a:ext cx="1720568" cy="1430664"/>
              <a:chOff x="1663700" y="3351213"/>
              <a:chExt cx="1614488" cy="1272645"/>
            </a:xfrm>
          </p:grpSpPr>
          <p:sp>
            <p:nvSpPr>
              <p:cNvPr id="44" name="Freeform 188"/>
              <p:cNvSpPr>
                <a:spLocks/>
              </p:cNvSpPr>
              <p:nvPr/>
            </p:nvSpPr>
            <p:spPr bwMode="auto">
              <a:xfrm>
                <a:off x="2287588" y="4376208"/>
                <a:ext cx="361950" cy="187325"/>
              </a:xfrm>
              <a:custGeom>
                <a:avLst/>
                <a:gdLst>
                  <a:gd name="T0" fmla="*/ 0 w 228"/>
                  <a:gd name="T1" fmla="*/ 0 h 118"/>
                  <a:gd name="T2" fmla="*/ 0 w 228"/>
                  <a:gd name="T3" fmla="*/ 0 h 118"/>
                  <a:gd name="T4" fmla="*/ 0 w 228"/>
                  <a:gd name="T5" fmla="*/ 118 h 118"/>
                  <a:gd name="T6" fmla="*/ 228 w 228"/>
                  <a:gd name="T7" fmla="*/ 118 h 118"/>
                  <a:gd name="T8" fmla="*/ 228 w 228"/>
                  <a:gd name="T9" fmla="*/ 33 h 118"/>
                  <a:gd name="T10" fmla="*/ 0 w 228"/>
                  <a:gd name="T11" fmla="*/ 33 h 118"/>
                  <a:gd name="T12" fmla="*/ 0 w 228"/>
                  <a:gd name="T13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8" h="118">
                    <a:moveTo>
                      <a:pt x="0" y="0"/>
                    </a:moveTo>
                    <a:lnTo>
                      <a:pt x="0" y="0"/>
                    </a:lnTo>
                    <a:lnTo>
                      <a:pt x="0" y="118"/>
                    </a:lnTo>
                    <a:lnTo>
                      <a:pt x="228" y="118"/>
                    </a:lnTo>
                    <a:lnTo>
                      <a:pt x="228" y="33"/>
                    </a:lnTo>
                    <a:lnTo>
                      <a:pt x="0" y="33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5F5F5"/>
                  </a:gs>
                  <a:gs pos="93000">
                    <a:srgbClr val="B3B3B3"/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华文琥珀" panose="02010800040101010101" pitchFamily="2" charset="-122"/>
                  <a:ea typeface="方正大黑_GBK" panose="03000509000000000000" pitchFamily="65" charset="-122"/>
                </a:endParaRPr>
              </a:p>
            </p:txBody>
          </p:sp>
          <p:sp>
            <p:nvSpPr>
              <p:cNvPr id="45" name="Freeform 189"/>
              <p:cNvSpPr>
                <a:spLocks/>
              </p:cNvSpPr>
              <p:nvPr/>
            </p:nvSpPr>
            <p:spPr bwMode="auto">
              <a:xfrm>
                <a:off x="2287588" y="4378326"/>
                <a:ext cx="361950" cy="187325"/>
              </a:xfrm>
              <a:custGeom>
                <a:avLst/>
                <a:gdLst>
                  <a:gd name="T0" fmla="*/ 0 w 228"/>
                  <a:gd name="T1" fmla="*/ 0 h 118"/>
                  <a:gd name="T2" fmla="*/ 0 w 228"/>
                  <a:gd name="T3" fmla="*/ 0 h 118"/>
                  <a:gd name="T4" fmla="*/ 0 w 228"/>
                  <a:gd name="T5" fmla="*/ 118 h 118"/>
                  <a:gd name="T6" fmla="*/ 228 w 228"/>
                  <a:gd name="T7" fmla="*/ 118 h 118"/>
                  <a:gd name="T8" fmla="*/ 228 w 228"/>
                  <a:gd name="T9" fmla="*/ 33 h 118"/>
                  <a:gd name="T10" fmla="*/ 0 w 228"/>
                  <a:gd name="T11" fmla="*/ 33 h 118"/>
                  <a:gd name="T12" fmla="*/ 0 w 228"/>
                  <a:gd name="T13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8" h="118">
                    <a:moveTo>
                      <a:pt x="0" y="0"/>
                    </a:moveTo>
                    <a:lnTo>
                      <a:pt x="0" y="0"/>
                    </a:lnTo>
                    <a:lnTo>
                      <a:pt x="0" y="118"/>
                    </a:lnTo>
                    <a:lnTo>
                      <a:pt x="228" y="118"/>
                    </a:lnTo>
                    <a:lnTo>
                      <a:pt x="228" y="33"/>
                    </a:lnTo>
                    <a:lnTo>
                      <a:pt x="0" y="3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华文琥珀" panose="02010800040101010101" pitchFamily="2" charset="-122"/>
                  <a:ea typeface="方正大黑_GBK" panose="03000509000000000000" pitchFamily="65" charset="-122"/>
                </a:endParaRPr>
              </a:p>
            </p:txBody>
          </p:sp>
          <p:sp>
            <p:nvSpPr>
              <p:cNvPr id="46" name="Freeform 190"/>
              <p:cNvSpPr>
                <a:spLocks noEditPoints="1"/>
              </p:cNvSpPr>
              <p:nvPr/>
            </p:nvSpPr>
            <p:spPr bwMode="auto">
              <a:xfrm>
                <a:off x="1663700" y="3351213"/>
                <a:ext cx="1614488" cy="860425"/>
              </a:xfrm>
              <a:custGeom>
                <a:avLst/>
                <a:gdLst>
                  <a:gd name="T0" fmla="*/ 17 w 429"/>
                  <a:gd name="T1" fmla="*/ 213 h 228"/>
                  <a:gd name="T2" fmla="*/ 17 w 429"/>
                  <a:gd name="T3" fmla="*/ 15 h 228"/>
                  <a:gd name="T4" fmla="*/ 411 w 429"/>
                  <a:gd name="T5" fmla="*/ 15 h 228"/>
                  <a:gd name="T6" fmla="*/ 411 w 429"/>
                  <a:gd name="T7" fmla="*/ 213 h 228"/>
                  <a:gd name="T8" fmla="*/ 17 w 429"/>
                  <a:gd name="T9" fmla="*/ 213 h 228"/>
                  <a:gd name="T10" fmla="*/ 423 w 429"/>
                  <a:gd name="T11" fmla="*/ 0 h 228"/>
                  <a:gd name="T12" fmla="*/ 6 w 429"/>
                  <a:gd name="T13" fmla="*/ 0 h 228"/>
                  <a:gd name="T14" fmla="*/ 0 w 429"/>
                  <a:gd name="T15" fmla="*/ 5 h 228"/>
                  <a:gd name="T16" fmla="*/ 0 w 429"/>
                  <a:gd name="T17" fmla="*/ 228 h 228"/>
                  <a:gd name="T18" fmla="*/ 429 w 429"/>
                  <a:gd name="T19" fmla="*/ 228 h 228"/>
                  <a:gd name="T20" fmla="*/ 429 w 429"/>
                  <a:gd name="T21" fmla="*/ 5 h 228"/>
                  <a:gd name="T22" fmla="*/ 423 w 429"/>
                  <a:gd name="T23" fmla="*/ 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9" h="228">
                    <a:moveTo>
                      <a:pt x="17" y="213"/>
                    </a:moveTo>
                    <a:cubicBezTo>
                      <a:pt x="17" y="15"/>
                      <a:pt x="17" y="15"/>
                      <a:pt x="17" y="15"/>
                    </a:cubicBezTo>
                    <a:cubicBezTo>
                      <a:pt x="411" y="15"/>
                      <a:pt x="411" y="15"/>
                      <a:pt x="411" y="15"/>
                    </a:cubicBezTo>
                    <a:cubicBezTo>
                      <a:pt x="411" y="213"/>
                      <a:pt x="411" y="213"/>
                      <a:pt x="411" y="213"/>
                    </a:cubicBezTo>
                    <a:cubicBezTo>
                      <a:pt x="17" y="213"/>
                      <a:pt x="17" y="213"/>
                      <a:pt x="17" y="213"/>
                    </a:cubicBezTo>
                    <a:moveTo>
                      <a:pt x="423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228"/>
                      <a:pt x="0" y="228"/>
                      <a:pt x="0" y="228"/>
                    </a:cubicBezTo>
                    <a:cubicBezTo>
                      <a:pt x="429" y="228"/>
                      <a:pt x="429" y="228"/>
                      <a:pt x="429" y="228"/>
                    </a:cubicBezTo>
                    <a:cubicBezTo>
                      <a:pt x="429" y="5"/>
                      <a:pt x="429" y="5"/>
                      <a:pt x="429" y="5"/>
                    </a:cubicBezTo>
                    <a:cubicBezTo>
                      <a:pt x="429" y="3"/>
                      <a:pt x="426" y="0"/>
                      <a:pt x="423" y="0"/>
                    </a:cubicBezTo>
                  </a:path>
                </a:pathLst>
              </a:custGeom>
              <a:solidFill>
                <a:srgbClr val="122F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华文琥珀" panose="02010800040101010101" pitchFamily="2" charset="-122"/>
                  <a:ea typeface="方正大黑_GBK" panose="03000509000000000000" pitchFamily="65" charset="-122"/>
                </a:endParaRPr>
              </a:p>
            </p:txBody>
          </p:sp>
          <p:sp>
            <p:nvSpPr>
              <p:cNvPr id="47" name="Freeform 191"/>
              <p:cNvSpPr>
                <a:spLocks/>
              </p:cNvSpPr>
              <p:nvPr/>
            </p:nvSpPr>
            <p:spPr bwMode="auto">
              <a:xfrm>
                <a:off x="1663700" y="4211638"/>
                <a:ext cx="1614488" cy="166688"/>
              </a:xfrm>
              <a:custGeom>
                <a:avLst/>
                <a:gdLst>
                  <a:gd name="T0" fmla="*/ 429 w 429"/>
                  <a:gd name="T1" fmla="*/ 0 h 44"/>
                  <a:gd name="T2" fmla="*/ 429 w 429"/>
                  <a:gd name="T3" fmla="*/ 38 h 44"/>
                  <a:gd name="T4" fmla="*/ 423 w 429"/>
                  <a:gd name="T5" fmla="*/ 44 h 44"/>
                  <a:gd name="T6" fmla="*/ 6 w 429"/>
                  <a:gd name="T7" fmla="*/ 44 h 44"/>
                  <a:gd name="T8" fmla="*/ 0 w 429"/>
                  <a:gd name="T9" fmla="*/ 38 h 44"/>
                  <a:gd name="T10" fmla="*/ 0 w 429"/>
                  <a:gd name="T11" fmla="*/ 0 h 44"/>
                  <a:gd name="T12" fmla="*/ 429 w 429"/>
                  <a:gd name="T1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9" h="44">
                    <a:moveTo>
                      <a:pt x="429" y="0"/>
                    </a:moveTo>
                    <a:cubicBezTo>
                      <a:pt x="429" y="38"/>
                      <a:pt x="429" y="38"/>
                      <a:pt x="429" y="38"/>
                    </a:cubicBezTo>
                    <a:cubicBezTo>
                      <a:pt x="429" y="41"/>
                      <a:pt x="426" y="44"/>
                      <a:pt x="423" y="44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2" y="44"/>
                      <a:pt x="0" y="41"/>
                      <a:pt x="0" y="3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29" y="0"/>
                      <a:pt x="429" y="0"/>
                      <a:pt x="429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华文琥珀" panose="02010800040101010101" pitchFamily="2" charset="-122"/>
                  <a:ea typeface="方正大黑_GBK" panose="03000509000000000000" pitchFamily="65" charset="-122"/>
                </a:endParaRPr>
              </a:p>
            </p:txBody>
          </p:sp>
          <p:sp>
            <p:nvSpPr>
              <p:cNvPr id="48" name="Oval 192"/>
              <p:cNvSpPr>
                <a:spLocks noChangeArrowheads="1"/>
              </p:cNvSpPr>
              <p:nvPr/>
            </p:nvSpPr>
            <p:spPr bwMode="auto">
              <a:xfrm>
                <a:off x="2435225" y="4260851"/>
                <a:ext cx="68263" cy="68263"/>
              </a:xfrm>
              <a:prstGeom prst="ellipse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华文琥珀" panose="02010800040101010101" pitchFamily="2" charset="-122"/>
                  <a:ea typeface="方正大黑_GBK" panose="03000509000000000000" pitchFamily="65" charset="-122"/>
                </a:endParaRPr>
              </a:p>
            </p:txBody>
          </p:sp>
          <p:sp>
            <p:nvSpPr>
              <p:cNvPr id="49" name="Rectangle 203"/>
              <p:cNvSpPr>
                <a:spLocks noChangeArrowheads="1"/>
              </p:cNvSpPr>
              <p:nvPr/>
            </p:nvSpPr>
            <p:spPr bwMode="auto">
              <a:xfrm>
                <a:off x="2125663" y="4563533"/>
                <a:ext cx="688975" cy="60325"/>
              </a:xfrm>
              <a:prstGeom prst="rect">
                <a:avLst/>
              </a:prstGeom>
              <a:gradFill flip="none" rotWithShape="1">
                <a:gsLst>
                  <a:gs pos="0">
                    <a:srgbClr val="F5F5F5"/>
                  </a:gs>
                  <a:gs pos="93000">
                    <a:srgbClr val="B3B3B3"/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华文琥珀" panose="02010800040101010101" pitchFamily="2" charset="-122"/>
                  <a:ea typeface="方正大黑_GBK" panose="03000509000000000000" pitchFamily="65" charset="-122"/>
                </a:endParaRPr>
              </a:p>
            </p:txBody>
          </p:sp>
          <p:sp>
            <p:nvSpPr>
              <p:cNvPr id="51" name="Rectangle 204"/>
              <p:cNvSpPr>
                <a:spLocks noChangeArrowheads="1"/>
              </p:cNvSpPr>
              <p:nvPr/>
            </p:nvSpPr>
            <p:spPr bwMode="auto">
              <a:xfrm>
                <a:off x="2287588" y="4378326"/>
                <a:ext cx="361950" cy="52388"/>
              </a:xfrm>
              <a:prstGeom prst="rect">
                <a:avLst/>
              </a:prstGeom>
              <a:gradFill flip="none" rotWithShape="1">
                <a:gsLst>
                  <a:gs pos="0">
                    <a:srgbClr val="F2F2F2"/>
                  </a:gs>
                  <a:gs pos="93000">
                    <a:srgbClr val="D2D2D2"/>
                  </a:gs>
                </a:gsLst>
                <a:lin ang="162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华文琥珀" panose="02010800040101010101" pitchFamily="2" charset="-122"/>
                  <a:ea typeface="方正大黑_GBK" panose="03000509000000000000" pitchFamily="65" charset="-122"/>
                </a:endParaRPr>
              </a:p>
            </p:txBody>
          </p:sp>
          <p:sp>
            <p:nvSpPr>
              <p:cNvPr id="52" name="Rectangle 205"/>
              <p:cNvSpPr>
                <a:spLocks noChangeArrowheads="1"/>
              </p:cNvSpPr>
              <p:nvPr/>
            </p:nvSpPr>
            <p:spPr bwMode="auto">
              <a:xfrm>
                <a:off x="2287588" y="4378326"/>
                <a:ext cx="361950" cy="5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华文琥珀" panose="02010800040101010101" pitchFamily="2" charset="-122"/>
                  <a:ea typeface="方正大黑_GBK" panose="03000509000000000000" pitchFamily="65" charset="-122"/>
                </a:endParaRPr>
              </a:p>
            </p:txBody>
          </p:sp>
          <p:sp>
            <p:nvSpPr>
              <p:cNvPr id="53" name="Rectangle 206"/>
              <p:cNvSpPr>
                <a:spLocks noChangeArrowheads="1"/>
              </p:cNvSpPr>
              <p:nvPr/>
            </p:nvSpPr>
            <p:spPr bwMode="auto">
              <a:xfrm>
                <a:off x="2287588" y="4378326"/>
                <a:ext cx="361950" cy="1588"/>
              </a:xfrm>
              <a:prstGeom prst="rect">
                <a:avLst/>
              </a:prstGeom>
              <a:solidFill>
                <a:srgbClr val="B3C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华文琥珀" panose="02010800040101010101" pitchFamily="2" charset="-122"/>
                  <a:ea typeface="方正大黑_GBK" panose="03000509000000000000" pitchFamily="65" charset="-122"/>
                </a:endParaRPr>
              </a:p>
            </p:txBody>
          </p:sp>
          <p:sp>
            <p:nvSpPr>
              <p:cNvPr id="54" name="Rectangle 207"/>
              <p:cNvSpPr>
                <a:spLocks noChangeArrowheads="1"/>
              </p:cNvSpPr>
              <p:nvPr/>
            </p:nvSpPr>
            <p:spPr bwMode="auto">
              <a:xfrm>
                <a:off x="2287588" y="4378326"/>
                <a:ext cx="361950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华文琥珀" panose="02010800040101010101" pitchFamily="2" charset="-122"/>
                  <a:ea typeface="方正大黑_GBK" panose="03000509000000000000" pitchFamily="65" charset="-122"/>
                </a:endParaRPr>
              </a:p>
            </p:txBody>
          </p:sp>
        </p:grpSp>
        <p:sp>
          <p:nvSpPr>
            <p:cNvPr id="41" name="任意多边形 40"/>
            <p:cNvSpPr>
              <a:spLocks/>
            </p:cNvSpPr>
            <p:nvPr/>
          </p:nvSpPr>
          <p:spPr>
            <a:xfrm>
              <a:off x="4733607" y="4881465"/>
              <a:ext cx="1038604" cy="1152860"/>
            </a:xfrm>
            <a:custGeom>
              <a:avLst/>
              <a:gdLst>
                <a:gd name="connsiteX0" fmla="*/ 0 w 1205803"/>
                <a:gd name="connsiteY0" fmla="*/ 0 h 1702766"/>
                <a:gd name="connsiteX1" fmla="*/ 1166469 w 1205803"/>
                <a:gd name="connsiteY1" fmla="*/ 0 h 1702766"/>
                <a:gd name="connsiteX2" fmla="*/ 1205803 w 1205803"/>
                <a:gd name="connsiteY2" fmla="*/ 39334 h 1702766"/>
                <a:gd name="connsiteX3" fmla="*/ 1205803 w 1205803"/>
                <a:gd name="connsiteY3" fmla="*/ 1702766 h 1702766"/>
                <a:gd name="connsiteX4" fmla="*/ 730974 w 1205803"/>
                <a:gd name="connsiteY4" fmla="*/ 1702766 h 1702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5803" h="1702766">
                  <a:moveTo>
                    <a:pt x="0" y="0"/>
                  </a:moveTo>
                  <a:lnTo>
                    <a:pt x="1166469" y="0"/>
                  </a:lnTo>
                  <a:cubicBezTo>
                    <a:pt x="1188193" y="0"/>
                    <a:pt x="1205803" y="17610"/>
                    <a:pt x="1205803" y="39334"/>
                  </a:cubicBezTo>
                  <a:lnTo>
                    <a:pt x="1205803" y="1702766"/>
                  </a:lnTo>
                  <a:lnTo>
                    <a:pt x="730974" y="1702766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58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华文琥珀" panose="02010800040101010101" pitchFamily="2" charset="-122"/>
                <a:ea typeface="方正大黑_GBK" panose="03000509000000000000" pitchFamily="65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492834" y="1927016"/>
            <a:ext cx="2374728" cy="1974713"/>
            <a:chOff x="4418522" y="1137975"/>
            <a:chExt cx="2374728" cy="1974713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49289" y="1181194"/>
              <a:ext cx="2290115" cy="1526743"/>
            </a:xfrm>
            <a:prstGeom prst="rect">
              <a:avLst/>
            </a:prstGeom>
          </p:spPr>
        </p:pic>
        <p:grpSp>
          <p:nvGrpSpPr>
            <p:cNvPr id="56" name="组合 55"/>
            <p:cNvGrpSpPr/>
            <p:nvPr/>
          </p:nvGrpSpPr>
          <p:grpSpPr>
            <a:xfrm>
              <a:off x="4418522" y="1137975"/>
              <a:ext cx="2374728" cy="1974713"/>
              <a:chOff x="1663700" y="3351213"/>
              <a:chExt cx="1614488" cy="1272716"/>
            </a:xfrm>
          </p:grpSpPr>
          <p:sp>
            <p:nvSpPr>
              <p:cNvPr id="58" name="Freeform 188"/>
              <p:cNvSpPr>
                <a:spLocks/>
              </p:cNvSpPr>
              <p:nvPr/>
            </p:nvSpPr>
            <p:spPr bwMode="auto">
              <a:xfrm>
                <a:off x="2287588" y="4376280"/>
                <a:ext cx="361950" cy="187325"/>
              </a:xfrm>
              <a:custGeom>
                <a:avLst/>
                <a:gdLst>
                  <a:gd name="T0" fmla="*/ 0 w 228"/>
                  <a:gd name="T1" fmla="*/ 0 h 118"/>
                  <a:gd name="T2" fmla="*/ 0 w 228"/>
                  <a:gd name="T3" fmla="*/ 0 h 118"/>
                  <a:gd name="T4" fmla="*/ 0 w 228"/>
                  <a:gd name="T5" fmla="*/ 118 h 118"/>
                  <a:gd name="T6" fmla="*/ 228 w 228"/>
                  <a:gd name="T7" fmla="*/ 118 h 118"/>
                  <a:gd name="T8" fmla="*/ 228 w 228"/>
                  <a:gd name="T9" fmla="*/ 33 h 118"/>
                  <a:gd name="T10" fmla="*/ 0 w 228"/>
                  <a:gd name="T11" fmla="*/ 33 h 118"/>
                  <a:gd name="T12" fmla="*/ 0 w 228"/>
                  <a:gd name="T13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8" h="118">
                    <a:moveTo>
                      <a:pt x="0" y="0"/>
                    </a:moveTo>
                    <a:lnTo>
                      <a:pt x="0" y="0"/>
                    </a:lnTo>
                    <a:lnTo>
                      <a:pt x="0" y="118"/>
                    </a:lnTo>
                    <a:lnTo>
                      <a:pt x="228" y="118"/>
                    </a:lnTo>
                    <a:lnTo>
                      <a:pt x="228" y="33"/>
                    </a:lnTo>
                    <a:lnTo>
                      <a:pt x="0" y="33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5F5F5"/>
                  </a:gs>
                  <a:gs pos="93000">
                    <a:srgbClr val="B3B3B3"/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华文琥珀" panose="02010800040101010101" pitchFamily="2" charset="-122"/>
                  <a:ea typeface="方正大黑_GBK" panose="03000509000000000000" pitchFamily="65" charset="-122"/>
                </a:endParaRPr>
              </a:p>
            </p:txBody>
          </p:sp>
          <p:sp>
            <p:nvSpPr>
              <p:cNvPr id="59" name="Freeform 189"/>
              <p:cNvSpPr>
                <a:spLocks/>
              </p:cNvSpPr>
              <p:nvPr/>
            </p:nvSpPr>
            <p:spPr bwMode="auto">
              <a:xfrm>
                <a:off x="2287588" y="4378326"/>
                <a:ext cx="361950" cy="187325"/>
              </a:xfrm>
              <a:custGeom>
                <a:avLst/>
                <a:gdLst>
                  <a:gd name="T0" fmla="*/ 0 w 228"/>
                  <a:gd name="T1" fmla="*/ 0 h 118"/>
                  <a:gd name="T2" fmla="*/ 0 w 228"/>
                  <a:gd name="T3" fmla="*/ 0 h 118"/>
                  <a:gd name="T4" fmla="*/ 0 w 228"/>
                  <a:gd name="T5" fmla="*/ 118 h 118"/>
                  <a:gd name="T6" fmla="*/ 228 w 228"/>
                  <a:gd name="T7" fmla="*/ 118 h 118"/>
                  <a:gd name="T8" fmla="*/ 228 w 228"/>
                  <a:gd name="T9" fmla="*/ 33 h 118"/>
                  <a:gd name="T10" fmla="*/ 0 w 228"/>
                  <a:gd name="T11" fmla="*/ 33 h 118"/>
                  <a:gd name="T12" fmla="*/ 0 w 228"/>
                  <a:gd name="T13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8" h="118">
                    <a:moveTo>
                      <a:pt x="0" y="0"/>
                    </a:moveTo>
                    <a:lnTo>
                      <a:pt x="0" y="0"/>
                    </a:lnTo>
                    <a:lnTo>
                      <a:pt x="0" y="118"/>
                    </a:lnTo>
                    <a:lnTo>
                      <a:pt x="228" y="118"/>
                    </a:lnTo>
                    <a:lnTo>
                      <a:pt x="228" y="33"/>
                    </a:lnTo>
                    <a:lnTo>
                      <a:pt x="0" y="3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华文琥珀" panose="02010800040101010101" pitchFamily="2" charset="-122"/>
                  <a:ea typeface="方正大黑_GBK" panose="03000509000000000000" pitchFamily="65" charset="-122"/>
                </a:endParaRPr>
              </a:p>
            </p:txBody>
          </p:sp>
          <p:sp>
            <p:nvSpPr>
              <p:cNvPr id="60" name="Freeform 190"/>
              <p:cNvSpPr>
                <a:spLocks noEditPoints="1"/>
              </p:cNvSpPr>
              <p:nvPr/>
            </p:nvSpPr>
            <p:spPr bwMode="auto">
              <a:xfrm>
                <a:off x="1663700" y="3351213"/>
                <a:ext cx="1614488" cy="860425"/>
              </a:xfrm>
              <a:custGeom>
                <a:avLst/>
                <a:gdLst>
                  <a:gd name="T0" fmla="*/ 17 w 429"/>
                  <a:gd name="T1" fmla="*/ 213 h 228"/>
                  <a:gd name="T2" fmla="*/ 17 w 429"/>
                  <a:gd name="T3" fmla="*/ 15 h 228"/>
                  <a:gd name="T4" fmla="*/ 411 w 429"/>
                  <a:gd name="T5" fmla="*/ 15 h 228"/>
                  <a:gd name="T6" fmla="*/ 411 w 429"/>
                  <a:gd name="T7" fmla="*/ 213 h 228"/>
                  <a:gd name="T8" fmla="*/ 17 w 429"/>
                  <a:gd name="T9" fmla="*/ 213 h 228"/>
                  <a:gd name="T10" fmla="*/ 423 w 429"/>
                  <a:gd name="T11" fmla="*/ 0 h 228"/>
                  <a:gd name="T12" fmla="*/ 6 w 429"/>
                  <a:gd name="T13" fmla="*/ 0 h 228"/>
                  <a:gd name="T14" fmla="*/ 0 w 429"/>
                  <a:gd name="T15" fmla="*/ 5 h 228"/>
                  <a:gd name="T16" fmla="*/ 0 w 429"/>
                  <a:gd name="T17" fmla="*/ 228 h 228"/>
                  <a:gd name="T18" fmla="*/ 429 w 429"/>
                  <a:gd name="T19" fmla="*/ 228 h 228"/>
                  <a:gd name="T20" fmla="*/ 429 w 429"/>
                  <a:gd name="T21" fmla="*/ 5 h 228"/>
                  <a:gd name="T22" fmla="*/ 423 w 429"/>
                  <a:gd name="T23" fmla="*/ 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9" h="228">
                    <a:moveTo>
                      <a:pt x="17" y="213"/>
                    </a:moveTo>
                    <a:cubicBezTo>
                      <a:pt x="17" y="15"/>
                      <a:pt x="17" y="15"/>
                      <a:pt x="17" y="15"/>
                    </a:cubicBezTo>
                    <a:cubicBezTo>
                      <a:pt x="411" y="15"/>
                      <a:pt x="411" y="15"/>
                      <a:pt x="411" y="15"/>
                    </a:cubicBezTo>
                    <a:cubicBezTo>
                      <a:pt x="411" y="213"/>
                      <a:pt x="411" y="213"/>
                      <a:pt x="411" y="213"/>
                    </a:cubicBezTo>
                    <a:cubicBezTo>
                      <a:pt x="17" y="213"/>
                      <a:pt x="17" y="213"/>
                      <a:pt x="17" y="213"/>
                    </a:cubicBezTo>
                    <a:moveTo>
                      <a:pt x="423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228"/>
                      <a:pt x="0" y="228"/>
                      <a:pt x="0" y="228"/>
                    </a:cubicBezTo>
                    <a:cubicBezTo>
                      <a:pt x="429" y="228"/>
                      <a:pt x="429" y="228"/>
                      <a:pt x="429" y="228"/>
                    </a:cubicBezTo>
                    <a:cubicBezTo>
                      <a:pt x="429" y="5"/>
                      <a:pt x="429" y="5"/>
                      <a:pt x="429" y="5"/>
                    </a:cubicBezTo>
                    <a:cubicBezTo>
                      <a:pt x="429" y="3"/>
                      <a:pt x="426" y="0"/>
                      <a:pt x="423" y="0"/>
                    </a:cubicBezTo>
                  </a:path>
                </a:pathLst>
              </a:custGeom>
              <a:solidFill>
                <a:srgbClr val="122F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华文琥珀" panose="02010800040101010101" pitchFamily="2" charset="-122"/>
                  <a:ea typeface="方正大黑_GBK" panose="03000509000000000000" pitchFamily="65" charset="-122"/>
                </a:endParaRPr>
              </a:p>
            </p:txBody>
          </p:sp>
          <p:sp>
            <p:nvSpPr>
              <p:cNvPr id="61" name="Freeform 191"/>
              <p:cNvSpPr>
                <a:spLocks/>
              </p:cNvSpPr>
              <p:nvPr/>
            </p:nvSpPr>
            <p:spPr bwMode="auto">
              <a:xfrm>
                <a:off x="1663700" y="4211638"/>
                <a:ext cx="1614488" cy="166688"/>
              </a:xfrm>
              <a:custGeom>
                <a:avLst/>
                <a:gdLst>
                  <a:gd name="T0" fmla="*/ 429 w 429"/>
                  <a:gd name="T1" fmla="*/ 0 h 44"/>
                  <a:gd name="T2" fmla="*/ 429 w 429"/>
                  <a:gd name="T3" fmla="*/ 38 h 44"/>
                  <a:gd name="T4" fmla="*/ 423 w 429"/>
                  <a:gd name="T5" fmla="*/ 44 h 44"/>
                  <a:gd name="T6" fmla="*/ 6 w 429"/>
                  <a:gd name="T7" fmla="*/ 44 h 44"/>
                  <a:gd name="T8" fmla="*/ 0 w 429"/>
                  <a:gd name="T9" fmla="*/ 38 h 44"/>
                  <a:gd name="T10" fmla="*/ 0 w 429"/>
                  <a:gd name="T11" fmla="*/ 0 h 44"/>
                  <a:gd name="T12" fmla="*/ 429 w 429"/>
                  <a:gd name="T1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9" h="44">
                    <a:moveTo>
                      <a:pt x="429" y="0"/>
                    </a:moveTo>
                    <a:cubicBezTo>
                      <a:pt x="429" y="38"/>
                      <a:pt x="429" y="38"/>
                      <a:pt x="429" y="38"/>
                    </a:cubicBezTo>
                    <a:cubicBezTo>
                      <a:pt x="429" y="41"/>
                      <a:pt x="426" y="44"/>
                      <a:pt x="423" y="44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2" y="44"/>
                      <a:pt x="0" y="41"/>
                      <a:pt x="0" y="3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29" y="0"/>
                      <a:pt x="429" y="0"/>
                      <a:pt x="429" y="0"/>
                    </a:cubicBezTo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华文琥珀" panose="02010800040101010101" pitchFamily="2" charset="-122"/>
                  <a:ea typeface="方正大黑_GBK" panose="03000509000000000000" pitchFamily="65" charset="-122"/>
                </a:endParaRPr>
              </a:p>
            </p:txBody>
          </p:sp>
          <p:sp>
            <p:nvSpPr>
              <p:cNvPr id="62" name="Oval 192"/>
              <p:cNvSpPr>
                <a:spLocks noChangeArrowheads="1"/>
              </p:cNvSpPr>
              <p:nvPr/>
            </p:nvSpPr>
            <p:spPr bwMode="auto">
              <a:xfrm>
                <a:off x="2435225" y="4260851"/>
                <a:ext cx="68263" cy="68263"/>
              </a:xfrm>
              <a:prstGeom prst="ellipse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华文琥珀" panose="02010800040101010101" pitchFamily="2" charset="-122"/>
                  <a:ea typeface="方正大黑_GBK" panose="03000509000000000000" pitchFamily="65" charset="-122"/>
                </a:endParaRPr>
              </a:p>
            </p:txBody>
          </p:sp>
          <p:sp>
            <p:nvSpPr>
              <p:cNvPr id="63" name="Rectangle 203"/>
              <p:cNvSpPr>
                <a:spLocks noChangeArrowheads="1"/>
              </p:cNvSpPr>
              <p:nvPr/>
            </p:nvSpPr>
            <p:spPr bwMode="auto">
              <a:xfrm>
                <a:off x="2125663" y="4563604"/>
                <a:ext cx="688975" cy="60325"/>
              </a:xfrm>
              <a:prstGeom prst="rect">
                <a:avLst/>
              </a:prstGeom>
              <a:gradFill flip="none" rotWithShape="1">
                <a:gsLst>
                  <a:gs pos="0">
                    <a:srgbClr val="F5F5F5"/>
                  </a:gs>
                  <a:gs pos="93000">
                    <a:srgbClr val="B3B3B3"/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华文琥珀" panose="02010800040101010101" pitchFamily="2" charset="-122"/>
                  <a:ea typeface="方正大黑_GBK" panose="03000509000000000000" pitchFamily="65" charset="-122"/>
                </a:endParaRPr>
              </a:p>
            </p:txBody>
          </p:sp>
          <p:sp>
            <p:nvSpPr>
              <p:cNvPr id="64" name="Rectangle 204"/>
              <p:cNvSpPr>
                <a:spLocks noChangeArrowheads="1"/>
              </p:cNvSpPr>
              <p:nvPr/>
            </p:nvSpPr>
            <p:spPr bwMode="auto">
              <a:xfrm>
                <a:off x="2287588" y="4378326"/>
                <a:ext cx="361950" cy="52388"/>
              </a:xfrm>
              <a:prstGeom prst="rect">
                <a:avLst/>
              </a:prstGeom>
              <a:gradFill flip="none" rotWithShape="1">
                <a:gsLst>
                  <a:gs pos="0">
                    <a:srgbClr val="F2F2F2"/>
                  </a:gs>
                  <a:gs pos="93000">
                    <a:srgbClr val="D2D2D2"/>
                  </a:gs>
                </a:gsLst>
                <a:lin ang="162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华文琥珀" panose="02010800040101010101" pitchFamily="2" charset="-122"/>
                  <a:ea typeface="方正大黑_GBK" panose="03000509000000000000" pitchFamily="65" charset="-122"/>
                </a:endParaRPr>
              </a:p>
            </p:txBody>
          </p:sp>
          <p:sp>
            <p:nvSpPr>
              <p:cNvPr id="65" name="Rectangle 205"/>
              <p:cNvSpPr>
                <a:spLocks noChangeArrowheads="1"/>
              </p:cNvSpPr>
              <p:nvPr/>
            </p:nvSpPr>
            <p:spPr bwMode="auto">
              <a:xfrm>
                <a:off x="2287588" y="4378326"/>
                <a:ext cx="361950" cy="5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华文琥珀" panose="02010800040101010101" pitchFamily="2" charset="-122"/>
                  <a:ea typeface="方正大黑_GBK" panose="03000509000000000000" pitchFamily="65" charset="-122"/>
                </a:endParaRPr>
              </a:p>
            </p:txBody>
          </p:sp>
          <p:sp>
            <p:nvSpPr>
              <p:cNvPr id="66" name="Rectangle 206"/>
              <p:cNvSpPr>
                <a:spLocks noChangeArrowheads="1"/>
              </p:cNvSpPr>
              <p:nvPr/>
            </p:nvSpPr>
            <p:spPr bwMode="auto">
              <a:xfrm>
                <a:off x="2287588" y="4378326"/>
                <a:ext cx="361950" cy="1588"/>
              </a:xfrm>
              <a:prstGeom prst="rect">
                <a:avLst/>
              </a:prstGeom>
              <a:solidFill>
                <a:srgbClr val="B3C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华文琥珀" panose="02010800040101010101" pitchFamily="2" charset="-122"/>
                  <a:ea typeface="方正大黑_GBK" panose="03000509000000000000" pitchFamily="65" charset="-122"/>
                </a:endParaRPr>
              </a:p>
            </p:txBody>
          </p:sp>
          <p:sp>
            <p:nvSpPr>
              <p:cNvPr id="67" name="Rectangle 207"/>
              <p:cNvSpPr>
                <a:spLocks noChangeArrowheads="1"/>
              </p:cNvSpPr>
              <p:nvPr/>
            </p:nvSpPr>
            <p:spPr bwMode="auto">
              <a:xfrm>
                <a:off x="2287588" y="4378326"/>
                <a:ext cx="361950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华文琥珀" panose="02010800040101010101" pitchFamily="2" charset="-122"/>
                  <a:ea typeface="方正大黑_GBK" panose="03000509000000000000" pitchFamily="65" charset="-122"/>
                </a:endParaRPr>
              </a:p>
            </p:txBody>
          </p:sp>
        </p:grpSp>
        <p:sp>
          <p:nvSpPr>
            <p:cNvPr id="57" name="任意多边形 56"/>
            <p:cNvSpPr>
              <a:spLocks/>
            </p:cNvSpPr>
            <p:nvPr/>
          </p:nvSpPr>
          <p:spPr>
            <a:xfrm>
              <a:off x="5546163" y="1137975"/>
              <a:ext cx="1247087" cy="1384278"/>
            </a:xfrm>
            <a:custGeom>
              <a:avLst/>
              <a:gdLst>
                <a:gd name="connsiteX0" fmla="*/ 0 w 1205803"/>
                <a:gd name="connsiteY0" fmla="*/ 0 h 1702766"/>
                <a:gd name="connsiteX1" fmla="*/ 1166469 w 1205803"/>
                <a:gd name="connsiteY1" fmla="*/ 0 h 1702766"/>
                <a:gd name="connsiteX2" fmla="*/ 1205803 w 1205803"/>
                <a:gd name="connsiteY2" fmla="*/ 39334 h 1702766"/>
                <a:gd name="connsiteX3" fmla="*/ 1205803 w 1205803"/>
                <a:gd name="connsiteY3" fmla="*/ 1702766 h 1702766"/>
                <a:gd name="connsiteX4" fmla="*/ 730974 w 1205803"/>
                <a:gd name="connsiteY4" fmla="*/ 1702766 h 1702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5803" h="1702766">
                  <a:moveTo>
                    <a:pt x="0" y="0"/>
                  </a:moveTo>
                  <a:lnTo>
                    <a:pt x="1166469" y="0"/>
                  </a:lnTo>
                  <a:cubicBezTo>
                    <a:pt x="1188193" y="0"/>
                    <a:pt x="1205803" y="17610"/>
                    <a:pt x="1205803" y="39334"/>
                  </a:cubicBezTo>
                  <a:lnTo>
                    <a:pt x="1205803" y="1702766"/>
                  </a:lnTo>
                  <a:lnTo>
                    <a:pt x="730974" y="1702766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59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华文琥珀" panose="02010800040101010101" pitchFamily="2" charset="-122"/>
                <a:ea typeface="方正大黑_GBK" panose="03000509000000000000" pitchFamily="65" charset="-122"/>
              </a:endParaRPr>
            </a:p>
          </p:txBody>
        </p:sp>
      </p:grpSp>
      <p:sp>
        <p:nvSpPr>
          <p:cNvPr id="11" name="半闭框 10"/>
          <p:cNvSpPr/>
          <p:nvPr/>
        </p:nvSpPr>
        <p:spPr>
          <a:xfrm>
            <a:off x="469229" y="3632588"/>
            <a:ext cx="875386" cy="875386"/>
          </a:xfrm>
          <a:prstGeom prst="halfFrame">
            <a:avLst>
              <a:gd name="adj1" fmla="val 14126"/>
              <a:gd name="adj2" fmla="val 14126"/>
            </a:avLst>
          </a:prstGeom>
          <a:gradFill>
            <a:gsLst>
              <a:gs pos="5000">
                <a:srgbClr val="F77500"/>
              </a:gs>
              <a:gs pos="96000">
                <a:srgbClr val="FFB112"/>
              </a:gs>
            </a:gsLst>
            <a:lin ang="162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8" name="半闭框 67"/>
          <p:cNvSpPr/>
          <p:nvPr/>
        </p:nvSpPr>
        <p:spPr>
          <a:xfrm rot="10800000">
            <a:off x="5511480" y="5601293"/>
            <a:ext cx="875386" cy="875386"/>
          </a:xfrm>
          <a:prstGeom prst="halfFrame">
            <a:avLst>
              <a:gd name="adj1" fmla="val 14126"/>
              <a:gd name="adj2" fmla="val 14126"/>
            </a:avLst>
          </a:prstGeom>
          <a:gradFill>
            <a:gsLst>
              <a:gs pos="5000">
                <a:srgbClr val="F77500"/>
              </a:gs>
              <a:gs pos="96000">
                <a:srgbClr val="FFB112"/>
              </a:gs>
            </a:gsLst>
            <a:lin ang="162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7921" y="3852053"/>
            <a:ext cx="5460252" cy="2412878"/>
          </a:xfrm>
          <a:prstGeom prst="rect">
            <a:avLst/>
          </a:prstGeom>
          <a:solidFill>
            <a:srgbClr val="FAFAFA">
              <a:alpha val="21000"/>
            </a:srgbClr>
          </a:soli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文本框 70"/>
          <p:cNvSpPr txBox="1"/>
          <p:nvPr/>
        </p:nvSpPr>
        <p:spPr>
          <a:xfrm>
            <a:off x="905720" y="4217026"/>
            <a:ext cx="511348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400" spc="220" dirty="0">
                <a:solidFill>
                  <a:schemeClr val="bg1"/>
                </a:solidFill>
                <a:effectLst>
                  <a:outerShdw blurRad="139700" dist="101600" dir="2700000" algn="tl" rotWithShape="0">
                    <a:prstClr val="black">
                      <a:alpha val="40000"/>
                    </a:prstClr>
                  </a:outerShdw>
                </a:effectLst>
                <a:latin typeface="方正大黑_GBK" panose="03000509000000000000" pitchFamily="65" charset="-122"/>
                <a:ea typeface="方正大黑_GBK" panose="03000509000000000000" pitchFamily="65" charset="-122"/>
              </a:rPr>
              <a:t>带着我们自信的</a:t>
            </a:r>
            <a:r>
              <a:rPr lang="zh-CN" altLang="en-US" sz="2400" spc="220" dirty="0" smtClean="0">
                <a:solidFill>
                  <a:schemeClr val="bg1"/>
                </a:solidFill>
                <a:effectLst>
                  <a:outerShdw blurRad="139700" dist="101600" dir="2700000" algn="tl" rotWithShape="0">
                    <a:prstClr val="black">
                      <a:alpha val="40000"/>
                    </a:prstClr>
                  </a:outerShdw>
                </a:effectLst>
                <a:latin typeface="方正大黑_GBK" panose="03000509000000000000" pitchFamily="65" charset="-122"/>
                <a:ea typeface="方正大黑_GBK" panose="03000509000000000000" pitchFamily="65" charset="-122"/>
              </a:rPr>
              <a:t>笑容 绚烂我们梦</a:t>
            </a:r>
            <a:endParaRPr lang="zh-CN" altLang="en-US" sz="2400" spc="220" dirty="0">
              <a:solidFill>
                <a:schemeClr val="bg1"/>
              </a:solidFill>
              <a:effectLst>
                <a:outerShdw blurRad="139700" dist="101600" dir="2700000" algn="tl" rotWithShape="0">
                  <a:prstClr val="black">
                    <a:alpha val="40000"/>
                  </a:prstClr>
                </a:outerShdw>
              </a:effectLst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  <a:p>
            <a:pPr algn="dist">
              <a:lnSpc>
                <a:spcPct val="150000"/>
              </a:lnSpc>
            </a:pPr>
            <a:r>
              <a:rPr lang="zh-CN" altLang="en-US" sz="2400" spc="220" dirty="0">
                <a:solidFill>
                  <a:schemeClr val="bg1"/>
                </a:solidFill>
                <a:effectLst>
                  <a:outerShdw blurRad="139700" dist="101600" dir="2700000" algn="tl" rotWithShape="0">
                    <a:prstClr val="black">
                      <a:alpha val="40000"/>
                    </a:prstClr>
                  </a:outerShdw>
                </a:effectLst>
                <a:latin typeface="方正大黑_GBK" panose="03000509000000000000" pitchFamily="65" charset="-122"/>
                <a:ea typeface="方正大黑_GBK" panose="03000509000000000000" pitchFamily="65" charset="-122"/>
              </a:rPr>
              <a:t>人生有无限种</a:t>
            </a:r>
            <a:r>
              <a:rPr lang="zh-CN" altLang="en-US" sz="2400" spc="220" dirty="0" smtClean="0">
                <a:solidFill>
                  <a:schemeClr val="bg1"/>
                </a:solidFill>
                <a:effectLst>
                  <a:outerShdw blurRad="139700" dist="101600" dir="2700000" algn="tl" rotWithShape="0">
                    <a:prstClr val="black">
                      <a:alpha val="40000"/>
                    </a:prstClr>
                  </a:outerShdw>
                </a:effectLst>
                <a:latin typeface="方正大黑_GBK" panose="03000509000000000000" pitchFamily="65" charset="-122"/>
                <a:ea typeface="方正大黑_GBK" panose="03000509000000000000" pitchFamily="65" charset="-122"/>
              </a:rPr>
              <a:t>可能 让</a:t>
            </a:r>
            <a:r>
              <a:rPr lang="zh-CN" altLang="en-US" sz="2400" spc="220" dirty="0">
                <a:solidFill>
                  <a:schemeClr val="bg1"/>
                </a:solidFill>
                <a:effectLst>
                  <a:outerShdw blurRad="139700" dist="101600" dir="2700000" algn="tl" rotWithShape="0">
                    <a:prstClr val="black">
                      <a:alpha val="40000"/>
                    </a:prstClr>
                  </a:outerShdw>
                </a:effectLst>
                <a:latin typeface="方正大黑_GBK" panose="03000509000000000000" pitchFamily="65" charset="-122"/>
                <a:ea typeface="方正大黑_GBK" panose="03000509000000000000" pitchFamily="65" charset="-122"/>
              </a:rPr>
              <a:t>青春</a:t>
            </a:r>
            <a:r>
              <a:rPr lang="zh-CN" altLang="en-US" sz="2400" spc="220" dirty="0" smtClean="0">
                <a:solidFill>
                  <a:schemeClr val="bg1"/>
                </a:solidFill>
                <a:effectLst>
                  <a:outerShdw blurRad="139700" dist="101600" dir="2700000" algn="tl" rotWithShape="0">
                    <a:prstClr val="black">
                      <a:alpha val="40000"/>
                    </a:prstClr>
                  </a:outerShdw>
                </a:effectLst>
                <a:latin typeface="方正大黑_GBK" panose="03000509000000000000" pitchFamily="65" charset="-122"/>
                <a:ea typeface="方正大黑_GBK" panose="03000509000000000000" pitchFamily="65" charset="-122"/>
              </a:rPr>
              <a:t>值得颂</a:t>
            </a:r>
            <a:endParaRPr lang="zh-CN" altLang="en-US" sz="2400" spc="220" dirty="0">
              <a:solidFill>
                <a:schemeClr val="bg1"/>
              </a:solidFill>
              <a:effectLst>
                <a:outerShdw blurRad="139700" dist="101600" dir="2700000" algn="tl" rotWithShape="0">
                  <a:prstClr val="black">
                    <a:alpha val="40000"/>
                  </a:prstClr>
                </a:outerShdw>
              </a:effectLst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  <a:p>
            <a:pPr algn="dist">
              <a:lnSpc>
                <a:spcPct val="150000"/>
              </a:lnSpc>
            </a:pPr>
            <a:r>
              <a:rPr lang="zh-CN" altLang="en-US" sz="2400" spc="220" dirty="0">
                <a:solidFill>
                  <a:schemeClr val="bg1"/>
                </a:solidFill>
                <a:effectLst>
                  <a:outerShdw blurRad="139700" dist="101600" dir="2700000" algn="tl" rotWithShape="0">
                    <a:prstClr val="black">
                      <a:alpha val="40000"/>
                    </a:prstClr>
                  </a:outerShdw>
                </a:effectLst>
                <a:latin typeface="方正大黑_GBK" panose="03000509000000000000" pitchFamily="65" charset="-122"/>
                <a:ea typeface="方正大黑_GBK" panose="03000509000000000000" pitchFamily="65" charset="-122"/>
              </a:rPr>
              <a:t>踮起</a:t>
            </a:r>
            <a:r>
              <a:rPr lang="zh-CN" altLang="en-US" sz="2400" spc="220" dirty="0" smtClean="0">
                <a:solidFill>
                  <a:schemeClr val="bg1"/>
                </a:solidFill>
                <a:effectLst>
                  <a:outerShdw blurRad="139700" dist="101600" dir="2700000" algn="tl" rotWithShape="0">
                    <a:prstClr val="black">
                      <a:alpha val="40000"/>
                    </a:prstClr>
                  </a:outerShdw>
                </a:effectLst>
                <a:latin typeface="方正大黑_GBK" panose="03000509000000000000" pitchFamily="65" charset="-122"/>
                <a:ea typeface="方正大黑_GBK" panose="03000509000000000000" pitchFamily="65" charset="-122"/>
              </a:rPr>
              <a:t>脚尖 挥</a:t>
            </a:r>
            <a:r>
              <a:rPr lang="zh-CN" altLang="en-US" sz="2400" spc="220" dirty="0">
                <a:solidFill>
                  <a:schemeClr val="bg1"/>
                </a:solidFill>
                <a:effectLst>
                  <a:outerShdw blurRad="139700" dist="101600" dir="2700000" algn="tl" rotWithShape="0">
                    <a:prstClr val="black">
                      <a:alpha val="40000"/>
                    </a:prstClr>
                  </a:outerShdw>
                </a:effectLst>
                <a:latin typeface="方正大黑_GBK" panose="03000509000000000000" pitchFamily="65" charset="-122"/>
                <a:ea typeface="方正大黑_GBK" panose="03000509000000000000" pitchFamily="65" charset="-122"/>
              </a:rPr>
              <a:t>一</a:t>
            </a:r>
            <a:r>
              <a:rPr lang="zh-CN" altLang="en-US" sz="2400" spc="220" dirty="0" smtClean="0">
                <a:solidFill>
                  <a:schemeClr val="bg1"/>
                </a:solidFill>
                <a:effectLst>
                  <a:outerShdw blurRad="139700" dist="101600" dir="2700000" algn="tl" rotWithShape="0">
                    <a:prstClr val="black">
                      <a:alpha val="40000"/>
                    </a:prstClr>
                  </a:outerShdw>
                </a:effectLst>
                <a:latin typeface="方正大黑_GBK" panose="03000509000000000000" pitchFamily="65" charset="-122"/>
                <a:ea typeface="方正大黑_GBK" panose="03000509000000000000" pitchFamily="65" charset="-122"/>
              </a:rPr>
              <a:t>挥手 召唤执着</a:t>
            </a:r>
            <a:endParaRPr lang="zh-CN" altLang="en-US" sz="2400" spc="220" dirty="0">
              <a:solidFill>
                <a:schemeClr val="bg1"/>
              </a:solidFill>
              <a:effectLst>
                <a:outerShdw blurRad="139700" dist="101600" dir="2700000" algn="tl" rotWithShape="0">
                  <a:prstClr val="black">
                    <a:alpha val="40000"/>
                  </a:prstClr>
                </a:outerShdw>
              </a:effectLst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323103" y="342963"/>
            <a:ext cx="449779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400" spc="22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剪纸简体" panose="03000509000000000000" pitchFamily="65" charset="-122"/>
                <a:ea typeface="方正剪纸简体" panose="03000509000000000000" pitchFamily="65" charset="-122"/>
              </a:rPr>
              <a:t>点此</a:t>
            </a:r>
            <a:r>
              <a:rPr lang="zh-CN" altLang="en-US" sz="4400" spc="220" dirty="0" smtClean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剪纸简体" panose="03000509000000000000" pitchFamily="65" charset="-122"/>
                <a:ea typeface="方正剪纸简体" panose="03000509000000000000" pitchFamily="65" charset="-122"/>
              </a:rPr>
              <a:t>绚烂绽放</a:t>
            </a:r>
            <a:endParaRPr lang="en-US" altLang="zh-CN" sz="4400" spc="220" dirty="0" smtClean="0">
              <a:solidFill>
                <a:schemeClr val="bg1">
                  <a:lumMod val="9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3873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996 -0.10232 L -1.94444E-6 1.48148E-6 " pathEditMode="relative" rAng="0" ptsTypes="AA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" y="5116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83 0.10347 L -8.33333E-7 4.44444E-6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50" y="-5185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5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125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5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125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1" grpId="2" animBg="1"/>
      <p:bldP spid="68" grpId="0" animBg="1"/>
      <p:bldP spid="68" grpId="1" animBg="1"/>
      <p:bldP spid="68" grpId="2" animBg="1"/>
      <p:bldP spid="12" grpId="0" animBg="1"/>
      <p:bldP spid="71" grpId="0"/>
      <p:bldP spid="71" grpId="1"/>
      <p:bldP spid="7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1637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 rot="20561086" flipH="1">
            <a:off x="5113297" y="-623428"/>
            <a:ext cx="3936667" cy="1248320"/>
          </a:xfrm>
          <a:custGeom>
            <a:avLst/>
            <a:gdLst>
              <a:gd name="connsiteX0" fmla="*/ 5397739 w 9835504"/>
              <a:gd name="connsiteY0" fmla="*/ 0 h 3692208"/>
              <a:gd name="connsiteX1" fmla="*/ 5397738 w 9835504"/>
              <a:gd name="connsiteY1" fmla="*/ 0 h 3692208"/>
              <a:gd name="connsiteX2" fmla="*/ 5397740 w 9835504"/>
              <a:gd name="connsiteY2" fmla="*/ 0 h 3692208"/>
              <a:gd name="connsiteX3" fmla="*/ 2818724 w 9835504"/>
              <a:gd name="connsiteY3" fmla="*/ 1790714 h 3692208"/>
              <a:gd name="connsiteX4" fmla="*/ 2818722 w 9835504"/>
              <a:gd name="connsiteY4" fmla="*/ 1790714 h 3692208"/>
              <a:gd name="connsiteX5" fmla="*/ 2818724 w 9835504"/>
              <a:gd name="connsiteY5" fmla="*/ 1790714 h 3692208"/>
              <a:gd name="connsiteX6" fmla="*/ 2752879 w 9835504"/>
              <a:gd name="connsiteY6" fmla="*/ 1836432 h 3692208"/>
              <a:gd name="connsiteX7" fmla="*/ 1871409 w 9835504"/>
              <a:gd name="connsiteY7" fmla="*/ 2448472 h 3692208"/>
              <a:gd name="connsiteX8" fmla="*/ 1857146 w 9835504"/>
              <a:gd name="connsiteY8" fmla="*/ 2402720 h 3692208"/>
              <a:gd name="connsiteX9" fmla="*/ 1857145 w 9835504"/>
              <a:gd name="connsiteY9" fmla="*/ 2402720 h 3692208"/>
              <a:gd name="connsiteX10" fmla="*/ 0 w 9835504"/>
              <a:gd name="connsiteY10" fmla="*/ 3692208 h 3692208"/>
              <a:gd name="connsiteX11" fmla="*/ 80160 w 9835504"/>
              <a:gd name="connsiteY11" fmla="*/ 3692208 h 3692208"/>
              <a:gd name="connsiteX12" fmla="*/ 1871410 w 9835504"/>
              <a:gd name="connsiteY12" fmla="*/ 2448472 h 3692208"/>
              <a:gd name="connsiteX13" fmla="*/ 80162 w 9835504"/>
              <a:gd name="connsiteY13" fmla="*/ 3692208 h 3692208"/>
              <a:gd name="connsiteX14" fmla="*/ 2259153 w 9835504"/>
              <a:gd name="connsiteY14" fmla="*/ 3692208 h 3692208"/>
              <a:gd name="connsiteX15" fmla="*/ 2259154 w 9835504"/>
              <a:gd name="connsiteY15" fmla="*/ 3692208 h 3692208"/>
              <a:gd name="connsiteX16" fmla="*/ 4517926 w 9835504"/>
              <a:gd name="connsiteY16" fmla="*/ 3692208 h 3692208"/>
              <a:gd name="connsiteX17" fmla="*/ 4517927 w 9835504"/>
              <a:gd name="connsiteY17" fmla="*/ 3692208 h 3692208"/>
              <a:gd name="connsiteX18" fmla="*/ 4517926 w 9835504"/>
              <a:gd name="connsiteY18" fmla="*/ 3692208 h 3692208"/>
              <a:gd name="connsiteX19" fmla="*/ 4598087 w 9835504"/>
              <a:gd name="connsiteY19" fmla="*/ 3692208 h 3692208"/>
              <a:gd name="connsiteX20" fmla="*/ 4598085 w 9835504"/>
              <a:gd name="connsiteY20" fmla="*/ 3692208 h 3692208"/>
              <a:gd name="connsiteX21" fmla="*/ 4598087 w 9835504"/>
              <a:gd name="connsiteY21" fmla="*/ 3692208 h 3692208"/>
              <a:gd name="connsiteX22" fmla="*/ 7270807 w 9835504"/>
              <a:gd name="connsiteY22" fmla="*/ 1836434 h 3692208"/>
              <a:gd name="connsiteX23" fmla="*/ 7190646 w 9835504"/>
              <a:gd name="connsiteY23" fmla="*/ 1836432 h 3692208"/>
              <a:gd name="connsiteX24" fmla="*/ 7190647 w 9835504"/>
              <a:gd name="connsiteY24" fmla="*/ 1836432 h 3692208"/>
              <a:gd name="connsiteX25" fmla="*/ 7190646 w 9835504"/>
              <a:gd name="connsiteY25" fmla="*/ 1836432 h 3692208"/>
              <a:gd name="connsiteX26" fmla="*/ 7256491 w 9835504"/>
              <a:gd name="connsiteY26" fmla="*/ 1790714 h 3692208"/>
              <a:gd name="connsiteX27" fmla="*/ 9835504 w 9835504"/>
              <a:gd name="connsiteY27" fmla="*/ 0 h 3692208"/>
              <a:gd name="connsiteX28" fmla="*/ 5397741 w 9835504"/>
              <a:gd name="connsiteY28" fmla="*/ 0 h 3692208"/>
              <a:gd name="connsiteX29" fmla="*/ 5397741 w 9835504"/>
              <a:gd name="connsiteY29" fmla="*/ 0 h 3692208"/>
              <a:gd name="connsiteX30" fmla="*/ 5397739 w 9835504"/>
              <a:gd name="connsiteY30" fmla="*/ 0 h 3692208"/>
              <a:gd name="connsiteX0" fmla="*/ 5397739 w 9835504"/>
              <a:gd name="connsiteY0" fmla="*/ 0 h 3692208"/>
              <a:gd name="connsiteX1" fmla="*/ 5397738 w 9835504"/>
              <a:gd name="connsiteY1" fmla="*/ 0 h 3692208"/>
              <a:gd name="connsiteX2" fmla="*/ 5397740 w 9835504"/>
              <a:gd name="connsiteY2" fmla="*/ 0 h 3692208"/>
              <a:gd name="connsiteX3" fmla="*/ 2818724 w 9835504"/>
              <a:gd name="connsiteY3" fmla="*/ 1790714 h 3692208"/>
              <a:gd name="connsiteX4" fmla="*/ 2818722 w 9835504"/>
              <a:gd name="connsiteY4" fmla="*/ 1790714 h 3692208"/>
              <a:gd name="connsiteX5" fmla="*/ 2818724 w 9835504"/>
              <a:gd name="connsiteY5" fmla="*/ 1790714 h 3692208"/>
              <a:gd name="connsiteX6" fmla="*/ 1871409 w 9835504"/>
              <a:gd name="connsiteY6" fmla="*/ 2448472 h 3692208"/>
              <a:gd name="connsiteX7" fmla="*/ 1857146 w 9835504"/>
              <a:gd name="connsiteY7" fmla="*/ 2402720 h 3692208"/>
              <a:gd name="connsiteX8" fmla="*/ 1857145 w 9835504"/>
              <a:gd name="connsiteY8" fmla="*/ 2402720 h 3692208"/>
              <a:gd name="connsiteX9" fmla="*/ 0 w 9835504"/>
              <a:gd name="connsiteY9" fmla="*/ 3692208 h 3692208"/>
              <a:gd name="connsiteX10" fmla="*/ 80160 w 9835504"/>
              <a:gd name="connsiteY10" fmla="*/ 3692208 h 3692208"/>
              <a:gd name="connsiteX11" fmla="*/ 1871410 w 9835504"/>
              <a:gd name="connsiteY11" fmla="*/ 2448472 h 3692208"/>
              <a:gd name="connsiteX12" fmla="*/ 80162 w 9835504"/>
              <a:gd name="connsiteY12" fmla="*/ 3692208 h 3692208"/>
              <a:gd name="connsiteX13" fmla="*/ 2259153 w 9835504"/>
              <a:gd name="connsiteY13" fmla="*/ 3692208 h 3692208"/>
              <a:gd name="connsiteX14" fmla="*/ 2259154 w 9835504"/>
              <a:gd name="connsiteY14" fmla="*/ 3692208 h 3692208"/>
              <a:gd name="connsiteX15" fmla="*/ 4517926 w 9835504"/>
              <a:gd name="connsiteY15" fmla="*/ 3692208 h 3692208"/>
              <a:gd name="connsiteX16" fmla="*/ 4517927 w 9835504"/>
              <a:gd name="connsiteY16" fmla="*/ 3692208 h 3692208"/>
              <a:gd name="connsiteX17" fmla="*/ 4517926 w 9835504"/>
              <a:gd name="connsiteY17" fmla="*/ 3692208 h 3692208"/>
              <a:gd name="connsiteX18" fmla="*/ 4598087 w 9835504"/>
              <a:gd name="connsiteY18" fmla="*/ 3692208 h 3692208"/>
              <a:gd name="connsiteX19" fmla="*/ 4598085 w 9835504"/>
              <a:gd name="connsiteY19" fmla="*/ 3692208 h 3692208"/>
              <a:gd name="connsiteX20" fmla="*/ 4598087 w 9835504"/>
              <a:gd name="connsiteY20" fmla="*/ 3692208 h 3692208"/>
              <a:gd name="connsiteX21" fmla="*/ 7270807 w 9835504"/>
              <a:gd name="connsiteY21" fmla="*/ 1836434 h 3692208"/>
              <a:gd name="connsiteX22" fmla="*/ 7190646 w 9835504"/>
              <a:gd name="connsiteY22" fmla="*/ 1836432 h 3692208"/>
              <a:gd name="connsiteX23" fmla="*/ 7190647 w 9835504"/>
              <a:gd name="connsiteY23" fmla="*/ 1836432 h 3692208"/>
              <a:gd name="connsiteX24" fmla="*/ 7190646 w 9835504"/>
              <a:gd name="connsiteY24" fmla="*/ 1836432 h 3692208"/>
              <a:gd name="connsiteX25" fmla="*/ 7256491 w 9835504"/>
              <a:gd name="connsiteY25" fmla="*/ 1790714 h 3692208"/>
              <a:gd name="connsiteX26" fmla="*/ 9835504 w 9835504"/>
              <a:gd name="connsiteY26" fmla="*/ 0 h 3692208"/>
              <a:gd name="connsiteX27" fmla="*/ 5397741 w 9835504"/>
              <a:gd name="connsiteY27" fmla="*/ 0 h 3692208"/>
              <a:gd name="connsiteX28" fmla="*/ 5397741 w 9835504"/>
              <a:gd name="connsiteY28" fmla="*/ 0 h 3692208"/>
              <a:gd name="connsiteX29" fmla="*/ 5397739 w 9835504"/>
              <a:gd name="connsiteY29" fmla="*/ 0 h 3692208"/>
              <a:gd name="connsiteX0" fmla="*/ 5397739 w 9835504"/>
              <a:gd name="connsiteY0" fmla="*/ 0 h 3692208"/>
              <a:gd name="connsiteX1" fmla="*/ 5397738 w 9835504"/>
              <a:gd name="connsiteY1" fmla="*/ 0 h 3692208"/>
              <a:gd name="connsiteX2" fmla="*/ 5397740 w 9835504"/>
              <a:gd name="connsiteY2" fmla="*/ 0 h 3692208"/>
              <a:gd name="connsiteX3" fmla="*/ 2818724 w 9835504"/>
              <a:gd name="connsiteY3" fmla="*/ 1790714 h 3692208"/>
              <a:gd name="connsiteX4" fmla="*/ 2818722 w 9835504"/>
              <a:gd name="connsiteY4" fmla="*/ 1790714 h 3692208"/>
              <a:gd name="connsiteX5" fmla="*/ 1871409 w 9835504"/>
              <a:gd name="connsiteY5" fmla="*/ 2448472 h 3692208"/>
              <a:gd name="connsiteX6" fmla="*/ 1857146 w 9835504"/>
              <a:gd name="connsiteY6" fmla="*/ 2402720 h 3692208"/>
              <a:gd name="connsiteX7" fmla="*/ 1857145 w 9835504"/>
              <a:gd name="connsiteY7" fmla="*/ 2402720 h 3692208"/>
              <a:gd name="connsiteX8" fmla="*/ 0 w 9835504"/>
              <a:gd name="connsiteY8" fmla="*/ 3692208 h 3692208"/>
              <a:gd name="connsiteX9" fmla="*/ 80160 w 9835504"/>
              <a:gd name="connsiteY9" fmla="*/ 3692208 h 3692208"/>
              <a:gd name="connsiteX10" fmla="*/ 1871410 w 9835504"/>
              <a:gd name="connsiteY10" fmla="*/ 2448472 h 3692208"/>
              <a:gd name="connsiteX11" fmla="*/ 80162 w 9835504"/>
              <a:gd name="connsiteY11" fmla="*/ 3692208 h 3692208"/>
              <a:gd name="connsiteX12" fmla="*/ 2259153 w 9835504"/>
              <a:gd name="connsiteY12" fmla="*/ 3692208 h 3692208"/>
              <a:gd name="connsiteX13" fmla="*/ 2259154 w 9835504"/>
              <a:gd name="connsiteY13" fmla="*/ 3692208 h 3692208"/>
              <a:gd name="connsiteX14" fmla="*/ 4517926 w 9835504"/>
              <a:gd name="connsiteY14" fmla="*/ 3692208 h 3692208"/>
              <a:gd name="connsiteX15" fmla="*/ 4517927 w 9835504"/>
              <a:gd name="connsiteY15" fmla="*/ 3692208 h 3692208"/>
              <a:gd name="connsiteX16" fmla="*/ 4517926 w 9835504"/>
              <a:gd name="connsiteY16" fmla="*/ 3692208 h 3692208"/>
              <a:gd name="connsiteX17" fmla="*/ 4598087 w 9835504"/>
              <a:gd name="connsiteY17" fmla="*/ 3692208 h 3692208"/>
              <a:gd name="connsiteX18" fmla="*/ 4598085 w 9835504"/>
              <a:gd name="connsiteY18" fmla="*/ 3692208 h 3692208"/>
              <a:gd name="connsiteX19" fmla="*/ 4598087 w 9835504"/>
              <a:gd name="connsiteY19" fmla="*/ 3692208 h 3692208"/>
              <a:gd name="connsiteX20" fmla="*/ 7270807 w 9835504"/>
              <a:gd name="connsiteY20" fmla="*/ 1836434 h 3692208"/>
              <a:gd name="connsiteX21" fmla="*/ 7190646 w 9835504"/>
              <a:gd name="connsiteY21" fmla="*/ 1836432 h 3692208"/>
              <a:gd name="connsiteX22" fmla="*/ 7190647 w 9835504"/>
              <a:gd name="connsiteY22" fmla="*/ 1836432 h 3692208"/>
              <a:gd name="connsiteX23" fmla="*/ 7190646 w 9835504"/>
              <a:gd name="connsiteY23" fmla="*/ 1836432 h 3692208"/>
              <a:gd name="connsiteX24" fmla="*/ 7256491 w 9835504"/>
              <a:gd name="connsiteY24" fmla="*/ 1790714 h 3692208"/>
              <a:gd name="connsiteX25" fmla="*/ 9835504 w 9835504"/>
              <a:gd name="connsiteY25" fmla="*/ 0 h 3692208"/>
              <a:gd name="connsiteX26" fmla="*/ 5397741 w 9835504"/>
              <a:gd name="connsiteY26" fmla="*/ 0 h 3692208"/>
              <a:gd name="connsiteX27" fmla="*/ 5397741 w 9835504"/>
              <a:gd name="connsiteY27" fmla="*/ 0 h 3692208"/>
              <a:gd name="connsiteX28" fmla="*/ 5397739 w 9835504"/>
              <a:gd name="connsiteY28" fmla="*/ 0 h 3692208"/>
              <a:gd name="connsiteX0" fmla="*/ 5397739 w 9835504"/>
              <a:gd name="connsiteY0" fmla="*/ 0 h 3692208"/>
              <a:gd name="connsiteX1" fmla="*/ 5397738 w 9835504"/>
              <a:gd name="connsiteY1" fmla="*/ 0 h 3692208"/>
              <a:gd name="connsiteX2" fmla="*/ 5397740 w 9835504"/>
              <a:gd name="connsiteY2" fmla="*/ 0 h 3692208"/>
              <a:gd name="connsiteX3" fmla="*/ 2818724 w 9835504"/>
              <a:gd name="connsiteY3" fmla="*/ 1790714 h 3692208"/>
              <a:gd name="connsiteX4" fmla="*/ 1871409 w 9835504"/>
              <a:gd name="connsiteY4" fmla="*/ 2448472 h 3692208"/>
              <a:gd name="connsiteX5" fmla="*/ 1857146 w 9835504"/>
              <a:gd name="connsiteY5" fmla="*/ 2402720 h 3692208"/>
              <a:gd name="connsiteX6" fmla="*/ 1857145 w 9835504"/>
              <a:gd name="connsiteY6" fmla="*/ 2402720 h 3692208"/>
              <a:gd name="connsiteX7" fmla="*/ 0 w 9835504"/>
              <a:gd name="connsiteY7" fmla="*/ 3692208 h 3692208"/>
              <a:gd name="connsiteX8" fmla="*/ 80160 w 9835504"/>
              <a:gd name="connsiteY8" fmla="*/ 3692208 h 3692208"/>
              <a:gd name="connsiteX9" fmla="*/ 1871410 w 9835504"/>
              <a:gd name="connsiteY9" fmla="*/ 2448472 h 3692208"/>
              <a:gd name="connsiteX10" fmla="*/ 80162 w 9835504"/>
              <a:gd name="connsiteY10" fmla="*/ 3692208 h 3692208"/>
              <a:gd name="connsiteX11" fmla="*/ 2259153 w 9835504"/>
              <a:gd name="connsiteY11" fmla="*/ 3692208 h 3692208"/>
              <a:gd name="connsiteX12" fmla="*/ 2259154 w 9835504"/>
              <a:gd name="connsiteY12" fmla="*/ 3692208 h 3692208"/>
              <a:gd name="connsiteX13" fmla="*/ 4517926 w 9835504"/>
              <a:gd name="connsiteY13" fmla="*/ 3692208 h 3692208"/>
              <a:gd name="connsiteX14" fmla="*/ 4517927 w 9835504"/>
              <a:gd name="connsiteY14" fmla="*/ 3692208 h 3692208"/>
              <a:gd name="connsiteX15" fmla="*/ 4517926 w 9835504"/>
              <a:gd name="connsiteY15" fmla="*/ 3692208 h 3692208"/>
              <a:gd name="connsiteX16" fmla="*/ 4598087 w 9835504"/>
              <a:gd name="connsiteY16" fmla="*/ 3692208 h 3692208"/>
              <a:gd name="connsiteX17" fmla="*/ 4598085 w 9835504"/>
              <a:gd name="connsiteY17" fmla="*/ 3692208 h 3692208"/>
              <a:gd name="connsiteX18" fmla="*/ 4598087 w 9835504"/>
              <a:gd name="connsiteY18" fmla="*/ 3692208 h 3692208"/>
              <a:gd name="connsiteX19" fmla="*/ 7270807 w 9835504"/>
              <a:gd name="connsiteY19" fmla="*/ 1836434 h 3692208"/>
              <a:gd name="connsiteX20" fmla="*/ 7190646 w 9835504"/>
              <a:gd name="connsiteY20" fmla="*/ 1836432 h 3692208"/>
              <a:gd name="connsiteX21" fmla="*/ 7190647 w 9835504"/>
              <a:gd name="connsiteY21" fmla="*/ 1836432 h 3692208"/>
              <a:gd name="connsiteX22" fmla="*/ 7190646 w 9835504"/>
              <a:gd name="connsiteY22" fmla="*/ 1836432 h 3692208"/>
              <a:gd name="connsiteX23" fmla="*/ 7256491 w 9835504"/>
              <a:gd name="connsiteY23" fmla="*/ 1790714 h 3692208"/>
              <a:gd name="connsiteX24" fmla="*/ 9835504 w 9835504"/>
              <a:gd name="connsiteY24" fmla="*/ 0 h 3692208"/>
              <a:gd name="connsiteX25" fmla="*/ 5397741 w 9835504"/>
              <a:gd name="connsiteY25" fmla="*/ 0 h 3692208"/>
              <a:gd name="connsiteX26" fmla="*/ 5397741 w 9835504"/>
              <a:gd name="connsiteY26" fmla="*/ 0 h 3692208"/>
              <a:gd name="connsiteX27" fmla="*/ 5397739 w 9835504"/>
              <a:gd name="connsiteY27" fmla="*/ 0 h 3692208"/>
              <a:gd name="connsiteX0" fmla="*/ 5397739 w 9835504"/>
              <a:gd name="connsiteY0" fmla="*/ 0 h 3692208"/>
              <a:gd name="connsiteX1" fmla="*/ 5397738 w 9835504"/>
              <a:gd name="connsiteY1" fmla="*/ 0 h 3692208"/>
              <a:gd name="connsiteX2" fmla="*/ 5397740 w 9835504"/>
              <a:gd name="connsiteY2" fmla="*/ 0 h 3692208"/>
              <a:gd name="connsiteX3" fmla="*/ 1871409 w 9835504"/>
              <a:gd name="connsiteY3" fmla="*/ 2448472 h 3692208"/>
              <a:gd name="connsiteX4" fmla="*/ 1857146 w 9835504"/>
              <a:gd name="connsiteY4" fmla="*/ 2402720 h 3692208"/>
              <a:gd name="connsiteX5" fmla="*/ 1857145 w 9835504"/>
              <a:gd name="connsiteY5" fmla="*/ 2402720 h 3692208"/>
              <a:gd name="connsiteX6" fmla="*/ 0 w 9835504"/>
              <a:gd name="connsiteY6" fmla="*/ 3692208 h 3692208"/>
              <a:gd name="connsiteX7" fmla="*/ 80160 w 9835504"/>
              <a:gd name="connsiteY7" fmla="*/ 3692208 h 3692208"/>
              <a:gd name="connsiteX8" fmla="*/ 1871410 w 9835504"/>
              <a:gd name="connsiteY8" fmla="*/ 2448472 h 3692208"/>
              <a:gd name="connsiteX9" fmla="*/ 80162 w 9835504"/>
              <a:gd name="connsiteY9" fmla="*/ 3692208 h 3692208"/>
              <a:gd name="connsiteX10" fmla="*/ 2259153 w 9835504"/>
              <a:gd name="connsiteY10" fmla="*/ 3692208 h 3692208"/>
              <a:gd name="connsiteX11" fmla="*/ 2259154 w 9835504"/>
              <a:gd name="connsiteY11" fmla="*/ 3692208 h 3692208"/>
              <a:gd name="connsiteX12" fmla="*/ 4517926 w 9835504"/>
              <a:gd name="connsiteY12" fmla="*/ 3692208 h 3692208"/>
              <a:gd name="connsiteX13" fmla="*/ 4517927 w 9835504"/>
              <a:gd name="connsiteY13" fmla="*/ 3692208 h 3692208"/>
              <a:gd name="connsiteX14" fmla="*/ 4517926 w 9835504"/>
              <a:gd name="connsiteY14" fmla="*/ 3692208 h 3692208"/>
              <a:gd name="connsiteX15" fmla="*/ 4598087 w 9835504"/>
              <a:gd name="connsiteY15" fmla="*/ 3692208 h 3692208"/>
              <a:gd name="connsiteX16" fmla="*/ 4598085 w 9835504"/>
              <a:gd name="connsiteY16" fmla="*/ 3692208 h 3692208"/>
              <a:gd name="connsiteX17" fmla="*/ 4598087 w 9835504"/>
              <a:gd name="connsiteY17" fmla="*/ 3692208 h 3692208"/>
              <a:gd name="connsiteX18" fmla="*/ 7270807 w 9835504"/>
              <a:gd name="connsiteY18" fmla="*/ 1836434 h 3692208"/>
              <a:gd name="connsiteX19" fmla="*/ 7190646 w 9835504"/>
              <a:gd name="connsiteY19" fmla="*/ 1836432 h 3692208"/>
              <a:gd name="connsiteX20" fmla="*/ 7190647 w 9835504"/>
              <a:gd name="connsiteY20" fmla="*/ 1836432 h 3692208"/>
              <a:gd name="connsiteX21" fmla="*/ 7190646 w 9835504"/>
              <a:gd name="connsiteY21" fmla="*/ 1836432 h 3692208"/>
              <a:gd name="connsiteX22" fmla="*/ 7256491 w 9835504"/>
              <a:gd name="connsiteY22" fmla="*/ 1790714 h 3692208"/>
              <a:gd name="connsiteX23" fmla="*/ 9835504 w 9835504"/>
              <a:gd name="connsiteY23" fmla="*/ 0 h 3692208"/>
              <a:gd name="connsiteX24" fmla="*/ 5397741 w 9835504"/>
              <a:gd name="connsiteY24" fmla="*/ 0 h 3692208"/>
              <a:gd name="connsiteX25" fmla="*/ 5397741 w 9835504"/>
              <a:gd name="connsiteY25" fmla="*/ 0 h 3692208"/>
              <a:gd name="connsiteX26" fmla="*/ 5397739 w 9835504"/>
              <a:gd name="connsiteY26" fmla="*/ 0 h 3692208"/>
              <a:gd name="connsiteX0" fmla="*/ 5397739 w 9835504"/>
              <a:gd name="connsiteY0" fmla="*/ 0 h 3692208"/>
              <a:gd name="connsiteX1" fmla="*/ 5397738 w 9835504"/>
              <a:gd name="connsiteY1" fmla="*/ 0 h 3692208"/>
              <a:gd name="connsiteX2" fmla="*/ 5397740 w 9835504"/>
              <a:gd name="connsiteY2" fmla="*/ 0 h 3692208"/>
              <a:gd name="connsiteX3" fmla="*/ 1871409 w 9835504"/>
              <a:gd name="connsiteY3" fmla="*/ 2448472 h 3692208"/>
              <a:gd name="connsiteX4" fmla="*/ 1857146 w 9835504"/>
              <a:gd name="connsiteY4" fmla="*/ 2402720 h 3692208"/>
              <a:gd name="connsiteX5" fmla="*/ 1857145 w 9835504"/>
              <a:gd name="connsiteY5" fmla="*/ 2402720 h 3692208"/>
              <a:gd name="connsiteX6" fmla="*/ 0 w 9835504"/>
              <a:gd name="connsiteY6" fmla="*/ 3692208 h 3692208"/>
              <a:gd name="connsiteX7" fmla="*/ 80160 w 9835504"/>
              <a:gd name="connsiteY7" fmla="*/ 3692208 h 3692208"/>
              <a:gd name="connsiteX8" fmla="*/ 80162 w 9835504"/>
              <a:gd name="connsiteY8" fmla="*/ 3692208 h 3692208"/>
              <a:gd name="connsiteX9" fmla="*/ 2259153 w 9835504"/>
              <a:gd name="connsiteY9" fmla="*/ 3692208 h 3692208"/>
              <a:gd name="connsiteX10" fmla="*/ 2259154 w 9835504"/>
              <a:gd name="connsiteY10" fmla="*/ 3692208 h 3692208"/>
              <a:gd name="connsiteX11" fmla="*/ 4517926 w 9835504"/>
              <a:gd name="connsiteY11" fmla="*/ 3692208 h 3692208"/>
              <a:gd name="connsiteX12" fmla="*/ 4517927 w 9835504"/>
              <a:gd name="connsiteY12" fmla="*/ 3692208 h 3692208"/>
              <a:gd name="connsiteX13" fmla="*/ 4517926 w 9835504"/>
              <a:gd name="connsiteY13" fmla="*/ 3692208 h 3692208"/>
              <a:gd name="connsiteX14" fmla="*/ 4598087 w 9835504"/>
              <a:gd name="connsiteY14" fmla="*/ 3692208 h 3692208"/>
              <a:gd name="connsiteX15" fmla="*/ 4598085 w 9835504"/>
              <a:gd name="connsiteY15" fmla="*/ 3692208 h 3692208"/>
              <a:gd name="connsiteX16" fmla="*/ 4598087 w 9835504"/>
              <a:gd name="connsiteY16" fmla="*/ 3692208 h 3692208"/>
              <a:gd name="connsiteX17" fmla="*/ 7270807 w 9835504"/>
              <a:gd name="connsiteY17" fmla="*/ 1836434 h 3692208"/>
              <a:gd name="connsiteX18" fmla="*/ 7190646 w 9835504"/>
              <a:gd name="connsiteY18" fmla="*/ 1836432 h 3692208"/>
              <a:gd name="connsiteX19" fmla="*/ 7190647 w 9835504"/>
              <a:gd name="connsiteY19" fmla="*/ 1836432 h 3692208"/>
              <a:gd name="connsiteX20" fmla="*/ 7190646 w 9835504"/>
              <a:gd name="connsiteY20" fmla="*/ 1836432 h 3692208"/>
              <a:gd name="connsiteX21" fmla="*/ 7256491 w 9835504"/>
              <a:gd name="connsiteY21" fmla="*/ 1790714 h 3692208"/>
              <a:gd name="connsiteX22" fmla="*/ 9835504 w 9835504"/>
              <a:gd name="connsiteY22" fmla="*/ 0 h 3692208"/>
              <a:gd name="connsiteX23" fmla="*/ 5397741 w 9835504"/>
              <a:gd name="connsiteY23" fmla="*/ 0 h 3692208"/>
              <a:gd name="connsiteX24" fmla="*/ 5397741 w 9835504"/>
              <a:gd name="connsiteY24" fmla="*/ 0 h 3692208"/>
              <a:gd name="connsiteX25" fmla="*/ 5397739 w 9835504"/>
              <a:gd name="connsiteY25" fmla="*/ 0 h 3692208"/>
              <a:gd name="connsiteX0" fmla="*/ 5397739 w 9835504"/>
              <a:gd name="connsiteY0" fmla="*/ 0 h 3692208"/>
              <a:gd name="connsiteX1" fmla="*/ 5397738 w 9835504"/>
              <a:gd name="connsiteY1" fmla="*/ 0 h 3692208"/>
              <a:gd name="connsiteX2" fmla="*/ 5397740 w 9835504"/>
              <a:gd name="connsiteY2" fmla="*/ 0 h 3692208"/>
              <a:gd name="connsiteX3" fmla="*/ 1871409 w 9835504"/>
              <a:gd name="connsiteY3" fmla="*/ 2448472 h 3692208"/>
              <a:gd name="connsiteX4" fmla="*/ 1857146 w 9835504"/>
              <a:gd name="connsiteY4" fmla="*/ 2402720 h 3692208"/>
              <a:gd name="connsiteX5" fmla="*/ 0 w 9835504"/>
              <a:gd name="connsiteY5" fmla="*/ 3692208 h 3692208"/>
              <a:gd name="connsiteX6" fmla="*/ 80160 w 9835504"/>
              <a:gd name="connsiteY6" fmla="*/ 3692208 h 3692208"/>
              <a:gd name="connsiteX7" fmla="*/ 80162 w 9835504"/>
              <a:gd name="connsiteY7" fmla="*/ 3692208 h 3692208"/>
              <a:gd name="connsiteX8" fmla="*/ 2259153 w 9835504"/>
              <a:gd name="connsiteY8" fmla="*/ 3692208 h 3692208"/>
              <a:gd name="connsiteX9" fmla="*/ 2259154 w 9835504"/>
              <a:gd name="connsiteY9" fmla="*/ 3692208 h 3692208"/>
              <a:gd name="connsiteX10" fmla="*/ 4517926 w 9835504"/>
              <a:gd name="connsiteY10" fmla="*/ 3692208 h 3692208"/>
              <a:gd name="connsiteX11" fmla="*/ 4517927 w 9835504"/>
              <a:gd name="connsiteY11" fmla="*/ 3692208 h 3692208"/>
              <a:gd name="connsiteX12" fmla="*/ 4517926 w 9835504"/>
              <a:gd name="connsiteY12" fmla="*/ 3692208 h 3692208"/>
              <a:gd name="connsiteX13" fmla="*/ 4598087 w 9835504"/>
              <a:gd name="connsiteY13" fmla="*/ 3692208 h 3692208"/>
              <a:gd name="connsiteX14" fmla="*/ 4598085 w 9835504"/>
              <a:gd name="connsiteY14" fmla="*/ 3692208 h 3692208"/>
              <a:gd name="connsiteX15" fmla="*/ 4598087 w 9835504"/>
              <a:gd name="connsiteY15" fmla="*/ 3692208 h 3692208"/>
              <a:gd name="connsiteX16" fmla="*/ 7270807 w 9835504"/>
              <a:gd name="connsiteY16" fmla="*/ 1836434 h 3692208"/>
              <a:gd name="connsiteX17" fmla="*/ 7190646 w 9835504"/>
              <a:gd name="connsiteY17" fmla="*/ 1836432 h 3692208"/>
              <a:gd name="connsiteX18" fmla="*/ 7190647 w 9835504"/>
              <a:gd name="connsiteY18" fmla="*/ 1836432 h 3692208"/>
              <a:gd name="connsiteX19" fmla="*/ 7190646 w 9835504"/>
              <a:gd name="connsiteY19" fmla="*/ 1836432 h 3692208"/>
              <a:gd name="connsiteX20" fmla="*/ 7256491 w 9835504"/>
              <a:gd name="connsiteY20" fmla="*/ 1790714 h 3692208"/>
              <a:gd name="connsiteX21" fmla="*/ 9835504 w 9835504"/>
              <a:gd name="connsiteY21" fmla="*/ 0 h 3692208"/>
              <a:gd name="connsiteX22" fmla="*/ 5397741 w 9835504"/>
              <a:gd name="connsiteY22" fmla="*/ 0 h 3692208"/>
              <a:gd name="connsiteX23" fmla="*/ 5397741 w 9835504"/>
              <a:gd name="connsiteY23" fmla="*/ 0 h 3692208"/>
              <a:gd name="connsiteX24" fmla="*/ 5397739 w 9835504"/>
              <a:gd name="connsiteY24" fmla="*/ 0 h 3692208"/>
              <a:gd name="connsiteX0" fmla="*/ 5397739 w 9835504"/>
              <a:gd name="connsiteY0" fmla="*/ 0 h 3692208"/>
              <a:gd name="connsiteX1" fmla="*/ 5397738 w 9835504"/>
              <a:gd name="connsiteY1" fmla="*/ 0 h 3692208"/>
              <a:gd name="connsiteX2" fmla="*/ 5397740 w 9835504"/>
              <a:gd name="connsiteY2" fmla="*/ 0 h 3692208"/>
              <a:gd name="connsiteX3" fmla="*/ 1871409 w 9835504"/>
              <a:gd name="connsiteY3" fmla="*/ 2448472 h 3692208"/>
              <a:gd name="connsiteX4" fmla="*/ 0 w 9835504"/>
              <a:gd name="connsiteY4" fmla="*/ 3692208 h 3692208"/>
              <a:gd name="connsiteX5" fmla="*/ 80160 w 9835504"/>
              <a:gd name="connsiteY5" fmla="*/ 3692208 h 3692208"/>
              <a:gd name="connsiteX6" fmla="*/ 80162 w 9835504"/>
              <a:gd name="connsiteY6" fmla="*/ 3692208 h 3692208"/>
              <a:gd name="connsiteX7" fmla="*/ 2259153 w 9835504"/>
              <a:gd name="connsiteY7" fmla="*/ 3692208 h 3692208"/>
              <a:gd name="connsiteX8" fmla="*/ 2259154 w 9835504"/>
              <a:gd name="connsiteY8" fmla="*/ 3692208 h 3692208"/>
              <a:gd name="connsiteX9" fmla="*/ 4517926 w 9835504"/>
              <a:gd name="connsiteY9" fmla="*/ 3692208 h 3692208"/>
              <a:gd name="connsiteX10" fmla="*/ 4517927 w 9835504"/>
              <a:gd name="connsiteY10" fmla="*/ 3692208 h 3692208"/>
              <a:gd name="connsiteX11" fmla="*/ 4517926 w 9835504"/>
              <a:gd name="connsiteY11" fmla="*/ 3692208 h 3692208"/>
              <a:gd name="connsiteX12" fmla="*/ 4598087 w 9835504"/>
              <a:gd name="connsiteY12" fmla="*/ 3692208 h 3692208"/>
              <a:gd name="connsiteX13" fmla="*/ 4598085 w 9835504"/>
              <a:gd name="connsiteY13" fmla="*/ 3692208 h 3692208"/>
              <a:gd name="connsiteX14" fmla="*/ 4598087 w 9835504"/>
              <a:gd name="connsiteY14" fmla="*/ 3692208 h 3692208"/>
              <a:gd name="connsiteX15" fmla="*/ 7270807 w 9835504"/>
              <a:gd name="connsiteY15" fmla="*/ 1836434 h 3692208"/>
              <a:gd name="connsiteX16" fmla="*/ 7190646 w 9835504"/>
              <a:gd name="connsiteY16" fmla="*/ 1836432 h 3692208"/>
              <a:gd name="connsiteX17" fmla="*/ 7190647 w 9835504"/>
              <a:gd name="connsiteY17" fmla="*/ 1836432 h 3692208"/>
              <a:gd name="connsiteX18" fmla="*/ 7190646 w 9835504"/>
              <a:gd name="connsiteY18" fmla="*/ 1836432 h 3692208"/>
              <a:gd name="connsiteX19" fmla="*/ 7256491 w 9835504"/>
              <a:gd name="connsiteY19" fmla="*/ 1790714 h 3692208"/>
              <a:gd name="connsiteX20" fmla="*/ 9835504 w 9835504"/>
              <a:gd name="connsiteY20" fmla="*/ 0 h 3692208"/>
              <a:gd name="connsiteX21" fmla="*/ 5397741 w 9835504"/>
              <a:gd name="connsiteY21" fmla="*/ 0 h 3692208"/>
              <a:gd name="connsiteX22" fmla="*/ 5397741 w 9835504"/>
              <a:gd name="connsiteY22" fmla="*/ 0 h 3692208"/>
              <a:gd name="connsiteX23" fmla="*/ 5397739 w 9835504"/>
              <a:gd name="connsiteY23" fmla="*/ 0 h 3692208"/>
              <a:gd name="connsiteX0" fmla="*/ 5397739 w 9835504"/>
              <a:gd name="connsiteY0" fmla="*/ 0 h 3692208"/>
              <a:gd name="connsiteX1" fmla="*/ 5397738 w 9835504"/>
              <a:gd name="connsiteY1" fmla="*/ 0 h 3692208"/>
              <a:gd name="connsiteX2" fmla="*/ 5397740 w 9835504"/>
              <a:gd name="connsiteY2" fmla="*/ 0 h 3692208"/>
              <a:gd name="connsiteX3" fmla="*/ 0 w 9835504"/>
              <a:gd name="connsiteY3" fmla="*/ 3692208 h 3692208"/>
              <a:gd name="connsiteX4" fmla="*/ 80160 w 9835504"/>
              <a:gd name="connsiteY4" fmla="*/ 3692208 h 3692208"/>
              <a:gd name="connsiteX5" fmla="*/ 80162 w 9835504"/>
              <a:gd name="connsiteY5" fmla="*/ 3692208 h 3692208"/>
              <a:gd name="connsiteX6" fmla="*/ 2259153 w 9835504"/>
              <a:gd name="connsiteY6" fmla="*/ 3692208 h 3692208"/>
              <a:gd name="connsiteX7" fmla="*/ 2259154 w 9835504"/>
              <a:gd name="connsiteY7" fmla="*/ 3692208 h 3692208"/>
              <a:gd name="connsiteX8" fmla="*/ 4517926 w 9835504"/>
              <a:gd name="connsiteY8" fmla="*/ 3692208 h 3692208"/>
              <a:gd name="connsiteX9" fmla="*/ 4517927 w 9835504"/>
              <a:gd name="connsiteY9" fmla="*/ 3692208 h 3692208"/>
              <a:gd name="connsiteX10" fmla="*/ 4517926 w 9835504"/>
              <a:gd name="connsiteY10" fmla="*/ 3692208 h 3692208"/>
              <a:gd name="connsiteX11" fmla="*/ 4598087 w 9835504"/>
              <a:gd name="connsiteY11" fmla="*/ 3692208 h 3692208"/>
              <a:gd name="connsiteX12" fmla="*/ 4598085 w 9835504"/>
              <a:gd name="connsiteY12" fmla="*/ 3692208 h 3692208"/>
              <a:gd name="connsiteX13" fmla="*/ 4598087 w 9835504"/>
              <a:gd name="connsiteY13" fmla="*/ 3692208 h 3692208"/>
              <a:gd name="connsiteX14" fmla="*/ 7270807 w 9835504"/>
              <a:gd name="connsiteY14" fmla="*/ 1836434 h 3692208"/>
              <a:gd name="connsiteX15" fmla="*/ 7190646 w 9835504"/>
              <a:gd name="connsiteY15" fmla="*/ 1836432 h 3692208"/>
              <a:gd name="connsiteX16" fmla="*/ 7190647 w 9835504"/>
              <a:gd name="connsiteY16" fmla="*/ 1836432 h 3692208"/>
              <a:gd name="connsiteX17" fmla="*/ 7190646 w 9835504"/>
              <a:gd name="connsiteY17" fmla="*/ 1836432 h 3692208"/>
              <a:gd name="connsiteX18" fmla="*/ 7256491 w 9835504"/>
              <a:gd name="connsiteY18" fmla="*/ 1790714 h 3692208"/>
              <a:gd name="connsiteX19" fmla="*/ 9835504 w 9835504"/>
              <a:gd name="connsiteY19" fmla="*/ 0 h 3692208"/>
              <a:gd name="connsiteX20" fmla="*/ 5397741 w 9835504"/>
              <a:gd name="connsiteY20" fmla="*/ 0 h 3692208"/>
              <a:gd name="connsiteX21" fmla="*/ 5397741 w 9835504"/>
              <a:gd name="connsiteY21" fmla="*/ 0 h 3692208"/>
              <a:gd name="connsiteX22" fmla="*/ 5397739 w 9835504"/>
              <a:gd name="connsiteY22" fmla="*/ 0 h 3692208"/>
              <a:gd name="connsiteX0" fmla="*/ 5397739 w 9835504"/>
              <a:gd name="connsiteY0" fmla="*/ 0 h 3692208"/>
              <a:gd name="connsiteX1" fmla="*/ 5397738 w 9835504"/>
              <a:gd name="connsiteY1" fmla="*/ 0 h 3692208"/>
              <a:gd name="connsiteX2" fmla="*/ 5397740 w 9835504"/>
              <a:gd name="connsiteY2" fmla="*/ 0 h 3692208"/>
              <a:gd name="connsiteX3" fmla="*/ 0 w 9835504"/>
              <a:gd name="connsiteY3" fmla="*/ 3692208 h 3692208"/>
              <a:gd name="connsiteX4" fmla="*/ 80160 w 9835504"/>
              <a:gd name="connsiteY4" fmla="*/ 3692208 h 3692208"/>
              <a:gd name="connsiteX5" fmla="*/ 2259153 w 9835504"/>
              <a:gd name="connsiteY5" fmla="*/ 3692208 h 3692208"/>
              <a:gd name="connsiteX6" fmla="*/ 2259154 w 9835504"/>
              <a:gd name="connsiteY6" fmla="*/ 3692208 h 3692208"/>
              <a:gd name="connsiteX7" fmla="*/ 4517926 w 9835504"/>
              <a:gd name="connsiteY7" fmla="*/ 3692208 h 3692208"/>
              <a:gd name="connsiteX8" fmla="*/ 4517927 w 9835504"/>
              <a:gd name="connsiteY8" fmla="*/ 3692208 h 3692208"/>
              <a:gd name="connsiteX9" fmla="*/ 4517926 w 9835504"/>
              <a:gd name="connsiteY9" fmla="*/ 3692208 h 3692208"/>
              <a:gd name="connsiteX10" fmla="*/ 4598087 w 9835504"/>
              <a:gd name="connsiteY10" fmla="*/ 3692208 h 3692208"/>
              <a:gd name="connsiteX11" fmla="*/ 4598085 w 9835504"/>
              <a:gd name="connsiteY11" fmla="*/ 3692208 h 3692208"/>
              <a:gd name="connsiteX12" fmla="*/ 4598087 w 9835504"/>
              <a:gd name="connsiteY12" fmla="*/ 3692208 h 3692208"/>
              <a:gd name="connsiteX13" fmla="*/ 7270807 w 9835504"/>
              <a:gd name="connsiteY13" fmla="*/ 1836434 h 3692208"/>
              <a:gd name="connsiteX14" fmla="*/ 7190646 w 9835504"/>
              <a:gd name="connsiteY14" fmla="*/ 1836432 h 3692208"/>
              <a:gd name="connsiteX15" fmla="*/ 7190647 w 9835504"/>
              <a:gd name="connsiteY15" fmla="*/ 1836432 h 3692208"/>
              <a:gd name="connsiteX16" fmla="*/ 7190646 w 9835504"/>
              <a:gd name="connsiteY16" fmla="*/ 1836432 h 3692208"/>
              <a:gd name="connsiteX17" fmla="*/ 7256491 w 9835504"/>
              <a:gd name="connsiteY17" fmla="*/ 1790714 h 3692208"/>
              <a:gd name="connsiteX18" fmla="*/ 9835504 w 9835504"/>
              <a:gd name="connsiteY18" fmla="*/ 0 h 3692208"/>
              <a:gd name="connsiteX19" fmla="*/ 5397741 w 9835504"/>
              <a:gd name="connsiteY19" fmla="*/ 0 h 3692208"/>
              <a:gd name="connsiteX20" fmla="*/ 5397741 w 9835504"/>
              <a:gd name="connsiteY20" fmla="*/ 0 h 3692208"/>
              <a:gd name="connsiteX21" fmla="*/ 5397739 w 9835504"/>
              <a:gd name="connsiteY21" fmla="*/ 0 h 3692208"/>
              <a:gd name="connsiteX0" fmla="*/ 5397739 w 9835504"/>
              <a:gd name="connsiteY0" fmla="*/ 0 h 3692208"/>
              <a:gd name="connsiteX1" fmla="*/ 5397738 w 9835504"/>
              <a:gd name="connsiteY1" fmla="*/ 0 h 3692208"/>
              <a:gd name="connsiteX2" fmla="*/ 5397740 w 9835504"/>
              <a:gd name="connsiteY2" fmla="*/ 0 h 3692208"/>
              <a:gd name="connsiteX3" fmla="*/ 0 w 9835504"/>
              <a:gd name="connsiteY3" fmla="*/ 3692208 h 3692208"/>
              <a:gd name="connsiteX4" fmla="*/ 2259153 w 9835504"/>
              <a:gd name="connsiteY4" fmla="*/ 3692208 h 3692208"/>
              <a:gd name="connsiteX5" fmla="*/ 2259154 w 9835504"/>
              <a:gd name="connsiteY5" fmla="*/ 3692208 h 3692208"/>
              <a:gd name="connsiteX6" fmla="*/ 4517926 w 9835504"/>
              <a:gd name="connsiteY6" fmla="*/ 3692208 h 3692208"/>
              <a:gd name="connsiteX7" fmla="*/ 4517927 w 9835504"/>
              <a:gd name="connsiteY7" fmla="*/ 3692208 h 3692208"/>
              <a:gd name="connsiteX8" fmla="*/ 4517926 w 9835504"/>
              <a:gd name="connsiteY8" fmla="*/ 3692208 h 3692208"/>
              <a:gd name="connsiteX9" fmla="*/ 4598087 w 9835504"/>
              <a:gd name="connsiteY9" fmla="*/ 3692208 h 3692208"/>
              <a:gd name="connsiteX10" fmla="*/ 4598085 w 9835504"/>
              <a:gd name="connsiteY10" fmla="*/ 3692208 h 3692208"/>
              <a:gd name="connsiteX11" fmla="*/ 4598087 w 9835504"/>
              <a:gd name="connsiteY11" fmla="*/ 3692208 h 3692208"/>
              <a:gd name="connsiteX12" fmla="*/ 7270807 w 9835504"/>
              <a:gd name="connsiteY12" fmla="*/ 1836434 h 3692208"/>
              <a:gd name="connsiteX13" fmla="*/ 7190646 w 9835504"/>
              <a:gd name="connsiteY13" fmla="*/ 1836432 h 3692208"/>
              <a:gd name="connsiteX14" fmla="*/ 7190647 w 9835504"/>
              <a:gd name="connsiteY14" fmla="*/ 1836432 h 3692208"/>
              <a:gd name="connsiteX15" fmla="*/ 7190646 w 9835504"/>
              <a:gd name="connsiteY15" fmla="*/ 1836432 h 3692208"/>
              <a:gd name="connsiteX16" fmla="*/ 7256491 w 9835504"/>
              <a:gd name="connsiteY16" fmla="*/ 1790714 h 3692208"/>
              <a:gd name="connsiteX17" fmla="*/ 9835504 w 9835504"/>
              <a:gd name="connsiteY17" fmla="*/ 0 h 3692208"/>
              <a:gd name="connsiteX18" fmla="*/ 5397741 w 9835504"/>
              <a:gd name="connsiteY18" fmla="*/ 0 h 3692208"/>
              <a:gd name="connsiteX19" fmla="*/ 5397741 w 9835504"/>
              <a:gd name="connsiteY19" fmla="*/ 0 h 3692208"/>
              <a:gd name="connsiteX20" fmla="*/ 5397739 w 9835504"/>
              <a:gd name="connsiteY20" fmla="*/ 0 h 3692208"/>
              <a:gd name="connsiteX0" fmla="*/ 5397739 w 9835504"/>
              <a:gd name="connsiteY0" fmla="*/ 0 h 3692208"/>
              <a:gd name="connsiteX1" fmla="*/ 5397738 w 9835504"/>
              <a:gd name="connsiteY1" fmla="*/ 0 h 3692208"/>
              <a:gd name="connsiteX2" fmla="*/ 5397740 w 9835504"/>
              <a:gd name="connsiteY2" fmla="*/ 0 h 3692208"/>
              <a:gd name="connsiteX3" fmla="*/ 0 w 9835504"/>
              <a:gd name="connsiteY3" fmla="*/ 3692208 h 3692208"/>
              <a:gd name="connsiteX4" fmla="*/ 2259153 w 9835504"/>
              <a:gd name="connsiteY4" fmla="*/ 3692208 h 3692208"/>
              <a:gd name="connsiteX5" fmla="*/ 4517926 w 9835504"/>
              <a:gd name="connsiteY5" fmla="*/ 3692208 h 3692208"/>
              <a:gd name="connsiteX6" fmla="*/ 4517927 w 9835504"/>
              <a:gd name="connsiteY6" fmla="*/ 3692208 h 3692208"/>
              <a:gd name="connsiteX7" fmla="*/ 4517926 w 9835504"/>
              <a:gd name="connsiteY7" fmla="*/ 3692208 h 3692208"/>
              <a:gd name="connsiteX8" fmla="*/ 4598087 w 9835504"/>
              <a:gd name="connsiteY8" fmla="*/ 3692208 h 3692208"/>
              <a:gd name="connsiteX9" fmla="*/ 4598085 w 9835504"/>
              <a:gd name="connsiteY9" fmla="*/ 3692208 h 3692208"/>
              <a:gd name="connsiteX10" fmla="*/ 4598087 w 9835504"/>
              <a:gd name="connsiteY10" fmla="*/ 3692208 h 3692208"/>
              <a:gd name="connsiteX11" fmla="*/ 7270807 w 9835504"/>
              <a:gd name="connsiteY11" fmla="*/ 1836434 h 3692208"/>
              <a:gd name="connsiteX12" fmla="*/ 7190646 w 9835504"/>
              <a:gd name="connsiteY12" fmla="*/ 1836432 h 3692208"/>
              <a:gd name="connsiteX13" fmla="*/ 7190647 w 9835504"/>
              <a:gd name="connsiteY13" fmla="*/ 1836432 h 3692208"/>
              <a:gd name="connsiteX14" fmla="*/ 7190646 w 9835504"/>
              <a:gd name="connsiteY14" fmla="*/ 1836432 h 3692208"/>
              <a:gd name="connsiteX15" fmla="*/ 7256491 w 9835504"/>
              <a:gd name="connsiteY15" fmla="*/ 1790714 h 3692208"/>
              <a:gd name="connsiteX16" fmla="*/ 9835504 w 9835504"/>
              <a:gd name="connsiteY16" fmla="*/ 0 h 3692208"/>
              <a:gd name="connsiteX17" fmla="*/ 5397741 w 9835504"/>
              <a:gd name="connsiteY17" fmla="*/ 0 h 3692208"/>
              <a:gd name="connsiteX18" fmla="*/ 5397741 w 9835504"/>
              <a:gd name="connsiteY18" fmla="*/ 0 h 3692208"/>
              <a:gd name="connsiteX19" fmla="*/ 5397739 w 9835504"/>
              <a:gd name="connsiteY19" fmla="*/ 0 h 3692208"/>
              <a:gd name="connsiteX0" fmla="*/ 5397739 w 9835504"/>
              <a:gd name="connsiteY0" fmla="*/ 0 h 3692208"/>
              <a:gd name="connsiteX1" fmla="*/ 5397738 w 9835504"/>
              <a:gd name="connsiteY1" fmla="*/ 0 h 3692208"/>
              <a:gd name="connsiteX2" fmla="*/ 5397740 w 9835504"/>
              <a:gd name="connsiteY2" fmla="*/ 0 h 3692208"/>
              <a:gd name="connsiteX3" fmla="*/ 0 w 9835504"/>
              <a:gd name="connsiteY3" fmla="*/ 3692208 h 3692208"/>
              <a:gd name="connsiteX4" fmla="*/ 4517926 w 9835504"/>
              <a:gd name="connsiteY4" fmla="*/ 3692208 h 3692208"/>
              <a:gd name="connsiteX5" fmla="*/ 4517927 w 9835504"/>
              <a:gd name="connsiteY5" fmla="*/ 3692208 h 3692208"/>
              <a:gd name="connsiteX6" fmla="*/ 4517926 w 9835504"/>
              <a:gd name="connsiteY6" fmla="*/ 3692208 h 3692208"/>
              <a:gd name="connsiteX7" fmla="*/ 4598087 w 9835504"/>
              <a:gd name="connsiteY7" fmla="*/ 3692208 h 3692208"/>
              <a:gd name="connsiteX8" fmla="*/ 4598085 w 9835504"/>
              <a:gd name="connsiteY8" fmla="*/ 3692208 h 3692208"/>
              <a:gd name="connsiteX9" fmla="*/ 4598087 w 9835504"/>
              <a:gd name="connsiteY9" fmla="*/ 3692208 h 3692208"/>
              <a:gd name="connsiteX10" fmla="*/ 7270807 w 9835504"/>
              <a:gd name="connsiteY10" fmla="*/ 1836434 h 3692208"/>
              <a:gd name="connsiteX11" fmla="*/ 7190646 w 9835504"/>
              <a:gd name="connsiteY11" fmla="*/ 1836432 h 3692208"/>
              <a:gd name="connsiteX12" fmla="*/ 7190647 w 9835504"/>
              <a:gd name="connsiteY12" fmla="*/ 1836432 h 3692208"/>
              <a:gd name="connsiteX13" fmla="*/ 7190646 w 9835504"/>
              <a:gd name="connsiteY13" fmla="*/ 1836432 h 3692208"/>
              <a:gd name="connsiteX14" fmla="*/ 7256491 w 9835504"/>
              <a:gd name="connsiteY14" fmla="*/ 1790714 h 3692208"/>
              <a:gd name="connsiteX15" fmla="*/ 9835504 w 9835504"/>
              <a:gd name="connsiteY15" fmla="*/ 0 h 3692208"/>
              <a:gd name="connsiteX16" fmla="*/ 5397741 w 9835504"/>
              <a:gd name="connsiteY16" fmla="*/ 0 h 3692208"/>
              <a:gd name="connsiteX17" fmla="*/ 5397741 w 9835504"/>
              <a:gd name="connsiteY17" fmla="*/ 0 h 3692208"/>
              <a:gd name="connsiteX18" fmla="*/ 5397739 w 9835504"/>
              <a:gd name="connsiteY18" fmla="*/ 0 h 3692208"/>
              <a:gd name="connsiteX0" fmla="*/ 5397739 w 9835504"/>
              <a:gd name="connsiteY0" fmla="*/ 0 h 3692208"/>
              <a:gd name="connsiteX1" fmla="*/ 5397738 w 9835504"/>
              <a:gd name="connsiteY1" fmla="*/ 0 h 3692208"/>
              <a:gd name="connsiteX2" fmla="*/ 5397740 w 9835504"/>
              <a:gd name="connsiteY2" fmla="*/ 0 h 3692208"/>
              <a:gd name="connsiteX3" fmla="*/ 0 w 9835504"/>
              <a:gd name="connsiteY3" fmla="*/ 3692208 h 3692208"/>
              <a:gd name="connsiteX4" fmla="*/ 4517926 w 9835504"/>
              <a:gd name="connsiteY4" fmla="*/ 3692208 h 3692208"/>
              <a:gd name="connsiteX5" fmla="*/ 4517927 w 9835504"/>
              <a:gd name="connsiteY5" fmla="*/ 3692208 h 3692208"/>
              <a:gd name="connsiteX6" fmla="*/ 4598087 w 9835504"/>
              <a:gd name="connsiteY6" fmla="*/ 3692208 h 3692208"/>
              <a:gd name="connsiteX7" fmla="*/ 4598085 w 9835504"/>
              <a:gd name="connsiteY7" fmla="*/ 3692208 h 3692208"/>
              <a:gd name="connsiteX8" fmla="*/ 4598087 w 9835504"/>
              <a:gd name="connsiteY8" fmla="*/ 3692208 h 3692208"/>
              <a:gd name="connsiteX9" fmla="*/ 7270807 w 9835504"/>
              <a:gd name="connsiteY9" fmla="*/ 1836434 h 3692208"/>
              <a:gd name="connsiteX10" fmla="*/ 7190646 w 9835504"/>
              <a:gd name="connsiteY10" fmla="*/ 1836432 h 3692208"/>
              <a:gd name="connsiteX11" fmla="*/ 7190647 w 9835504"/>
              <a:gd name="connsiteY11" fmla="*/ 1836432 h 3692208"/>
              <a:gd name="connsiteX12" fmla="*/ 7190646 w 9835504"/>
              <a:gd name="connsiteY12" fmla="*/ 1836432 h 3692208"/>
              <a:gd name="connsiteX13" fmla="*/ 7256491 w 9835504"/>
              <a:gd name="connsiteY13" fmla="*/ 1790714 h 3692208"/>
              <a:gd name="connsiteX14" fmla="*/ 9835504 w 9835504"/>
              <a:gd name="connsiteY14" fmla="*/ 0 h 3692208"/>
              <a:gd name="connsiteX15" fmla="*/ 5397741 w 9835504"/>
              <a:gd name="connsiteY15" fmla="*/ 0 h 3692208"/>
              <a:gd name="connsiteX16" fmla="*/ 5397741 w 9835504"/>
              <a:gd name="connsiteY16" fmla="*/ 0 h 3692208"/>
              <a:gd name="connsiteX17" fmla="*/ 5397739 w 9835504"/>
              <a:gd name="connsiteY17" fmla="*/ 0 h 3692208"/>
              <a:gd name="connsiteX0" fmla="*/ 5397739 w 9835504"/>
              <a:gd name="connsiteY0" fmla="*/ 0 h 3692208"/>
              <a:gd name="connsiteX1" fmla="*/ 5397738 w 9835504"/>
              <a:gd name="connsiteY1" fmla="*/ 0 h 3692208"/>
              <a:gd name="connsiteX2" fmla="*/ 5397740 w 9835504"/>
              <a:gd name="connsiteY2" fmla="*/ 0 h 3692208"/>
              <a:gd name="connsiteX3" fmla="*/ 0 w 9835504"/>
              <a:gd name="connsiteY3" fmla="*/ 3692208 h 3692208"/>
              <a:gd name="connsiteX4" fmla="*/ 4517926 w 9835504"/>
              <a:gd name="connsiteY4" fmla="*/ 3692208 h 3692208"/>
              <a:gd name="connsiteX5" fmla="*/ 4598087 w 9835504"/>
              <a:gd name="connsiteY5" fmla="*/ 3692208 h 3692208"/>
              <a:gd name="connsiteX6" fmla="*/ 4598085 w 9835504"/>
              <a:gd name="connsiteY6" fmla="*/ 3692208 h 3692208"/>
              <a:gd name="connsiteX7" fmla="*/ 4598087 w 9835504"/>
              <a:gd name="connsiteY7" fmla="*/ 3692208 h 3692208"/>
              <a:gd name="connsiteX8" fmla="*/ 7270807 w 9835504"/>
              <a:gd name="connsiteY8" fmla="*/ 1836434 h 3692208"/>
              <a:gd name="connsiteX9" fmla="*/ 7190646 w 9835504"/>
              <a:gd name="connsiteY9" fmla="*/ 1836432 h 3692208"/>
              <a:gd name="connsiteX10" fmla="*/ 7190647 w 9835504"/>
              <a:gd name="connsiteY10" fmla="*/ 1836432 h 3692208"/>
              <a:gd name="connsiteX11" fmla="*/ 7190646 w 9835504"/>
              <a:gd name="connsiteY11" fmla="*/ 1836432 h 3692208"/>
              <a:gd name="connsiteX12" fmla="*/ 7256491 w 9835504"/>
              <a:gd name="connsiteY12" fmla="*/ 1790714 h 3692208"/>
              <a:gd name="connsiteX13" fmla="*/ 9835504 w 9835504"/>
              <a:gd name="connsiteY13" fmla="*/ 0 h 3692208"/>
              <a:gd name="connsiteX14" fmla="*/ 5397741 w 9835504"/>
              <a:gd name="connsiteY14" fmla="*/ 0 h 3692208"/>
              <a:gd name="connsiteX15" fmla="*/ 5397741 w 9835504"/>
              <a:gd name="connsiteY15" fmla="*/ 0 h 3692208"/>
              <a:gd name="connsiteX16" fmla="*/ 5397739 w 9835504"/>
              <a:gd name="connsiteY16" fmla="*/ 0 h 3692208"/>
              <a:gd name="connsiteX0" fmla="*/ 5397739 w 9835504"/>
              <a:gd name="connsiteY0" fmla="*/ 0 h 3692208"/>
              <a:gd name="connsiteX1" fmla="*/ 5397738 w 9835504"/>
              <a:gd name="connsiteY1" fmla="*/ 0 h 3692208"/>
              <a:gd name="connsiteX2" fmla="*/ 5397740 w 9835504"/>
              <a:gd name="connsiteY2" fmla="*/ 0 h 3692208"/>
              <a:gd name="connsiteX3" fmla="*/ 0 w 9835504"/>
              <a:gd name="connsiteY3" fmla="*/ 3692208 h 3692208"/>
              <a:gd name="connsiteX4" fmla="*/ 4598087 w 9835504"/>
              <a:gd name="connsiteY4" fmla="*/ 3692208 h 3692208"/>
              <a:gd name="connsiteX5" fmla="*/ 4598085 w 9835504"/>
              <a:gd name="connsiteY5" fmla="*/ 3692208 h 3692208"/>
              <a:gd name="connsiteX6" fmla="*/ 4598087 w 9835504"/>
              <a:gd name="connsiteY6" fmla="*/ 3692208 h 3692208"/>
              <a:gd name="connsiteX7" fmla="*/ 7270807 w 9835504"/>
              <a:gd name="connsiteY7" fmla="*/ 1836434 h 3692208"/>
              <a:gd name="connsiteX8" fmla="*/ 7190646 w 9835504"/>
              <a:gd name="connsiteY8" fmla="*/ 1836432 h 3692208"/>
              <a:gd name="connsiteX9" fmla="*/ 7190647 w 9835504"/>
              <a:gd name="connsiteY9" fmla="*/ 1836432 h 3692208"/>
              <a:gd name="connsiteX10" fmla="*/ 7190646 w 9835504"/>
              <a:gd name="connsiteY10" fmla="*/ 1836432 h 3692208"/>
              <a:gd name="connsiteX11" fmla="*/ 7256491 w 9835504"/>
              <a:gd name="connsiteY11" fmla="*/ 1790714 h 3692208"/>
              <a:gd name="connsiteX12" fmla="*/ 9835504 w 9835504"/>
              <a:gd name="connsiteY12" fmla="*/ 0 h 3692208"/>
              <a:gd name="connsiteX13" fmla="*/ 5397741 w 9835504"/>
              <a:gd name="connsiteY13" fmla="*/ 0 h 3692208"/>
              <a:gd name="connsiteX14" fmla="*/ 5397741 w 9835504"/>
              <a:gd name="connsiteY14" fmla="*/ 0 h 3692208"/>
              <a:gd name="connsiteX15" fmla="*/ 5397739 w 9835504"/>
              <a:gd name="connsiteY15" fmla="*/ 0 h 3692208"/>
              <a:gd name="connsiteX0" fmla="*/ 5397739 w 9835504"/>
              <a:gd name="connsiteY0" fmla="*/ 0 h 3692208"/>
              <a:gd name="connsiteX1" fmla="*/ 5397738 w 9835504"/>
              <a:gd name="connsiteY1" fmla="*/ 0 h 3692208"/>
              <a:gd name="connsiteX2" fmla="*/ 5397740 w 9835504"/>
              <a:gd name="connsiteY2" fmla="*/ 0 h 3692208"/>
              <a:gd name="connsiteX3" fmla="*/ 0 w 9835504"/>
              <a:gd name="connsiteY3" fmla="*/ 3692208 h 3692208"/>
              <a:gd name="connsiteX4" fmla="*/ 4598087 w 9835504"/>
              <a:gd name="connsiteY4" fmla="*/ 3692208 h 3692208"/>
              <a:gd name="connsiteX5" fmla="*/ 4598085 w 9835504"/>
              <a:gd name="connsiteY5" fmla="*/ 3692208 h 3692208"/>
              <a:gd name="connsiteX6" fmla="*/ 4598087 w 9835504"/>
              <a:gd name="connsiteY6" fmla="*/ 3692208 h 3692208"/>
              <a:gd name="connsiteX7" fmla="*/ 7270807 w 9835504"/>
              <a:gd name="connsiteY7" fmla="*/ 1836434 h 3692208"/>
              <a:gd name="connsiteX8" fmla="*/ 7190646 w 9835504"/>
              <a:gd name="connsiteY8" fmla="*/ 1836432 h 3692208"/>
              <a:gd name="connsiteX9" fmla="*/ 7190647 w 9835504"/>
              <a:gd name="connsiteY9" fmla="*/ 1836432 h 3692208"/>
              <a:gd name="connsiteX10" fmla="*/ 7256491 w 9835504"/>
              <a:gd name="connsiteY10" fmla="*/ 1790714 h 3692208"/>
              <a:gd name="connsiteX11" fmla="*/ 9835504 w 9835504"/>
              <a:gd name="connsiteY11" fmla="*/ 0 h 3692208"/>
              <a:gd name="connsiteX12" fmla="*/ 5397741 w 9835504"/>
              <a:gd name="connsiteY12" fmla="*/ 0 h 3692208"/>
              <a:gd name="connsiteX13" fmla="*/ 5397741 w 9835504"/>
              <a:gd name="connsiteY13" fmla="*/ 0 h 3692208"/>
              <a:gd name="connsiteX14" fmla="*/ 5397739 w 9835504"/>
              <a:gd name="connsiteY14" fmla="*/ 0 h 3692208"/>
              <a:gd name="connsiteX0" fmla="*/ 5397739 w 9835504"/>
              <a:gd name="connsiteY0" fmla="*/ 0 h 3692208"/>
              <a:gd name="connsiteX1" fmla="*/ 5397738 w 9835504"/>
              <a:gd name="connsiteY1" fmla="*/ 0 h 3692208"/>
              <a:gd name="connsiteX2" fmla="*/ 5397740 w 9835504"/>
              <a:gd name="connsiteY2" fmla="*/ 0 h 3692208"/>
              <a:gd name="connsiteX3" fmla="*/ 0 w 9835504"/>
              <a:gd name="connsiteY3" fmla="*/ 3692208 h 3692208"/>
              <a:gd name="connsiteX4" fmla="*/ 4598087 w 9835504"/>
              <a:gd name="connsiteY4" fmla="*/ 3692208 h 3692208"/>
              <a:gd name="connsiteX5" fmla="*/ 4598085 w 9835504"/>
              <a:gd name="connsiteY5" fmla="*/ 3692208 h 3692208"/>
              <a:gd name="connsiteX6" fmla="*/ 4598087 w 9835504"/>
              <a:gd name="connsiteY6" fmla="*/ 3692208 h 3692208"/>
              <a:gd name="connsiteX7" fmla="*/ 7270807 w 9835504"/>
              <a:gd name="connsiteY7" fmla="*/ 1836434 h 3692208"/>
              <a:gd name="connsiteX8" fmla="*/ 7190646 w 9835504"/>
              <a:gd name="connsiteY8" fmla="*/ 1836432 h 3692208"/>
              <a:gd name="connsiteX9" fmla="*/ 7256491 w 9835504"/>
              <a:gd name="connsiteY9" fmla="*/ 1790714 h 3692208"/>
              <a:gd name="connsiteX10" fmla="*/ 9835504 w 9835504"/>
              <a:gd name="connsiteY10" fmla="*/ 0 h 3692208"/>
              <a:gd name="connsiteX11" fmla="*/ 5397741 w 9835504"/>
              <a:gd name="connsiteY11" fmla="*/ 0 h 3692208"/>
              <a:gd name="connsiteX12" fmla="*/ 5397741 w 9835504"/>
              <a:gd name="connsiteY12" fmla="*/ 0 h 3692208"/>
              <a:gd name="connsiteX13" fmla="*/ 5397739 w 9835504"/>
              <a:gd name="connsiteY13" fmla="*/ 0 h 3692208"/>
              <a:gd name="connsiteX0" fmla="*/ 5397739 w 9835504"/>
              <a:gd name="connsiteY0" fmla="*/ 0 h 3692208"/>
              <a:gd name="connsiteX1" fmla="*/ 5397738 w 9835504"/>
              <a:gd name="connsiteY1" fmla="*/ 0 h 3692208"/>
              <a:gd name="connsiteX2" fmla="*/ 5397740 w 9835504"/>
              <a:gd name="connsiteY2" fmla="*/ 0 h 3692208"/>
              <a:gd name="connsiteX3" fmla="*/ 0 w 9835504"/>
              <a:gd name="connsiteY3" fmla="*/ 3692208 h 3692208"/>
              <a:gd name="connsiteX4" fmla="*/ 4598087 w 9835504"/>
              <a:gd name="connsiteY4" fmla="*/ 3692208 h 3692208"/>
              <a:gd name="connsiteX5" fmla="*/ 4598085 w 9835504"/>
              <a:gd name="connsiteY5" fmla="*/ 3692208 h 3692208"/>
              <a:gd name="connsiteX6" fmla="*/ 4598087 w 9835504"/>
              <a:gd name="connsiteY6" fmla="*/ 3692208 h 3692208"/>
              <a:gd name="connsiteX7" fmla="*/ 7270807 w 9835504"/>
              <a:gd name="connsiteY7" fmla="*/ 1836434 h 3692208"/>
              <a:gd name="connsiteX8" fmla="*/ 7256491 w 9835504"/>
              <a:gd name="connsiteY8" fmla="*/ 1790714 h 3692208"/>
              <a:gd name="connsiteX9" fmla="*/ 9835504 w 9835504"/>
              <a:gd name="connsiteY9" fmla="*/ 0 h 3692208"/>
              <a:gd name="connsiteX10" fmla="*/ 5397741 w 9835504"/>
              <a:gd name="connsiteY10" fmla="*/ 0 h 3692208"/>
              <a:gd name="connsiteX11" fmla="*/ 5397741 w 9835504"/>
              <a:gd name="connsiteY11" fmla="*/ 0 h 3692208"/>
              <a:gd name="connsiteX12" fmla="*/ 5397739 w 9835504"/>
              <a:gd name="connsiteY12" fmla="*/ 0 h 3692208"/>
              <a:gd name="connsiteX0" fmla="*/ 5397739 w 9835504"/>
              <a:gd name="connsiteY0" fmla="*/ 0 h 3692208"/>
              <a:gd name="connsiteX1" fmla="*/ 5397738 w 9835504"/>
              <a:gd name="connsiteY1" fmla="*/ 0 h 3692208"/>
              <a:gd name="connsiteX2" fmla="*/ 5397740 w 9835504"/>
              <a:gd name="connsiteY2" fmla="*/ 0 h 3692208"/>
              <a:gd name="connsiteX3" fmla="*/ 0 w 9835504"/>
              <a:gd name="connsiteY3" fmla="*/ 3692208 h 3692208"/>
              <a:gd name="connsiteX4" fmla="*/ 4598087 w 9835504"/>
              <a:gd name="connsiteY4" fmla="*/ 3692208 h 3692208"/>
              <a:gd name="connsiteX5" fmla="*/ 4598085 w 9835504"/>
              <a:gd name="connsiteY5" fmla="*/ 3692208 h 3692208"/>
              <a:gd name="connsiteX6" fmla="*/ 4598087 w 9835504"/>
              <a:gd name="connsiteY6" fmla="*/ 3692208 h 3692208"/>
              <a:gd name="connsiteX7" fmla="*/ 7270807 w 9835504"/>
              <a:gd name="connsiteY7" fmla="*/ 1836434 h 3692208"/>
              <a:gd name="connsiteX8" fmla="*/ 9835504 w 9835504"/>
              <a:gd name="connsiteY8" fmla="*/ 0 h 3692208"/>
              <a:gd name="connsiteX9" fmla="*/ 5397741 w 9835504"/>
              <a:gd name="connsiteY9" fmla="*/ 0 h 3692208"/>
              <a:gd name="connsiteX10" fmla="*/ 5397741 w 9835504"/>
              <a:gd name="connsiteY10" fmla="*/ 0 h 3692208"/>
              <a:gd name="connsiteX11" fmla="*/ 5397739 w 9835504"/>
              <a:gd name="connsiteY11" fmla="*/ 0 h 3692208"/>
              <a:gd name="connsiteX0" fmla="*/ 5397739 w 9835504"/>
              <a:gd name="connsiteY0" fmla="*/ 0 h 3692208"/>
              <a:gd name="connsiteX1" fmla="*/ 5397738 w 9835504"/>
              <a:gd name="connsiteY1" fmla="*/ 0 h 3692208"/>
              <a:gd name="connsiteX2" fmla="*/ 5397740 w 9835504"/>
              <a:gd name="connsiteY2" fmla="*/ 0 h 3692208"/>
              <a:gd name="connsiteX3" fmla="*/ 0 w 9835504"/>
              <a:gd name="connsiteY3" fmla="*/ 3692208 h 3692208"/>
              <a:gd name="connsiteX4" fmla="*/ 4598087 w 9835504"/>
              <a:gd name="connsiteY4" fmla="*/ 3692208 h 3692208"/>
              <a:gd name="connsiteX5" fmla="*/ 4598085 w 9835504"/>
              <a:gd name="connsiteY5" fmla="*/ 3692208 h 3692208"/>
              <a:gd name="connsiteX6" fmla="*/ 4598087 w 9835504"/>
              <a:gd name="connsiteY6" fmla="*/ 3692208 h 3692208"/>
              <a:gd name="connsiteX7" fmla="*/ 9835504 w 9835504"/>
              <a:gd name="connsiteY7" fmla="*/ 0 h 3692208"/>
              <a:gd name="connsiteX8" fmla="*/ 5397741 w 9835504"/>
              <a:gd name="connsiteY8" fmla="*/ 0 h 3692208"/>
              <a:gd name="connsiteX9" fmla="*/ 5397741 w 9835504"/>
              <a:gd name="connsiteY9" fmla="*/ 0 h 3692208"/>
              <a:gd name="connsiteX10" fmla="*/ 5397739 w 9835504"/>
              <a:gd name="connsiteY10" fmla="*/ 0 h 3692208"/>
              <a:gd name="connsiteX0" fmla="*/ 5397739 w 9835504"/>
              <a:gd name="connsiteY0" fmla="*/ 0 h 3692208"/>
              <a:gd name="connsiteX1" fmla="*/ 5397738 w 9835504"/>
              <a:gd name="connsiteY1" fmla="*/ 0 h 3692208"/>
              <a:gd name="connsiteX2" fmla="*/ 5397740 w 9835504"/>
              <a:gd name="connsiteY2" fmla="*/ 0 h 3692208"/>
              <a:gd name="connsiteX3" fmla="*/ 0 w 9835504"/>
              <a:gd name="connsiteY3" fmla="*/ 3692208 h 3692208"/>
              <a:gd name="connsiteX4" fmla="*/ 4598087 w 9835504"/>
              <a:gd name="connsiteY4" fmla="*/ 3692208 h 3692208"/>
              <a:gd name="connsiteX5" fmla="*/ 4598085 w 9835504"/>
              <a:gd name="connsiteY5" fmla="*/ 3692208 h 3692208"/>
              <a:gd name="connsiteX6" fmla="*/ 4598087 w 9835504"/>
              <a:gd name="connsiteY6" fmla="*/ 3692208 h 3692208"/>
              <a:gd name="connsiteX7" fmla="*/ 6383877 w 9835504"/>
              <a:gd name="connsiteY7" fmla="*/ 2388615 h 3692208"/>
              <a:gd name="connsiteX8" fmla="*/ 9835504 w 9835504"/>
              <a:gd name="connsiteY8" fmla="*/ 0 h 3692208"/>
              <a:gd name="connsiteX9" fmla="*/ 5397741 w 9835504"/>
              <a:gd name="connsiteY9" fmla="*/ 0 h 3692208"/>
              <a:gd name="connsiteX10" fmla="*/ 5397741 w 9835504"/>
              <a:gd name="connsiteY10" fmla="*/ 0 h 3692208"/>
              <a:gd name="connsiteX11" fmla="*/ 5397739 w 9835504"/>
              <a:gd name="connsiteY11" fmla="*/ 0 h 3692208"/>
              <a:gd name="connsiteX0" fmla="*/ 5397739 w 9835504"/>
              <a:gd name="connsiteY0" fmla="*/ 0 h 3692208"/>
              <a:gd name="connsiteX1" fmla="*/ 5397738 w 9835504"/>
              <a:gd name="connsiteY1" fmla="*/ 0 h 3692208"/>
              <a:gd name="connsiteX2" fmla="*/ 5397740 w 9835504"/>
              <a:gd name="connsiteY2" fmla="*/ 0 h 3692208"/>
              <a:gd name="connsiteX3" fmla="*/ 0 w 9835504"/>
              <a:gd name="connsiteY3" fmla="*/ 3692208 h 3692208"/>
              <a:gd name="connsiteX4" fmla="*/ 4598087 w 9835504"/>
              <a:gd name="connsiteY4" fmla="*/ 3692208 h 3692208"/>
              <a:gd name="connsiteX5" fmla="*/ 4598085 w 9835504"/>
              <a:gd name="connsiteY5" fmla="*/ 3692208 h 3692208"/>
              <a:gd name="connsiteX6" fmla="*/ 4598087 w 9835504"/>
              <a:gd name="connsiteY6" fmla="*/ 3692208 h 3692208"/>
              <a:gd name="connsiteX7" fmla="*/ 6334593 w 9835504"/>
              <a:gd name="connsiteY7" fmla="*/ 2443888 h 3692208"/>
              <a:gd name="connsiteX8" fmla="*/ 9835504 w 9835504"/>
              <a:gd name="connsiteY8" fmla="*/ 0 h 3692208"/>
              <a:gd name="connsiteX9" fmla="*/ 5397741 w 9835504"/>
              <a:gd name="connsiteY9" fmla="*/ 0 h 3692208"/>
              <a:gd name="connsiteX10" fmla="*/ 5397741 w 9835504"/>
              <a:gd name="connsiteY10" fmla="*/ 0 h 3692208"/>
              <a:gd name="connsiteX11" fmla="*/ 5397739 w 9835504"/>
              <a:gd name="connsiteY11" fmla="*/ 0 h 3692208"/>
              <a:gd name="connsiteX0" fmla="*/ 5397739 w 6334593"/>
              <a:gd name="connsiteY0" fmla="*/ 0 h 3692208"/>
              <a:gd name="connsiteX1" fmla="*/ 5397738 w 6334593"/>
              <a:gd name="connsiteY1" fmla="*/ 0 h 3692208"/>
              <a:gd name="connsiteX2" fmla="*/ 5397740 w 6334593"/>
              <a:gd name="connsiteY2" fmla="*/ 0 h 3692208"/>
              <a:gd name="connsiteX3" fmla="*/ 0 w 6334593"/>
              <a:gd name="connsiteY3" fmla="*/ 3692208 h 3692208"/>
              <a:gd name="connsiteX4" fmla="*/ 4598087 w 6334593"/>
              <a:gd name="connsiteY4" fmla="*/ 3692208 h 3692208"/>
              <a:gd name="connsiteX5" fmla="*/ 4598085 w 6334593"/>
              <a:gd name="connsiteY5" fmla="*/ 3692208 h 3692208"/>
              <a:gd name="connsiteX6" fmla="*/ 4598087 w 6334593"/>
              <a:gd name="connsiteY6" fmla="*/ 3692208 h 3692208"/>
              <a:gd name="connsiteX7" fmla="*/ 6334593 w 6334593"/>
              <a:gd name="connsiteY7" fmla="*/ 2443888 h 3692208"/>
              <a:gd name="connsiteX8" fmla="*/ 5397741 w 6334593"/>
              <a:gd name="connsiteY8" fmla="*/ 0 h 3692208"/>
              <a:gd name="connsiteX9" fmla="*/ 5397741 w 6334593"/>
              <a:gd name="connsiteY9" fmla="*/ 0 h 3692208"/>
              <a:gd name="connsiteX10" fmla="*/ 5397739 w 6334593"/>
              <a:gd name="connsiteY10" fmla="*/ 0 h 3692208"/>
              <a:gd name="connsiteX0" fmla="*/ 5397741 w 6334593"/>
              <a:gd name="connsiteY0" fmla="*/ 0 h 3692208"/>
              <a:gd name="connsiteX1" fmla="*/ 5397738 w 6334593"/>
              <a:gd name="connsiteY1" fmla="*/ 0 h 3692208"/>
              <a:gd name="connsiteX2" fmla="*/ 5397740 w 6334593"/>
              <a:gd name="connsiteY2" fmla="*/ 0 h 3692208"/>
              <a:gd name="connsiteX3" fmla="*/ 0 w 6334593"/>
              <a:gd name="connsiteY3" fmla="*/ 3692208 h 3692208"/>
              <a:gd name="connsiteX4" fmla="*/ 4598087 w 6334593"/>
              <a:gd name="connsiteY4" fmla="*/ 3692208 h 3692208"/>
              <a:gd name="connsiteX5" fmla="*/ 4598085 w 6334593"/>
              <a:gd name="connsiteY5" fmla="*/ 3692208 h 3692208"/>
              <a:gd name="connsiteX6" fmla="*/ 4598087 w 6334593"/>
              <a:gd name="connsiteY6" fmla="*/ 3692208 h 3692208"/>
              <a:gd name="connsiteX7" fmla="*/ 6334593 w 6334593"/>
              <a:gd name="connsiteY7" fmla="*/ 2443888 h 3692208"/>
              <a:gd name="connsiteX8" fmla="*/ 5397741 w 6334593"/>
              <a:gd name="connsiteY8" fmla="*/ 0 h 3692208"/>
              <a:gd name="connsiteX9" fmla="*/ 5397741 w 6334593"/>
              <a:gd name="connsiteY9" fmla="*/ 0 h 3692208"/>
              <a:gd name="connsiteX0" fmla="*/ 5397741 w 6334593"/>
              <a:gd name="connsiteY0" fmla="*/ 0 h 3692208"/>
              <a:gd name="connsiteX1" fmla="*/ 5397738 w 6334593"/>
              <a:gd name="connsiteY1" fmla="*/ 0 h 3692208"/>
              <a:gd name="connsiteX2" fmla="*/ 5397740 w 6334593"/>
              <a:gd name="connsiteY2" fmla="*/ 0 h 3692208"/>
              <a:gd name="connsiteX3" fmla="*/ 0 w 6334593"/>
              <a:gd name="connsiteY3" fmla="*/ 3692208 h 3692208"/>
              <a:gd name="connsiteX4" fmla="*/ 4598087 w 6334593"/>
              <a:gd name="connsiteY4" fmla="*/ 3692208 h 3692208"/>
              <a:gd name="connsiteX5" fmla="*/ 4598085 w 6334593"/>
              <a:gd name="connsiteY5" fmla="*/ 3692208 h 3692208"/>
              <a:gd name="connsiteX6" fmla="*/ 4598087 w 6334593"/>
              <a:gd name="connsiteY6" fmla="*/ 3692208 h 3692208"/>
              <a:gd name="connsiteX7" fmla="*/ 6334593 w 6334593"/>
              <a:gd name="connsiteY7" fmla="*/ 2443888 h 3692208"/>
              <a:gd name="connsiteX8" fmla="*/ 5397741 w 6334593"/>
              <a:gd name="connsiteY8" fmla="*/ 0 h 3692208"/>
              <a:gd name="connsiteX0" fmla="*/ 6334593 w 6334593"/>
              <a:gd name="connsiteY0" fmla="*/ 2443888 h 3692208"/>
              <a:gd name="connsiteX1" fmla="*/ 5397738 w 6334593"/>
              <a:gd name="connsiteY1" fmla="*/ 0 h 3692208"/>
              <a:gd name="connsiteX2" fmla="*/ 5397740 w 6334593"/>
              <a:gd name="connsiteY2" fmla="*/ 0 h 3692208"/>
              <a:gd name="connsiteX3" fmla="*/ 0 w 6334593"/>
              <a:gd name="connsiteY3" fmla="*/ 3692208 h 3692208"/>
              <a:gd name="connsiteX4" fmla="*/ 4598087 w 6334593"/>
              <a:gd name="connsiteY4" fmla="*/ 3692208 h 3692208"/>
              <a:gd name="connsiteX5" fmla="*/ 4598085 w 6334593"/>
              <a:gd name="connsiteY5" fmla="*/ 3692208 h 3692208"/>
              <a:gd name="connsiteX6" fmla="*/ 4598087 w 6334593"/>
              <a:gd name="connsiteY6" fmla="*/ 3692208 h 3692208"/>
              <a:gd name="connsiteX7" fmla="*/ 6334593 w 6334593"/>
              <a:gd name="connsiteY7" fmla="*/ 2443888 h 3692208"/>
              <a:gd name="connsiteX0" fmla="*/ 6334593 w 6334593"/>
              <a:gd name="connsiteY0" fmla="*/ 2443888 h 3692208"/>
              <a:gd name="connsiteX1" fmla="*/ 5397738 w 6334593"/>
              <a:gd name="connsiteY1" fmla="*/ 0 h 3692208"/>
              <a:gd name="connsiteX2" fmla="*/ 0 w 6334593"/>
              <a:gd name="connsiteY2" fmla="*/ 3692208 h 3692208"/>
              <a:gd name="connsiteX3" fmla="*/ 4598087 w 6334593"/>
              <a:gd name="connsiteY3" fmla="*/ 3692208 h 3692208"/>
              <a:gd name="connsiteX4" fmla="*/ 4598085 w 6334593"/>
              <a:gd name="connsiteY4" fmla="*/ 3692208 h 3692208"/>
              <a:gd name="connsiteX5" fmla="*/ 4598087 w 6334593"/>
              <a:gd name="connsiteY5" fmla="*/ 3692208 h 3692208"/>
              <a:gd name="connsiteX6" fmla="*/ 6334593 w 6334593"/>
              <a:gd name="connsiteY6" fmla="*/ 2443888 h 3692208"/>
              <a:gd name="connsiteX0" fmla="*/ 6334593 w 6334593"/>
              <a:gd name="connsiteY0" fmla="*/ 0 h 1248320"/>
              <a:gd name="connsiteX1" fmla="*/ 0 w 6334593"/>
              <a:gd name="connsiteY1" fmla="*/ 1248320 h 1248320"/>
              <a:gd name="connsiteX2" fmla="*/ 4598087 w 6334593"/>
              <a:gd name="connsiteY2" fmla="*/ 1248320 h 1248320"/>
              <a:gd name="connsiteX3" fmla="*/ 4598085 w 6334593"/>
              <a:gd name="connsiteY3" fmla="*/ 1248320 h 1248320"/>
              <a:gd name="connsiteX4" fmla="*/ 4598087 w 6334593"/>
              <a:gd name="connsiteY4" fmla="*/ 1248320 h 1248320"/>
              <a:gd name="connsiteX5" fmla="*/ 6334593 w 6334593"/>
              <a:gd name="connsiteY5" fmla="*/ 0 h 1248320"/>
              <a:gd name="connsiteX0" fmla="*/ 6334593 w 6334593"/>
              <a:gd name="connsiteY0" fmla="*/ 0 h 1248320"/>
              <a:gd name="connsiteX1" fmla="*/ 0 w 6334593"/>
              <a:gd name="connsiteY1" fmla="*/ 1248320 h 1248320"/>
              <a:gd name="connsiteX2" fmla="*/ 2397926 w 6334593"/>
              <a:gd name="connsiteY2" fmla="*/ 1240586 h 1248320"/>
              <a:gd name="connsiteX3" fmla="*/ 4598087 w 6334593"/>
              <a:gd name="connsiteY3" fmla="*/ 1248320 h 1248320"/>
              <a:gd name="connsiteX4" fmla="*/ 4598085 w 6334593"/>
              <a:gd name="connsiteY4" fmla="*/ 1248320 h 1248320"/>
              <a:gd name="connsiteX5" fmla="*/ 4598087 w 6334593"/>
              <a:gd name="connsiteY5" fmla="*/ 1248320 h 1248320"/>
              <a:gd name="connsiteX6" fmla="*/ 6334593 w 6334593"/>
              <a:gd name="connsiteY6" fmla="*/ 0 h 1248320"/>
              <a:gd name="connsiteX0" fmla="*/ 3936667 w 3936667"/>
              <a:gd name="connsiteY0" fmla="*/ 0 h 1248320"/>
              <a:gd name="connsiteX1" fmla="*/ 0 w 3936667"/>
              <a:gd name="connsiteY1" fmla="*/ 1240586 h 1248320"/>
              <a:gd name="connsiteX2" fmla="*/ 2200161 w 3936667"/>
              <a:gd name="connsiteY2" fmla="*/ 1248320 h 1248320"/>
              <a:gd name="connsiteX3" fmla="*/ 2200159 w 3936667"/>
              <a:gd name="connsiteY3" fmla="*/ 1248320 h 1248320"/>
              <a:gd name="connsiteX4" fmla="*/ 2200161 w 3936667"/>
              <a:gd name="connsiteY4" fmla="*/ 1248320 h 1248320"/>
              <a:gd name="connsiteX5" fmla="*/ 3936667 w 3936667"/>
              <a:gd name="connsiteY5" fmla="*/ 0 h 1248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36667" h="1248320">
                <a:moveTo>
                  <a:pt x="3936667" y="0"/>
                </a:moveTo>
                <a:lnTo>
                  <a:pt x="0" y="1240586"/>
                </a:lnTo>
                <a:lnTo>
                  <a:pt x="2200161" y="1248320"/>
                </a:lnTo>
                <a:lnTo>
                  <a:pt x="2200159" y="1248320"/>
                </a:lnTo>
                <a:lnTo>
                  <a:pt x="2200161" y="1248320"/>
                </a:lnTo>
                <a:lnTo>
                  <a:pt x="3936667" y="0"/>
                </a:lnTo>
                <a:close/>
              </a:path>
            </a:pathLst>
          </a:custGeom>
          <a:gradFill>
            <a:gsLst>
              <a:gs pos="0">
                <a:srgbClr val="0068BC"/>
              </a:gs>
              <a:gs pos="98000">
                <a:srgbClr val="00488E"/>
              </a:gs>
            </a:gsLst>
            <a:lin ang="4800000" scaled="0"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33" name="任意多边形 32"/>
          <p:cNvSpPr/>
          <p:nvPr/>
        </p:nvSpPr>
        <p:spPr>
          <a:xfrm rot="20561086" flipH="1">
            <a:off x="4232782" y="1640474"/>
            <a:ext cx="5376000" cy="3143141"/>
          </a:xfrm>
          <a:custGeom>
            <a:avLst/>
            <a:gdLst>
              <a:gd name="connsiteX0" fmla="*/ 5375999 w 5376000"/>
              <a:gd name="connsiteY0" fmla="*/ 0 h 3143141"/>
              <a:gd name="connsiteX1" fmla="*/ 5375999 w 5376000"/>
              <a:gd name="connsiteY1" fmla="*/ 0 h 3143141"/>
              <a:gd name="connsiteX2" fmla="*/ 5376000 w 5376000"/>
              <a:gd name="connsiteY2" fmla="*/ 0 h 3143141"/>
              <a:gd name="connsiteX3" fmla="*/ 603795 w 5376000"/>
              <a:gd name="connsiteY3" fmla="*/ 0 h 3143141"/>
              <a:gd name="connsiteX4" fmla="*/ 0 w 5376000"/>
              <a:gd name="connsiteY4" fmla="*/ 419240 h 3143141"/>
              <a:gd name="connsiteX5" fmla="*/ 849195 w 5376000"/>
              <a:gd name="connsiteY5" fmla="*/ 3143141 h 3143141"/>
              <a:gd name="connsiteX6" fmla="*/ 5375999 w 5376000"/>
              <a:gd name="connsiteY6" fmla="*/ 0 h 3143141"/>
              <a:gd name="connsiteX7" fmla="*/ 603796 w 5376000"/>
              <a:gd name="connsiteY7" fmla="*/ 0 h 3143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76000" h="3143141">
                <a:moveTo>
                  <a:pt x="5375999" y="0"/>
                </a:moveTo>
                <a:lnTo>
                  <a:pt x="5375999" y="0"/>
                </a:lnTo>
                <a:lnTo>
                  <a:pt x="5376000" y="0"/>
                </a:lnTo>
                <a:close/>
                <a:moveTo>
                  <a:pt x="603795" y="0"/>
                </a:moveTo>
                <a:lnTo>
                  <a:pt x="0" y="419240"/>
                </a:lnTo>
                <a:lnTo>
                  <a:pt x="849195" y="3143141"/>
                </a:lnTo>
                <a:lnTo>
                  <a:pt x="5375999" y="0"/>
                </a:lnTo>
                <a:lnTo>
                  <a:pt x="603796" y="0"/>
                </a:lnTo>
                <a:close/>
              </a:path>
            </a:pathLst>
          </a:custGeom>
          <a:gradFill>
            <a:gsLst>
              <a:gs pos="0">
                <a:srgbClr val="9BC900"/>
              </a:gs>
              <a:gs pos="98000">
                <a:srgbClr val="AED300"/>
              </a:gs>
            </a:gsLst>
            <a:lin ang="21594000" scaled="0"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任意多边形 30"/>
          <p:cNvSpPr/>
          <p:nvPr/>
        </p:nvSpPr>
        <p:spPr>
          <a:xfrm rot="20561086" flipH="1">
            <a:off x="6439722" y="1304436"/>
            <a:ext cx="2904611" cy="1742399"/>
          </a:xfrm>
          <a:custGeom>
            <a:avLst/>
            <a:gdLst>
              <a:gd name="connsiteX0" fmla="*/ 603796 w 2904611"/>
              <a:gd name="connsiteY0" fmla="*/ 0 h 1742399"/>
              <a:gd name="connsiteX1" fmla="*/ 0 w 2904611"/>
              <a:gd name="connsiteY1" fmla="*/ 419240 h 1742399"/>
              <a:gd name="connsiteX2" fmla="*/ 412504 w 2904611"/>
              <a:gd name="connsiteY2" fmla="*/ 1742399 h 1742399"/>
              <a:gd name="connsiteX3" fmla="*/ 2904611 w 2904611"/>
              <a:gd name="connsiteY3" fmla="*/ 7244 h 1742399"/>
              <a:gd name="connsiteX4" fmla="*/ 603797 w 2904611"/>
              <a:gd name="connsiteY4" fmla="*/ 0 h 1742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4611" h="1742399">
                <a:moveTo>
                  <a:pt x="603796" y="0"/>
                </a:moveTo>
                <a:lnTo>
                  <a:pt x="0" y="419240"/>
                </a:lnTo>
                <a:lnTo>
                  <a:pt x="412504" y="1742399"/>
                </a:lnTo>
                <a:lnTo>
                  <a:pt x="2904611" y="7244"/>
                </a:lnTo>
                <a:lnTo>
                  <a:pt x="603797" y="0"/>
                </a:lnTo>
                <a:close/>
              </a:path>
            </a:pathLst>
          </a:custGeom>
          <a:gradFill>
            <a:gsLst>
              <a:gs pos="0">
                <a:srgbClr val="9BC900"/>
              </a:gs>
              <a:gs pos="98000">
                <a:srgbClr val="AED300"/>
              </a:gs>
            </a:gsLst>
            <a:lin ang="0" scaled="0"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任意多边形 28"/>
          <p:cNvSpPr/>
          <p:nvPr/>
        </p:nvSpPr>
        <p:spPr>
          <a:xfrm rot="20561086" flipH="1">
            <a:off x="5305307" y="1548733"/>
            <a:ext cx="3833274" cy="2705861"/>
          </a:xfrm>
          <a:custGeom>
            <a:avLst/>
            <a:gdLst>
              <a:gd name="connsiteX0" fmla="*/ 9441 w 3833274"/>
              <a:gd name="connsiteY0" fmla="*/ 2685346 h 2705861"/>
              <a:gd name="connsiteX1" fmla="*/ 12541 w 3833274"/>
              <a:gd name="connsiteY1" fmla="*/ 2705861 h 2705861"/>
              <a:gd name="connsiteX2" fmla="*/ 15240 w 3833274"/>
              <a:gd name="connsiteY2" fmla="*/ 2703949 h 2705861"/>
              <a:gd name="connsiteX3" fmla="*/ 2368304 w 3833274"/>
              <a:gd name="connsiteY3" fmla="*/ 27515 h 2705861"/>
              <a:gd name="connsiteX4" fmla="*/ 0 w 3833274"/>
              <a:gd name="connsiteY4" fmla="*/ 1662972 h 2705861"/>
              <a:gd name="connsiteX5" fmla="*/ 268594 w 3833274"/>
              <a:gd name="connsiteY5" fmla="*/ 2524523 h 2705861"/>
              <a:gd name="connsiteX6" fmla="*/ 3833274 w 3833274"/>
              <a:gd name="connsiteY6" fmla="*/ 0 h 2705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33274" h="2705861">
                <a:moveTo>
                  <a:pt x="9441" y="2685346"/>
                </a:moveTo>
                <a:lnTo>
                  <a:pt x="12541" y="2705861"/>
                </a:lnTo>
                <a:lnTo>
                  <a:pt x="15240" y="2703949"/>
                </a:lnTo>
                <a:close/>
                <a:moveTo>
                  <a:pt x="2368304" y="27515"/>
                </a:moveTo>
                <a:lnTo>
                  <a:pt x="0" y="1662972"/>
                </a:lnTo>
                <a:lnTo>
                  <a:pt x="268594" y="2524523"/>
                </a:lnTo>
                <a:lnTo>
                  <a:pt x="3833274" y="0"/>
                </a:lnTo>
                <a:close/>
              </a:path>
            </a:pathLst>
          </a:custGeom>
          <a:gradFill>
            <a:gsLst>
              <a:gs pos="0">
                <a:srgbClr val="95C400"/>
              </a:gs>
              <a:gs pos="98000">
                <a:srgbClr val="AED300"/>
              </a:gs>
            </a:gsLst>
            <a:lin ang="0" scaled="0"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0" y="2997383"/>
            <a:ext cx="4866639" cy="1652479"/>
          </a:xfrm>
          <a:custGeom>
            <a:avLst/>
            <a:gdLst>
              <a:gd name="connsiteX0" fmla="*/ 0 w 4866639"/>
              <a:gd name="connsiteY0" fmla="*/ 0 h 1652479"/>
              <a:gd name="connsiteX1" fmla="*/ 4832717 w 4866639"/>
              <a:gd name="connsiteY1" fmla="*/ 1613296 h 1652479"/>
              <a:gd name="connsiteX2" fmla="*/ 4866639 w 4866639"/>
              <a:gd name="connsiteY2" fmla="*/ 1652479 h 1652479"/>
              <a:gd name="connsiteX3" fmla="*/ 4531359 w 4866639"/>
              <a:gd name="connsiteY3" fmla="*/ 1652479 h 1652479"/>
              <a:gd name="connsiteX4" fmla="*/ 0 w 4866639"/>
              <a:gd name="connsiteY4" fmla="*/ 146058 h 1652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6639" h="1652479">
                <a:moveTo>
                  <a:pt x="0" y="0"/>
                </a:moveTo>
                <a:lnTo>
                  <a:pt x="4832717" y="1613296"/>
                </a:lnTo>
                <a:lnTo>
                  <a:pt x="4866639" y="1652479"/>
                </a:lnTo>
                <a:lnTo>
                  <a:pt x="4531359" y="1652479"/>
                </a:lnTo>
                <a:lnTo>
                  <a:pt x="0" y="146058"/>
                </a:lnTo>
                <a:close/>
              </a:path>
            </a:pathLst>
          </a:custGeom>
          <a:gradFill>
            <a:gsLst>
              <a:gs pos="0">
                <a:srgbClr val="719400"/>
              </a:gs>
              <a:gs pos="98000">
                <a:srgbClr val="AED300"/>
              </a:gs>
            </a:gsLst>
            <a:lin ang="16200000" scaled="0"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6" name="等腰三角形 229"/>
          <p:cNvSpPr/>
          <p:nvPr/>
        </p:nvSpPr>
        <p:spPr>
          <a:xfrm>
            <a:off x="-19050" y="3059609"/>
            <a:ext cx="4876800" cy="3209320"/>
          </a:xfrm>
          <a:custGeom>
            <a:avLst/>
            <a:gdLst>
              <a:gd name="connsiteX0" fmla="*/ 0 w 5092505"/>
              <a:gd name="connsiteY0" fmla="*/ 464234 h 464234"/>
              <a:gd name="connsiteX1" fmla="*/ 2546253 w 5092505"/>
              <a:gd name="connsiteY1" fmla="*/ 0 h 464234"/>
              <a:gd name="connsiteX2" fmla="*/ 5092505 w 5092505"/>
              <a:gd name="connsiteY2" fmla="*/ 464234 h 464234"/>
              <a:gd name="connsiteX3" fmla="*/ 0 w 5092505"/>
              <a:gd name="connsiteY3" fmla="*/ 464234 h 464234"/>
              <a:gd name="connsiteX0" fmla="*/ 0 w 3545059"/>
              <a:gd name="connsiteY0" fmla="*/ 2686929 h 2686929"/>
              <a:gd name="connsiteX1" fmla="*/ 998807 w 3545059"/>
              <a:gd name="connsiteY1" fmla="*/ 0 h 2686929"/>
              <a:gd name="connsiteX2" fmla="*/ 3545059 w 3545059"/>
              <a:gd name="connsiteY2" fmla="*/ 464234 h 2686929"/>
              <a:gd name="connsiteX3" fmla="*/ 0 w 3545059"/>
              <a:gd name="connsiteY3" fmla="*/ 2686929 h 2686929"/>
              <a:gd name="connsiteX0" fmla="*/ 0 w 3319976"/>
              <a:gd name="connsiteY0" fmla="*/ 2686929 h 2686929"/>
              <a:gd name="connsiteX1" fmla="*/ 998807 w 3319976"/>
              <a:gd name="connsiteY1" fmla="*/ 0 h 2686929"/>
              <a:gd name="connsiteX2" fmla="*/ 3319976 w 3319976"/>
              <a:gd name="connsiteY2" fmla="*/ 1659988 h 2686929"/>
              <a:gd name="connsiteX3" fmla="*/ 0 w 3319976"/>
              <a:gd name="connsiteY3" fmla="*/ 2686929 h 2686929"/>
              <a:gd name="connsiteX0" fmla="*/ 0 w 3319976"/>
              <a:gd name="connsiteY0" fmla="*/ 2082019 h 2082019"/>
              <a:gd name="connsiteX1" fmla="*/ 14068 w 3319976"/>
              <a:gd name="connsiteY1" fmla="*/ 0 h 2082019"/>
              <a:gd name="connsiteX2" fmla="*/ 3319976 w 3319976"/>
              <a:gd name="connsiteY2" fmla="*/ 1055078 h 2082019"/>
              <a:gd name="connsiteX3" fmla="*/ 0 w 3319976"/>
              <a:gd name="connsiteY3" fmla="*/ 2082019 h 2082019"/>
              <a:gd name="connsiteX0" fmla="*/ 0 w 3319976"/>
              <a:gd name="connsiteY0" fmla="*/ 1916919 h 1916919"/>
              <a:gd name="connsiteX1" fmla="*/ 14068 w 3319976"/>
              <a:gd name="connsiteY1" fmla="*/ 0 h 1916919"/>
              <a:gd name="connsiteX2" fmla="*/ 3319976 w 3319976"/>
              <a:gd name="connsiteY2" fmla="*/ 1055078 h 1916919"/>
              <a:gd name="connsiteX3" fmla="*/ 0 w 3319976"/>
              <a:gd name="connsiteY3" fmla="*/ 1916919 h 1916919"/>
              <a:gd name="connsiteX0" fmla="*/ 0 w 3142176"/>
              <a:gd name="connsiteY0" fmla="*/ 1916919 h 1916919"/>
              <a:gd name="connsiteX1" fmla="*/ 14068 w 3142176"/>
              <a:gd name="connsiteY1" fmla="*/ 0 h 1916919"/>
              <a:gd name="connsiteX2" fmla="*/ 3142176 w 3142176"/>
              <a:gd name="connsiteY2" fmla="*/ 966178 h 1916919"/>
              <a:gd name="connsiteX3" fmla="*/ 0 w 3142176"/>
              <a:gd name="connsiteY3" fmla="*/ 1916919 h 1916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2176" h="1916919">
                <a:moveTo>
                  <a:pt x="0" y="1916919"/>
                </a:moveTo>
                <a:cubicBezTo>
                  <a:pt x="4689" y="1222913"/>
                  <a:pt x="9379" y="694006"/>
                  <a:pt x="14068" y="0"/>
                </a:cubicBezTo>
                <a:lnTo>
                  <a:pt x="3142176" y="966178"/>
                </a:lnTo>
                <a:lnTo>
                  <a:pt x="0" y="1916919"/>
                </a:lnTo>
                <a:close/>
              </a:path>
            </a:pathLst>
          </a:custGeom>
          <a:gradFill>
            <a:gsLst>
              <a:gs pos="0">
                <a:srgbClr val="95C400"/>
              </a:gs>
              <a:gs pos="98000">
                <a:srgbClr val="AED300"/>
              </a:gs>
            </a:gsLst>
            <a:lin ang="21594000" scaled="0"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等腰三角形 229"/>
          <p:cNvSpPr/>
          <p:nvPr/>
        </p:nvSpPr>
        <p:spPr>
          <a:xfrm>
            <a:off x="-19050" y="3840658"/>
            <a:ext cx="3714750" cy="2409219"/>
          </a:xfrm>
          <a:custGeom>
            <a:avLst/>
            <a:gdLst>
              <a:gd name="connsiteX0" fmla="*/ 0 w 5092505"/>
              <a:gd name="connsiteY0" fmla="*/ 464234 h 464234"/>
              <a:gd name="connsiteX1" fmla="*/ 2546253 w 5092505"/>
              <a:gd name="connsiteY1" fmla="*/ 0 h 464234"/>
              <a:gd name="connsiteX2" fmla="*/ 5092505 w 5092505"/>
              <a:gd name="connsiteY2" fmla="*/ 464234 h 464234"/>
              <a:gd name="connsiteX3" fmla="*/ 0 w 5092505"/>
              <a:gd name="connsiteY3" fmla="*/ 464234 h 464234"/>
              <a:gd name="connsiteX0" fmla="*/ 0 w 3545059"/>
              <a:gd name="connsiteY0" fmla="*/ 2686929 h 2686929"/>
              <a:gd name="connsiteX1" fmla="*/ 998807 w 3545059"/>
              <a:gd name="connsiteY1" fmla="*/ 0 h 2686929"/>
              <a:gd name="connsiteX2" fmla="*/ 3545059 w 3545059"/>
              <a:gd name="connsiteY2" fmla="*/ 464234 h 2686929"/>
              <a:gd name="connsiteX3" fmla="*/ 0 w 3545059"/>
              <a:gd name="connsiteY3" fmla="*/ 2686929 h 2686929"/>
              <a:gd name="connsiteX0" fmla="*/ 0 w 3319976"/>
              <a:gd name="connsiteY0" fmla="*/ 2686929 h 2686929"/>
              <a:gd name="connsiteX1" fmla="*/ 998807 w 3319976"/>
              <a:gd name="connsiteY1" fmla="*/ 0 h 2686929"/>
              <a:gd name="connsiteX2" fmla="*/ 3319976 w 3319976"/>
              <a:gd name="connsiteY2" fmla="*/ 1659988 h 2686929"/>
              <a:gd name="connsiteX3" fmla="*/ 0 w 3319976"/>
              <a:gd name="connsiteY3" fmla="*/ 2686929 h 2686929"/>
              <a:gd name="connsiteX0" fmla="*/ 0 w 3319976"/>
              <a:gd name="connsiteY0" fmla="*/ 2082019 h 2082019"/>
              <a:gd name="connsiteX1" fmla="*/ 14068 w 3319976"/>
              <a:gd name="connsiteY1" fmla="*/ 0 h 2082019"/>
              <a:gd name="connsiteX2" fmla="*/ 3319976 w 3319976"/>
              <a:gd name="connsiteY2" fmla="*/ 1055078 h 2082019"/>
              <a:gd name="connsiteX3" fmla="*/ 0 w 3319976"/>
              <a:gd name="connsiteY3" fmla="*/ 2082019 h 2082019"/>
              <a:gd name="connsiteX0" fmla="*/ 0 w 3319976"/>
              <a:gd name="connsiteY0" fmla="*/ 1916919 h 1916919"/>
              <a:gd name="connsiteX1" fmla="*/ 14068 w 3319976"/>
              <a:gd name="connsiteY1" fmla="*/ 0 h 1916919"/>
              <a:gd name="connsiteX2" fmla="*/ 3319976 w 3319976"/>
              <a:gd name="connsiteY2" fmla="*/ 1055078 h 1916919"/>
              <a:gd name="connsiteX3" fmla="*/ 0 w 3319976"/>
              <a:gd name="connsiteY3" fmla="*/ 1916919 h 1916919"/>
              <a:gd name="connsiteX0" fmla="*/ 0 w 3142176"/>
              <a:gd name="connsiteY0" fmla="*/ 1916919 h 1916919"/>
              <a:gd name="connsiteX1" fmla="*/ 14068 w 3142176"/>
              <a:gd name="connsiteY1" fmla="*/ 0 h 1916919"/>
              <a:gd name="connsiteX2" fmla="*/ 3142176 w 3142176"/>
              <a:gd name="connsiteY2" fmla="*/ 966178 h 1916919"/>
              <a:gd name="connsiteX3" fmla="*/ 0 w 3142176"/>
              <a:gd name="connsiteY3" fmla="*/ 1916919 h 1916919"/>
              <a:gd name="connsiteX0" fmla="*/ 0 w 3142176"/>
              <a:gd name="connsiteY0" fmla="*/ 1916919 h 1916919"/>
              <a:gd name="connsiteX1" fmla="*/ 14068 w 3142176"/>
              <a:gd name="connsiteY1" fmla="*/ 0 h 1916919"/>
              <a:gd name="connsiteX2" fmla="*/ 2381180 w 3142176"/>
              <a:gd name="connsiteY2" fmla="*/ 722175 h 1916919"/>
              <a:gd name="connsiteX3" fmla="*/ 3142176 w 3142176"/>
              <a:gd name="connsiteY3" fmla="*/ 966178 h 1916919"/>
              <a:gd name="connsiteX4" fmla="*/ 0 w 3142176"/>
              <a:gd name="connsiteY4" fmla="*/ 1916919 h 1916919"/>
              <a:gd name="connsiteX0" fmla="*/ 0 w 2381180"/>
              <a:gd name="connsiteY0" fmla="*/ 1916919 h 1916919"/>
              <a:gd name="connsiteX1" fmla="*/ 14068 w 2381180"/>
              <a:gd name="connsiteY1" fmla="*/ 0 h 1916919"/>
              <a:gd name="connsiteX2" fmla="*/ 2381180 w 2381180"/>
              <a:gd name="connsiteY2" fmla="*/ 722175 h 1916919"/>
              <a:gd name="connsiteX3" fmla="*/ 0 w 2381180"/>
              <a:gd name="connsiteY3" fmla="*/ 1916919 h 1916919"/>
              <a:gd name="connsiteX0" fmla="*/ 0 w 2381180"/>
              <a:gd name="connsiteY0" fmla="*/ 1291100 h 1291100"/>
              <a:gd name="connsiteX1" fmla="*/ 14068 w 2381180"/>
              <a:gd name="connsiteY1" fmla="*/ 0 h 1291100"/>
              <a:gd name="connsiteX2" fmla="*/ 2381180 w 2381180"/>
              <a:gd name="connsiteY2" fmla="*/ 722175 h 1291100"/>
              <a:gd name="connsiteX3" fmla="*/ 0 w 2381180"/>
              <a:gd name="connsiteY3" fmla="*/ 1291100 h 1291100"/>
              <a:gd name="connsiteX0" fmla="*/ 0 w 2393454"/>
              <a:gd name="connsiteY0" fmla="*/ 1439021 h 1439021"/>
              <a:gd name="connsiteX1" fmla="*/ 26342 w 2393454"/>
              <a:gd name="connsiteY1" fmla="*/ 0 h 1439021"/>
              <a:gd name="connsiteX2" fmla="*/ 2393454 w 2393454"/>
              <a:gd name="connsiteY2" fmla="*/ 722175 h 1439021"/>
              <a:gd name="connsiteX3" fmla="*/ 0 w 2393454"/>
              <a:gd name="connsiteY3" fmla="*/ 1439021 h 1439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93454" h="1439021">
                <a:moveTo>
                  <a:pt x="0" y="1439021"/>
                </a:moveTo>
                <a:cubicBezTo>
                  <a:pt x="4689" y="745015"/>
                  <a:pt x="21653" y="694006"/>
                  <a:pt x="26342" y="0"/>
                </a:cubicBezTo>
                <a:lnTo>
                  <a:pt x="2393454" y="722175"/>
                </a:lnTo>
                <a:lnTo>
                  <a:pt x="0" y="1439021"/>
                </a:lnTo>
                <a:close/>
              </a:path>
            </a:pathLst>
          </a:custGeom>
          <a:gradFill>
            <a:gsLst>
              <a:gs pos="0">
                <a:srgbClr val="9BC900"/>
              </a:gs>
              <a:gs pos="98000">
                <a:srgbClr val="AED300"/>
              </a:gs>
            </a:gsLst>
            <a:lin ang="15000000" scaled="0"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5" name="等腰三角形 229"/>
          <p:cNvSpPr/>
          <p:nvPr/>
        </p:nvSpPr>
        <p:spPr>
          <a:xfrm>
            <a:off x="133349" y="4800563"/>
            <a:ext cx="4876800" cy="1591738"/>
          </a:xfrm>
          <a:custGeom>
            <a:avLst/>
            <a:gdLst>
              <a:gd name="connsiteX0" fmla="*/ 0 w 5092505"/>
              <a:gd name="connsiteY0" fmla="*/ 464234 h 464234"/>
              <a:gd name="connsiteX1" fmla="*/ 2546253 w 5092505"/>
              <a:gd name="connsiteY1" fmla="*/ 0 h 464234"/>
              <a:gd name="connsiteX2" fmla="*/ 5092505 w 5092505"/>
              <a:gd name="connsiteY2" fmla="*/ 464234 h 464234"/>
              <a:gd name="connsiteX3" fmla="*/ 0 w 5092505"/>
              <a:gd name="connsiteY3" fmla="*/ 464234 h 464234"/>
              <a:gd name="connsiteX0" fmla="*/ 0 w 3545059"/>
              <a:gd name="connsiteY0" fmla="*/ 2686929 h 2686929"/>
              <a:gd name="connsiteX1" fmla="*/ 998807 w 3545059"/>
              <a:gd name="connsiteY1" fmla="*/ 0 h 2686929"/>
              <a:gd name="connsiteX2" fmla="*/ 3545059 w 3545059"/>
              <a:gd name="connsiteY2" fmla="*/ 464234 h 2686929"/>
              <a:gd name="connsiteX3" fmla="*/ 0 w 3545059"/>
              <a:gd name="connsiteY3" fmla="*/ 2686929 h 2686929"/>
              <a:gd name="connsiteX0" fmla="*/ 0 w 3319976"/>
              <a:gd name="connsiteY0" fmla="*/ 2686929 h 2686929"/>
              <a:gd name="connsiteX1" fmla="*/ 998807 w 3319976"/>
              <a:gd name="connsiteY1" fmla="*/ 0 h 2686929"/>
              <a:gd name="connsiteX2" fmla="*/ 3319976 w 3319976"/>
              <a:gd name="connsiteY2" fmla="*/ 1659988 h 2686929"/>
              <a:gd name="connsiteX3" fmla="*/ 0 w 3319976"/>
              <a:gd name="connsiteY3" fmla="*/ 2686929 h 2686929"/>
              <a:gd name="connsiteX0" fmla="*/ 0 w 3319976"/>
              <a:gd name="connsiteY0" fmla="*/ 2082019 h 2082019"/>
              <a:gd name="connsiteX1" fmla="*/ 14068 w 3319976"/>
              <a:gd name="connsiteY1" fmla="*/ 0 h 2082019"/>
              <a:gd name="connsiteX2" fmla="*/ 3319976 w 3319976"/>
              <a:gd name="connsiteY2" fmla="*/ 1055078 h 2082019"/>
              <a:gd name="connsiteX3" fmla="*/ 0 w 3319976"/>
              <a:gd name="connsiteY3" fmla="*/ 2082019 h 2082019"/>
              <a:gd name="connsiteX0" fmla="*/ 0 w 3319976"/>
              <a:gd name="connsiteY0" fmla="*/ 1916919 h 1916919"/>
              <a:gd name="connsiteX1" fmla="*/ 14068 w 3319976"/>
              <a:gd name="connsiteY1" fmla="*/ 0 h 1916919"/>
              <a:gd name="connsiteX2" fmla="*/ 3319976 w 3319976"/>
              <a:gd name="connsiteY2" fmla="*/ 1055078 h 1916919"/>
              <a:gd name="connsiteX3" fmla="*/ 0 w 3319976"/>
              <a:gd name="connsiteY3" fmla="*/ 1916919 h 1916919"/>
              <a:gd name="connsiteX0" fmla="*/ 0 w 3142176"/>
              <a:gd name="connsiteY0" fmla="*/ 1916919 h 1916919"/>
              <a:gd name="connsiteX1" fmla="*/ 14068 w 3142176"/>
              <a:gd name="connsiteY1" fmla="*/ 0 h 1916919"/>
              <a:gd name="connsiteX2" fmla="*/ 3142176 w 3142176"/>
              <a:gd name="connsiteY2" fmla="*/ 966178 h 1916919"/>
              <a:gd name="connsiteX3" fmla="*/ 0 w 3142176"/>
              <a:gd name="connsiteY3" fmla="*/ 1916919 h 1916919"/>
              <a:gd name="connsiteX0" fmla="*/ 233275 w 3375451"/>
              <a:gd name="connsiteY0" fmla="*/ 1999084 h 1999084"/>
              <a:gd name="connsiteX1" fmla="*/ 233275 w 3375451"/>
              <a:gd name="connsiteY1" fmla="*/ 269549 h 1999084"/>
              <a:gd name="connsiteX2" fmla="*/ 247343 w 3375451"/>
              <a:gd name="connsiteY2" fmla="*/ 82165 h 1999084"/>
              <a:gd name="connsiteX3" fmla="*/ 3375451 w 3375451"/>
              <a:gd name="connsiteY3" fmla="*/ 1048343 h 1999084"/>
              <a:gd name="connsiteX4" fmla="*/ 233275 w 3375451"/>
              <a:gd name="connsiteY4" fmla="*/ 1999084 h 1999084"/>
              <a:gd name="connsiteX0" fmla="*/ 384918 w 3527094"/>
              <a:gd name="connsiteY0" fmla="*/ 1916919 h 1916919"/>
              <a:gd name="connsiteX1" fmla="*/ 398986 w 3527094"/>
              <a:gd name="connsiteY1" fmla="*/ 0 h 1916919"/>
              <a:gd name="connsiteX2" fmla="*/ 3527094 w 3527094"/>
              <a:gd name="connsiteY2" fmla="*/ 966178 h 1916919"/>
              <a:gd name="connsiteX3" fmla="*/ 384918 w 3527094"/>
              <a:gd name="connsiteY3" fmla="*/ 1916919 h 1916919"/>
              <a:gd name="connsiteX0" fmla="*/ 0 w 3142176"/>
              <a:gd name="connsiteY0" fmla="*/ 950741 h 950741"/>
              <a:gd name="connsiteX1" fmla="*/ 3142176 w 3142176"/>
              <a:gd name="connsiteY1" fmla="*/ 0 h 950741"/>
              <a:gd name="connsiteX2" fmla="*/ 0 w 3142176"/>
              <a:gd name="connsiteY2" fmla="*/ 950741 h 950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42176" h="950741">
                <a:moveTo>
                  <a:pt x="0" y="950741"/>
                </a:moveTo>
                <a:lnTo>
                  <a:pt x="3142176" y="0"/>
                </a:lnTo>
                <a:lnTo>
                  <a:pt x="0" y="950741"/>
                </a:lnTo>
                <a:close/>
              </a:path>
            </a:pathLst>
          </a:custGeom>
          <a:gradFill>
            <a:gsLst>
              <a:gs pos="0">
                <a:srgbClr val="9BC900"/>
              </a:gs>
              <a:gs pos="98000">
                <a:srgbClr val="AED300"/>
              </a:gs>
            </a:gsLst>
            <a:lin ang="21594000" scaled="0"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rot="20561086" flipH="1">
            <a:off x="458141" y="1611215"/>
            <a:ext cx="8642303" cy="4718230"/>
          </a:xfrm>
          <a:custGeom>
            <a:avLst/>
            <a:gdLst>
              <a:gd name="connsiteX0" fmla="*/ 4535428 w 8642303"/>
              <a:gd name="connsiteY0" fmla="*/ 26329 h 4718230"/>
              <a:gd name="connsiteX1" fmla="*/ 0 w 8642303"/>
              <a:gd name="connsiteY1" fmla="*/ 3163416 h 4718230"/>
              <a:gd name="connsiteX2" fmla="*/ 484016 w 8642303"/>
              <a:gd name="connsiteY2" fmla="*/ 4715960 h 4718230"/>
              <a:gd name="connsiteX3" fmla="*/ 2085853 w 8642303"/>
              <a:gd name="connsiteY3" fmla="*/ 4718230 h 4718230"/>
              <a:gd name="connsiteX4" fmla="*/ 8642303 w 8642303"/>
              <a:gd name="connsiteY4" fmla="*/ 161855 h 4718230"/>
              <a:gd name="connsiteX5" fmla="*/ 8591844 w 8642303"/>
              <a:gd name="connsiteY5" fmla="*/ 0 h 4718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42303" h="4718230">
                <a:moveTo>
                  <a:pt x="4535428" y="26329"/>
                </a:moveTo>
                <a:lnTo>
                  <a:pt x="0" y="3163416"/>
                </a:lnTo>
                <a:lnTo>
                  <a:pt x="484016" y="4715960"/>
                </a:lnTo>
                <a:lnTo>
                  <a:pt x="2085853" y="4718230"/>
                </a:lnTo>
                <a:lnTo>
                  <a:pt x="8642303" y="161855"/>
                </a:lnTo>
                <a:lnTo>
                  <a:pt x="8591844" y="0"/>
                </a:lnTo>
                <a:close/>
              </a:path>
            </a:pathLst>
          </a:custGeom>
          <a:gradFill flip="none" rotWithShape="1">
            <a:gsLst>
              <a:gs pos="5000">
                <a:srgbClr val="0069C8"/>
              </a:gs>
              <a:gs pos="100000">
                <a:srgbClr val="002566"/>
              </a:gs>
            </a:gsLst>
            <a:lin ang="1200000" scaled="0"/>
            <a:tileRect/>
          </a:gradFill>
          <a:ln>
            <a:noFill/>
          </a:ln>
          <a:effectLst>
            <a:outerShdw blurRad="50800" dist="101600" dir="66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 rot="20561086" flipH="1">
            <a:off x="474746" y="1687190"/>
            <a:ext cx="8619999" cy="4561285"/>
          </a:xfrm>
          <a:custGeom>
            <a:avLst/>
            <a:gdLst>
              <a:gd name="connsiteX0" fmla="*/ 3354441 w 6391163"/>
              <a:gd name="connsiteY0" fmla="*/ 0 h 3362972"/>
              <a:gd name="connsiteX1" fmla="*/ 2299457 w 6391163"/>
              <a:gd name="connsiteY1" fmla="*/ 732518 h 3362972"/>
              <a:gd name="connsiteX2" fmla="*/ 0 w 6391163"/>
              <a:gd name="connsiteY2" fmla="*/ 2329124 h 3362972"/>
              <a:gd name="connsiteX3" fmla="*/ 0 w 6391163"/>
              <a:gd name="connsiteY3" fmla="*/ 2329124 h 3362972"/>
              <a:gd name="connsiteX4" fmla="*/ 308055 w 6391163"/>
              <a:gd name="connsiteY4" fmla="*/ 3317250 h 3362972"/>
              <a:gd name="connsiteX5" fmla="*/ 308056 w 6391163"/>
              <a:gd name="connsiteY5" fmla="*/ 3317252 h 3362972"/>
              <a:gd name="connsiteX6" fmla="*/ 322309 w 6391163"/>
              <a:gd name="connsiteY6" fmla="*/ 3362970 h 3362972"/>
              <a:gd name="connsiteX7" fmla="*/ 322309 w 6391163"/>
              <a:gd name="connsiteY7" fmla="*/ 3362970 h 3362972"/>
              <a:gd name="connsiteX8" fmla="*/ 322309 w 6391163"/>
              <a:gd name="connsiteY8" fmla="*/ 3362972 h 3362972"/>
              <a:gd name="connsiteX9" fmla="*/ 322310 w 6391163"/>
              <a:gd name="connsiteY9" fmla="*/ 3362972 h 3362972"/>
              <a:gd name="connsiteX10" fmla="*/ 322310 w 6391163"/>
              <a:gd name="connsiteY10" fmla="*/ 3362970 h 3362972"/>
              <a:gd name="connsiteX11" fmla="*/ 1547755 w 6391163"/>
              <a:gd name="connsiteY11" fmla="*/ 3362970 h 3362972"/>
              <a:gd name="connsiteX12" fmla="*/ 1547753 w 6391163"/>
              <a:gd name="connsiteY12" fmla="*/ 3362972 h 3362972"/>
              <a:gd name="connsiteX13" fmla="*/ 1547754 w 6391163"/>
              <a:gd name="connsiteY13" fmla="*/ 3362972 h 3362972"/>
              <a:gd name="connsiteX14" fmla="*/ 1547754 w 6391163"/>
              <a:gd name="connsiteY14" fmla="*/ 3362972 h 3362972"/>
              <a:gd name="connsiteX15" fmla="*/ 1613601 w 6391163"/>
              <a:gd name="connsiteY15" fmla="*/ 3317252 h 3362972"/>
              <a:gd name="connsiteX16" fmla="*/ 1613602 w 6391163"/>
              <a:gd name="connsiteY16" fmla="*/ 3317250 h 3362972"/>
              <a:gd name="connsiteX17" fmla="*/ 1613602 w 6391163"/>
              <a:gd name="connsiteY17" fmla="*/ 3317250 h 3362972"/>
              <a:gd name="connsiteX18" fmla="*/ 6391163 w 6391163"/>
              <a:gd name="connsiteY18" fmla="*/ 0 h 3362972"/>
              <a:gd name="connsiteX19" fmla="*/ 6391162 w 6391163"/>
              <a:gd name="connsiteY19" fmla="*/ 0 h 3362972"/>
              <a:gd name="connsiteX20" fmla="*/ 1613601 w 6391163"/>
              <a:gd name="connsiteY20" fmla="*/ 3317252 h 3362972"/>
              <a:gd name="connsiteX21" fmla="*/ 6391162 w 6391163"/>
              <a:gd name="connsiteY21" fmla="*/ 0 h 3362972"/>
              <a:gd name="connsiteX22" fmla="*/ 3354443 w 6391163"/>
              <a:gd name="connsiteY22" fmla="*/ 0 h 3362972"/>
              <a:gd name="connsiteX23" fmla="*/ 3354441 w 6391163"/>
              <a:gd name="connsiteY23" fmla="*/ 0 h 3362972"/>
              <a:gd name="connsiteX0" fmla="*/ 3354441 w 6391163"/>
              <a:gd name="connsiteY0" fmla="*/ 0 h 3362972"/>
              <a:gd name="connsiteX1" fmla="*/ 2299457 w 6391163"/>
              <a:gd name="connsiteY1" fmla="*/ 732518 h 3362972"/>
              <a:gd name="connsiteX2" fmla="*/ 0 w 6391163"/>
              <a:gd name="connsiteY2" fmla="*/ 2329124 h 3362972"/>
              <a:gd name="connsiteX3" fmla="*/ 0 w 6391163"/>
              <a:gd name="connsiteY3" fmla="*/ 2329124 h 3362972"/>
              <a:gd name="connsiteX4" fmla="*/ 308055 w 6391163"/>
              <a:gd name="connsiteY4" fmla="*/ 3317250 h 3362972"/>
              <a:gd name="connsiteX5" fmla="*/ 308056 w 6391163"/>
              <a:gd name="connsiteY5" fmla="*/ 3317252 h 3362972"/>
              <a:gd name="connsiteX6" fmla="*/ 322309 w 6391163"/>
              <a:gd name="connsiteY6" fmla="*/ 3362970 h 3362972"/>
              <a:gd name="connsiteX7" fmla="*/ 322309 w 6391163"/>
              <a:gd name="connsiteY7" fmla="*/ 3362970 h 3362972"/>
              <a:gd name="connsiteX8" fmla="*/ 322309 w 6391163"/>
              <a:gd name="connsiteY8" fmla="*/ 3362972 h 3362972"/>
              <a:gd name="connsiteX9" fmla="*/ 322310 w 6391163"/>
              <a:gd name="connsiteY9" fmla="*/ 3362972 h 3362972"/>
              <a:gd name="connsiteX10" fmla="*/ 322310 w 6391163"/>
              <a:gd name="connsiteY10" fmla="*/ 3362970 h 3362972"/>
              <a:gd name="connsiteX11" fmla="*/ 1547755 w 6391163"/>
              <a:gd name="connsiteY11" fmla="*/ 3362970 h 3362972"/>
              <a:gd name="connsiteX12" fmla="*/ 1547753 w 6391163"/>
              <a:gd name="connsiteY12" fmla="*/ 3362972 h 3362972"/>
              <a:gd name="connsiteX13" fmla="*/ 1547754 w 6391163"/>
              <a:gd name="connsiteY13" fmla="*/ 3362972 h 3362972"/>
              <a:gd name="connsiteX14" fmla="*/ 1547754 w 6391163"/>
              <a:gd name="connsiteY14" fmla="*/ 3362972 h 3362972"/>
              <a:gd name="connsiteX15" fmla="*/ 1613601 w 6391163"/>
              <a:gd name="connsiteY15" fmla="*/ 3317252 h 3362972"/>
              <a:gd name="connsiteX16" fmla="*/ 1613602 w 6391163"/>
              <a:gd name="connsiteY16" fmla="*/ 3317250 h 3362972"/>
              <a:gd name="connsiteX17" fmla="*/ 1613602 w 6391163"/>
              <a:gd name="connsiteY17" fmla="*/ 3317250 h 3362972"/>
              <a:gd name="connsiteX18" fmla="*/ 6391163 w 6391163"/>
              <a:gd name="connsiteY18" fmla="*/ 0 h 3362972"/>
              <a:gd name="connsiteX19" fmla="*/ 6391162 w 6391163"/>
              <a:gd name="connsiteY19" fmla="*/ 0 h 3362972"/>
              <a:gd name="connsiteX20" fmla="*/ 1613601 w 6391163"/>
              <a:gd name="connsiteY20" fmla="*/ 3317252 h 3362972"/>
              <a:gd name="connsiteX21" fmla="*/ 6355406 w 6391163"/>
              <a:gd name="connsiteY21" fmla="*/ 11148 h 3362972"/>
              <a:gd name="connsiteX22" fmla="*/ 3354443 w 6391163"/>
              <a:gd name="connsiteY22" fmla="*/ 0 h 3362972"/>
              <a:gd name="connsiteX23" fmla="*/ 3354441 w 6391163"/>
              <a:gd name="connsiteY23" fmla="*/ 0 h 3362972"/>
              <a:gd name="connsiteX0" fmla="*/ 3354441 w 6391163"/>
              <a:gd name="connsiteY0" fmla="*/ 0 h 3362972"/>
              <a:gd name="connsiteX1" fmla="*/ 2299457 w 6391163"/>
              <a:gd name="connsiteY1" fmla="*/ 732518 h 3362972"/>
              <a:gd name="connsiteX2" fmla="*/ 0 w 6391163"/>
              <a:gd name="connsiteY2" fmla="*/ 2329124 h 3362972"/>
              <a:gd name="connsiteX3" fmla="*/ 0 w 6391163"/>
              <a:gd name="connsiteY3" fmla="*/ 2329124 h 3362972"/>
              <a:gd name="connsiteX4" fmla="*/ 308055 w 6391163"/>
              <a:gd name="connsiteY4" fmla="*/ 3317250 h 3362972"/>
              <a:gd name="connsiteX5" fmla="*/ 308056 w 6391163"/>
              <a:gd name="connsiteY5" fmla="*/ 3317252 h 3362972"/>
              <a:gd name="connsiteX6" fmla="*/ 322309 w 6391163"/>
              <a:gd name="connsiteY6" fmla="*/ 3362970 h 3362972"/>
              <a:gd name="connsiteX7" fmla="*/ 322309 w 6391163"/>
              <a:gd name="connsiteY7" fmla="*/ 3362970 h 3362972"/>
              <a:gd name="connsiteX8" fmla="*/ 322309 w 6391163"/>
              <a:gd name="connsiteY8" fmla="*/ 3362972 h 3362972"/>
              <a:gd name="connsiteX9" fmla="*/ 322310 w 6391163"/>
              <a:gd name="connsiteY9" fmla="*/ 3362972 h 3362972"/>
              <a:gd name="connsiteX10" fmla="*/ 322310 w 6391163"/>
              <a:gd name="connsiteY10" fmla="*/ 3362970 h 3362972"/>
              <a:gd name="connsiteX11" fmla="*/ 1547755 w 6391163"/>
              <a:gd name="connsiteY11" fmla="*/ 3362970 h 3362972"/>
              <a:gd name="connsiteX12" fmla="*/ 1547753 w 6391163"/>
              <a:gd name="connsiteY12" fmla="*/ 3362972 h 3362972"/>
              <a:gd name="connsiteX13" fmla="*/ 1547754 w 6391163"/>
              <a:gd name="connsiteY13" fmla="*/ 3362972 h 3362972"/>
              <a:gd name="connsiteX14" fmla="*/ 1547754 w 6391163"/>
              <a:gd name="connsiteY14" fmla="*/ 3362972 h 3362972"/>
              <a:gd name="connsiteX15" fmla="*/ 1613601 w 6391163"/>
              <a:gd name="connsiteY15" fmla="*/ 3317252 h 3362972"/>
              <a:gd name="connsiteX16" fmla="*/ 1613602 w 6391163"/>
              <a:gd name="connsiteY16" fmla="*/ 3317250 h 3362972"/>
              <a:gd name="connsiteX17" fmla="*/ 1613602 w 6391163"/>
              <a:gd name="connsiteY17" fmla="*/ 3317250 h 3362972"/>
              <a:gd name="connsiteX18" fmla="*/ 6391163 w 6391163"/>
              <a:gd name="connsiteY18" fmla="*/ 0 h 3362972"/>
              <a:gd name="connsiteX19" fmla="*/ 1613601 w 6391163"/>
              <a:gd name="connsiteY19" fmla="*/ 3317252 h 3362972"/>
              <a:gd name="connsiteX20" fmla="*/ 6355406 w 6391163"/>
              <a:gd name="connsiteY20" fmla="*/ 11148 h 3362972"/>
              <a:gd name="connsiteX21" fmla="*/ 3354443 w 6391163"/>
              <a:gd name="connsiteY21" fmla="*/ 0 h 3362972"/>
              <a:gd name="connsiteX22" fmla="*/ 3354441 w 6391163"/>
              <a:gd name="connsiteY22" fmla="*/ 0 h 3362972"/>
              <a:gd name="connsiteX0" fmla="*/ 3354441 w 6355406"/>
              <a:gd name="connsiteY0" fmla="*/ 0 h 3362972"/>
              <a:gd name="connsiteX1" fmla="*/ 2299457 w 6355406"/>
              <a:gd name="connsiteY1" fmla="*/ 732518 h 3362972"/>
              <a:gd name="connsiteX2" fmla="*/ 0 w 6355406"/>
              <a:gd name="connsiteY2" fmla="*/ 2329124 h 3362972"/>
              <a:gd name="connsiteX3" fmla="*/ 0 w 6355406"/>
              <a:gd name="connsiteY3" fmla="*/ 2329124 h 3362972"/>
              <a:gd name="connsiteX4" fmla="*/ 308055 w 6355406"/>
              <a:gd name="connsiteY4" fmla="*/ 3317250 h 3362972"/>
              <a:gd name="connsiteX5" fmla="*/ 308056 w 6355406"/>
              <a:gd name="connsiteY5" fmla="*/ 3317252 h 3362972"/>
              <a:gd name="connsiteX6" fmla="*/ 322309 w 6355406"/>
              <a:gd name="connsiteY6" fmla="*/ 3362970 h 3362972"/>
              <a:gd name="connsiteX7" fmla="*/ 322309 w 6355406"/>
              <a:gd name="connsiteY7" fmla="*/ 3362970 h 3362972"/>
              <a:gd name="connsiteX8" fmla="*/ 322309 w 6355406"/>
              <a:gd name="connsiteY8" fmla="*/ 3362972 h 3362972"/>
              <a:gd name="connsiteX9" fmla="*/ 322310 w 6355406"/>
              <a:gd name="connsiteY9" fmla="*/ 3362972 h 3362972"/>
              <a:gd name="connsiteX10" fmla="*/ 322310 w 6355406"/>
              <a:gd name="connsiteY10" fmla="*/ 3362970 h 3362972"/>
              <a:gd name="connsiteX11" fmla="*/ 1547755 w 6355406"/>
              <a:gd name="connsiteY11" fmla="*/ 3362970 h 3362972"/>
              <a:gd name="connsiteX12" fmla="*/ 1547753 w 6355406"/>
              <a:gd name="connsiteY12" fmla="*/ 3362972 h 3362972"/>
              <a:gd name="connsiteX13" fmla="*/ 1547754 w 6355406"/>
              <a:gd name="connsiteY13" fmla="*/ 3362972 h 3362972"/>
              <a:gd name="connsiteX14" fmla="*/ 1547754 w 6355406"/>
              <a:gd name="connsiteY14" fmla="*/ 3362972 h 3362972"/>
              <a:gd name="connsiteX15" fmla="*/ 1613601 w 6355406"/>
              <a:gd name="connsiteY15" fmla="*/ 3317252 h 3362972"/>
              <a:gd name="connsiteX16" fmla="*/ 1613602 w 6355406"/>
              <a:gd name="connsiteY16" fmla="*/ 3317250 h 3362972"/>
              <a:gd name="connsiteX17" fmla="*/ 1613602 w 6355406"/>
              <a:gd name="connsiteY17" fmla="*/ 3317250 h 3362972"/>
              <a:gd name="connsiteX18" fmla="*/ 1613601 w 6355406"/>
              <a:gd name="connsiteY18" fmla="*/ 3317252 h 3362972"/>
              <a:gd name="connsiteX19" fmla="*/ 6355406 w 6355406"/>
              <a:gd name="connsiteY19" fmla="*/ 11148 h 3362972"/>
              <a:gd name="connsiteX20" fmla="*/ 3354443 w 6355406"/>
              <a:gd name="connsiteY20" fmla="*/ 0 h 3362972"/>
              <a:gd name="connsiteX21" fmla="*/ 3354441 w 6355406"/>
              <a:gd name="connsiteY21" fmla="*/ 0 h 3362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355406" h="3362972">
                <a:moveTo>
                  <a:pt x="3354441" y="0"/>
                </a:moveTo>
                <a:lnTo>
                  <a:pt x="2299457" y="732518"/>
                </a:lnTo>
                <a:lnTo>
                  <a:pt x="0" y="2329124"/>
                </a:lnTo>
                <a:lnTo>
                  <a:pt x="0" y="2329124"/>
                </a:lnTo>
                <a:lnTo>
                  <a:pt x="308055" y="3317250"/>
                </a:lnTo>
                <a:cubicBezTo>
                  <a:pt x="308055" y="3317251"/>
                  <a:pt x="308056" y="3317251"/>
                  <a:pt x="308056" y="3317252"/>
                </a:cubicBezTo>
                <a:lnTo>
                  <a:pt x="322309" y="3362970"/>
                </a:lnTo>
                <a:lnTo>
                  <a:pt x="322309" y="3362970"/>
                </a:lnTo>
                <a:lnTo>
                  <a:pt x="322309" y="3362972"/>
                </a:lnTo>
                <a:lnTo>
                  <a:pt x="322310" y="3362972"/>
                </a:lnTo>
                <a:lnTo>
                  <a:pt x="322310" y="3362970"/>
                </a:lnTo>
                <a:lnTo>
                  <a:pt x="1547755" y="3362970"/>
                </a:lnTo>
                <a:lnTo>
                  <a:pt x="1547753" y="3362972"/>
                </a:lnTo>
                <a:lnTo>
                  <a:pt x="1547754" y="3362972"/>
                </a:lnTo>
                <a:lnTo>
                  <a:pt x="1547754" y="3362972"/>
                </a:lnTo>
                <a:lnTo>
                  <a:pt x="1613601" y="3317252"/>
                </a:lnTo>
                <a:cubicBezTo>
                  <a:pt x="1613601" y="3317251"/>
                  <a:pt x="1613602" y="3317251"/>
                  <a:pt x="1613602" y="3317250"/>
                </a:cubicBezTo>
                <a:lnTo>
                  <a:pt x="1613602" y="3317250"/>
                </a:lnTo>
                <a:cubicBezTo>
                  <a:pt x="1613602" y="3317251"/>
                  <a:pt x="1613601" y="3317251"/>
                  <a:pt x="1613601" y="3317252"/>
                </a:cubicBezTo>
                <a:lnTo>
                  <a:pt x="6355406" y="11148"/>
                </a:lnTo>
                <a:lnTo>
                  <a:pt x="3354443" y="0"/>
                </a:lnTo>
                <a:lnTo>
                  <a:pt x="3354441" y="0"/>
                </a:lnTo>
                <a:close/>
              </a:path>
            </a:pathLst>
          </a:custGeom>
          <a:gradFill flip="none" rotWithShape="1">
            <a:gsLst>
              <a:gs pos="50000">
                <a:srgbClr val="0068BC"/>
              </a:gs>
              <a:gs pos="98000">
                <a:srgbClr val="002C6C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841317" y="2973623"/>
            <a:ext cx="6084736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400" spc="22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方正剪纸简体" panose="03000509000000000000" pitchFamily="65" charset="-122"/>
                <a:ea typeface="方正剪纸简体" panose="03000509000000000000" pitchFamily="65" charset="-122"/>
              </a:rPr>
              <a:t>带着我们</a:t>
            </a:r>
            <a:r>
              <a:rPr lang="zh-CN" altLang="en-US" sz="4400" spc="220" dirty="0" smtClean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方正剪纸简体" panose="03000509000000000000" pitchFamily="65" charset="-122"/>
                <a:ea typeface="方正剪纸简体" panose="03000509000000000000" pitchFamily="65" charset="-122"/>
              </a:rPr>
              <a:t>自信</a:t>
            </a:r>
            <a:endParaRPr lang="en-US" altLang="zh-CN" sz="4400" spc="220" dirty="0" smtClean="0">
              <a:solidFill>
                <a:schemeClr val="bg1">
                  <a:lumMod val="95000"/>
                </a:schemeClr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  <a:p>
            <a:r>
              <a:rPr lang="zh-CN" altLang="en-US" sz="4400" spc="220" dirty="0" smtClean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方正剪纸简体" panose="03000509000000000000" pitchFamily="65" charset="-122"/>
                <a:ea typeface="方正剪纸简体" panose="03000509000000000000" pitchFamily="65" charset="-122"/>
              </a:rPr>
              <a:t>绚烂</a:t>
            </a:r>
            <a:r>
              <a:rPr lang="zh-CN" altLang="en-US" sz="4400" spc="22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方正剪纸简体" panose="03000509000000000000" pitchFamily="65" charset="-122"/>
                <a:ea typeface="方正剪纸简体" panose="03000509000000000000" pitchFamily="65" charset="-122"/>
              </a:rPr>
              <a:t>我们的梦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266700" y="0"/>
            <a:ext cx="4683993" cy="2215991"/>
            <a:chOff x="7576703" y="-122375"/>
            <a:chExt cx="4683993" cy="2215991"/>
          </a:xfrm>
        </p:grpSpPr>
        <p:sp>
          <p:nvSpPr>
            <p:cNvPr id="17" name="文本框 16"/>
            <p:cNvSpPr txBox="1"/>
            <p:nvPr/>
          </p:nvSpPr>
          <p:spPr>
            <a:xfrm>
              <a:off x="7576703" y="-122375"/>
              <a:ext cx="4683993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800" b="1" dirty="0" smtClean="0">
                  <a:solidFill>
                    <a:schemeClr val="bg1">
                      <a:lumMod val="95000"/>
                    </a:schemeClr>
                  </a:solidFill>
                  <a:latin typeface="方正粗倩_GBK" panose="03000509000000000000" pitchFamily="65" charset="-122"/>
                  <a:ea typeface="方正粗倩_GBK" panose="03000509000000000000" pitchFamily="65" charset="-122"/>
                </a:rPr>
                <a:t>C</a:t>
              </a:r>
              <a:r>
                <a:rPr lang="en-US" altLang="zh-CN" sz="6600" dirty="0" smtClean="0">
                  <a:solidFill>
                    <a:schemeClr val="bg1">
                      <a:lumMod val="95000"/>
                    </a:schemeClr>
                  </a:solidFill>
                  <a:latin typeface="方正粗倩_GBK" panose="03000509000000000000" pitchFamily="65" charset="-122"/>
                  <a:ea typeface="方正粗倩_GBK" panose="03000509000000000000" pitchFamily="65" charset="-122"/>
                </a:rPr>
                <a:t>ontent</a:t>
              </a:r>
              <a:endParaRPr lang="zh-CN" altLang="en-US" sz="6600" dirty="0">
                <a:solidFill>
                  <a:schemeClr val="bg1">
                    <a:lumMod val="95000"/>
                  </a:schemeClr>
                </a:solidFill>
                <a:latin typeface="方正粗倩_GBK" panose="03000509000000000000" pitchFamily="65" charset="-122"/>
                <a:ea typeface="方正粗倩_GBK" panose="03000509000000000000" pitchFamily="65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553451" y="293665"/>
              <a:ext cx="287135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800" dirty="0" smtClean="0">
                  <a:solidFill>
                    <a:srgbClr val="00DEBA"/>
                  </a:solidFill>
                  <a:latin typeface="方正剪纸简体" panose="03000509000000000000" pitchFamily="65" charset="-122"/>
                  <a:ea typeface="方正剪纸简体" panose="03000509000000000000" pitchFamily="65" charset="-122"/>
                </a:rPr>
                <a:t>目录</a:t>
              </a:r>
              <a:endParaRPr lang="zh-CN" altLang="en-US" sz="4800" dirty="0">
                <a:solidFill>
                  <a:srgbClr val="00DEBA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376012" y="2010798"/>
            <a:ext cx="209108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3800" i="1" spc="-9000" dirty="0">
                <a:solidFill>
                  <a:srgbClr val="00DEBA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方正剪纸简体" panose="03000509000000000000" pitchFamily="65" charset="-122"/>
                <a:ea typeface="方正剪纸简体" panose="03000509000000000000" pitchFamily="65" charset="-122"/>
              </a:rPr>
              <a:t>二</a:t>
            </a:r>
            <a:r>
              <a:rPr lang="en-US" altLang="zh-CN" sz="13800" i="1" spc="-9000" dirty="0" smtClean="0">
                <a:solidFill>
                  <a:srgbClr val="00DEBA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方正剪纸简体" panose="03000509000000000000" pitchFamily="65" charset="-122"/>
                <a:ea typeface="方正剪纸简体" panose="03000509000000000000" pitchFamily="65" charset="-122"/>
              </a:rPr>
              <a:t>.</a:t>
            </a:r>
            <a:endParaRPr lang="zh-CN" altLang="en-US" sz="13800" i="1" spc="-9000" dirty="0">
              <a:solidFill>
                <a:srgbClr val="00DEBA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535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-4958" y="7951"/>
            <a:ext cx="9144000" cy="6858000"/>
          </a:xfrm>
          <a:prstGeom prst="rect">
            <a:avLst/>
          </a:prstGeom>
          <a:solidFill>
            <a:srgbClr val="E45D02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 rot="20561086" flipH="1">
            <a:off x="4253021" y="2067827"/>
            <a:ext cx="5400545" cy="2645055"/>
          </a:xfrm>
          <a:custGeom>
            <a:avLst/>
            <a:gdLst>
              <a:gd name="connsiteX0" fmla="*/ 0 w 5400545"/>
              <a:gd name="connsiteY0" fmla="*/ 21597 h 2645055"/>
              <a:gd name="connsiteX1" fmla="*/ 812671 w 5400545"/>
              <a:gd name="connsiteY1" fmla="*/ 2628342 h 2645055"/>
              <a:gd name="connsiteX2" fmla="*/ 1591089 w 5400545"/>
              <a:gd name="connsiteY2" fmla="*/ 2645055 h 2645055"/>
              <a:gd name="connsiteX3" fmla="*/ 5400545 w 5400545"/>
              <a:gd name="connsiteY3" fmla="*/ 0 h 2645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00545" h="2645055">
                <a:moveTo>
                  <a:pt x="0" y="21597"/>
                </a:moveTo>
                <a:lnTo>
                  <a:pt x="812671" y="2628342"/>
                </a:lnTo>
                <a:lnTo>
                  <a:pt x="1591089" y="2645055"/>
                </a:lnTo>
                <a:lnTo>
                  <a:pt x="5400545" y="0"/>
                </a:lnTo>
                <a:close/>
              </a:path>
            </a:pathLst>
          </a:custGeom>
          <a:gradFill>
            <a:gsLst>
              <a:gs pos="0">
                <a:srgbClr val="00DEBA"/>
              </a:gs>
              <a:gs pos="100000">
                <a:srgbClr val="00ABA5"/>
              </a:gs>
            </a:gsLst>
            <a:lin ang="16200000" scaled="0"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1" y="4484376"/>
            <a:ext cx="8584789" cy="2373625"/>
          </a:xfrm>
          <a:custGeom>
            <a:avLst/>
            <a:gdLst>
              <a:gd name="connsiteX0" fmla="*/ 1242228 w 8584789"/>
              <a:gd name="connsiteY0" fmla="*/ 0 h 2373625"/>
              <a:gd name="connsiteX1" fmla="*/ 8584789 w 8584789"/>
              <a:gd name="connsiteY1" fmla="*/ 2373625 h 2373625"/>
              <a:gd name="connsiteX2" fmla="*/ 8256434 w 8584789"/>
              <a:gd name="connsiteY2" fmla="*/ 2373625 h 2373625"/>
              <a:gd name="connsiteX3" fmla="*/ 1215975 w 8584789"/>
              <a:gd name="connsiteY3" fmla="*/ 115176 h 2373625"/>
              <a:gd name="connsiteX4" fmla="*/ 0 w 8584789"/>
              <a:gd name="connsiteY4" fmla="*/ 516864 h 2373625"/>
              <a:gd name="connsiteX5" fmla="*/ 0 w 8584789"/>
              <a:gd name="connsiteY5" fmla="*/ 320343 h 2373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584789" h="2373625">
                <a:moveTo>
                  <a:pt x="1242228" y="0"/>
                </a:moveTo>
                <a:lnTo>
                  <a:pt x="8584789" y="2373625"/>
                </a:lnTo>
                <a:lnTo>
                  <a:pt x="8256434" y="2373625"/>
                </a:lnTo>
                <a:lnTo>
                  <a:pt x="1215975" y="115176"/>
                </a:lnTo>
                <a:lnTo>
                  <a:pt x="0" y="516864"/>
                </a:lnTo>
                <a:lnTo>
                  <a:pt x="0" y="320343"/>
                </a:lnTo>
                <a:close/>
              </a:path>
            </a:pathLst>
          </a:custGeom>
          <a:gradFill>
            <a:gsLst>
              <a:gs pos="0">
                <a:srgbClr val="00DEBA"/>
              </a:gs>
              <a:gs pos="100000">
                <a:srgbClr val="00ABA5"/>
              </a:gs>
            </a:gsLst>
            <a:lin ang="9600000" scaled="0"/>
          </a:gra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1" y="4571124"/>
            <a:ext cx="8345301" cy="2286876"/>
          </a:xfrm>
          <a:custGeom>
            <a:avLst/>
            <a:gdLst>
              <a:gd name="connsiteX0" fmla="*/ 1188303 w 8345301"/>
              <a:gd name="connsiteY0" fmla="*/ 0 h 2286876"/>
              <a:gd name="connsiteX1" fmla="*/ 8345301 w 8345301"/>
              <a:gd name="connsiteY1" fmla="*/ 2286876 h 2286876"/>
              <a:gd name="connsiteX2" fmla="*/ 0 w 8345301"/>
              <a:gd name="connsiteY2" fmla="*/ 2286876 h 2286876"/>
              <a:gd name="connsiteX3" fmla="*/ 0 w 8345301"/>
              <a:gd name="connsiteY3" fmla="*/ 338716 h 228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45301" h="2286876">
                <a:moveTo>
                  <a:pt x="1188303" y="0"/>
                </a:moveTo>
                <a:lnTo>
                  <a:pt x="8345301" y="2286876"/>
                </a:lnTo>
                <a:lnTo>
                  <a:pt x="0" y="2286876"/>
                </a:lnTo>
                <a:lnTo>
                  <a:pt x="0" y="338716"/>
                </a:lnTo>
                <a:close/>
              </a:path>
            </a:pathLst>
          </a:custGeom>
          <a:gradFill>
            <a:gsLst>
              <a:gs pos="36000">
                <a:srgbClr val="00DEBA"/>
              </a:gs>
              <a:gs pos="80000">
                <a:srgbClr val="00ABA5"/>
              </a:gs>
            </a:gsLst>
            <a:lin ang="4200000" scaled="0"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0" y="320557"/>
            <a:ext cx="8280618" cy="3421216"/>
          </a:xfrm>
          <a:custGeom>
            <a:avLst/>
            <a:gdLst>
              <a:gd name="connsiteX0" fmla="*/ 4373525 w 8280618"/>
              <a:gd name="connsiteY0" fmla="*/ 0 h 3421216"/>
              <a:gd name="connsiteX1" fmla="*/ 8280618 w 8280618"/>
              <a:gd name="connsiteY1" fmla="*/ 1249106 h 3421216"/>
              <a:gd name="connsiteX2" fmla="*/ 1289268 w 8280618"/>
              <a:gd name="connsiteY2" fmla="*/ 3421216 h 3421216"/>
              <a:gd name="connsiteX3" fmla="*/ 0 w 8280618"/>
              <a:gd name="connsiteY3" fmla="*/ 3023102 h 3421216"/>
              <a:gd name="connsiteX4" fmla="*/ 0 w 8280618"/>
              <a:gd name="connsiteY4" fmla="*/ 1305719 h 3421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80618" h="3421216">
                <a:moveTo>
                  <a:pt x="4373525" y="0"/>
                </a:moveTo>
                <a:lnTo>
                  <a:pt x="8280618" y="1249106"/>
                </a:lnTo>
                <a:lnTo>
                  <a:pt x="1289268" y="3421216"/>
                </a:lnTo>
                <a:lnTo>
                  <a:pt x="0" y="3023102"/>
                </a:lnTo>
                <a:lnTo>
                  <a:pt x="0" y="1305719"/>
                </a:lnTo>
                <a:close/>
              </a:path>
            </a:pathLst>
          </a:custGeom>
          <a:gradFill>
            <a:gsLst>
              <a:gs pos="20000">
                <a:srgbClr val="F77500"/>
              </a:gs>
              <a:gs pos="100000">
                <a:srgbClr val="FFB112"/>
              </a:gs>
            </a:gsLst>
            <a:lin ang="600000" scaled="0"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1" y="833667"/>
            <a:ext cx="5992135" cy="2888152"/>
          </a:xfrm>
          <a:custGeom>
            <a:avLst/>
            <a:gdLst>
              <a:gd name="connsiteX0" fmla="*/ 2648406 w 5992135"/>
              <a:gd name="connsiteY0" fmla="*/ 0 h 2888152"/>
              <a:gd name="connsiteX1" fmla="*/ 5992135 w 5992135"/>
              <a:gd name="connsiteY1" fmla="*/ 1446893 h 2888152"/>
              <a:gd name="connsiteX2" fmla="*/ 1283828 w 5992135"/>
              <a:gd name="connsiteY2" fmla="*/ 2888152 h 2888152"/>
              <a:gd name="connsiteX3" fmla="*/ 0 w 5992135"/>
              <a:gd name="connsiteY3" fmla="*/ 2491718 h 2888152"/>
              <a:gd name="connsiteX4" fmla="*/ 0 w 5992135"/>
              <a:gd name="connsiteY4" fmla="*/ 771130 h 2888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92135" h="2888152">
                <a:moveTo>
                  <a:pt x="2648406" y="0"/>
                </a:moveTo>
                <a:lnTo>
                  <a:pt x="5992135" y="1446893"/>
                </a:lnTo>
                <a:lnTo>
                  <a:pt x="1283828" y="2888152"/>
                </a:lnTo>
                <a:lnTo>
                  <a:pt x="0" y="2491718"/>
                </a:lnTo>
                <a:lnTo>
                  <a:pt x="0" y="771130"/>
                </a:lnTo>
                <a:close/>
              </a:path>
            </a:pathLst>
          </a:custGeom>
          <a:gradFill>
            <a:gsLst>
              <a:gs pos="20000">
                <a:srgbClr val="F77500"/>
              </a:gs>
              <a:gs pos="100000">
                <a:srgbClr val="FFB112"/>
              </a:gs>
            </a:gsLst>
            <a:lin ang="600000" scaled="0"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rot="20561086" flipH="1">
            <a:off x="5711022" y="1869762"/>
            <a:ext cx="3902235" cy="2591246"/>
          </a:xfrm>
          <a:custGeom>
            <a:avLst/>
            <a:gdLst>
              <a:gd name="connsiteX0" fmla="*/ 0 w 3902235"/>
              <a:gd name="connsiteY0" fmla="*/ 16061 h 2591246"/>
              <a:gd name="connsiteX1" fmla="*/ 802832 w 3902235"/>
              <a:gd name="connsiteY1" fmla="*/ 2591246 h 2591246"/>
              <a:gd name="connsiteX2" fmla="*/ 3902235 w 3902235"/>
              <a:gd name="connsiteY2" fmla="*/ 0 h 2591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02235" h="2591246">
                <a:moveTo>
                  <a:pt x="0" y="16061"/>
                </a:moveTo>
                <a:lnTo>
                  <a:pt x="802832" y="2591246"/>
                </a:lnTo>
                <a:lnTo>
                  <a:pt x="3902235" y="0"/>
                </a:lnTo>
                <a:close/>
              </a:path>
            </a:pathLst>
          </a:custGeom>
          <a:gradFill>
            <a:gsLst>
              <a:gs pos="0">
                <a:srgbClr val="00DEBA"/>
              </a:gs>
              <a:gs pos="100000">
                <a:srgbClr val="00ABA5"/>
              </a:gs>
            </a:gsLst>
            <a:lin ang="15600000" scaled="0"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144588" y="1538995"/>
            <a:ext cx="7231795" cy="2208213"/>
          </a:xfrm>
          <a:custGeom>
            <a:avLst/>
            <a:gdLst>
              <a:gd name="connsiteX0" fmla="*/ 0 w 914400"/>
              <a:gd name="connsiteY0" fmla="*/ 0 h 914400"/>
              <a:gd name="connsiteX1" fmla="*/ 91440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4" fmla="*/ 0 w 914400"/>
              <a:gd name="connsiteY4" fmla="*/ 0 h 914400"/>
              <a:gd name="connsiteX0" fmla="*/ 0 w 3124200"/>
              <a:gd name="connsiteY0" fmla="*/ 1238250 h 2152650"/>
              <a:gd name="connsiteX1" fmla="*/ 3124200 w 3124200"/>
              <a:gd name="connsiteY1" fmla="*/ 0 h 2152650"/>
              <a:gd name="connsiteX2" fmla="*/ 914400 w 3124200"/>
              <a:gd name="connsiteY2" fmla="*/ 2152650 h 2152650"/>
              <a:gd name="connsiteX3" fmla="*/ 0 w 3124200"/>
              <a:gd name="connsiteY3" fmla="*/ 2152650 h 2152650"/>
              <a:gd name="connsiteX4" fmla="*/ 0 w 3124200"/>
              <a:gd name="connsiteY4" fmla="*/ 1238250 h 2152650"/>
              <a:gd name="connsiteX0" fmla="*/ 0 w 3305175"/>
              <a:gd name="connsiteY0" fmla="*/ 1238250 h 2152650"/>
              <a:gd name="connsiteX1" fmla="*/ 3124200 w 3305175"/>
              <a:gd name="connsiteY1" fmla="*/ 0 h 2152650"/>
              <a:gd name="connsiteX2" fmla="*/ 3305175 w 3305175"/>
              <a:gd name="connsiteY2" fmla="*/ 9525 h 2152650"/>
              <a:gd name="connsiteX3" fmla="*/ 0 w 3305175"/>
              <a:gd name="connsiteY3" fmla="*/ 2152650 h 2152650"/>
              <a:gd name="connsiteX4" fmla="*/ 0 w 3305175"/>
              <a:gd name="connsiteY4" fmla="*/ 1238250 h 2152650"/>
              <a:gd name="connsiteX0" fmla="*/ 0 w 7229475"/>
              <a:gd name="connsiteY0" fmla="*/ 2178050 h 2178050"/>
              <a:gd name="connsiteX1" fmla="*/ 7048500 w 7229475"/>
              <a:gd name="connsiteY1" fmla="*/ 0 h 2178050"/>
              <a:gd name="connsiteX2" fmla="*/ 7229475 w 7229475"/>
              <a:gd name="connsiteY2" fmla="*/ 9525 h 2178050"/>
              <a:gd name="connsiteX3" fmla="*/ 3924300 w 7229475"/>
              <a:gd name="connsiteY3" fmla="*/ 2152650 h 2178050"/>
              <a:gd name="connsiteX4" fmla="*/ 0 w 7229475"/>
              <a:gd name="connsiteY4" fmla="*/ 2178050 h 2178050"/>
              <a:gd name="connsiteX0" fmla="*/ 0 w 7229475"/>
              <a:gd name="connsiteY0" fmla="*/ 2178050 h 2241550"/>
              <a:gd name="connsiteX1" fmla="*/ 7048500 w 7229475"/>
              <a:gd name="connsiteY1" fmla="*/ 0 h 2241550"/>
              <a:gd name="connsiteX2" fmla="*/ 7229475 w 7229475"/>
              <a:gd name="connsiteY2" fmla="*/ 9525 h 2241550"/>
              <a:gd name="connsiteX3" fmla="*/ 165100 w 7229475"/>
              <a:gd name="connsiteY3" fmla="*/ 2241550 h 2241550"/>
              <a:gd name="connsiteX4" fmla="*/ 0 w 7229475"/>
              <a:gd name="connsiteY4" fmla="*/ 2178050 h 2241550"/>
              <a:gd name="connsiteX0" fmla="*/ 0 w 7229475"/>
              <a:gd name="connsiteY0" fmla="*/ 2178050 h 2198688"/>
              <a:gd name="connsiteX1" fmla="*/ 7048500 w 7229475"/>
              <a:gd name="connsiteY1" fmla="*/ 0 h 2198688"/>
              <a:gd name="connsiteX2" fmla="*/ 7229475 w 7229475"/>
              <a:gd name="connsiteY2" fmla="*/ 9525 h 2198688"/>
              <a:gd name="connsiteX3" fmla="*/ 179388 w 7229475"/>
              <a:gd name="connsiteY3" fmla="*/ 2198688 h 2198688"/>
              <a:gd name="connsiteX4" fmla="*/ 0 w 7229475"/>
              <a:gd name="connsiteY4" fmla="*/ 2178050 h 2198688"/>
              <a:gd name="connsiteX0" fmla="*/ 0 w 7229475"/>
              <a:gd name="connsiteY0" fmla="*/ 2178050 h 2198688"/>
              <a:gd name="connsiteX1" fmla="*/ 7048500 w 7229475"/>
              <a:gd name="connsiteY1" fmla="*/ 0 h 2198688"/>
              <a:gd name="connsiteX2" fmla="*/ 7229475 w 7229475"/>
              <a:gd name="connsiteY2" fmla="*/ 9525 h 2198688"/>
              <a:gd name="connsiteX3" fmla="*/ 179388 w 7229475"/>
              <a:gd name="connsiteY3" fmla="*/ 2198688 h 2198688"/>
              <a:gd name="connsiteX4" fmla="*/ 51655 w 7229475"/>
              <a:gd name="connsiteY4" fmla="*/ 2163054 h 2198688"/>
              <a:gd name="connsiteX5" fmla="*/ 0 w 7229475"/>
              <a:gd name="connsiteY5" fmla="*/ 2178050 h 2198688"/>
              <a:gd name="connsiteX0" fmla="*/ 0 w 7177820"/>
              <a:gd name="connsiteY0" fmla="*/ 2163054 h 2198688"/>
              <a:gd name="connsiteX1" fmla="*/ 6996845 w 7177820"/>
              <a:gd name="connsiteY1" fmla="*/ 0 h 2198688"/>
              <a:gd name="connsiteX2" fmla="*/ 7177820 w 7177820"/>
              <a:gd name="connsiteY2" fmla="*/ 9525 h 2198688"/>
              <a:gd name="connsiteX3" fmla="*/ 127733 w 7177820"/>
              <a:gd name="connsiteY3" fmla="*/ 2198688 h 2198688"/>
              <a:gd name="connsiteX4" fmla="*/ 0 w 7177820"/>
              <a:gd name="connsiteY4" fmla="*/ 2163054 h 2198688"/>
              <a:gd name="connsiteX0" fmla="*/ 0 w 7206395"/>
              <a:gd name="connsiteY0" fmla="*/ 2172579 h 2198688"/>
              <a:gd name="connsiteX1" fmla="*/ 7025420 w 7206395"/>
              <a:gd name="connsiteY1" fmla="*/ 0 h 2198688"/>
              <a:gd name="connsiteX2" fmla="*/ 7206395 w 7206395"/>
              <a:gd name="connsiteY2" fmla="*/ 9525 h 2198688"/>
              <a:gd name="connsiteX3" fmla="*/ 156308 w 7206395"/>
              <a:gd name="connsiteY3" fmla="*/ 2198688 h 2198688"/>
              <a:gd name="connsiteX4" fmla="*/ 0 w 7206395"/>
              <a:gd name="connsiteY4" fmla="*/ 2172579 h 2198688"/>
              <a:gd name="connsiteX0" fmla="*/ 0 w 7130195"/>
              <a:gd name="connsiteY0" fmla="*/ 2172579 h 2198688"/>
              <a:gd name="connsiteX1" fmla="*/ 7025420 w 7130195"/>
              <a:gd name="connsiteY1" fmla="*/ 0 h 2198688"/>
              <a:gd name="connsiteX2" fmla="*/ 7130195 w 7130195"/>
              <a:gd name="connsiteY2" fmla="*/ 34925 h 2198688"/>
              <a:gd name="connsiteX3" fmla="*/ 156308 w 7130195"/>
              <a:gd name="connsiteY3" fmla="*/ 2198688 h 2198688"/>
              <a:gd name="connsiteX4" fmla="*/ 0 w 7130195"/>
              <a:gd name="connsiteY4" fmla="*/ 2172579 h 2198688"/>
              <a:gd name="connsiteX0" fmla="*/ 0 w 7130195"/>
              <a:gd name="connsiteY0" fmla="*/ 2182104 h 2208213"/>
              <a:gd name="connsiteX1" fmla="*/ 6949220 w 7130195"/>
              <a:gd name="connsiteY1" fmla="*/ 0 h 2208213"/>
              <a:gd name="connsiteX2" fmla="*/ 7130195 w 7130195"/>
              <a:gd name="connsiteY2" fmla="*/ 44450 h 2208213"/>
              <a:gd name="connsiteX3" fmla="*/ 156308 w 7130195"/>
              <a:gd name="connsiteY3" fmla="*/ 2208213 h 2208213"/>
              <a:gd name="connsiteX4" fmla="*/ 0 w 7130195"/>
              <a:gd name="connsiteY4" fmla="*/ 2182104 h 2208213"/>
              <a:gd name="connsiteX0" fmla="*/ 0 w 7231795"/>
              <a:gd name="connsiteY0" fmla="*/ 2169404 h 2208213"/>
              <a:gd name="connsiteX1" fmla="*/ 7050820 w 7231795"/>
              <a:gd name="connsiteY1" fmla="*/ 0 h 2208213"/>
              <a:gd name="connsiteX2" fmla="*/ 7231795 w 7231795"/>
              <a:gd name="connsiteY2" fmla="*/ 44450 h 2208213"/>
              <a:gd name="connsiteX3" fmla="*/ 257908 w 7231795"/>
              <a:gd name="connsiteY3" fmla="*/ 2208213 h 2208213"/>
              <a:gd name="connsiteX4" fmla="*/ 0 w 7231795"/>
              <a:gd name="connsiteY4" fmla="*/ 2169404 h 2208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31795" h="2208213">
                <a:moveTo>
                  <a:pt x="0" y="2169404"/>
                </a:moveTo>
                <a:lnTo>
                  <a:pt x="7050820" y="0"/>
                </a:lnTo>
                <a:lnTo>
                  <a:pt x="7231795" y="44450"/>
                </a:lnTo>
                <a:lnTo>
                  <a:pt x="257908" y="2208213"/>
                </a:lnTo>
                <a:lnTo>
                  <a:pt x="0" y="2169404"/>
                </a:lnTo>
                <a:close/>
              </a:path>
            </a:pathLst>
          </a:custGeom>
          <a:gradFill>
            <a:gsLst>
              <a:gs pos="9000">
                <a:srgbClr val="F77500"/>
              </a:gs>
              <a:gs pos="100000">
                <a:srgbClr val="FFB112"/>
              </a:gs>
            </a:gsLst>
            <a:lin ang="4800000" scaled="0"/>
          </a:gradFill>
          <a:ln>
            <a:noFill/>
          </a:ln>
          <a:effectLst>
            <a:outerShdw blurRad="1778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323103" y="342963"/>
            <a:ext cx="449779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400" spc="22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剪纸简体" panose="03000509000000000000" pitchFamily="65" charset="-122"/>
                <a:ea typeface="方正剪纸简体" panose="03000509000000000000" pitchFamily="65" charset="-122"/>
              </a:rPr>
              <a:t>点此</a:t>
            </a:r>
            <a:r>
              <a:rPr lang="zh-CN" altLang="en-US" sz="4400" spc="220" dirty="0" smtClean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剪纸简体" panose="03000509000000000000" pitchFamily="65" charset="-122"/>
                <a:ea typeface="方正剪纸简体" panose="03000509000000000000" pitchFamily="65" charset="-122"/>
              </a:rPr>
              <a:t>绚烂绽放</a:t>
            </a:r>
            <a:endParaRPr lang="en-US" altLang="zh-CN" sz="4400" spc="220" dirty="0" smtClean="0">
              <a:solidFill>
                <a:schemeClr val="bg1">
                  <a:lumMod val="9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23103" y="1053281"/>
            <a:ext cx="449779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spc="22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剪纸简体" panose="03000509000000000000" pitchFamily="65" charset="-122"/>
                <a:ea typeface="方正剪纸简体" panose="03000509000000000000" pitchFamily="65" charset="-122"/>
              </a:rPr>
              <a:t>绚烂我们的梦</a:t>
            </a:r>
          </a:p>
        </p:txBody>
      </p:sp>
      <p:sp>
        <p:nvSpPr>
          <p:cNvPr id="31" name="梯形 3"/>
          <p:cNvSpPr/>
          <p:nvPr/>
        </p:nvSpPr>
        <p:spPr>
          <a:xfrm rot="5400000" flipH="1">
            <a:off x="-205351" y="2536881"/>
            <a:ext cx="3816425" cy="3082993"/>
          </a:xfrm>
          <a:custGeom>
            <a:avLst/>
            <a:gdLst>
              <a:gd name="connsiteX0" fmla="*/ 0 w 3816425"/>
              <a:gd name="connsiteY0" fmla="*/ 3927296 h 3927296"/>
              <a:gd name="connsiteX1" fmla="*/ 954106 w 3816425"/>
              <a:gd name="connsiteY1" fmla="*/ 0 h 3927296"/>
              <a:gd name="connsiteX2" fmla="*/ 2862319 w 3816425"/>
              <a:gd name="connsiteY2" fmla="*/ 0 h 3927296"/>
              <a:gd name="connsiteX3" fmla="*/ 3816425 w 3816425"/>
              <a:gd name="connsiteY3" fmla="*/ 3927296 h 3927296"/>
              <a:gd name="connsiteX4" fmla="*/ 0 w 3816425"/>
              <a:gd name="connsiteY4" fmla="*/ 3927296 h 3927296"/>
              <a:gd name="connsiteX0" fmla="*/ 0 w 3816425"/>
              <a:gd name="connsiteY0" fmla="*/ 3940741 h 3940741"/>
              <a:gd name="connsiteX1" fmla="*/ 133835 w 3816425"/>
              <a:gd name="connsiteY1" fmla="*/ 0 h 3940741"/>
              <a:gd name="connsiteX2" fmla="*/ 2862319 w 3816425"/>
              <a:gd name="connsiteY2" fmla="*/ 13445 h 3940741"/>
              <a:gd name="connsiteX3" fmla="*/ 3816425 w 3816425"/>
              <a:gd name="connsiteY3" fmla="*/ 3940741 h 3940741"/>
              <a:gd name="connsiteX4" fmla="*/ 0 w 3816425"/>
              <a:gd name="connsiteY4" fmla="*/ 3940741 h 3940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6425" h="3940741">
                <a:moveTo>
                  <a:pt x="0" y="3940741"/>
                </a:moveTo>
                <a:lnTo>
                  <a:pt x="133835" y="0"/>
                </a:lnTo>
                <a:lnTo>
                  <a:pt x="2862319" y="13445"/>
                </a:lnTo>
                <a:lnTo>
                  <a:pt x="3816425" y="3940741"/>
                </a:lnTo>
                <a:lnTo>
                  <a:pt x="0" y="3940741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 rot="16200000">
            <a:off x="5575817" y="2536881"/>
            <a:ext cx="3816425" cy="3082993"/>
          </a:xfrm>
          <a:custGeom>
            <a:avLst/>
            <a:gdLst>
              <a:gd name="connsiteX0" fmla="*/ 0 w 3816425"/>
              <a:gd name="connsiteY0" fmla="*/ 3927296 h 3927296"/>
              <a:gd name="connsiteX1" fmla="*/ 954106 w 3816425"/>
              <a:gd name="connsiteY1" fmla="*/ 0 h 3927296"/>
              <a:gd name="connsiteX2" fmla="*/ 2862319 w 3816425"/>
              <a:gd name="connsiteY2" fmla="*/ 0 h 3927296"/>
              <a:gd name="connsiteX3" fmla="*/ 3816425 w 3816425"/>
              <a:gd name="connsiteY3" fmla="*/ 3927296 h 3927296"/>
              <a:gd name="connsiteX4" fmla="*/ 0 w 3816425"/>
              <a:gd name="connsiteY4" fmla="*/ 3927296 h 3927296"/>
              <a:gd name="connsiteX0" fmla="*/ 0 w 3816425"/>
              <a:gd name="connsiteY0" fmla="*/ 3940741 h 3940741"/>
              <a:gd name="connsiteX1" fmla="*/ 133835 w 3816425"/>
              <a:gd name="connsiteY1" fmla="*/ 0 h 3940741"/>
              <a:gd name="connsiteX2" fmla="*/ 2862319 w 3816425"/>
              <a:gd name="connsiteY2" fmla="*/ 13445 h 3940741"/>
              <a:gd name="connsiteX3" fmla="*/ 3816425 w 3816425"/>
              <a:gd name="connsiteY3" fmla="*/ 3940741 h 3940741"/>
              <a:gd name="connsiteX4" fmla="*/ 0 w 3816425"/>
              <a:gd name="connsiteY4" fmla="*/ 3940741 h 3940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6425" h="3940741">
                <a:moveTo>
                  <a:pt x="0" y="3940741"/>
                </a:moveTo>
                <a:lnTo>
                  <a:pt x="133835" y="0"/>
                </a:lnTo>
                <a:lnTo>
                  <a:pt x="2862319" y="13445"/>
                </a:lnTo>
                <a:lnTo>
                  <a:pt x="3816425" y="3940741"/>
                </a:lnTo>
                <a:lnTo>
                  <a:pt x="0" y="3940741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01195" y="2702860"/>
            <a:ext cx="3780288" cy="3327584"/>
          </a:xfrm>
          <a:prstGeom prst="rect">
            <a:avLst/>
          </a:prstGeom>
          <a:solidFill>
            <a:srgbClr val="FAFAFA">
              <a:alpha val="34000"/>
            </a:srgbClr>
          </a:soli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241180" y="2891657"/>
            <a:ext cx="266163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spc="22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大黑_GBK" panose="03000509000000000000" pitchFamily="65" charset="-122"/>
                <a:ea typeface="方正大黑_GBK" panose="03000509000000000000" pitchFamily="65" charset="-122"/>
              </a:rPr>
              <a:t>笑容 绚烂我们的梦人生有无限种可能 让青春值得歌颂踮起脚尖 挥一挥手 召唤自己的</a:t>
            </a:r>
            <a:r>
              <a:rPr lang="zh-CN" altLang="en-US" sz="2800" spc="220" dirty="0" smtClean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大黑_GBK" panose="03000509000000000000" pitchFamily="65" charset="-122"/>
                <a:ea typeface="方正大黑_GBK" panose="03000509000000000000" pitchFamily="65" charset="-122"/>
              </a:rPr>
              <a:t>执着</a:t>
            </a:r>
            <a:endParaRPr lang="zh-CN" altLang="en-US" sz="2800" spc="220" dirty="0">
              <a:solidFill>
                <a:schemeClr val="bg1">
                  <a:lumMod val="9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6856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31" grpId="0" animBg="1"/>
      <p:bldP spid="4" grpId="0" animBg="1"/>
      <p:bldP spid="8" grpId="0" animBg="1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矩形 82"/>
          <p:cNvSpPr/>
          <p:nvPr/>
        </p:nvSpPr>
        <p:spPr>
          <a:xfrm flipH="1">
            <a:off x="0" y="0"/>
            <a:ext cx="9154090" cy="6858000"/>
          </a:xfrm>
          <a:prstGeom prst="rect">
            <a:avLst/>
          </a:prstGeom>
          <a:solidFill>
            <a:srgbClr val="159B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/>
          <p:nvPr/>
        </p:nvSpPr>
        <p:spPr>
          <a:xfrm rot="20561086" flipH="1">
            <a:off x="3813834" y="5963648"/>
            <a:ext cx="5701084" cy="1624414"/>
          </a:xfrm>
          <a:custGeom>
            <a:avLst/>
            <a:gdLst>
              <a:gd name="connsiteX0" fmla="*/ 0 w 5701084"/>
              <a:gd name="connsiteY0" fmla="*/ 0 h 1624414"/>
              <a:gd name="connsiteX1" fmla="*/ 506423 w 5701084"/>
              <a:gd name="connsiteY1" fmla="*/ 1624414 h 1624414"/>
              <a:gd name="connsiteX2" fmla="*/ 2173355 w 5701084"/>
              <a:gd name="connsiteY2" fmla="*/ 1109368 h 1624414"/>
              <a:gd name="connsiteX3" fmla="*/ 5701084 w 5701084"/>
              <a:gd name="connsiteY3" fmla="*/ 9574 h 1624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01084" h="1624414">
                <a:moveTo>
                  <a:pt x="0" y="0"/>
                </a:moveTo>
                <a:lnTo>
                  <a:pt x="506423" y="1624414"/>
                </a:lnTo>
                <a:lnTo>
                  <a:pt x="2173355" y="1109368"/>
                </a:lnTo>
                <a:lnTo>
                  <a:pt x="5701084" y="9574"/>
                </a:lnTo>
                <a:close/>
              </a:path>
            </a:pathLst>
          </a:custGeom>
          <a:gradFill flip="none" rotWithShape="1">
            <a:gsLst>
              <a:gs pos="100000">
                <a:srgbClr val="00CCAB"/>
              </a:gs>
              <a:gs pos="0">
                <a:srgbClr val="00B0A4"/>
              </a:gs>
            </a:gsLst>
            <a:lin ang="19200000" scaled="0"/>
            <a:tileRect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58" name="任意多边形 57"/>
          <p:cNvSpPr/>
          <p:nvPr/>
        </p:nvSpPr>
        <p:spPr>
          <a:xfrm rot="1038914">
            <a:off x="12964" y="-1301754"/>
            <a:ext cx="8178005" cy="3740152"/>
          </a:xfrm>
          <a:custGeom>
            <a:avLst/>
            <a:gdLst>
              <a:gd name="connsiteX0" fmla="*/ 0 w 7992358"/>
              <a:gd name="connsiteY0" fmla="*/ 2491674 h 3627259"/>
              <a:gd name="connsiteX1" fmla="*/ 7992358 w 7992358"/>
              <a:gd name="connsiteY1" fmla="*/ 0 h 3627259"/>
              <a:gd name="connsiteX2" fmla="*/ 2897204 w 7992358"/>
              <a:gd name="connsiteY2" fmla="*/ 3627259 h 3627259"/>
              <a:gd name="connsiteX3" fmla="*/ 343908 w 7992358"/>
              <a:gd name="connsiteY3" fmla="*/ 3594802 h 3627259"/>
              <a:gd name="connsiteX0" fmla="*/ 0 w 8178005"/>
              <a:gd name="connsiteY0" fmla="*/ 2536248 h 3671833"/>
              <a:gd name="connsiteX1" fmla="*/ 8178005 w 8178005"/>
              <a:gd name="connsiteY1" fmla="*/ 0 h 3671833"/>
              <a:gd name="connsiteX2" fmla="*/ 2897204 w 8178005"/>
              <a:gd name="connsiteY2" fmla="*/ 3671833 h 3671833"/>
              <a:gd name="connsiteX3" fmla="*/ 343908 w 8178005"/>
              <a:gd name="connsiteY3" fmla="*/ 3639376 h 3671833"/>
              <a:gd name="connsiteX4" fmla="*/ 0 w 8178005"/>
              <a:gd name="connsiteY4" fmla="*/ 2536248 h 3671833"/>
              <a:gd name="connsiteX0" fmla="*/ 0 w 8178005"/>
              <a:gd name="connsiteY0" fmla="*/ 2536248 h 3735450"/>
              <a:gd name="connsiteX1" fmla="*/ 8178005 w 8178005"/>
              <a:gd name="connsiteY1" fmla="*/ 0 h 3735450"/>
              <a:gd name="connsiteX2" fmla="*/ 2863826 w 8178005"/>
              <a:gd name="connsiteY2" fmla="*/ 3735450 h 3735450"/>
              <a:gd name="connsiteX3" fmla="*/ 343908 w 8178005"/>
              <a:gd name="connsiteY3" fmla="*/ 3639376 h 3735450"/>
              <a:gd name="connsiteX4" fmla="*/ 0 w 8178005"/>
              <a:gd name="connsiteY4" fmla="*/ 2536248 h 3735450"/>
              <a:gd name="connsiteX0" fmla="*/ 0 w 8178005"/>
              <a:gd name="connsiteY0" fmla="*/ 2536248 h 3740152"/>
              <a:gd name="connsiteX1" fmla="*/ 8178005 w 8178005"/>
              <a:gd name="connsiteY1" fmla="*/ 0 h 3740152"/>
              <a:gd name="connsiteX2" fmla="*/ 2863826 w 8178005"/>
              <a:gd name="connsiteY2" fmla="*/ 3735450 h 3740152"/>
              <a:gd name="connsiteX3" fmla="*/ 362022 w 8178005"/>
              <a:gd name="connsiteY3" fmla="*/ 3740152 h 3740152"/>
              <a:gd name="connsiteX4" fmla="*/ 0 w 8178005"/>
              <a:gd name="connsiteY4" fmla="*/ 2536248 h 3740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8005" h="3740152">
                <a:moveTo>
                  <a:pt x="0" y="2536248"/>
                </a:moveTo>
                <a:lnTo>
                  <a:pt x="8178005" y="0"/>
                </a:lnTo>
                <a:lnTo>
                  <a:pt x="2863826" y="3735450"/>
                </a:lnTo>
                <a:lnTo>
                  <a:pt x="362022" y="3740152"/>
                </a:lnTo>
                <a:lnTo>
                  <a:pt x="0" y="2536248"/>
                </a:lnTo>
                <a:close/>
              </a:path>
            </a:pathLst>
          </a:custGeom>
          <a:gradFill>
            <a:gsLst>
              <a:gs pos="0">
                <a:srgbClr val="00DEBA"/>
              </a:gs>
              <a:gs pos="97000">
                <a:srgbClr val="00ABA5"/>
              </a:gs>
            </a:gsLst>
            <a:lin ang="600000" scaled="0"/>
          </a:gradFill>
          <a:ln>
            <a:noFill/>
          </a:ln>
          <a:effectLst>
            <a:outerShdw blurRad="1778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55" name="任意多边形 54"/>
          <p:cNvSpPr/>
          <p:nvPr/>
        </p:nvSpPr>
        <p:spPr>
          <a:xfrm rot="1038914">
            <a:off x="27120" y="-1256131"/>
            <a:ext cx="7901704" cy="3541435"/>
          </a:xfrm>
          <a:custGeom>
            <a:avLst/>
            <a:gdLst>
              <a:gd name="connsiteX0" fmla="*/ 0 w 7901704"/>
              <a:gd name="connsiteY0" fmla="*/ 2463411 h 3541435"/>
              <a:gd name="connsiteX1" fmla="*/ 7901704 w 7901704"/>
              <a:gd name="connsiteY1" fmla="*/ 0 h 3541435"/>
              <a:gd name="connsiteX2" fmla="*/ 2844102 w 7901704"/>
              <a:gd name="connsiteY2" fmla="*/ 3541435 h 3541435"/>
              <a:gd name="connsiteX3" fmla="*/ 332682 w 7901704"/>
              <a:gd name="connsiteY3" fmla="*/ 3530533 h 3541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01704" h="3541435">
                <a:moveTo>
                  <a:pt x="0" y="2463411"/>
                </a:moveTo>
                <a:lnTo>
                  <a:pt x="7901704" y="0"/>
                </a:lnTo>
                <a:lnTo>
                  <a:pt x="2844102" y="3541435"/>
                </a:lnTo>
                <a:lnTo>
                  <a:pt x="332682" y="3530533"/>
                </a:lnTo>
                <a:close/>
              </a:path>
            </a:pathLst>
          </a:custGeom>
          <a:gradFill>
            <a:gsLst>
              <a:gs pos="36000">
                <a:srgbClr val="00DEBA"/>
              </a:gs>
              <a:gs pos="80000">
                <a:srgbClr val="00ABA5"/>
              </a:gs>
            </a:gsLst>
            <a:lin ang="15960000" scaled="0"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52" name="任意多边形 51"/>
          <p:cNvSpPr/>
          <p:nvPr/>
        </p:nvSpPr>
        <p:spPr>
          <a:xfrm rot="1038914">
            <a:off x="-34782" y="3845822"/>
            <a:ext cx="7508468" cy="1337779"/>
          </a:xfrm>
          <a:custGeom>
            <a:avLst/>
            <a:gdLst>
              <a:gd name="connsiteX0" fmla="*/ 1595062 w 7508468"/>
              <a:gd name="connsiteY0" fmla="*/ 0 h 1337779"/>
              <a:gd name="connsiteX1" fmla="*/ 7508468 w 7508468"/>
              <a:gd name="connsiteY1" fmla="*/ 15291 h 1337779"/>
              <a:gd name="connsiteX2" fmla="*/ 7229713 w 7508468"/>
              <a:gd name="connsiteY2" fmla="*/ 162308 h 1337779"/>
              <a:gd name="connsiteX3" fmla="*/ 1615139 w 7508468"/>
              <a:gd name="connsiteY3" fmla="*/ 222866 h 1337779"/>
              <a:gd name="connsiteX4" fmla="*/ 66753 w 7508468"/>
              <a:gd name="connsiteY4" fmla="*/ 1337779 h 1337779"/>
              <a:gd name="connsiteX5" fmla="*/ 0 w 7508468"/>
              <a:gd name="connsiteY5" fmla="*/ 1123663 h 1337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08468" h="1337779">
                <a:moveTo>
                  <a:pt x="1595062" y="0"/>
                </a:moveTo>
                <a:lnTo>
                  <a:pt x="7508468" y="15291"/>
                </a:lnTo>
                <a:lnTo>
                  <a:pt x="7229713" y="162308"/>
                </a:lnTo>
                <a:lnTo>
                  <a:pt x="1615139" y="222866"/>
                </a:lnTo>
                <a:lnTo>
                  <a:pt x="66753" y="1337779"/>
                </a:lnTo>
                <a:lnTo>
                  <a:pt x="0" y="1123663"/>
                </a:lnTo>
                <a:close/>
              </a:path>
            </a:pathLst>
          </a:custGeom>
          <a:gradFill>
            <a:gsLst>
              <a:gs pos="5000">
                <a:srgbClr val="F77500"/>
              </a:gs>
              <a:gs pos="96000">
                <a:srgbClr val="FFB112"/>
              </a:gs>
            </a:gsLst>
            <a:lin ang="6000000" scaled="0"/>
          </a:gradFill>
          <a:ln>
            <a:noFill/>
          </a:ln>
          <a:effectLst>
            <a:outerShdw blurRad="177800" dist="508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50" name="任意多边形 49"/>
          <p:cNvSpPr/>
          <p:nvPr/>
        </p:nvSpPr>
        <p:spPr>
          <a:xfrm rot="1038914">
            <a:off x="-418671" y="3846979"/>
            <a:ext cx="7361641" cy="3934632"/>
          </a:xfrm>
          <a:custGeom>
            <a:avLst/>
            <a:gdLst>
              <a:gd name="connsiteX0" fmla="*/ 1588262 w 7361641"/>
              <a:gd name="connsiteY0" fmla="*/ 0 h 3934632"/>
              <a:gd name="connsiteX1" fmla="*/ 7361641 w 7361641"/>
              <a:gd name="connsiteY1" fmla="*/ 2 h 3934632"/>
              <a:gd name="connsiteX2" fmla="*/ 2367855 w 7361641"/>
              <a:gd name="connsiteY2" fmla="*/ 3469892 h 3934632"/>
              <a:gd name="connsiteX3" fmla="*/ 877143 w 7361641"/>
              <a:gd name="connsiteY3" fmla="*/ 3934632 h 3934632"/>
              <a:gd name="connsiteX4" fmla="*/ 0 w 7361641"/>
              <a:gd name="connsiteY4" fmla="*/ 1121086 h 3934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61641" h="3934632">
                <a:moveTo>
                  <a:pt x="1588262" y="0"/>
                </a:moveTo>
                <a:lnTo>
                  <a:pt x="7361641" y="2"/>
                </a:lnTo>
                <a:lnTo>
                  <a:pt x="2367855" y="3469892"/>
                </a:lnTo>
                <a:lnTo>
                  <a:pt x="877143" y="3934632"/>
                </a:lnTo>
                <a:lnTo>
                  <a:pt x="0" y="1121086"/>
                </a:lnTo>
                <a:close/>
              </a:path>
            </a:pathLst>
          </a:custGeom>
          <a:gradFill>
            <a:gsLst>
              <a:gs pos="5000">
                <a:srgbClr val="F77500"/>
              </a:gs>
              <a:gs pos="96000">
                <a:srgbClr val="FFB112"/>
              </a:gs>
            </a:gsLst>
            <a:lin ang="16200000" scaled="0"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23103" y="342963"/>
            <a:ext cx="449779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400" spc="220" dirty="0">
                <a:solidFill>
                  <a:schemeClr val="bg1">
                    <a:lumMod val="95000"/>
                  </a:schemeClr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方正剪纸简体" panose="03000509000000000000" pitchFamily="65" charset="-122"/>
                <a:ea typeface="方正剪纸简体" panose="03000509000000000000" pitchFamily="65" charset="-122"/>
              </a:rPr>
              <a:t>点此</a:t>
            </a:r>
            <a:r>
              <a:rPr lang="zh-CN" altLang="en-US" sz="4400" spc="220" dirty="0" smtClean="0">
                <a:solidFill>
                  <a:schemeClr val="bg1">
                    <a:lumMod val="95000"/>
                  </a:schemeClr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方正剪纸简体" panose="03000509000000000000" pitchFamily="65" charset="-122"/>
                <a:ea typeface="方正剪纸简体" panose="03000509000000000000" pitchFamily="65" charset="-122"/>
              </a:rPr>
              <a:t>绚烂绽放</a:t>
            </a:r>
            <a:endParaRPr lang="en-US" altLang="zh-CN" sz="4400" spc="220" dirty="0" smtClean="0">
              <a:solidFill>
                <a:schemeClr val="bg1">
                  <a:lumMod val="95000"/>
                </a:schemeClr>
              </a:solidFill>
              <a:effectLst>
                <a:outerShdw blurRad="50800" dist="76200" dir="2700000" algn="tl" rotWithShape="0">
                  <a:prstClr val="black">
                    <a:alpha val="40000"/>
                  </a:prstClr>
                </a:outerShdw>
              </a:effectLst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23103" y="1053281"/>
            <a:ext cx="449779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spc="220" dirty="0">
                <a:solidFill>
                  <a:schemeClr val="bg1">
                    <a:lumMod val="95000"/>
                  </a:schemeClr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方正剪纸简体" panose="03000509000000000000" pitchFamily="65" charset="-122"/>
                <a:ea typeface="方正剪纸简体" panose="03000509000000000000" pitchFamily="65" charset="-122"/>
              </a:rPr>
              <a:t>带着我们自信</a:t>
            </a:r>
            <a:r>
              <a:rPr lang="zh-CN" altLang="en-US" sz="1600" spc="220" dirty="0" smtClean="0">
                <a:solidFill>
                  <a:schemeClr val="bg1">
                    <a:lumMod val="95000"/>
                  </a:schemeClr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方正剪纸简体" panose="03000509000000000000" pitchFamily="65" charset="-122"/>
                <a:ea typeface="方正剪纸简体" panose="03000509000000000000" pitchFamily="65" charset="-122"/>
              </a:rPr>
              <a:t>的绚烂笑容</a:t>
            </a:r>
            <a:endParaRPr lang="zh-CN" altLang="en-US" sz="1600" spc="220" dirty="0">
              <a:solidFill>
                <a:schemeClr val="bg1">
                  <a:lumMod val="95000"/>
                </a:schemeClr>
              </a:solidFill>
              <a:effectLst>
                <a:outerShdw blurRad="50800" dist="76200" dir="2700000" algn="tl" rotWithShape="0">
                  <a:prstClr val="black">
                    <a:alpha val="40000"/>
                  </a:prstClr>
                </a:outerShdw>
              </a:effectLst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35" t="1" r="392" b="-1"/>
          <a:stretch/>
        </p:blipFill>
        <p:spPr>
          <a:xfrm>
            <a:off x="820270" y="2444001"/>
            <a:ext cx="3263221" cy="3858374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470978" y="2773221"/>
            <a:ext cx="27813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spc="220" dirty="0" smtClean="0">
                <a:solidFill>
                  <a:schemeClr val="bg1">
                    <a:lumMod val="95000"/>
                  </a:schemeClr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方正剪纸简体" panose="03000509000000000000" pitchFamily="65" charset="-122"/>
                <a:ea typeface="方正剪纸简体" panose="03000509000000000000" pitchFamily="65" charset="-122"/>
              </a:rPr>
              <a:t>CEO</a:t>
            </a:r>
            <a:endParaRPr lang="zh-CN" altLang="en-US" sz="2800" spc="220" dirty="0">
              <a:solidFill>
                <a:schemeClr val="bg1">
                  <a:lumMod val="95000"/>
                </a:schemeClr>
              </a:solidFill>
              <a:effectLst>
                <a:outerShdw blurRad="50800" dist="76200" dir="2700000" algn="tl" rotWithShape="0">
                  <a:prstClr val="black">
                    <a:alpha val="40000"/>
                  </a:prstClr>
                </a:outerShdw>
              </a:effectLst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sp>
        <p:nvSpPr>
          <p:cNvPr id="5" name="半闭框 4"/>
          <p:cNvSpPr/>
          <p:nvPr/>
        </p:nvSpPr>
        <p:spPr>
          <a:xfrm>
            <a:off x="672353" y="2245658"/>
            <a:ext cx="914400" cy="914400"/>
          </a:xfrm>
          <a:prstGeom prst="halfFrame">
            <a:avLst/>
          </a:prstGeom>
          <a:gradFill>
            <a:gsLst>
              <a:gs pos="5000">
                <a:srgbClr val="F77500"/>
              </a:gs>
              <a:gs pos="96000">
                <a:srgbClr val="FFB112"/>
              </a:gs>
            </a:gsLst>
            <a:lin ang="162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26" name="半闭框 25"/>
          <p:cNvSpPr/>
          <p:nvPr/>
        </p:nvSpPr>
        <p:spPr>
          <a:xfrm rot="10800000">
            <a:off x="3405094" y="5527675"/>
            <a:ext cx="914400" cy="914400"/>
          </a:xfrm>
          <a:prstGeom prst="halfFrame">
            <a:avLst/>
          </a:prstGeom>
          <a:gradFill>
            <a:gsLst>
              <a:gs pos="5000">
                <a:srgbClr val="F77500"/>
              </a:gs>
              <a:gs pos="96000">
                <a:srgbClr val="FFB112"/>
              </a:gs>
            </a:gsLst>
            <a:lin ang="162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720281" y="4252294"/>
            <a:ext cx="2535624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spc="220" dirty="0" smtClean="0">
                <a:solidFill>
                  <a:schemeClr val="bg1">
                    <a:lumMod val="95000"/>
                  </a:schemeClr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方正大黑_GBK" panose="03000509000000000000" pitchFamily="65" charset="-122"/>
                <a:ea typeface="方正大黑_GBK" panose="03000509000000000000" pitchFamily="65" charset="-122"/>
              </a:rPr>
              <a:t>让</a:t>
            </a:r>
            <a:r>
              <a:rPr lang="zh-CN" altLang="en-US" sz="2800" spc="220" dirty="0">
                <a:solidFill>
                  <a:schemeClr val="bg1">
                    <a:lumMod val="95000"/>
                  </a:schemeClr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方正大黑_GBK" panose="03000509000000000000" pitchFamily="65" charset="-122"/>
                <a:ea typeface="方正大黑_GBK" panose="03000509000000000000" pitchFamily="65" charset="-122"/>
              </a:rPr>
              <a:t>自己笑得自然幸福就在你身边绚烂我们的梦人生有无限种可能  </a:t>
            </a:r>
          </a:p>
        </p:txBody>
      </p:sp>
      <p:sp>
        <p:nvSpPr>
          <p:cNvPr id="28" name="矩形 27"/>
          <p:cNvSpPr/>
          <p:nvPr/>
        </p:nvSpPr>
        <p:spPr>
          <a:xfrm>
            <a:off x="5933621" y="3511637"/>
            <a:ext cx="18415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spc="220" dirty="0" smtClean="0">
                <a:solidFill>
                  <a:schemeClr val="bg1">
                    <a:lumMod val="95000"/>
                  </a:schemeClr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方正剪纸简体" panose="03000509000000000000" pitchFamily="65" charset="-122"/>
                <a:ea typeface="方正剪纸简体" panose="03000509000000000000" pitchFamily="65" charset="-122"/>
              </a:rPr>
              <a:t>12</a:t>
            </a:r>
            <a:endParaRPr lang="zh-CN" altLang="en-US" sz="2800" spc="220" dirty="0">
              <a:solidFill>
                <a:schemeClr val="bg1">
                  <a:lumMod val="95000"/>
                </a:schemeClr>
              </a:solidFill>
              <a:effectLst>
                <a:outerShdw blurRad="50800" dist="76200" dir="2700000" algn="tl" rotWithShape="0">
                  <a:prstClr val="black">
                    <a:alpha val="40000"/>
                  </a:prstClr>
                </a:outerShdw>
              </a:effectLst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43450" y="4230733"/>
            <a:ext cx="13465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pc="220" dirty="0">
                <a:solidFill>
                  <a:schemeClr val="bg1">
                    <a:lumMod val="95000"/>
                  </a:schemeClr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方正剪纸简体" panose="03000509000000000000" pitchFamily="65" charset="-122"/>
                <a:ea typeface="方正剪纸简体" panose="03000509000000000000" pitchFamily="65" charset="-122"/>
              </a:rPr>
              <a:t>经验：</a:t>
            </a:r>
            <a:endParaRPr lang="zh-CN" altLang="en-US" sz="2800" dirty="0">
              <a:effectLst>
                <a:outerShdw blurRad="50800" dist="762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43450" y="3475316"/>
            <a:ext cx="13465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pc="220" dirty="0">
                <a:solidFill>
                  <a:schemeClr val="bg1">
                    <a:lumMod val="95000"/>
                  </a:schemeClr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方正剪纸简体" panose="03000509000000000000" pitchFamily="65" charset="-122"/>
                <a:ea typeface="方正剪纸简体" panose="03000509000000000000" pitchFamily="65" charset="-122"/>
              </a:rPr>
              <a:t>任期：</a:t>
            </a:r>
            <a:endParaRPr lang="zh-CN" altLang="en-US" sz="2800" dirty="0">
              <a:effectLst>
                <a:outerShdw blurRad="50800" dist="762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43450" y="2719899"/>
            <a:ext cx="13465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pc="220" dirty="0">
                <a:solidFill>
                  <a:schemeClr val="bg1">
                    <a:lumMod val="95000"/>
                  </a:schemeClr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方正剪纸简体" panose="03000509000000000000" pitchFamily="65" charset="-122"/>
                <a:ea typeface="方正剪纸简体" panose="03000509000000000000" pitchFamily="65" charset="-122"/>
              </a:rPr>
              <a:t>职务：</a:t>
            </a:r>
            <a:endParaRPr lang="zh-CN" altLang="en-US" sz="2800" dirty="0">
              <a:effectLst>
                <a:outerShdw blurRad="50800" dist="762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8511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63" presetClass="path" presetSubtype="0" accel="50000" de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0.07604 -0.12754 L -0.00139 -0.00046 " pathEditMode="relative" rAng="0" ptsTypes="AA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33" y="6343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3" presetClass="path" presetSubtype="0" accel="50000" de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.0776 0.09953 L -0.00035 4.81481E-6 " pathEditMode="relative" rAng="0" ptsTypes="AA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6" y="-4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3" grpId="0"/>
      <p:bldP spid="5" grpId="0" animBg="1"/>
      <p:bldP spid="5" grpId="1" animBg="1"/>
      <p:bldP spid="26" grpId="0" animBg="1"/>
      <p:bldP spid="26" grpId="1" animBg="1"/>
      <p:bldP spid="27" grpId="0"/>
      <p:bldP spid="28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 rot="10800000">
            <a:off x="0" y="0"/>
            <a:ext cx="9144000" cy="6858000"/>
          </a:xfrm>
          <a:prstGeom prst="rect">
            <a:avLst/>
          </a:prstGeom>
          <a:solidFill>
            <a:srgbClr val="719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 rot="9761086" flipH="1">
            <a:off x="-400735" y="2481231"/>
            <a:ext cx="3873885" cy="2136552"/>
          </a:xfrm>
          <a:custGeom>
            <a:avLst/>
            <a:gdLst>
              <a:gd name="connsiteX0" fmla="*/ 74325 w 3738505"/>
              <a:gd name="connsiteY0" fmla="*/ 0 h 2143065"/>
              <a:gd name="connsiteX1" fmla="*/ 0 w 3738505"/>
              <a:gd name="connsiteY1" fmla="*/ 51608 h 2143065"/>
              <a:gd name="connsiteX2" fmla="*/ 637761 w 3738505"/>
              <a:gd name="connsiteY2" fmla="*/ 2097308 h 2143065"/>
              <a:gd name="connsiteX3" fmla="*/ 637763 w 3738505"/>
              <a:gd name="connsiteY3" fmla="*/ 2097311 h 2143065"/>
              <a:gd name="connsiteX4" fmla="*/ 652026 w 3738505"/>
              <a:gd name="connsiteY4" fmla="*/ 2143065 h 2143065"/>
              <a:gd name="connsiteX5" fmla="*/ 3738505 w 3738505"/>
              <a:gd name="connsiteY5" fmla="*/ 1 h 2143065"/>
              <a:gd name="connsiteX6" fmla="*/ 3658344 w 3738505"/>
              <a:gd name="connsiteY6" fmla="*/ 1 h 2143065"/>
              <a:gd name="connsiteX7" fmla="*/ 3658342 w 3738505"/>
              <a:gd name="connsiteY7" fmla="*/ 2 h 2143065"/>
              <a:gd name="connsiteX8" fmla="*/ 74332 w 3738505"/>
              <a:gd name="connsiteY8" fmla="*/ 0 h 2143065"/>
              <a:gd name="connsiteX9" fmla="*/ 74329 w 3738505"/>
              <a:gd name="connsiteY9" fmla="*/ 1 h 2143065"/>
              <a:gd name="connsiteX10" fmla="*/ 74325 w 3738505"/>
              <a:gd name="connsiteY10" fmla="*/ 0 h 2143065"/>
              <a:gd name="connsiteX0" fmla="*/ 0 w 3664180"/>
              <a:gd name="connsiteY0" fmla="*/ 0 h 2143065"/>
              <a:gd name="connsiteX1" fmla="*/ 563436 w 3664180"/>
              <a:gd name="connsiteY1" fmla="*/ 2097308 h 2143065"/>
              <a:gd name="connsiteX2" fmla="*/ 563438 w 3664180"/>
              <a:gd name="connsiteY2" fmla="*/ 2097311 h 2143065"/>
              <a:gd name="connsiteX3" fmla="*/ 577701 w 3664180"/>
              <a:gd name="connsiteY3" fmla="*/ 2143065 h 2143065"/>
              <a:gd name="connsiteX4" fmla="*/ 3664180 w 3664180"/>
              <a:gd name="connsiteY4" fmla="*/ 1 h 2143065"/>
              <a:gd name="connsiteX5" fmla="*/ 3584019 w 3664180"/>
              <a:gd name="connsiteY5" fmla="*/ 1 h 2143065"/>
              <a:gd name="connsiteX6" fmla="*/ 3584017 w 3664180"/>
              <a:gd name="connsiteY6" fmla="*/ 2 h 2143065"/>
              <a:gd name="connsiteX7" fmla="*/ 7 w 3664180"/>
              <a:gd name="connsiteY7" fmla="*/ 0 h 2143065"/>
              <a:gd name="connsiteX8" fmla="*/ 4 w 3664180"/>
              <a:gd name="connsiteY8" fmla="*/ 1 h 2143065"/>
              <a:gd name="connsiteX9" fmla="*/ 0 w 3664180"/>
              <a:gd name="connsiteY9" fmla="*/ 0 h 2143065"/>
              <a:gd name="connsiteX0" fmla="*/ 0 w 3584019"/>
              <a:gd name="connsiteY0" fmla="*/ 0 h 2143065"/>
              <a:gd name="connsiteX1" fmla="*/ 563436 w 3584019"/>
              <a:gd name="connsiteY1" fmla="*/ 2097308 h 2143065"/>
              <a:gd name="connsiteX2" fmla="*/ 563438 w 3584019"/>
              <a:gd name="connsiteY2" fmla="*/ 2097311 h 2143065"/>
              <a:gd name="connsiteX3" fmla="*/ 577701 w 3584019"/>
              <a:gd name="connsiteY3" fmla="*/ 2143065 h 2143065"/>
              <a:gd name="connsiteX4" fmla="*/ 3584019 w 3584019"/>
              <a:gd name="connsiteY4" fmla="*/ 1 h 2143065"/>
              <a:gd name="connsiteX5" fmla="*/ 3584017 w 3584019"/>
              <a:gd name="connsiteY5" fmla="*/ 2 h 2143065"/>
              <a:gd name="connsiteX6" fmla="*/ 7 w 3584019"/>
              <a:gd name="connsiteY6" fmla="*/ 0 h 2143065"/>
              <a:gd name="connsiteX7" fmla="*/ 4 w 3584019"/>
              <a:gd name="connsiteY7" fmla="*/ 1 h 2143065"/>
              <a:gd name="connsiteX8" fmla="*/ 0 w 3584019"/>
              <a:gd name="connsiteY8" fmla="*/ 0 h 2143065"/>
              <a:gd name="connsiteX0" fmla="*/ 0 w 3666496"/>
              <a:gd name="connsiteY0" fmla="*/ 349891 h 2492956"/>
              <a:gd name="connsiteX1" fmla="*/ 563436 w 3666496"/>
              <a:gd name="connsiteY1" fmla="*/ 2447199 h 2492956"/>
              <a:gd name="connsiteX2" fmla="*/ 563438 w 3666496"/>
              <a:gd name="connsiteY2" fmla="*/ 2447202 h 2492956"/>
              <a:gd name="connsiteX3" fmla="*/ 577701 w 3666496"/>
              <a:gd name="connsiteY3" fmla="*/ 2492956 h 2492956"/>
              <a:gd name="connsiteX4" fmla="*/ 3584019 w 3666496"/>
              <a:gd name="connsiteY4" fmla="*/ 349892 h 2492956"/>
              <a:gd name="connsiteX5" fmla="*/ 3666496 w 3666496"/>
              <a:gd name="connsiteY5" fmla="*/ 0 h 2492956"/>
              <a:gd name="connsiteX6" fmla="*/ 7 w 3666496"/>
              <a:gd name="connsiteY6" fmla="*/ 349891 h 2492956"/>
              <a:gd name="connsiteX7" fmla="*/ 4 w 3666496"/>
              <a:gd name="connsiteY7" fmla="*/ 349892 h 2492956"/>
              <a:gd name="connsiteX8" fmla="*/ 0 w 3666496"/>
              <a:gd name="connsiteY8" fmla="*/ 349891 h 2492956"/>
              <a:gd name="connsiteX0" fmla="*/ 0 w 3666496"/>
              <a:gd name="connsiteY0" fmla="*/ 349891 h 2492956"/>
              <a:gd name="connsiteX1" fmla="*/ 563436 w 3666496"/>
              <a:gd name="connsiteY1" fmla="*/ 2447199 h 2492956"/>
              <a:gd name="connsiteX2" fmla="*/ 563438 w 3666496"/>
              <a:gd name="connsiteY2" fmla="*/ 2447202 h 2492956"/>
              <a:gd name="connsiteX3" fmla="*/ 577701 w 3666496"/>
              <a:gd name="connsiteY3" fmla="*/ 2492956 h 2492956"/>
              <a:gd name="connsiteX4" fmla="*/ 3666496 w 3666496"/>
              <a:gd name="connsiteY4" fmla="*/ 0 h 2492956"/>
              <a:gd name="connsiteX5" fmla="*/ 7 w 3666496"/>
              <a:gd name="connsiteY5" fmla="*/ 349891 h 2492956"/>
              <a:gd name="connsiteX6" fmla="*/ 4 w 3666496"/>
              <a:gd name="connsiteY6" fmla="*/ 349892 h 2492956"/>
              <a:gd name="connsiteX7" fmla="*/ 0 w 3666496"/>
              <a:gd name="connsiteY7" fmla="*/ 349891 h 2492956"/>
              <a:gd name="connsiteX0" fmla="*/ 0 w 3769430"/>
              <a:gd name="connsiteY0" fmla="*/ 0 h 2143065"/>
              <a:gd name="connsiteX1" fmla="*/ 563436 w 3769430"/>
              <a:gd name="connsiteY1" fmla="*/ 2097308 h 2143065"/>
              <a:gd name="connsiteX2" fmla="*/ 563438 w 3769430"/>
              <a:gd name="connsiteY2" fmla="*/ 2097311 h 2143065"/>
              <a:gd name="connsiteX3" fmla="*/ 577701 w 3769430"/>
              <a:gd name="connsiteY3" fmla="*/ 2143065 h 2143065"/>
              <a:gd name="connsiteX4" fmla="*/ 3769430 w 3769430"/>
              <a:gd name="connsiteY4" fmla="*/ 74819 h 2143065"/>
              <a:gd name="connsiteX5" fmla="*/ 7 w 3769430"/>
              <a:gd name="connsiteY5" fmla="*/ 0 h 2143065"/>
              <a:gd name="connsiteX6" fmla="*/ 4 w 3769430"/>
              <a:gd name="connsiteY6" fmla="*/ 1 h 2143065"/>
              <a:gd name="connsiteX7" fmla="*/ 0 w 3769430"/>
              <a:gd name="connsiteY7" fmla="*/ 0 h 2143065"/>
              <a:gd name="connsiteX0" fmla="*/ 0 w 3980125"/>
              <a:gd name="connsiteY0" fmla="*/ 80421 h 2143065"/>
              <a:gd name="connsiteX1" fmla="*/ 774131 w 3980125"/>
              <a:gd name="connsiteY1" fmla="*/ 2097308 h 2143065"/>
              <a:gd name="connsiteX2" fmla="*/ 774133 w 3980125"/>
              <a:gd name="connsiteY2" fmla="*/ 2097311 h 2143065"/>
              <a:gd name="connsiteX3" fmla="*/ 788396 w 3980125"/>
              <a:gd name="connsiteY3" fmla="*/ 2143065 h 2143065"/>
              <a:gd name="connsiteX4" fmla="*/ 3980125 w 3980125"/>
              <a:gd name="connsiteY4" fmla="*/ 74819 h 2143065"/>
              <a:gd name="connsiteX5" fmla="*/ 210702 w 3980125"/>
              <a:gd name="connsiteY5" fmla="*/ 0 h 2143065"/>
              <a:gd name="connsiteX6" fmla="*/ 210699 w 3980125"/>
              <a:gd name="connsiteY6" fmla="*/ 1 h 2143065"/>
              <a:gd name="connsiteX7" fmla="*/ 0 w 3980125"/>
              <a:gd name="connsiteY7" fmla="*/ 80421 h 2143065"/>
              <a:gd name="connsiteX0" fmla="*/ 0 w 3980125"/>
              <a:gd name="connsiteY0" fmla="*/ 80421 h 2097311"/>
              <a:gd name="connsiteX1" fmla="*/ 774131 w 3980125"/>
              <a:gd name="connsiteY1" fmla="*/ 2097308 h 2097311"/>
              <a:gd name="connsiteX2" fmla="*/ 774133 w 3980125"/>
              <a:gd name="connsiteY2" fmla="*/ 2097311 h 2097311"/>
              <a:gd name="connsiteX3" fmla="*/ 3980125 w 3980125"/>
              <a:gd name="connsiteY3" fmla="*/ 74819 h 2097311"/>
              <a:gd name="connsiteX4" fmla="*/ 210702 w 3980125"/>
              <a:gd name="connsiteY4" fmla="*/ 0 h 2097311"/>
              <a:gd name="connsiteX5" fmla="*/ 210699 w 3980125"/>
              <a:gd name="connsiteY5" fmla="*/ 1 h 2097311"/>
              <a:gd name="connsiteX6" fmla="*/ 0 w 3980125"/>
              <a:gd name="connsiteY6" fmla="*/ 80421 h 2097311"/>
              <a:gd name="connsiteX0" fmla="*/ 0 w 3980125"/>
              <a:gd name="connsiteY0" fmla="*/ 80421 h 2097308"/>
              <a:gd name="connsiteX1" fmla="*/ 774131 w 3980125"/>
              <a:gd name="connsiteY1" fmla="*/ 2097308 h 2097308"/>
              <a:gd name="connsiteX2" fmla="*/ 536737 w 3980125"/>
              <a:gd name="connsiteY2" fmla="*/ 1950289 h 2097308"/>
              <a:gd name="connsiteX3" fmla="*/ 3980125 w 3980125"/>
              <a:gd name="connsiteY3" fmla="*/ 74819 h 2097308"/>
              <a:gd name="connsiteX4" fmla="*/ 210702 w 3980125"/>
              <a:gd name="connsiteY4" fmla="*/ 0 h 2097308"/>
              <a:gd name="connsiteX5" fmla="*/ 210699 w 3980125"/>
              <a:gd name="connsiteY5" fmla="*/ 1 h 2097308"/>
              <a:gd name="connsiteX6" fmla="*/ 0 w 3980125"/>
              <a:gd name="connsiteY6" fmla="*/ 80421 h 2097308"/>
              <a:gd name="connsiteX0" fmla="*/ 0 w 3980125"/>
              <a:gd name="connsiteY0" fmla="*/ 80421 h 1950289"/>
              <a:gd name="connsiteX1" fmla="*/ 536737 w 3980125"/>
              <a:gd name="connsiteY1" fmla="*/ 1950289 h 1950289"/>
              <a:gd name="connsiteX2" fmla="*/ 3980125 w 3980125"/>
              <a:gd name="connsiteY2" fmla="*/ 74819 h 1950289"/>
              <a:gd name="connsiteX3" fmla="*/ 210702 w 3980125"/>
              <a:gd name="connsiteY3" fmla="*/ 0 h 1950289"/>
              <a:gd name="connsiteX4" fmla="*/ 210699 w 3980125"/>
              <a:gd name="connsiteY4" fmla="*/ 1 h 1950289"/>
              <a:gd name="connsiteX5" fmla="*/ 0 w 3980125"/>
              <a:gd name="connsiteY5" fmla="*/ 80421 h 1950289"/>
              <a:gd name="connsiteX0" fmla="*/ 0 w 3980125"/>
              <a:gd name="connsiteY0" fmla="*/ 80421 h 2250809"/>
              <a:gd name="connsiteX1" fmla="*/ 659898 w 3980125"/>
              <a:gd name="connsiteY1" fmla="*/ 2250809 h 2250809"/>
              <a:gd name="connsiteX2" fmla="*/ 3980125 w 3980125"/>
              <a:gd name="connsiteY2" fmla="*/ 74819 h 2250809"/>
              <a:gd name="connsiteX3" fmla="*/ 210702 w 3980125"/>
              <a:gd name="connsiteY3" fmla="*/ 0 h 2250809"/>
              <a:gd name="connsiteX4" fmla="*/ 210699 w 3980125"/>
              <a:gd name="connsiteY4" fmla="*/ 1 h 2250809"/>
              <a:gd name="connsiteX5" fmla="*/ 0 w 3980125"/>
              <a:gd name="connsiteY5" fmla="*/ 80421 h 2250809"/>
              <a:gd name="connsiteX0" fmla="*/ 174814 w 4154939"/>
              <a:gd name="connsiteY0" fmla="*/ 190215 h 2360603"/>
              <a:gd name="connsiteX1" fmla="*/ 834712 w 4154939"/>
              <a:gd name="connsiteY1" fmla="*/ 2360603 h 2360603"/>
              <a:gd name="connsiteX2" fmla="*/ 4154939 w 4154939"/>
              <a:gd name="connsiteY2" fmla="*/ 184613 h 2360603"/>
              <a:gd name="connsiteX3" fmla="*/ 385516 w 4154939"/>
              <a:gd name="connsiteY3" fmla="*/ 109794 h 2360603"/>
              <a:gd name="connsiteX4" fmla="*/ 174814 w 4154939"/>
              <a:gd name="connsiteY4" fmla="*/ 190215 h 2360603"/>
              <a:gd name="connsiteX0" fmla="*/ 0 w 3980125"/>
              <a:gd name="connsiteY0" fmla="*/ 5602 h 2175990"/>
              <a:gd name="connsiteX1" fmla="*/ 659898 w 3980125"/>
              <a:gd name="connsiteY1" fmla="*/ 2175990 h 2175990"/>
              <a:gd name="connsiteX2" fmla="*/ 3980125 w 3980125"/>
              <a:gd name="connsiteY2" fmla="*/ 0 h 2175990"/>
              <a:gd name="connsiteX3" fmla="*/ 0 w 3980125"/>
              <a:gd name="connsiteY3" fmla="*/ 5602 h 2175990"/>
              <a:gd name="connsiteX0" fmla="*/ 0 w 3980125"/>
              <a:gd name="connsiteY0" fmla="*/ 5602 h 2175990"/>
              <a:gd name="connsiteX1" fmla="*/ 23148 w 3980125"/>
              <a:gd name="connsiteY1" fmla="*/ 81819 h 2175990"/>
              <a:gd name="connsiteX2" fmla="*/ 659898 w 3980125"/>
              <a:gd name="connsiteY2" fmla="*/ 2175990 h 2175990"/>
              <a:gd name="connsiteX3" fmla="*/ 3980125 w 3980125"/>
              <a:gd name="connsiteY3" fmla="*/ 0 h 2175990"/>
              <a:gd name="connsiteX4" fmla="*/ 0 w 3980125"/>
              <a:gd name="connsiteY4" fmla="*/ 5602 h 2175990"/>
              <a:gd name="connsiteX0" fmla="*/ 3956977 w 3956977"/>
              <a:gd name="connsiteY0" fmla="*/ 0 h 2175990"/>
              <a:gd name="connsiteX1" fmla="*/ 0 w 3956977"/>
              <a:gd name="connsiteY1" fmla="*/ 81819 h 2175990"/>
              <a:gd name="connsiteX2" fmla="*/ 636750 w 3956977"/>
              <a:gd name="connsiteY2" fmla="*/ 2175990 h 2175990"/>
              <a:gd name="connsiteX3" fmla="*/ 3956977 w 3956977"/>
              <a:gd name="connsiteY3" fmla="*/ 0 h 2175990"/>
              <a:gd name="connsiteX0" fmla="*/ 3956977 w 3956977"/>
              <a:gd name="connsiteY0" fmla="*/ 0 h 2175990"/>
              <a:gd name="connsiteX1" fmla="*/ 0 w 3956977"/>
              <a:gd name="connsiteY1" fmla="*/ 81819 h 2175990"/>
              <a:gd name="connsiteX2" fmla="*/ 636750 w 3956977"/>
              <a:gd name="connsiteY2" fmla="*/ 2175990 h 2175990"/>
              <a:gd name="connsiteX3" fmla="*/ 3829766 w 3956977"/>
              <a:gd name="connsiteY3" fmla="*/ 77138 h 2175990"/>
              <a:gd name="connsiteX4" fmla="*/ 3956977 w 3956977"/>
              <a:gd name="connsiteY4" fmla="*/ 0 h 2175990"/>
              <a:gd name="connsiteX0" fmla="*/ 3829766 w 3829766"/>
              <a:gd name="connsiteY0" fmla="*/ 0 h 2098852"/>
              <a:gd name="connsiteX1" fmla="*/ 0 w 3829766"/>
              <a:gd name="connsiteY1" fmla="*/ 4681 h 2098852"/>
              <a:gd name="connsiteX2" fmla="*/ 636750 w 3829766"/>
              <a:gd name="connsiteY2" fmla="*/ 2098852 h 2098852"/>
              <a:gd name="connsiteX3" fmla="*/ 3829766 w 3829766"/>
              <a:gd name="connsiteY3" fmla="*/ 0 h 2098852"/>
              <a:gd name="connsiteX0" fmla="*/ 3873885 w 3873885"/>
              <a:gd name="connsiteY0" fmla="*/ 0 h 2136552"/>
              <a:gd name="connsiteX1" fmla="*/ 0 w 3873885"/>
              <a:gd name="connsiteY1" fmla="*/ 42381 h 2136552"/>
              <a:gd name="connsiteX2" fmla="*/ 636750 w 3873885"/>
              <a:gd name="connsiteY2" fmla="*/ 2136552 h 2136552"/>
              <a:gd name="connsiteX3" fmla="*/ 3873885 w 3873885"/>
              <a:gd name="connsiteY3" fmla="*/ 0 h 2136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73885" h="2136552">
                <a:moveTo>
                  <a:pt x="3873885" y="0"/>
                </a:moveTo>
                <a:lnTo>
                  <a:pt x="0" y="42381"/>
                </a:lnTo>
                <a:lnTo>
                  <a:pt x="636750" y="2136552"/>
                </a:lnTo>
                <a:lnTo>
                  <a:pt x="3873885" y="0"/>
                </a:lnTo>
                <a:close/>
              </a:path>
            </a:pathLst>
          </a:custGeom>
          <a:gradFill>
            <a:gsLst>
              <a:gs pos="0">
                <a:srgbClr val="C3EA00"/>
              </a:gs>
              <a:gs pos="93000">
                <a:srgbClr val="89B400"/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9761086" flipH="1">
            <a:off x="-115332" y="4236612"/>
            <a:ext cx="8140955" cy="3595031"/>
          </a:xfrm>
          <a:custGeom>
            <a:avLst/>
            <a:gdLst>
              <a:gd name="connsiteX0" fmla="*/ 3031673 w 8140955"/>
              <a:gd name="connsiteY0" fmla="*/ 3567982 h 3595031"/>
              <a:gd name="connsiteX1" fmla="*/ 8140955 w 8140955"/>
              <a:gd name="connsiteY1" fmla="*/ 0 h 3595031"/>
              <a:gd name="connsiteX2" fmla="*/ 6880963 w 8140955"/>
              <a:gd name="connsiteY2" fmla="*/ 58346 h 3595031"/>
              <a:gd name="connsiteX3" fmla="*/ 0 w 8140955"/>
              <a:gd name="connsiteY3" fmla="*/ 2203535 h 3595031"/>
              <a:gd name="connsiteX4" fmla="*/ 472768 w 8140955"/>
              <a:gd name="connsiteY4" fmla="*/ 3595031 h 3595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40955" h="3595031">
                <a:moveTo>
                  <a:pt x="3031673" y="3567982"/>
                </a:moveTo>
                <a:lnTo>
                  <a:pt x="8140955" y="0"/>
                </a:lnTo>
                <a:lnTo>
                  <a:pt x="6880963" y="58346"/>
                </a:lnTo>
                <a:lnTo>
                  <a:pt x="0" y="2203535"/>
                </a:lnTo>
                <a:lnTo>
                  <a:pt x="472768" y="3595031"/>
                </a:lnTo>
                <a:close/>
              </a:path>
            </a:pathLst>
          </a:custGeom>
          <a:gradFill>
            <a:gsLst>
              <a:gs pos="38000">
                <a:srgbClr val="F77500"/>
              </a:gs>
              <a:gs pos="96000">
                <a:srgbClr val="FFB112"/>
              </a:gs>
            </a:gsLst>
            <a:lin ang="10200000" scaled="0"/>
          </a:gradFill>
          <a:ln>
            <a:noFill/>
          </a:ln>
          <a:effectLst>
            <a:outerShdw blurRad="177800" dist="508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 rot="9761086" flipH="1">
            <a:off x="-72240" y="4396093"/>
            <a:ext cx="7624052" cy="3284940"/>
          </a:xfrm>
          <a:custGeom>
            <a:avLst/>
            <a:gdLst>
              <a:gd name="connsiteX0" fmla="*/ 2903221 w 7624052"/>
              <a:gd name="connsiteY0" fmla="*/ 3284940 h 3284940"/>
              <a:gd name="connsiteX1" fmla="*/ 2903224 w 7624052"/>
              <a:gd name="connsiteY1" fmla="*/ 3284939 h 3284940"/>
              <a:gd name="connsiteX2" fmla="*/ 7624052 w 7624052"/>
              <a:gd name="connsiteY2" fmla="*/ 7085 h 3284940"/>
              <a:gd name="connsiteX3" fmla="*/ 7624051 w 7624052"/>
              <a:gd name="connsiteY3" fmla="*/ 7085 h 3284940"/>
              <a:gd name="connsiteX4" fmla="*/ 6327243 w 7624052"/>
              <a:gd name="connsiteY4" fmla="*/ 0 h 3284940"/>
              <a:gd name="connsiteX5" fmla="*/ 0 w 7624052"/>
              <a:gd name="connsiteY5" fmla="*/ 1972562 h 3284940"/>
              <a:gd name="connsiteX6" fmla="*/ 389526 w 7624052"/>
              <a:gd name="connsiteY6" fmla="*/ 3284070 h 3284940"/>
              <a:gd name="connsiteX7" fmla="*/ 2903222 w 7624052"/>
              <a:gd name="connsiteY7" fmla="*/ 3284940 h 3284940"/>
              <a:gd name="connsiteX8" fmla="*/ 2903225 w 7624052"/>
              <a:gd name="connsiteY8" fmla="*/ 3284939 h 3284940"/>
              <a:gd name="connsiteX9" fmla="*/ 2903224 w 7624052"/>
              <a:gd name="connsiteY9" fmla="*/ 3284939 h 3284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624052" h="3284940">
                <a:moveTo>
                  <a:pt x="2903221" y="3284940"/>
                </a:moveTo>
                <a:lnTo>
                  <a:pt x="2903224" y="3284939"/>
                </a:lnTo>
                <a:lnTo>
                  <a:pt x="7624052" y="7085"/>
                </a:lnTo>
                <a:lnTo>
                  <a:pt x="7624051" y="7085"/>
                </a:lnTo>
                <a:lnTo>
                  <a:pt x="6327243" y="0"/>
                </a:lnTo>
                <a:lnTo>
                  <a:pt x="0" y="1972562"/>
                </a:lnTo>
                <a:lnTo>
                  <a:pt x="389526" y="3284070"/>
                </a:lnTo>
                <a:close/>
                <a:moveTo>
                  <a:pt x="2903222" y="3284940"/>
                </a:moveTo>
                <a:cubicBezTo>
                  <a:pt x="2903224" y="3284940"/>
                  <a:pt x="2903224" y="3284939"/>
                  <a:pt x="2903225" y="3284939"/>
                </a:cubicBezTo>
                <a:lnTo>
                  <a:pt x="2903224" y="3284939"/>
                </a:lnTo>
                <a:close/>
              </a:path>
            </a:pathLst>
          </a:custGeom>
          <a:gradFill>
            <a:gsLst>
              <a:gs pos="5000">
                <a:srgbClr val="F77500"/>
              </a:gs>
              <a:gs pos="96000">
                <a:srgbClr val="FFB112"/>
              </a:gs>
            </a:gsLst>
            <a:lin ang="16200000" scaled="0"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 rot="9761086" flipH="1">
            <a:off x="6569582" y="6432935"/>
            <a:ext cx="2737195" cy="782418"/>
          </a:xfrm>
          <a:custGeom>
            <a:avLst/>
            <a:gdLst>
              <a:gd name="connsiteX0" fmla="*/ 2950890 w 2950890"/>
              <a:gd name="connsiteY0" fmla="*/ 729731 h 849037"/>
              <a:gd name="connsiteX1" fmla="*/ 2723391 w 2950890"/>
              <a:gd name="connsiteY1" fmla="*/ 0 h 849037"/>
              <a:gd name="connsiteX2" fmla="*/ 0 w 2950890"/>
              <a:gd name="connsiteY2" fmla="*/ 849037 h 849037"/>
              <a:gd name="connsiteX0" fmla="*/ 2735778 w 2735778"/>
              <a:gd name="connsiteY0" fmla="*/ 729731 h 786964"/>
              <a:gd name="connsiteX1" fmla="*/ 2508279 w 2735778"/>
              <a:gd name="connsiteY1" fmla="*/ 0 h 786964"/>
              <a:gd name="connsiteX2" fmla="*/ 0 w 2735778"/>
              <a:gd name="connsiteY2" fmla="*/ 786964 h 786964"/>
              <a:gd name="connsiteX3" fmla="*/ 2735778 w 2735778"/>
              <a:gd name="connsiteY3" fmla="*/ 729731 h 786964"/>
              <a:gd name="connsiteX0" fmla="*/ 2737195 w 2737195"/>
              <a:gd name="connsiteY0" fmla="*/ 729731 h 782418"/>
              <a:gd name="connsiteX1" fmla="*/ 2509696 w 2737195"/>
              <a:gd name="connsiteY1" fmla="*/ 0 h 782418"/>
              <a:gd name="connsiteX2" fmla="*/ 0 w 2737195"/>
              <a:gd name="connsiteY2" fmla="*/ 782418 h 782418"/>
              <a:gd name="connsiteX3" fmla="*/ 2737195 w 2737195"/>
              <a:gd name="connsiteY3" fmla="*/ 729731 h 782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37195" h="782418">
                <a:moveTo>
                  <a:pt x="2737195" y="729731"/>
                </a:moveTo>
                <a:lnTo>
                  <a:pt x="2509696" y="0"/>
                </a:lnTo>
                <a:lnTo>
                  <a:pt x="0" y="782418"/>
                </a:lnTo>
                <a:cubicBezTo>
                  <a:pt x="983630" y="742649"/>
                  <a:pt x="1753565" y="769500"/>
                  <a:pt x="2737195" y="729731"/>
                </a:cubicBezTo>
                <a:close/>
              </a:path>
            </a:pathLst>
          </a:custGeom>
          <a:gradFill flip="none" rotWithShape="1">
            <a:gsLst>
              <a:gs pos="0">
                <a:srgbClr val="0051A0"/>
              </a:gs>
              <a:gs pos="96000">
                <a:srgbClr val="053287"/>
              </a:gs>
            </a:gsLst>
            <a:lin ang="5400000" scaled="1"/>
            <a:tileRect/>
          </a:gradFill>
          <a:ln>
            <a:noFill/>
          </a:ln>
          <a:effectLst>
            <a:innerShdw blurRad="2032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9761086" flipH="1">
            <a:off x="6868048" y="6484506"/>
            <a:ext cx="2404454" cy="691814"/>
          </a:xfrm>
          <a:custGeom>
            <a:avLst/>
            <a:gdLst>
              <a:gd name="connsiteX0" fmla="*/ 2404454 w 2404454"/>
              <a:gd name="connsiteY0" fmla="*/ 594601 h 691814"/>
              <a:gd name="connsiteX1" fmla="*/ 2219082 w 2404454"/>
              <a:gd name="connsiteY1" fmla="*/ 0 h 691814"/>
              <a:gd name="connsiteX2" fmla="*/ 0 w 2404454"/>
              <a:gd name="connsiteY2" fmla="*/ 691814 h 691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04454" h="691814">
                <a:moveTo>
                  <a:pt x="2404454" y="594601"/>
                </a:moveTo>
                <a:lnTo>
                  <a:pt x="2219082" y="0"/>
                </a:lnTo>
                <a:lnTo>
                  <a:pt x="0" y="691814"/>
                </a:lnTo>
                <a:close/>
              </a:path>
            </a:pathLst>
          </a:custGeom>
          <a:gradFill flip="none" rotWithShape="1">
            <a:gsLst>
              <a:gs pos="0">
                <a:srgbClr val="004B99"/>
              </a:gs>
              <a:gs pos="80000">
                <a:srgbClr val="00367E"/>
              </a:gs>
              <a:gs pos="59000">
                <a:srgbClr val="003D87"/>
              </a:gs>
              <a:gs pos="100000">
                <a:srgbClr val="002F74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rot="9761086" flipH="1">
            <a:off x="2513638" y="-642271"/>
            <a:ext cx="6792666" cy="3360050"/>
          </a:xfrm>
          <a:custGeom>
            <a:avLst/>
            <a:gdLst>
              <a:gd name="connsiteX0" fmla="*/ 1598714 w 6792666"/>
              <a:gd name="connsiteY0" fmla="*/ 3327462 h 3360050"/>
              <a:gd name="connsiteX1" fmla="*/ 6792666 w 6792666"/>
              <a:gd name="connsiteY1" fmla="*/ 1708211 h 3360050"/>
              <a:gd name="connsiteX2" fmla="*/ 6260120 w 6792666"/>
              <a:gd name="connsiteY2" fmla="*/ 0 h 3360050"/>
              <a:gd name="connsiteX3" fmla="*/ 5241787 w 6792666"/>
              <a:gd name="connsiteY3" fmla="*/ 16006 h 3360050"/>
              <a:gd name="connsiteX4" fmla="*/ 0 w 6792666"/>
              <a:gd name="connsiteY4" fmla="*/ 3360050 h 336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92666" h="3360050">
                <a:moveTo>
                  <a:pt x="1598714" y="3327462"/>
                </a:moveTo>
                <a:lnTo>
                  <a:pt x="6792666" y="1708211"/>
                </a:lnTo>
                <a:lnTo>
                  <a:pt x="6260120" y="0"/>
                </a:lnTo>
                <a:lnTo>
                  <a:pt x="5241787" y="16006"/>
                </a:lnTo>
                <a:lnTo>
                  <a:pt x="0" y="3360050"/>
                </a:lnTo>
                <a:close/>
              </a:path>
            </a:pathLst>
          </a:custGeom>
          <a:gradFill flip="none" rotWithShape="1">
            <a:gsLst>
              <a:gs pos="82000">
                <a:srgbClr val="00CCAB"/>
              </a:gs>
              <a:gs pos="23000">
                <a:srgbClr val="00B0A4"/>
              </a:gs>
            </a:gsLst>
            <a:lin ang="6480000" scaled="0"/>
            <a:tileRect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 rot="9761086" flipH="1">
            <a:off x="4665211" y="308301"/>
            <a:ext cx="4780664" cy="2077175"/>
          </a:xfrm>
          <a:custGeom>
            <a:avLst/>
            <a:gdLst>
              <a:gd name="connsiteX0" fmla="*/ 4780664 w 4780664"/>
              <a:gd name="connsiteY0" fmla="*/ 1688892 h 2077175"/>
              <a:gd name="connsiteX1" fmla="*/ 4254140 w 4780664"/>
              <a:gd name="connsiteY1" fmla="*/ 0 h 2077175"/>
              <a:gd name="connsiteX2" fmla="*/ 3215951 w 4780664"/>
              <a:gd name="connsiteY2" fmla="*/ 16318 h 2077175"/>
              <a:gd name="connsiteX3" fmla="*/ 0 w 4780664"/>
              <a:gd name="connsiteY3" fmla="*/ 2077175 h 207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80664" h="2077175">
                <a:moveTo>
                  <a:pt x="4780664" y="1688892"/>
                </a:moveTo>
                <a:lnTo>
                  <a:pt x="4254140" y="0"/>
                </a:lnTo>
                <a:lnTo>
                  <a:pt x="3215951" y="16318"/>
                </a:lnTo>
                <a:lnTo>
                  <a:pt x="0" y="2077175"/>
                </a:lnTo>
                <a:close/>
              </a:path>
            </a:pathLst>
          </a:custGeom>
          <a:gradFill flip="none" rotWithShape="1">
            <a:gsLst>
              <a:gs pos="100000">
                <a:srgbClr val="00CCAB"/>
              </a:gs>
              <a:gs pos="0">
                <a:srgbClr val="00B0A4"/>
              </a:gs>
            </a:gsLst>
            <a:lin ang="6480000" scaled="0"/>
            <a:tileRect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2096194" y="399384"/>
            <a:ext cx="7047807" cy="1760123"/>
          </a:xfrm>
          <a:custGeom>
            <a:avLst/>
            <a:gdLst>
              <a:gd name="connsiteX0" fmla="*/ 221695 w 7047807"/>
              <a:gd name="connsiteY0" fmla="*/ 0 h 1760123"/>
              <a:gd name="connsiteX1" fmla="*/ 6126015 w 7047807"/>
              <a:gd name="connsiteY1" fmla="*/ 1638886 h 1760123"/>
              <a:gd name="connsiteX2" fmla="*/ 7047807 w 7047807"/>
              <a:gd name="connsiteY2" fmla="*/ 1347188 h 1760123"/>
              <a:gd name="connsiteX3" fmla="*/ 7047807 w 7047807"/>
              <a:gd name="connsiteY3" fmla="*/ 1465250 h 1760123"/>
              <a:gd name="connsiteX4" fmla="*/ 6115984 w 7047807"/>
              <a:gd name="connsiteY4" fmla="*/ 1760123 h 1760123"/>
              <a:gd name="connsiteX5" fmla="*/ 0 w 7047807"/>
              <a:gd name="connsiteY5" fmla="*/ 62484 h 1760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47807" h="1760123">
                <a:moveTo>
                  <a:pt x="221695" y="0"/>
                </a:moveTo>
                <a:lnTo>
                  <a:pt x="6126015" y="1638886"/>
                </a:lnTo>
                <a:lnTo>
                  <a:pt x="7047807" y="1347188"/>
                </a:lnTo>
                <a:lnTo>
                  <a:pt x="7047807" y="1465250"/>
                </a:lnTo>
                <a:lnTo>
                  <a:pt x="6115984" y="1760123"/>
                </a:lnTo>
                <a:lnTo>
                  <a:pt x="0" y="62484"/>
                </a:lnTo>
                <a:close/>
              </a:path>
            </a:pathLst>
          </a:custGeom>
          <a:gradFill flip="none" rotWithShape="1">
            <a:gsLst>
              <a:gs pos="100000">
                <a:srgbClr val="00CCAB"/>
              </a:gs>
              <a:gs pos="0">
                <a:srgbClr val="00B0A4"/>
              </a:gs>
            </a:gsLst>
            <a:lin ang="0" scaled="0"/>
            <a:tileRect/>
          </a:gradFill>
          <a:ln>
            <a:noFill/>
          </a:ln>
          <a:effectLst>
            <a:outerShdw blurRad="177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49719" y="1695622"/>
            <a:ext cx="8230840" cy="4606073"/>
          </a:xfrm>
          <a:prstGeom prst="rect">
            <a:avLst/>
          </a:prstGeom>
          <a:solidFill>
            <a:srgbClr val="FAFAFA">
              <a:alpha val="21000"/>
            </a:srgbClr>
          </a:soli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2667162083"/>
              </p:ext>
            </p:extLst>
          </p:nvPr>
        </p:nvGraphicFramePr>
        <p:xfrm>
          <a:off x="3562349" y="1850994"/>
          <a:ext cx="4975689" cy="4476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矩形 13"/>
          <p:cNvSpPr/>
          <p:nvPr/>
        </p:nvSpPr>
        <p:spPr>
          <a:xfrm>
            <a:off x="2323103" y="342963"/>
            <a:ext cx="449779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400" spc="22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方正剪纸简体" panose="03000509000000000000" pitchFamily="65" charset="-122"/>
                <a:ea typeface="方正剪纸简体" panose="03000509000000000000" pitchFamily="65" charset="-122"/>
              </a:rPr>
              <a:t>点此</a:t>
            </a:r>
            <a:r>
              <a:rPr lang="zh-CN" altLang="en-US" sz="4400" spc="220" dirty="0" smtClean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方正剪纸简体" panose="03000509000000000000" pitchFamily="65" charset="-122"/>
                <a:ea typeface="方正剪纸简体" panose="03000509000000000000" pitchFamily="65" charset="-122"/>
              </a:rPr>
              <a:t>绚烂绽放</a:t>
            </a:r>
            <a:endParaRPr lang="en-US" altLang="zh-CN" sz="4400" spc="220" dirty="0" smtClean="0">
              <a:solidFill>
                <a:schemeClr val="bg1">
                  <a:lumMod val="95000"/>
                </a:schemeClr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323103" y="1053281"/>
            <a:ext cx="449779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spc="22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方正剪纸简体" panose="03000509000000000000" pitchFamily="65" charset="-122"/>
                <a:ea typeface="方正剪纸简体" panose="03000509000000000000" pitchFamily="65" charset="-122"/>
              </a:rPr>
              <a:t>让青春值得歌颂踮起脚尖</a:t>
            </a:r>
          </a:p>
        </p:txBody>
      </p:sp>
      <p:sp>
        <p:nvSpPr>
          <p:cNvPr id="2" name="矩形 1"/>
          <p:cNvSpPr/>
          <p:nvPr/>
        </p:nvSpPr>
        <p:spPr>
          <a:xfrm>
            <a:off x="745588" y="1939085"/>
            <a:ext cx="2785403" cy="4090177"/>
          </a:xfrm>
          <a:prstGeom prst="rect">
            <a:avLst/>
          </a:prstGeom>
          <a:solidFill>
            <a:srgbClr val="FAFAFA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801951" y="2641402"/>
            <a:ext cx="267743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000" spc="220" dirty="0">
                <a:solidFill>
                  <a:schemeClr val="bg1"/>
                </a:solidFill>
                <a:effectLst>
                  <a:outerShdw blurRad="139700" dist="101600" dir="2700000" algn="tl" rotWithShape="0">
                    <a:prstClr val="black">
                      <a:alpha val="40000"/>
                    </a:prstClr>
                  </a:outerShdw>
                </a:effectLst>
                <a:latin typeface="方正大黑_GBK" panose="03000509000000000000" pitchFamily="65" charset="-122"/>
                <a:ea typeface="方正大黑_GBK" panose="03000509000000000000" pitchFamily="65" charset="-122"/>
              </a:rPr>
              <a:t>把心情放松没有什么值得烦一点 让自己笑得自然幸福就在你身边 别当做看不见让自己清醒一点给自己来点</a:t>
            </a:r>
            <a:r>
              <a:rPr lang="zh-CN" altLang="en-US" sz="2000" spc="220" dirty="0" smtClean="0">
                <a:solidFill>
                  <a:schemeClr val="bg1"/>
                </a:solidFill>
                <a:effectLst>
                  <a:outerShdw blurRad="139700" dist="101600" dir="2700000" algn="tl" rotWithShape="0">
                    <a:prstClr val="black">
                      <a:alpha val="40000"/>
                    </a:prstClr>
                  </a:outerShdw>
                </a:effectLst>
                <a:latin typeface="方正大黑_GBK" panose="03000509000000000000" pitchFamily="65" charset="-122"/>
                <a:ea typeface="方正大黑_GBK" panose="03000509000000000000" pitchFamily="65" charset="-122"/>
              </a:rPr>
              <a:t>消遣 听听</a:t>
            </a:r>
            <a:r>
              <a:rPr lang="zh-CN" altLang="en-US" sz="2000" spc="220" dirty="0">
                <a:solidFill>
                  <a:schemeClr val="bg1"/>
                </a:solidFill>
                <a:effectLst>
                  <a:outerShdw blurRad="139700" dist="101600" dir="2700000" algn="tl" rotWithShape="0">
                    <a:prstClr val="black">
                      <a:alpha val="40000"/>
                    </a:prstClr>
                  </a:outerShdw>
                </a:effectLst>
                <a:latin typeface="方正大黑_GBK" panose="03000509000000000000" pitchFamily="65" charset="-122"/>
                <a:ea typeface="方正大黑_GBK" panose="03000509000000000000" pitchFamily="65" charset="-122"/>
              </a:rPr>
              <a:t>自然的音乐</a:t>
            </a:r>
          </a:p>
        </p:txBody>
      </p:sp>
      <p:sp>
        <p:nvSpPr>
          <p:cNvPr id="4" name="矩形 3"/>
          <p:cNvSpPr/>
          <p:nvPr/>
        </p:nvSpPr>
        <p:spPr>
          <a:xfrm>
            <a:off x="768010" y="2018249"/>
            <a:ext cx="275624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4400" spc="220" dirty="0" smtClean="0">
                <a:solidFill>
                  <a:srgbClr val="00DEBA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方正剪纸简体" panose="03000509000000000000" pitchFamily="65" charset="-122"/>
                <a:ea typeface="方正剪纸简体" panose="03000509000000000000" pitchFamily="65" charset="-122"/>
              </a:rPr>
              <a:t>绚烂一瞬</a:t>
            </a:r>
            <a:endParaRPr lang="zh-CN" altLang="en-US" sz="4400" spc="220" dirty="0">
              <a:solidFill>
                <a:srgbClr val="00DEBA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910391" y="2730540"/>
            <a:ext cx="1365579" cy="0"/>
          </a:xfrm>
          <a:prstGeom prst="line">
            <a:avLst/>
          </a:prstGeom>
          <a:ln w="1905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5872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5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Graphic spid="5" grpId="0">
        <p:bldAsOne/>
      </p:bldGraphic>
      <p:bldP spid="14" grpId="0"/>
      <p:bldP spid="18" grpId="0"/>
      <p:bldP spid="2" grpId="0" animBg="1"/>
      <p:bldP spid="3" grpId="0"/>
      <p:bldP spid="3" grpId="1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Text Over Video_TP102616031">
  <a:themeElements>
    <a:clrScheme name="Pushpin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6A89FC33-9390-4124-A071-19316D861F1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视频上的文本</Template>
  <TotalTime>0</TotalTime>
  <Words>320</Words>
  <Application>Microsoft Office PowerPoint</Application>
  <PresentationFormat>全屏显示(4:3)</PresentationFormat>
  <Paragraphs>64</Paragraphs>
  <Slides>10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方正大黑_GBK</vt:lpstr>
      <vt:lpstr>华文琥珀</vt:lpstr>
      <vt:lpstr>方正粗倩_GBK</vt:lpstr>
      <vt:lpstr>Calibri</vt:lpstr>
      <vt:lpstr>方正剪纸简体</vt:lpstr>
      <vt:lpstr>方正综艺_GBK</vt:lpstr>
      <vt:lpstr>Text Over Video_TP102616031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2015-04-22T07:45:37Z</dcterms:created>
  <dcterms:modified xsi:type="dcterms:W3CDTF">2015-07-13T09:17:54Z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TC026160329991</vt:lpwstr>
  </property>
</Properties>
</file>