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4631" r:id="rId2"/>
    <p:sldId id="4632" r:id="rId3"/>
    <p:sldId id="4633" r:id="rId4"/>
    <p:sldId id="4639" r:id="rId5"/>
    <p:sldId id="4640" r:id="rId6"/>
    <p:sldId id="4641" r:id="rId7"/>
    <p:sldId id="4645" r:id="rId8"/>
    <p:sldId id="4638" r:id="rId9"/>
    <p:sldId id="4634" r:id="rId10"/>
    <p:sldId id="4635" r:id="rId11"/>
    <p:sldId id="4646" r:id="rId12"/>
    <p:sldId id="4647" r:id="rId13"/>
    <p:sldId id="4643" r:id="rId14"/>
    <p:sldId id="4649" r:id="rId15"/>
    <p:sldId id="4636" r:id="rId16"/>
    <p:sldId id="4637" r:id="rId17"/>
    <p:sldId id="4650" r:id="rId18"/>
    <p:sldId id="4648" r:id="rId19"/>
    <p:sldId id="4642" r:id="rId20"/>
    <p:sldId id="4644" r:id="rId21"/>
    <p:sldId id="4651" r:id="rId22"/>
    <p:sldId id="4652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5B3E"/>
    <a:srgbClr val="27B6B9"/>
    <a:srgbClr val="FFFFFF"/>
    <a:srgbClr val="29ABE2"/>
    <a:srgbClr val="262626"/>
    <a:srgbClr val="F66E4F"/>
    <a:srgbClr val="73DB29"/>
    <a:srgbClr val="FED40D"/>
    <a:srgbClr val="3AD1B5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 varScale="1">
        <p:scale>
          <a:sx n="68" d="100"/>
          <a:sy n="68" d="100"/>
        </p:scale>
        <p:origin x="630" y="7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3217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572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178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7611092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175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1898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9111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5991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2527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1944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88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2482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1579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429880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755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155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617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511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087818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085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04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39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858397" cy="72326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6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media1.mp3"/><Relationship Id="rId3" Type="http://schemas.openxmlformats.org/officeDocument/2006/relationships/tags" Target="../tags/tag4.xml"/><Relationship Id="rId7" Type="http://schemas.microsoft.com/office/2007/relationships/media" Target="../media/media1.mp3"/><Relationship Id="rId12" Type="http://schemas.openxmlformats.org/officeDocument/2006/relationships/image" Target="../media/image1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1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9" Type="http://schemas.openxmlformats.org/officeDocument/2006/relationships/tags" Target="../tags/tag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_任意多边形 15"/>
          <p:cNvSpPr/>
          <p:nvPr>
            <p:custDataLst>
              <p:tags r:id="rId1"/>
            </p:custDataLst>
          </p:nvPr>
        </p:nvSpPr>
        <p:spPr>
          <a:xfrm>
            <a:off x="3763339" y="825500"/>
            <a:ext cx="5332072" cy="5581650"/>
          </a:xfrm>
          <a:custGeom>
            <a:avLst/>
            <a:gdLst>
              <a:gd name="connsiteX0" fmla="*/ 0 w 5332072"/>
              <a:gd name="connsiteY0" fmla="*/ 3618082 h 5581650"/>
              <a:gd name="connsiteX1" fmla="*/ 80779 w 5332072"/>
              <a:gd name="connsiteY1" fmla="*/ 3618082 h 5581650"/>
              <a:gd name="connsiteX2" fmla="*/ 164740 w 5332072"/>
              <a:gd name="connsiteY2" fmla="*/ 3847480 h 5581650"/>
              <a:gd name="connsiteX3" fmla="*/ 2666036 w 5332072"/>
              <a:gd name="connsiteY3" fmla="*/ 5505450 h 5581650"/>
              <a:gd name="connsiteX4" fmla="*/ 5167332 w 5332072"/>
              <a:gd name="connsiteY4" fmla="*/ 3847480 h 5581650"/>
              <a:gd name="connsiteX5" fmla="*/ 5251293 w 5332072"/>
              <a:gd name="connsiteY5" fmla="*/ 3618082 h 5581650"/>
              <a:gd name="connsiteX6" fmla="*/ 5332072 w 5332072"/>
              <a:gd name="connsiteY6" fmla="*/ 3618082 h 5581650"/>
              <a:gd name="connsiteX7" fmla="*/ 5331391 w 5332072"/>
              <a:gd name="connsiteY7" fmla="*/ 3620731 h 5581650"/>
              <a:gd name="connsiteX8" fmla="*/ 2666036 w 5332072"/>
              <a:gd name="connsiteY8" fmla="*/ 5581650 h 5581650"/>
              <a:gd name="connsiteX9" fmla="*/ 681 w 5332072"/>
              <a:gd name="connsiteY9" fmla="*/ 3620731 h 5581650"/>
              <a:gd name="connsiteX10" fmla="*/ 2666036 w 5332072"/>
              <a:gd name="connsiteY10" fmla="*/ 0 h 5581650"/>
              <a:gd name="connsiteX11" fmla="*/ 5331391 w 5332072"/>
              <a:gd name="connsiteY11" fmla="*/ 1960919 h 5581650"/>
              <a:gd name="connsiteX12" fmla="*/ 5332072 w 5332072"/>
              <a:gd name="connsiteY12" fmla="*/ 1963569 h 5581650"/>
              <a:gd name="connsiteX13" fmla="*/ 5251293 w 5332072"/>
              <a:gd name="connsiteY13" fmla="*/ 1963569 h 5581650"/>
              <a:gd name="connsiteX14" fmla="*/ 5167332 w 5332072"/>
              <a:gd name="connsiteY14" fmla="*/ 1734171 h 5581650"/>
              <a:gd name="connsiteX15" fmla="*/ 2666036 w 5332072"/>
              <a:gd name="connsiteY15" fmla="*/ 76200 h 5581650"/>
              <a:gd name="connsiteX16" fmla="*/ 164740 w 5332072"/>
              <a:gd name="connsiteY16" fmla="*/ 1734171 h 5581650"/>
              <a:gd name="connsiteX17" fmla="*/ 80779 w 5332072"/>
              <a:gd name="connsiteY17" fmla="*/ 1963569 h 5581650"/>
              <a:gd name="connsiteX18" fmla="*/ 0 w 5332072"/>
              <a:gd name="connsiteY18" fmla="*/ 1963569 h 5581650"/>
              <a:gd name="connsiteX19" fmla="*/ 681 w 5332072"/>
              <a:gd name="connsiteY19" fmla="*/ 1960919 h 5581650"/>
              <a:gd name="connsiteX20" fmla="*/ 2666036 w 5332072"/>
              <a:gd name="connsiteY20" fmla="*/ 0 h 558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332072" h="5581650">
                <a:moveTo>
                  <a:pt x="0" y="3618082"/>
                </a:moveTo>
                <a:lnTo>
                  <a:pt x="80779" y="3618082"/>
                </a:lnTo>
                <a:lnTo>
                  <a:pt x="164740" y="3847480"/>
                </a:lnTo>
                <a:cubicBezTo>
                  <a:pt x="576843" y="4821800"/>
                  <a:pt x="1541602" y="5505450"/>
                  <a:pt x="2666036" y="5505450"/>
                </a:cubicBezTo>
                <a:cubicBezTo>
                  <a:pt x="3790471" y="5505450"/>
                  <a:pt x="4755230" y="4821800"/>
                  <a:pt x="5167332" y="3847480"/>
                </a:cubicBezTo>
                <a:lnTo>
                  <a:pt x="5251293" y="3618082"/>
                </a:lnTo>
                <a:lnTo>
                  <a:pt x="5332072" y="3618082"/>
                </a:lnTo>
                <a:lnTo>
                  <a:pt x="5331391" y="3620731"/>
                </a:lnTo>
                <a:cubicBezTo>
                  <a:pt x="4978041" y="4756788"/>
                  <a:pt x="3918367" y="5581650"/>
                  <a:pt x="2666036" y="5581650"/>
                </a:cubicBezTo>
                <a:cubicBezTo>
                  <a:pt x="1413706" y="5581650"/>
                  <a:pt x="354032" y="4756788"/>
                  <a:pt x="681" y="3620731"/>
                </a:cubicBezTo>
                <a:close/>
                <a:moveTo>
                  <a:pt x="2666036" y="0"/>
                </a:moveTo>
                <a:cubicBezTo>
                  <a:pt x="3918367" y="0"/>
                  <a:pt x="4978041" y="824862"/>
                  <a:pt x="5331391" y="1960919"/>
                </a:cubicBezTo>
                <a:lnTo>
                  <a:pt x="5332072" y="1963569"/>
                </a:lnTo>
                <a:lnTo>
                  <a:pt x="5251293" y="1963569"/>
                </a:lnTo>
                <a:lnTo>
                  <a:pt x="5167332" y="1734171"/>
                </a:lnTo>
                <a:cubicBezTo>
                  <a:pt x="4755230" y="759851"/>
                  <a:pt x="3790471" y="76200"/>
                  <a:pt x="2666036" y="76200"/>
                </a:cubicBezTo>
                <a:cubicBezTo>
                  <a:pt x="1541602" y="76200"/>
                  <a:pt x="576843" y="759851"/>
                  <a:pt x="164740" y="1734171"/>
                </a:cubicBezTo>
                <a:lnTo>
                  <a:pt x="80779" y="1963569"/>
                </a:lnTo>
                <a:lnTo>
                  <a:pt x="0" y="1963569"/>
                </a:lnTo>
                <a:lnTo>
                  <a:pt x="681" y="1960919"/>
                </a:lnTo>
                <a:cubicBezTo>
                  <a:pt x="354032" y="824862"/>
                  <a:pt x="1413706" y="0"/>
                  <a:pt x="2666036" y="0"/>
                </a:cubicBezTo>
                <a:close/>
              </a:path>
            </a:pathLst>
          </a:cu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_椭圆 9"/>
          <p:cNvSpPr/>
          <p:nvPr>
            <p:custDataLst>
              <p:tags r:id="rId2"/>
            </p:custDataLst>
          </p:nvPr>
        </p:nvSpPr>
        <p:spPr>
          <a:xfrm>
            <a:off x="3816060" y="1003010"/>
            <a:ext cx="5226630" cy="522663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PA_矩形 25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24250" y="2775778"/>
            <a:ext cx="5810250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2400" b="1" spc="-1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PA_矩形 25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597150" y="3184277"/>
            <a:ext cx="7664450" cy="11079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年中年终工作总结</a:t>
            </a:r>
            <a:endParaRPr lang="en-US" altLang="zh-CN" sz="5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PA_矩形 25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667249" y="4406742"/>
            <a:ext cx="3778349" cy="6093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汇报人：野望教育</a:t>
            </a:r>
            <a:r>
              <a: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PPT</a:t>
            </a:r>
          </a:p>
          <a:p>
            <a:pPr algn="ctr">
              <a:buNone/>
            </a:pP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汇报时间：</a:t>
            </a:r>
            <a:r>
              <a:rPr lang="en-US" altLang="zh-CN" sz="180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2018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8" name="PA_矩形 25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96727" y="515827"/>
            <a:ext cx="2118955" cy="4924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</a:p>
        </p:txBody>
      </p:sp>
      <p:pic>
        <p:nvPicPr>
          <p:cNvPr id="6" name="PA_Daydream ">
            <a:hlinkClick r:id="" action="ppaction://media"/>
          </p:cNvPr>
          <p:cNvPicPr>
            <a:picLocks noChangeAspect="1"/>
          </p:cNvPicPr>
          <p:nvPr>
            <a:audioFile r:link="rId8"/>
            <p:custDataLst>
              <p:tags r:id="rId9"/>
            </p:custDataLst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124575" y="-140044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1382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62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6" grpId="0" animBg="1"/>
      <p:bldP spid="10" grpId="0" animBg="1"/>
      <p:bldP spid="44" grpId="0"/>
      <p:bldP spid="44" grpId="1"/>
      <p:bldP spid="46" grpId="0"/>
      <p:bldP spid="46" grpId="1"/>
      <p:bldP spid="47" grpId="0"/>
      <p:bldP spid="48" grpId="0"/>
      <p:bldP spid="4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3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39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93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 3</a:t>
            </a: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802392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3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56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44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64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69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 4</a:t>
            </a: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808838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99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MH_Entry_1"/>
          <p:cNvSpPr/>
          <p:nvPr>
            <p:custDataLst>
              <p:tags r:id="rId2"/>
            </p:custDataLst>
          </p:nvPr>
        </p:nvSpPr>
        <p:spPr>
          <a:xfrm flipH="1">
            <a:off x="5963791" y="2091707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3"/>
            </p:custDataLst>
          </p:nvPr>
        </p:nvSpPr>
        <p:spPr>
          <a:xfrm flipH="1">
            <a:off x="5059758" y="2077515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 flipH="1">
            <a:off x="5963791" y="3172719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2"/>
          <p:cNvSpPr/>
          <p:nvPr>
            <p:custDataLst>
              <p:tags r:id="rId5"/>
            </p:custDataLst>
          </p:nvPr>
        </p:nvSpPr>
        <p:spPr>
          <a:xfrm flipH="1">
            <a:off x="5059758" y="3158527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 flipH="1">
            <a:off x="5963791" y="4253731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3"/>
          <p:cNvSpPr/>
          <p:nvPr>
            <p:custDataLst>
              <p:tags r:id="rId7"/>
            </p:custDataLst>
          </p:nvPr>
        </p:nvSpPr>
        <p:spPr>
          <a:xfrm flipH="1">
            <a:off x="5059758" y="4239539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MH_Entry_4"/>
          <p:cNvSpPr/>
          <p:nvPr>
            <p:custDataLst>
              <p:tags r:id="rId8"/>
            </p:custDataLst>
          </p:nvPr>
        </p:nvSpPr>
        <p:spPr>
          <a:xfrm flipH="1">
            <a:off x="5963791" y="5334743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9"/>
            </p:custDataLst>
          </p:nvPr>
        </p:nvSpPr>
        <p:spPr>
          <a:xfrm flipH="1">
            <a:off x="5059758" y="5320551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 txBox="1"/>
          <p:nvPr>
            <p:custDataLst>
              <p:tags r:id="rId11"/>
            </p:custDataLst>
          </p:nvPr>
        </p:nvSpPr>
        <p:spPr>
          <a:xfrm>
            <a:off x="1460823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zh-CN" altLang="en-US" sz="4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4" name="MH_Others_2"/>
          <p:cNvSpPr txBox="1"/>
          <p:nvPr>
            <p:custDataLst>
              <p:tags r:id="rId12"/>
            </p:custDataLst>
          </p:nvPr>
        </p:nvSpPr>
        <p:spPr>
          <a:xfrm>
            <a:off x="352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572726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2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886" y="2380204"/>
            <a:ext cx="2520000" cy="287924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3886" y="2380202"/>
            <a:ext cx="2520000" cy="2879246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92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963886" y="2380203"/>
            <a:ext cx="2520000" cy="2879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923886" y="2380201"/>
            <a:ext cx="2520000" cy="28792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40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44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963886" y="5259450"/>
            <a:ext cx="252000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579169" y="5985568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675147" y="5985568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772294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869350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4104655" y="3640566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9200633" y="3640566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4297780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9394836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1348919" y="1663722"/>
            <a:ext cx="1016091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570579" y="1312069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81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65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3763339" y="825500"/>
            <a:ext cx="5332072" cy="5581650"/>
          </a:xfrm>
          <a:custGeom>
            <a:avLst/>
            <a:gdLst>
              <a:gd name="connsiteX0" fmla="*/ 0 w 5332072"/>
              <a:gd name="connsiteY0" fmla="*/ 3618082 h 5581650"/>
              <a:gd name="connsiteX1" fmla="*/ 80779 w 5332072"/>
              <a:gd name="connsiteY1" fmla="*/ 3618082 h 5581650"/>
              <a:gd name="connsiteX2" fmla="*/ 164740 w 5332072"/>
              <a:gd name="connsiteY2" fmla="*/ 3847480 h 5581650"/>
              <a:gd name="connsiteX3" fmla="*/ 2666036 w 5332072"/>
              <a:gd name="connsiteY3" fmla="*/ 5505450 h 5581650"/>
              <a:gd name="connsiteX4" fmla="*/ 5167332 w 5332072"/>
              <a:gd name="connsiteY4" fmla="*/ 3847480 h 5581650"/>
              <a:gd name="connsiteX5" fmla="*/ 5251293 w 5332072"/>
              <a:gd name="connsiteY5" fmla="*/ 3618082 h 5581650"/>
              <a:gd name="connsiteX6" fmla="*/ 5332072 w 5332072"/>
              <a:gd name="connsiteY6" fmla="*/ 3618082 h 5581650"/>
              <a:gd name="connsiteX7" fmla="*/ 5331391 w 5332072"/>
              <a:gd name="connsiteY7" fmla="*/ 3620731 h 5581650"/>
              <a:gd name="connsiteX8" fmla="*/ 2666036 w 5332072"/>
              <a:gd name="connsiteY8" fmla="*/ 5581650 h 5581650"/>
              <a:gd name="connsiteX9" fmla="*/ 681 w 5332072"/>
              <a:gd name="connsiteY9" fmla="*/ 3620731 h 5581650"/>
              <a:gd name="connsiteX10" fmla="*/ 2666036 w 5332072"/>
              <a:gd name="connsiteY10" fmla="*/ 0 h 5581650"/>
              <a:gd name="connsiteX11" fmla="*/ 5331391 w 5332072"/>
              <a:gd name="connsiteY11" fmla="*/ 1960919 h 5581650"/>
              <a:gd name="connsiteX12" fmla="*/ 5332072 w 5332072"/>
              <a:gd name="connsiteY12" fmla="*/ 1963569 h 5581650"/>
              <a:gd name="connsiteX13" fmla="*/ 5251293 w 5332072"/>
              <a:gd name="connsiteY13" fmla="*/ 1963569 h 5581650"/>
              <a:gd name="connsiteX14" fmla="*/ 5167332 w 5332072"/>
              <a:gd name="connsiteY14" fmla="*/ 1734171 h 5581650"/>
              <a:gd name="connsiteX15" fmla="*/ 2666036 w 5332072"/>
              <a:gd name="connsiteY15" fmla="*/ 76200 h 5581650"/>
              <a:gd name="connsiteX16" fmla="*/ 164740 w 5332072"/>
              <a:gd name="connsiteY16" fmla="*/ 1734171 h 5581650"/>
              <a:gd name="connsiteX17" fmla="*/ 80779 w 5332072"/>
              <a:gd name="connsiteY17" fmla="*/ 1963569 h 5581650"/>
              <a:gd name="connsiteX18" fmla="*/ 0 w 5332072"/>
              <a:gd name="connsiteY18" fmla="*/ 1963569 h 5581650"/>
              <a:gd name="connsiteX19" fmla="*/ 681 w 5332072"/>
              <a:gd name="connsiteY19" fmla="*/ 1960919 h 5581650"/>
              <a:gd name="connsiteX20" fmla="*/ 2666036 w 5332072"/>
              <a:gd name="connsiteY20" fmla="*/ 0 h 558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332072" h="5581650">
                <a:moveTo>
                  <a:pt x="0" y="3618082"/>
                </a:moveTo>
                <a:lnTo>
                  <a:pt x="80779" y="3618082"/>
                </a:lnTo>
                <a:lnTo>
                  <a:pt x="164740" y="3847480"/>
                </a:lnTo>
                <a:cubicBezTo>
                  <a:pt x="576843" y="4821800"/>
                  <a:pt x="1541602" y="5505450"/>
                  <a:pt x="2666036" y="5505450"/>
                </a:cubicBezTo>
                <a:cubicBezTo>
                  <a:pt x="3790471" y="5505450"/>
                  <a:pt x="4755230" y="4821800"/>
                  <a:pt x="5167332" y="3847480"/>
                </a:cubicBezTo>
                <a:lnTo>
                  <a:pt x="5251293" y="3618082"/>
                </a:lnTo>
                <a:lnTo>
                  <a:pt x="5332072" y="3618082"/>
                </a:lnTo>
                <a:lnTo>
                  <a:pt x="5331391" y="3620731"/>
                </a:lnTo>
                <a:cubicBezTo>
                  <a:pt x="4978041" y="4756788"/>
                  <a:pt x="3918367" y="5581650"/>
                  <a:pt x="2666036" y="5581650"/>
                </a:cubicBezTo>
                <a:cubicBezTo>
                  <a:pt x="1413706" y="5581650"/>
                  <a:pt x="354032" y="4756788"/>
                  <a:pt x="681" y="3620731"/>
                </a:cubicBezTo>
                <a:close/>
                <a:moveTo>
                  <a:pt x="2666036" y="0"/>
                </a:moveTo>
                <a:cubicBezTo>
                  <a:pt x="3918367" y="0"/>
                  <a:pt x="4978041" y="824862"/>
                  <a:pt x="5331391" y="1960919"/>
                </a:cubicBezTo>
                <a:lnTo>
                  <a:pt x="5332072" y="1963569"/>
                </a:lnTo>
                <a:lnTo>
                  <a:pt x="5251293" y="1963569"/>
                </a:lnTo>
                <a:lnTo>
                  <a:pt x="5167332" y="1734171"/>
                </a:lnTo>
                <a:cubicBezTo>
                  <a:pt x="4755230" y="759851"/>
                  <a:pt x="3790471" y="76200"/>
                  <a:pt x="2666036" y="76200"/>
                </a:cubicBezTo>
                <a:cubicBezTo>
                  <a:pt x="1541602" y="76200"/>
                  <a:pt x="576843" y="759851"/>
                  <a:pt x="164740" y="1734171"/>
                </a:cubicBezTo>
                <a:lnTo>
                  <a:pt x="80779" y="1963569"/>
                </a:lnTo>
                <a:lnTo>
                  <a:pt x="0" y="1963569"/>
                </a:lnTo>
                <a:lnTo>
                  <a:pt x="681" y="1960919"/>
                </a:lnTo>
                <a:cubicBezTo>
                  <a:pt x="354032" y="824862"/>
                  <a:pt x="1413706" y="0"/>
                  <a:pt x="2666036" y="0"/>
                </a:cubicBezTo>
                <a:close/>
              </a:path>
            </a:pathLst>
          </a:cu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816060" y="1003010"/>
            <a:ext cx="5226630" cy="522663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2597150" y="2701165"/>
            <a:ext cx="7664450" cy="147732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7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矩形 259"/>
          <p:cNvSpPr>
            <a:spLocks noChangeArrowheads="1"/>
          </p:cNvSpPr>
          <p:nvPr/>
        </p:nvSpPr>
        <p:spPr bwMode="auto">
          <a:xfrm>
            <a:off x="4667250" y="4330542"/>
            <a:ext cx="3524250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48" name="矩形 259"/>
          <p:cNvSpPr>
            <a:spLocks noChangeArrowheads="1"/>
          </p:cNvSpPr>
          <p:nvPr/>
        </p:nvSpPr>
        <p:spPr bwMode="auto">
          <a:xfrm>
            <a:off x="596727" y="515827"/>
            <a:ext cx="2118955" cy="4924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48774653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 animBg="1"/>
      <p:bldP spid="46" grpId="0"/>
      <p:bldP spid="46" grpId="1"/>
      <p:bldP spid="47" grpId="0"/>
      <p:bldP spid="48" grpId="0"/>
      <p:bldP spid="4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 1</a:t>
            </a: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869701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2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98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23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 2</a:t>
            </a: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79804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37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4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AUTOCOLOR" val="TRUE"/>
  <p:tag name="MH_TYPE" val="CONTENTS"/>
  <p:tag name="ID" val="545820"/>
</p:tagLst>
</file>

<file path=ppt/theme/theme1.xml><?xml version="1.0" encoding="utf-8"?>
<a:theme xmlns:a="http://schemas.openxmlformats.org/drawingml/2006/main" name="自定义设计方案">
  <a:themeElements>
    <a:clrScheme name="自定义 2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C5B3E"/>
      </a:accent1>
      <a:accent2>
        <a:srgbClr val="FF9900"/>
      </a:accent2>
      <a:accent3>
        <a:srgbClr val="DC5B3E"/>
      </a:accent3>
      <a:accent4>
        <a:srgbClr val="FF9900"/>
      </a:accent4>
      <a:accent5>
        <a:srgbClr val="DC5B3E"/>
      </a:accent5>
      <a:accent6>
        <a:srgbClr val="FF9900"/>
      </a:accent6>
      <a:hlink>
        <a:srgbClr val="DC5B3E"/>
      </a:hlink>
      <a:folHlink>
        <a:srgbClr val="FF99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2872</Words>
  <Application>Microsoft Office PowerPoint</Application>
  <PresentationFormat>自定义</PresentationFormat>
  <Paragraphs>261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FontAwesome</vt:lpstr>
      <vt:lpstr>Gill Sans</vt:lpstr>
      <vt:lpstr>Lato Regular</vt:lpstr>
      <vt:lpstr>League Gothic Regular</vt:lpstr>
      <vt:lpstr>맑은 고딕</vt:lpstr>
      <vt:lpstr>Source Sans Pro ExtraLight</vt:lpstr>
      <vt:lpstr>宋体</vt:lpstr>
      <vt:lpstr>微软雅黑</vt:lpstr>
      <vt:lpstr>Arial</vt:lpstr>
      <vt:lpstr>Calibri</vt:lpstr>
      <vt:lpstr>Calibri Light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BOSSPPT2017-2018极简风格</dc:title>
  <dc:subject>BOSSPPT 2017-2018</dc:subject>
  <dc:creator/>
  <cp:keywords>BOSSPPT顶尖职业文案</cp:keywords>
  <dc:description>BOSSPPT致力于提供高质量，有品质的模板，拒绝垃圾模板！_x000d_
本模板由bossppt设计师制作或制作师二次制作整理，bossppt为此花费了大量心血。_x000d_
如果非本店购买，请直接向盗版店进行索赔。_x000d_
本店淘宝唯一购买网址：https://chinappt.taobao.com</dc:description>
  <cp:lastModifiedBy/>
  <cp:revision>1</cp:revision>
  <dcterms:created xsi:type="dcterms:W3CDTF">2016-12-04T14:38:08Z</dcterms:created>
  <dcterms:modified xsi:type="dcterms:W3CDTF">2018-01-14T07:13:02Z</dcterms:modified>
  <cp:category>店铺： BOSSPPT顶尖职业文案</cp:category>
  <cp:contentStatus>BOSSPPT</cp:contentStatus>
</cp:coreProperties>
</file>