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5" r:id="rId2"/>
    <p:sldId id="286"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50" d="100"/>
          <a:sy n="150" d="100"/>
        </p:scale>
        <p:origin x="474" y="138"/>
      </p:cViewPr>
      <p:guideLst>
        <p:guide orient="horz" pos="1620"/>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2016/7/25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ea typeface="宋体" pitchFamily="2" charset="-122"/>
              </a:rPr>
              <a:pPr eaLnBrk="1" hangingPunct="1"/>
              <a:t>1</a:t>
            </a:fld>
            <a:endParaRPr lang="en-US" altLang="zh-CN" sz="1200" baseline="0">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59815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569917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225134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225635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533128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618970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3E8B17F-BCFE-4468-A2EF-D2E9BEE7F6F0}"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069878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D32A9651-89B5-4756-9176-3DE8313692F2}"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21587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6A607C8-B42B-4527-B1E1-E8DBD0D6EAEF}"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713748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A5FE6646-C7A8-4F9F-9FF3-3C66D6FF1DE9}"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215958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829021BB-0FB3-4EB9-8E76-BF73D758434F}"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807595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2</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3805995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BD55591A-076D-4322-B0E6-70120D478389}"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726465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solidFill>
                  <a:prstClr val="black"/>
                </a:solidFill>
                <a:ea typeface="宋体" pitchFamily="2" charset="-122"/>
              </a:rPr>
              <a:pPr eaLnBrk="1" hangingPunct="1"/>
              <a:t>21</a:t>
            </a:fld>
            <a:endParaRPr lang="en-US" altLang="zh-CN" sz="1200" baseline="0">
              <a:solidFill>
                <a:prstClr val="black"/>
              </a:solidFill>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764394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1879677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3</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263241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4</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573340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5</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424503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6</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266384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7</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4263908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8</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584099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593787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518" y="-34354"/>
            <a:ext cx="1215142" cy="4550320"/>
          </a:xfrm>
          <a:prstGeom prst="rect">
            <a:avLst/>
          </a:prstGeom>
        </p:spPr>
      </p:pic>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961" y="0"/>
            <a:ext cx="9144000" cy="627533"/>
          </a:xfrm>
          <a:prstGeom prst="rect">
            <a:avLst/>
          </a:prstGeom>
        </p:spPr>
      </p:pic>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658" y="3790574"/>
            <a:ext cx="1926974" cy="974540"/>
          </a:xfrm>
          <a:prstGeom prst="rect">
            <a:avLst/>
          </a:prstGeom>
        </p:spPr>
      </p:pic>
      <p:pic>
        <p:nvPicPr>
          <p:cNvPr id="4" name="Picture 3" descr="E:\PPT\PPT中国风元素\梅花PNG免抠图素材\3299168202027027296.png"/>
          <p:cNvPicPr>
            <a:picLocks noChangeAspect="1" noChangeArrowheads="1"/>
          </p:cNvPicPr>
          <p:nvPr userDrawn="1"/>
        </p:nvPicPr>
        <p:blipFill>
          <a:blip r:embed="rId6">
            <a:biLevel thresh="50000"/>
            <a:extLst>
              <a:ext uri="{28A0092B-C50C-407E-A947-70E740481C1C}">
                <a14:useLocalDpi xmlns:a14="http://schemas.microsoft.com/office/drawing/2010/main" val="0"/>
              </a:ext>
            </a:extLst>
          </a:blip>
          <a:srcRect/>
          <a:stretch>
            <a:fillRect/>
          </a:stretch>
        </p:blipFill>
        <p:spPr bwMode="auto">
          <a:xfrm>
            <a:off x="1587" y="-703839"/>
            <a:ext cx="3401787" cy="340132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622311" y="338486"/>
            <a:ext cx="2483768" cy="616216"/>
          </a:xfrm>
          <a:prstGeom prst="rect">
            <a:avLst/>
          </a:prstGeom>
        </p:spPr>
      </p:pic>
      <p:pic>
        <p:nvPicPr>
          <p:cNvPr id="8" name="图片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931122" y="3435847"/>
            <a:ext cx="4207036" cy="1329268"/>
          </a:xfrm>
          <a:prstGeom prst="rect">
            <a:avLst/>
          </a:prstGeom>
        </p:spPr>
      </p:pic>
      <p:pic>
        <p:nvPicPr>
          <p:cNvPr id="10" name="图片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71800" y="725627"/>
            <a:ext cx="1935193" cy="2736304"/>
          </a:xfrm>
          <a:prstGeom prst="rect">
            <a:avLst/>
          </a:prstGeom>
        </p:spPr>
      </p:pic>
      <p:pic>
        <p:nvPicPr>
          <p:cNvPr id="11" name="图片 1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136129" y="4333642"/>
            <a:ext cx="949564" cy="809858"/>
          </a:xfrm>
          <a:prstGeom prst="rect">
            <a:avLst/>
          </a:prstGeom>
        </p:spPr>
      </p:pic>
      <p:pic>
        <p:nvPicPr>
          <p:cNvPr id="12" name="图片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71800" y="1606257"/>
            <a:ext cx="1935193" cy="2736304"/>
          </a:xfrm>
          <a:prstGeom prst="rect">
            <a:avLst/>
          </a:prstGeom>
        </p:spPr>
      </p:pic>
      <p:pic>
        <p:nvPicPr>
          <p:cNvPr id="13" name="图片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675718" y="552793"/>
            <a:ext cx="1935193" cy="2736304"/>
          </a:xfrm>
          <a:prstGeom prst="rect">
            <a:avLst/>
          </a:prstGeom>
        </p:spPr>
      </p:pic>
    </p:spTree>
    <p:extLst>
      <p:ext uri="{BB962C8B-B14F-4D97-AF65-F5344CB8AC3E}">
        <p14:creationId xmlns:p14="http://schemas.microsoft.com/office/powerpoint/2010/main" val="37828677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12.xml"/><Relationship Id="rId7" Type="http://schemas.openxmlformats.org/officeDocument/2006/relationships/image" Target="../media/image2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2.gif"/><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notesSlide" Target="../notesSlides/notesSlide1.xml"/><Relationship Id="rId9"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78.png"/><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9.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101.png"/></Relationships>
</file>

<file path=ppt/slides/_rels/slide2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03.png"/></Relationships>
</file>

<file path=ppt/slides/_rels/slide22.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gif"/><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5566" name="Picture 158" descr="200712419435657_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7" name="Picture 159" descr="10004015438746072987"/>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8" name="Picture 160"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3524161" y="1595417"/>
            <a:ext cx="2505760" cy="276971"/>
          </a:xfrm>
          <a:prstGeom prst="rect">
            <a:avLst/>
          </a:prstGeom>
          <a:noFill/>
        </p:spPr>
        <p:txBody>
          <a:bodyPr wrap="none" lIns="91413" tIns="45706" rIns="91413" bIns="45706" rtlCol="0">
            <a:spAutoFit/>
          </a:bodyPr>
          <a:lstStyle/>
          <a:p>
            <a:pPr defTabSz="914126"/>
            <a:r>
              <a:rPr lang="en-US" altLang="zh-CN" sz="1200" dirty="0" smtClean="0">
                <a:solidFill>
                  <a:srgbClr val="000000"/>
                </a:solidFill>
                <a:latin typeface="华文行楷" pitchFamily="2" charset="-122"/>
                <a:ea typeface="华文行楷" pitchFamily="2" charset="-122"/>
              </a:rPr>
              <a:t>----</a:t>
            </a:r>
            <a:r>
              <a:rPr lang="zh-CN" altLang="en-US" sz="1200" dirty="0" smtClean="0">
                <a:solidFill>
                  <a:srgbClr val="000000"/>
                </a:solidFill>
                <a:latin typeface="华文行楷" pitchFamily="2" charset="-122"/>
                <a:ea typeface="华文行楷" pitchFamily="2" charset="-122"/>
              </a:rPr>
              <a:t>茶文化水墨文化艺术古典</a:t>
            </a:r>
            <a:r>
              <a:rPr lang="en-US" altLang="zh-CN" sz="1200" dirty="0" smtClean="0">
                <a:solidFill>
                  <a:srgbClr val="000000"/>
                </a:solidFill>
                <a:latin typeface="华文行楷" pitchFamily="2" charset="-122"/>
                <a:ea typeface="华文行楷" pitchFamily="2" charset="-122"/>
              </a:rPr>
              <a:t>----</a:t>
            </a:r>
            <a:endParaRPr lang="zh-CN" altLang="en-US" sz="1200" dirty="0">
              <a:solidFill>
                <a:srgbClr val="000000"/>
              </a:solidFill>
              <a:latin typeface="华文行楷" pitchFamily="2" charset="-122"/>
              <a:ea typeface="华文行楷" pitchFamily="2" charset="-122"/>
            </a:endParaRPr>
          </a:p>
        </p:txBody>
      </p:sp>
      <p:sp>
        <p:nvSpPr>
          <p:cNvPr id="20" name="矩形 19"/>
          <p:cNvSpPr/>
          <p:nvPr/>
        </p:nvSpPr>
        <p:spPr>
          <a:xfrm>
            <a:off x="1764726" y="1040446"/>
            <a:ext cx="5975626" cy="523192"/>
          </a:xfrm>
          <a:prstGeom prst="rect">
            <a:avLst/>
          </a:prstGeom>
        </p:spPr>
        <p:txBody>
          <a:bodyPr wrap="square" lIns="91413" tIns="45706" rIns="91413" bIns="45706">
            <a:spAutoFit/>
          </a:bodyPr>
          <a:lstStyle/>
          <a:p>
            <a:pPr algn="ctr" defTabSz="914126"/>
            <a:r>
              <a:rPr lang="zh-CN" altLang="en-US" sz="2800" b="1" dirty="0" smtClean="0">
                <a:solidFill>
                  <a:srgbClr val="000000"/>
                </a:solidFill>
                <a:latin typeface="华文行楷" pitchFamily="2" charset="-122"/>
                <a:ea typeface="华文行楷" pitchFamily="2" charset="-122"/>
              </a:rPr>
              <a:t>中国风水墨精品</a:t>
            </a:r>
            <a:r>
              <a:rPr lang="en-US" altLang="zh-CN" sz="2800" b="1" dirty="0" err="1" smtClean="0">
                <a:solidFill>
                  <a:srgbClr val="000000"/>
                </a:solidFill>
                <a:latin typeface="华文行楷" pitchFamily="2" charset="-122"/>
                <a:ea typeface="华文行楷" pitchFamily="2" charset="-122"/>
              </a:rPr>
              <a:t>ppt</a:t>
            </a:r>
            <a:r>
              <a:rPr lang="zh-CN" altLang="en-US" sz="2800" b="1" dirty="0" smtClean="0">
                <a:solidFill>
                  <a:srgbClr val="000000"/>
                </a:solidFill>
                <a:latin typeface="华文行楷" pitchFamily="2" charset="-122"/>
                <a:ea typeface="华文行楷" pitchFamily="2" charset="-122"/>
              </a:rPr>
              <a:t>模板</a:t>
            </a:r>
            <a:endParaRPr lang="zh-CN" altLang="en-US" sz="2800" b="1" dirty="0">
              <a:solidFill>
                <a:srgbClr val="000000"/>
              </a:solidFill>
              <a:latin typeface="华文行楷" pitchFamily="2" charset="-122"/>
              <a:ea typeface="华文行楷" pitchFamily="2" charset="-122"/>
            </a:endParaRPr>
          </a:p>
        </p:txBody>
      </p:sp>
      <p:pic>
        <p:nvPicPr>
          <p:cNvPr id="2" name="古筝-《高山流水》.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951998" y="5847339"/>
            <a:ext cx="609494" cy="609412"/>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73541" y="3056350"/>
            <a:ext cx="1087957" cy="860623"/>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91473" y="232921"/>
            <a:ext cx="5692895" cy="3864800"/>
          </a:xfrm>
          <a:prstGeom prst="rect">
            <a:avLst/>
          </a:prstGeom>
        </p:spPr>
      </p:pic>
    </p:spTree>
    <p:extLst>
      <p:ext uri="{BB962C8B-B14F-4D97-AF65-F5344CB8AC3E}">
        <p14:creationId xmlns:p14="http://schemas.microsoft.com/office/powerpoint/2010/main" val="12792095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grpId="0" nodeType="afterEffect">
                                  <p:stCondLst>
                                    <p:cond delay="0"/>
                                  </p:stCondLst>
                                  <p:iterate type="lt">
                                    <p:tmPct val="4000"/>
                                  </p:iterate>
                                  <p:childTnLst>
                                    <p:set>
                                      <p:cBhvr>
                                        <p:cTn id="9" dur="1" fill="hold">
                                          <p:stCondLst>
                                            <p:cond delay="0"/>
                                          </p:stCondLst>
                                        </p:cTn>
                                        <p:tgtEl>
                                          <p:spTgt spid="20"/>
                                        </p:tgtEl>
                                        <p:attrNameLst>
                                          <p:attrName>style.visibility</p:attrName>
                                        </p:attrNameLst>
                                      </p:cBhvr>
                                      <p:to>
                                        <p:strVal val="visible"/>
                                      </p:to>
                                    </p:set>
                                    <p:anim calcmode="lin" valueType="num">
                                      <p:cBhvr>
                                        <p:cTn id="10" dur="1000" fill="hold"/>
                                        <p:tgtEl>
                                          <p:spTgt spid="20"/>
                                        </p:tgtEl>
                                        <p:attrNameLst>
                                          <p:attrName>ppt_w</p:attrName>
                                        </p:attrNameLst>
                                      </p:cBhvr>
                                      <p:tavLst>
                                        <p:tav tm="0">
                                          <p:val>
                                            <p:strVal val="4*#ppt_w"/>
                                          </p:val>
                                        </p:tav>
                                        <p:tav tm="100000">
                                          <p:val>
                                            <p:strVal val="#ppt_w"/>
                                          </p:val>
                                        </p:tav>
                                      </p:tavLst>
                                    </p:anim>
                                    <p:anim calcmode="lin" valueType="num">
                                      <p:cBhvr>
                                        <p:cTn id="11" dur="1000" fill="hold"/>
                                        <p:tgtEl>
                                          <p:spTgt spid="20"/>
                                        </p:tgtEl>
                                        <p:attrNameLst>
                                          <p:attrName>ppt_h</p:attrName>
                                        </p:attrNameLst>
                                      </p:cBhvr>
                                      <p:tavLst>
                                        <p:tav tm="0">
                                          <p:val>
                                            <p:strVal val="4*#ppt_h"/>
                                          </p:val>
                                        </p:tav>
                                        <p:tav tm="100000">
                                          <p:val>
                                            <p:strVal val="#ppt_h"/>
                                          </p:val>
                                        </p:tav>
                                      </p:tavLst>
                                    </p:anim>
                                  </p:childTnLst>
                                </p:cTn>
                              </p:par>
                              <p:par>
                                <p:cTn id="12" presetID="42"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par>
                          <p:cTn id="23" fill="hold">
                            <p:stCondLst>
                              <p:cond delay="144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30" dur="4500" fill="hold"/>
                                        <p:tgtEl>
                                          <p:spTgt spid="145566"/>
                                        </p:tgtEl>
                                        <p:attrNameLst>
                                          <p:attrName>ppt_x</p:attrName>
                                          <p:attrName>ppt_y</p:attrName>
                                        </p:attrNameLst>
                                      </p:cBhvr>
                                      <p:rCtr x="48924" y="-9082"/>
                                    </p:animMotion>
                                  </p:childTnLst>
                                </p:cTn>
                              </p:par>
                              <p:par>
                                <p:cTn id="31" presetID="0" presetClass="path" presetSubtype="0" accel="50000" decel="50000" fill="hold" nodeType="withEffect">
                                  <p:stCondLst>
                                    <p:cond delay="30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32" dur="4900" fill="hold"/>
                                        <p:tgtEl>
                                          <p:spTgt spid="145568"/>
                                        </p:tgtEl>
                                        <p:attrNameLst>
                                          <p:attrName>ppt_x</p:attrName>
                                          <p:attrName>ppt_y</p:attrName>
                                        </p:attrNameLst>
                                      </p:cBhvr>
                                      <p:rCtr x="-52917" y="1327"/>
                                    </p:animMotion>
                                  </p:childTnLst>
                                </p:cTn>
                              </p:par>
                              <p:par>
                                <p:cTn id="3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34"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latin typeface="华文行楷" pitchFamily="2" charset="-122"/>
                <a:ea typeface="华文行楷" pitchFamily="2" charset="-122"/>
              </a:rPr>
              <a:t>点击输入你想输入的文字内容点击添加相关文字内容点击添加相关文字内容</a:t>
            </a:r>
          </a:p>
        </p:txBody>
      </p:sp>
    </p:spTree>
    <p:extLst>
      <p:ext uri="{BB962C8B-B14F-4D97-AF65-F5344CB8AC3E}">
        <p14:creationId xmlns:p14="http://schemas.microsoft.com/office/powerpoint/2010/main" val="2713180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41719"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7358574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dirty="0">
                <a:solidFill>
                  <a:srgbClr val="000000"/>
                </a:solidFill>
                <a:latin typeface="华文行楷" pitchFamily="2" charset="-122"/>
                <a:ea typeface="华文行楷"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a:lum bright="-2000" contrast="48000"/>
            <a:extLst>
              <a:ext uri="{28A0092B-C50C-407E-A947-70E740481C1C}">
                <a14:useLocalDpi xmlns:a14="http://schemas.microsoft.com/office/drawing/2010/main" val="0"/>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2013</a:t>
            </a:r>
            <a:endParaRPr lang="en-US" altLang="zh-CN" sz="1800" baseline="0" dirty="0">
              <a:solidFill>
                <a:srgbClr val="FFFFFF"/>
              </a:solidFill>
              <a:latin typeface="华文行楷" pitchFamily="2" charset="-122"/>
              <a:ea typeface="华文行楷" pitchFamily="2" charset="-122"/>
            </a:endParaRP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2014</a:t>
            </a:r>
            <a:endParaRPr lang="en-US" altLang="zh-CN" sz="1800" baseline="0" dirty="0">
              <a:solidFill>
                <a:srgbClr val="FFFFFF"/>
              </a:solidFill>
              <a:latin typeface="华文行楷" pitchFamily="2" charset="-122"/>
              <a:ea typeface="华文行楷" pitchFamily="2" charset="-122"/>
            </a:endParaRP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2015</a:t>
            </a:r>
            <a:endParaRPr lang="en-US" altLang="zh-CN" sz="1800" baseline="0" dirty="0">
              <a:solidFill>
                <a:srgbClr val="FFFFFF"/>
              </a:solidFill>
              <a:latin typeface="华文行楷" pitchFamily="2" charset="-122"/>
              <a:ea typeface="华文行楷" pitchFamily="2" charset="-122"/>
            </a:endParaRP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2016</a:t>
            </a:r>
            <a:endParaRPr lang="en-US" altLang="zh-CN" sz="1800" baseline="0" dirty="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8929037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latin typeface="华文行楷" pitchFamily="2" charset="-122"/>
                <a:ea typeface="华文行楷" pitchFamily="2"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dirty="0">
                <a:solidFill>
                  <a:srgbClr val="FFFFFF"/>
                </a:solidFill>
                <a:latin typeface="华文行楷" pitchFamily="2" charset="-122"/>
                <a:ea typeface="华文行楷" pitchFamily="2"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Tree>
    <p:extLst>
      <p:ext uri="{BB962C8B-B14F-4D97-AF65-F5344CB8AC3E}">
        <p14:creationId xmlns:p14="http://schemas.microsoft.com/office/powerpoint/2010/main" val="97269252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latin typeface="华文行楷" pitchFamily="2" charset="-122"/>
                <a:ea typeface="华文行楷" pitchFamily="2" charset="-122"/>
              </a:rPr>
              <a:t>点击输入文字内容点击输入文字内容</a:t>
            </a:r>
          </a:p>
        </p:txBody>
      </p:sp>
    </p:spTree>
    <p:extLst>
      <p:ext uri="{BB962C8B-B14F-4D97-AF65-F5344CB8AC3E}">
        <p14:creationId xmlns:p14="http://schemas.microsoft.com/office/powerpoint/2010/main" val="12690395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7424" name="Picture 160" desc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1510" y="896661"/>
            <a:ext cx="3580778" cy="245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6" name="Picture 172" descr="鱼1"/>
          <p:cNvPicPr>
            <a:picLocks noChangeAspect="1" noChangeArrowheads="1"/>
          </p:cNvPicPr>
          <p:nvPr/>
        </p:nvPicPr>
        <p:blipFill>
          <a:blip r:embed="rId4">
            <a:lum contrast="20000"/>
            <a:extLst>
              <a:ext uri="{28A0092B-C50C-407E-A947-70E740481C1C}">
                <a14:useLocalDpi xmlns:a14="http://schemas.microsoft.com/office/drawing/2010/main" val="0"/>
              </a:ext>
            </a:extLst>
          </a:blip>
          <a:srcRect/>
          <a:stretch>
            <a:fillRect/>
          </a:stretch>
        </p:blipFill>
        <p:spPr bwMode="auto">
          <a:xfrm>
            <a:off x="2725265" y="3486661"/>
            <a:ext cx="733298" cy="91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rot="890613" flipH="1">
            <a:off x="4268047" y="3448573"/>
            <a:ext cx="626953" cy="79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6" cstate="print">
            <a:lum contrast="20000"/>
            <a:extLst>
              <a:ext uri="{28A0092B-C50C-407E-A947-70E740481C1C}">
                <a14:useLocalDpi xmlns:a14="http://schemas.microsoft.com/office/drawing/2010/main" val="0"/>
              </a:ext>
            </a:extLst>
          </a:blip>
          <a:srcRect/>
          <a:stretch>
            <a:fillRect/>
          </a:stretch>
        </p:blipFill>
        <p:spPr bwMode="auto">
          <a:xfrm>
            <a:off x="3585541" y="3208935"/>
            <a:ext cx="360299" cy="44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7"/>
          <p:cNvGrpSpPr>
            <a:grpSpLocks/>
          </p:cNvGrpSpPr>
          <p:nvPr/>
        </p:nvGrpSpPr>
        <p:grpSpPr bwMode="auto">
          <a:xfrm>
            <a:off x="7166319" y="628456"/>
            <a:ext cx="1674521" cy="4857838"/>
            <a:chOff x="4225" y="672"/>
            <a:chExt cx="1055" cy="4080"/>
          </a:xfrm>
        </p:grpSpPr>
        <p:pic>
          <p:nvPicPr>
            <p:cNvPr id="17424" name="Picture 188" descr="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89" descr="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7454" name="Text Box 190"/>
          <p:cNvSpPr txBox="1">
            <a:spLocks noChangeArrowheads="1"/>
          </p:cNvSpPr>
          <p:nvPr/>
        </p:nvSpPr>
        <p:spPr bwMode="auto">
          <a:xfrm>
            <a:off x="7698038" y="1314044"/>
            <a:ext cx="609494" cy="1485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300" b="1" baseline="0">
                <a:solidFill>
                  <a:srgbClr val="FFFFFF"/>
                </a:solidFill>
                <a:latin typeface="华文行楷" pitchFamily="2" charset="-122"/>
                <a:ea typeface="华文行楷" pitchFamily="2" charset="-122"/>
              </a:rPr>
              <a:t>文字标题</a:t>
            </a:r>
          </a:p>
        </p:txBody>
      </p:sp>
      <p:grpSp>
        <p:nvGrpSpPr>
          <p:cNvPr id="3" name="Group 208"/>
          <p:cNvGrpSpPr>
            <a:grpSpLocks/>
          </p:cNvGrpSpPr>
          <p:nvPr/>
        </p:nvGrpSpPr>
        <p:grpSpPr bwMode="auto">
          <a:xfrm>
            <a:off x="4955314" y="1169627"/>
            <a:ext cx="2285603" cy="3102604"/>
            <a:chOff x="3024" y="983"/>
            <a:chExt cx="1440" cy="2606"/>
          </a:xfrm>
        </p:grpSpPr>
        <p:sp>
          <p:nvSpPr>
            <p:cNvPr id="17417" name="Line 192"/>
            <p:cNvSpPr>
              <a:spLocks noChangeShapeType="1"/>
            </p:cNvSpPr>
            <p:nvPr/>
          </p:nvSpPr>
          <p:spPr bwMode="auto">
            <a:xfrm>
              <a:off x="403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8" name="Line 193"/>
            <p:cNvSpPr>
              <a:spLocks noChangeShapeType="1"/>
            </p:cNvSpPr>
            <p:nvPr/>
          </p:nvSpPr>
          <p:spPr bwMode="auto">
            <a:xfrm>
              <a:off x="3648"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9" name="Line 194"/>
            <p:cNvSpPr>
              <a:spLocks noChangeShapeType="1"/>
            </p:cNvSpPr>
            <p:nvPr/>
          </p:nvSpPr>
          <p:spPr bwMode="auto">
            <a:xfrm>
              <a:off x="331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20" name="Rectangle 195"/>
            <p:cNvSpPr>
              <a:spLocks noChangeArrowheads="1"/>
            </p:cNvSpPr>
            <p:nvPr/>
          </p:nvSpPr>
          <p:spPr bwMode="auto">
            <a:xfrm>
              <a:off x="408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1" name="Rectangle 205"/>
            <p:cNvSpPr>
              <a:spLocks noChangeArrowheads="1"/>
            </p:cNvSpPr>
            <p:nvPr/>
          </p:nvSpPr>
          <p:spPr bwMode="auto">
            <a:xfrm>
              <a:off x="3696"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2" name="Rectangle 206"/>
            <p:cNvSpPr>
              <a:spLocks noChangeArrowheads="1"/>
            </p:cNvSpPr>
            <p:nvPr/>
          </p:nvSpPr>
          <p:spPr bwMode="auto">
            <a:xfrm>
              <a:off x="336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3" name="Rectangle 207"/>
            <p:cNvSpPr>
              <a:spLocks noChangeArrowheads="1"/>
            </p:cNvSpPr>
            <p:nvPr/>
          </p:nvSpPr>
          <p:spPr bwMode="auto">
            <a:xfrm>
              <a:off x="3024" y="1118"/>
              <a:ext cx="384" cy="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文字内容</a:t>
              </a:r>
              <a:endParaRPr lang="en-US" altLang="zh-CN">
                <a:solidFill>
                  <a:srgbClr val="000000"/>
                </a:solidFill>
                <a:latin typeface="华文行楷" pitchFamily="2" charset="-122"/>
                <a:ea typeface="华文行楷" pitchFamily="2" charset="-122"/>
              </a:endParaRPr>
            </a:p>
          </p:txBody>
        </p:sp>
      </p:grpSp>
    </p:spTree>
    <p:extLst>
      <p:ext uri="{BB962C8B-B14F-4D97-AF65-F5344CB8AC3E}">
        <p14:creationId xmlns:p14="http://schemas.microsoft.com/office/powerpoint/2010/main" val="33104051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67424"/>
                                        </p:tgtEl>
                                        <p:attrNameLst>
                                          <p:attrName>style.visibility</p:attrName>
                                        </p:attrNameLst>
                                      </p:cBhvr>
                                      <p:to>
                                        <p:strVal val="visible"/>
                                      </p:to>
                                    </p:set>
                                    <p:anim calcmode="lin" valueType="num">
                                      <p:cBhvr>
                                        <p:cTn id="7" dur="1000" fill="hold"/>
                                        <p:tgtEl>
                                          <p:spTgt spid="267424"/>
                                        </p:tgtEl>
                                        <p:attrNameLst>
                                          <p:attrName>ppt_w</p:attrName>
                                        </p:attrNameLst>
                                      </p:cBhvr>
                                      <p:tavLst>
                                        <p:tav tm="0">
                                          <p:val>
                                            <p:strVal val="#ppt_w*0.70"/>
                                          </p:val>
                                        </p:tav>
                                        <p:tav tm="100000">
                                          <p:val>
                                            <p:strVal val="#ppt_w"/>
                                          </p:val>
                                        </p:tav>
                                      </p:tavLst>
                                    </p:anim>
                                    <p:anim calcmode="lin" valueType="num">
                                      <p:cBhvr>
                                        <p:cTn id="8" dur="1000" fill="hold"/>
                                        <p:tgtEl>
                                          <p:spTgt spid="267424"/>
                                        </p:tgtEl>
                                        <p:attrNameLst>
                                          <p:attrName>ppt_h</p:attrName>
                                        </p:attrNameLst>
                                      </p:cBhvr>
                                      <p:tavLst>
                                        <p:tav tm="0">
                                          <p:val>
                                            <p:strVal val="#ppt_h"/>
                                          </p:val>
                                        </p:tav>
                                        <p:tav tm="100000">
                                          <p:val>
                                            <p:strVal val="#ppt_h"/>
                                          </p:val>
                                        </p:tav>
                                      </p:tavLst>
                                    </p:anim>
                                    <p:animEffect transition="in" filter="fade">
                                      <p:cBhvr>
                                        <p:cTn id="9" dur="1000"/>
                                        <p:tgtEl>
                                          <p:spTgt spid="2674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7436"/>
                                        </p:tgtEl>
                                        <p:attrNameLst>
                                          <p:attrName>style.visibility</p:attrName>
                                        </p:attrNameLst>
                                      </p:cBhvr>
                                      <p:to>
                                        <p:strVal val="visible"/>
                                      </p:to>
                                    </p:set>
                                    <p:animEffect transition="in" filter="fade">
                                      <p:cBhvr>
                                        <p:cTn id="13" dur="2000"/>
                                        <p:tgtEl>
                                          <p:spTgt spid="267436"/>
                                        </p:tgtEl>
                                      </p:cBhvr>
                                    </p:animEffect>
                                  </p:childTnLst>
                                </p:cTn>
                              </p:par>
                              <p:par>
                                <p:cTn id="14"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15" dur="2000" fill="hold"/>
                                        <p:tgtEl>
                                          <p:spTgt spid="267436"/>
                                        </p:tgtEl>
                                        <p:attrNameLst>
                                          <p:attrName>ppt_x</p:attrName>
                                          <p:attrName>ppt_y</p:attrName>
                                        </p:attrNameLst>
                                      </p:cBhvr>
                                      <p:rCtr x="-4340" y="13750"/>
                                    </p:animMotion>
                                  </p:childTnLst>
                                </p:cTn>
                              </p:par>
                              <p:par>
                                <p:cTn id="16" presetID="10" presetClass="entr" presetSubtype="0" fill="hold" nodeType="withEffect">
                                  <p:stCondLst>
                                    <p:cond delay="1000"/>
                                  </p:stCondLst>
                                  <p:childTnLst>
                                    <p:set>
                                      <p:cBhvr>
                                        <p:cTn id="17" dur="1" fill="hold">
                                          <p:stCondLst>
                                            <p:cond delay="0"/>
                                          </p:stCondLst>
                                        </p:cTn>
                                        <p:tgtEl>
                                          <p:spTgt spid="267438"/>
                                        </p:tgtEl>
                                        <p:attrNameLst>
                                          <p:attrName>style.visibility</p:attrName>
                                        </p:attrNameLst>
                                      </p:cBhvr>
                                      <p:to>
                                        <p:strVal val="visible"/>
                                      </p:to>
                                    </p:set>
                                    <p:animEffect transition="in" filter="fade">
                                      <p:cBhvr>
                                        <p:cTn id="18" dur="2000"/>
                                        <p:tgtEl>
                                          <p:spTgt spid="267438"/>
                                        </p:tgtEl>
                                      </p:cBhvr>
                                    </p:animEffect>
                                  </p:childTnLst>
                                </p:cTn>
                              </p:par>
                              <p:par>
                                <p:cTn id="19"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0" dur="2000" fill="hold"/>
                                        <p:tgtEl>
                                          <p:spTgt spid="267438"/>
                                        </p:tgtEl>
                                        <p:attrNameLst>
                                          <p:attrName>ppt_x</p:attrName>
                                          <p:attrName>ppt_y</p:attrName>
                                        </p:attrNameLst>
                                      </p:cBhvr>
                                    </p:animMotion>
                                  </p:childTnLst>
                                </p:cTn>
                              </p:par>
                              <p:par>
                                <p:cTn id="21" presetID="10" presetClass="entr" presetSubtype="0" fill="hold" nodeType="withEffect">
                                  <p:stCondLst>
                                    <p:cond delay="2000"/>
                                  </p:stCondLst>
                                  <p:childTnLst>
                                    <p:set>
                                      <p:cBhvr>
                                        <p:cTn id="22" dur="1" fill="hold">
                                          <p:stCondLst>
                                            <p:cond delay="0"/>
                                          </p:stCondLst>
                                        </p:cTn>
                                        <p:tgtEl>
                                          <p:spTgt spid="267437"/>
                                        </p:tgtEl>
                                        <p:attrNameLst>
                                          <p:attrName>style.visibility</p:attrName>
                                        </p:attrNameLst>
                                      </p:cBhvr>
                                      <p:to>
                                        <p:strVal val="visible"/>
                                      </p:to>
                                    </p:set>
                                    <p:animEffect transition="in" filter="fade">
                                      <p:cBhvr>
                                        <p:cTn id="23" dur="2000"/>
                                        <p:tgtEl>
                                          <p:spTgt spid="267437"/>
                                        </p:tgtEl>
                                      </p:cBhvr>
                                    </p:animEffect>
                                  </p:childTnLst>
                                </p:cTn>
                              </p:par>
                              <p:par>
                                <p:cTn id="24"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25" dur="2000" fill="hold"/>
                                        <p:tgtEl>
                                          <p:spTgt spid="267437"/>
                                        </p:tgtEl>
                                        <p:attrNameLst>
                                          <p:attrName>ppt_x</p:attrName>
                                          <p:attrName>ppt_y</p:attrName>
                                        </p:attrNameLst>
                                      </p:cBhvr>
                                      <p:rCtr x="-10382" y="14352"/>
                                    </p:animMotion>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childTnLst>
                                </p:cTn>
                              </p:par>
                            </p:childTnLst>
                          </p:cTn>
                        </p:par>
                        <p:par>
                          <p:cTn id="30" fill="hold" nodeType="afterGroup">
                            <p:stCondLst>
                              <p:cond delay="7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67454"/>
                                        </p:tgtEl>
                                        <p:attrNameLst>
                                          <p:attrName>style.visibility</p:attrName>
                                        </p:attrNameLst>
                                      </p:cBhvr>
                                      <p:to>
                                        <p:strVal val="visible"/>
                                      </p:to>
                                    </p:set>
                                    <p:anim by="(-#ppt_w*2)" calcmode="lin" valueType="num">
                                      <p:cBhvr rctx="PPT">
                                        <p:cTn id="33" dur="500" autoRev="1" fill="hold">
                                          <p:stCondLst>
                                            <p:cond delay="0"/>
                                          </p:stCondLst>
                                        </p:cTn>
                                        <p:tgtEl>
                                          <p:spTgt spid="267454"/>
                                        </p:tgtEl>
                                        <p:attrNameLst>
                                          <p:attrName>ppt_w</p:attrName>
                                        </p:attrNameLst>
                                      </p:cBhvr>
                                    </p:anim>
                                    <p:anim by="(#ppt_w*0.50)" calcmode="lin" valueType="num">
                                      <p:cBhvr>
                                        <p:cTn id="34" dur="500" decel="50000" autoRev="1" fill="hold">
                                          <p:stCondLst>
                                            <p:cond delay="0"/>
                                          </p:stCondLst>
                                        </p:cTn>
                                        <p:tgtEl>
                                          <p:spTgt spid="267454"/>
                                        </p:tgtEl>
                                        <p:attrNameLst>
                                          <p:attrName>ppt_x</p:attrName>
                                        </p:attrNameLst>
                                      </p:cBhvr>
                                    </p:anim>
                                    <p:anim from="(-#ppt_h/2)" to="(#ppt_y)" calcmode="lin" valueType="num">
                                      <p:cBhvr>
                                        <p:cTn id="35" dur="1000" fill="hold">
                                          <p:stCondLst>
                                            <p:cond delay="0"/>
                                          </p:stCondLst>
                                        </p:cTn>
                                        <p:tgtEl>
                                          <p:spTgt spid="267454"/>
                                        </p:tgtEl>
                                        <p:attrNameLst>
                                          <p:attrName>ppt_y</p:attrName>
                                        </p:attrNameLst>
                                      </p:cBhvr>
                                    </p:anim>
                                    <p:animRot by="21600000">
                                      <p:cBhvr>
                                        <p:cTn id="36" dur="1000" fill="hold">
                                          <p:stCondLst>
                                            <p:cond delay="0"/>
                                          </p:stCondLst>
                                        </p:cTn>
                                        <p:tgtEl>
                                          <p:spTgt spid="267454"/>
                                        </p:tgtEl>
                                        <p:attrNameLst>
                                          <p:attrName>r</p:attrName>
                                        </p:attrNameLst>
                                      </p:cBhvr>
                                    </p:animRot>
                                  </p:childTnLst>
                                </p:cTn>
                              </p:par>
                            </p:childTnLst>
                          </p:cTn>
                        </p:par>
                        <p:par>
                          <p:cTn id="37" fill="hold" nodeType="afterGroup">
                            <p:stCondLst>
                              <p:cond delay="8300"/>
                            </p:stCondLst>
                            <p:childTnLst>
                              <p:par>
                                <p:cTn id="38" presetID="12" presetClass="entr" presetSubtype="2"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Right)">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6" name="Picture 4" descr="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385" y="1238662"/>
            <a:ext cx="2728438" cy="238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7" name="Picture 5"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343" y="686382"/>
            <a:ext cx="1828482"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8" name="Picture 6"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343" y="2687602"/>
            <a:ext cx="1828482"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9" name="Picture 7"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883" y="667338"/>
            <a:ext cx="1826896"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883" y="2687602"/>
            <a:ext cx="1826896"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2"/>
          <p:cNvGrpSpPr>
            <a:grpSpLocks/>
          </p:cNvGrpSpPr>
          <p:nvPr/>
        </p:nvGrpSpPr>
        <p:grpSpPr bwMode="auto">
          <a:xfrm>
            <a:off x="3243492" y="1846486"/>
            <a:ext cx="3233177" cy="1372764"/>
            <a:chOff x="1872" y="1872"/>
            <a:chExt cx="2208" cy="1152"/>
          </a:xfrm>
        </p:grpSpPr>
        <p:sp>
          <p:nvSpPr>
            <p:cNvPr id="18446"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7"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8"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9"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284685" name="Text Box 13"/>
          <p:cNvSpPr txBox="1">
            <a:spLocks noChangeArrowheads="1"/>
          </p:cNvSpPr>
          <p:nvPr/>
        </p:nvSpPr>
        <p:spPr bwMode="auto">
          <a:xfrm>
            <a:off x="4168845" y="2132148"/>
            <a:ext cx="1545957"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000000"/>
                </a:solidFill>
                <a:latin typeface="华文行楷" pitchFamily="2" charset="-122"/>
                <a:ea typeface="华文行楷" pitchFamily="2" charset="-122"/>
              </a:rPr>
              <a:t>文字标题内容</a:t>
            </a:r>
          </a:p>
        </p:txBody>
      </p:sp>
      <p:sp>
        <p:nvSpPr>
          <p:cNvPr id="284686" name="Text Box 14"/>
          <p:cNvSpPr txBox="1">
            <a:spLocks noChangeArrowheads="1"/>
          </p:cNvSpPr>
          <p:nvPr/>
        </p:nvSpPr>
        <p:spPr bwMode="auto">
          <a:xfrm>
            <a:off x="1770548" y="1206922"/>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7" name="Text Box 15"/>
          <p:cNvSpPr txBox="1">
            <a:spLocks noChangeArrowheads="1"/>
          </p:cNvSpPr>
          <p:nvPr/>
        </p:nvSpPr>
        <p:spPr bwMode="auto">
          <a:xfrm>
            <a:off x="6648089" y="1218030"/>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8" name="Text Box 16"/>
          <p:cNvSpPr txBox="1">
            <a:spLocks noChangeArrowheads="1"/>
          </p:cNvSpPr>
          <p:nvPr/>
        </p:nvSpPr>
        <p:spPr bwMode="auto">
          <a:xfrm>
            <a:off x="1770548" y="3219251"/>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9" name="Text Box 17"/>
          <p:cNvSpPr txBox="1">
            <a:spLocks noChangeArrowheads="1"/>
          </p:cNvSpPr>
          <p:nvPr/>
        </p:nvSpPr>
        <p:spPr bwMode="auto">
          <a:xfrm>
            <a:off x="6648089" y="3230359"/>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pic>
        <p:nvPicPr>
          <p:cNvPr id="284695" name="Picture 23" descr="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6417" y="2376548"/>
            <a:ext cx="1055505" cy="238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465727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4676"/>
                                        </p:tgtEl>
                                        <p:attrNameLst>
                                          <p:attrName>style.visibility</p:attrName>
                                        </p:attrNameLst>
                                      </p:cBhvr>
                                      <p:to>
                                        <p:strVal val="visible"/>
                                      </p:to>
                                    </p:set>
                                    <p:animEffect transition="in" filter="wheel(1)">
                                      <p:cBhvr>
                                        <p:cTn id="13" dur="2000"/>
                                        <p:tgtEl>
                                          <p:spTgt spid="284676"/>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84677"/>
                                        </p:tgtEl>
                                        <p:attrNameLst>
                                          <p:attrName>style.visibility</p:attrName>
                                        </p:attrNameLst>
                                      </p:cBhvr>
                                      <p:to>
                                        <p:strVal val="visible"/>
                                      </p:to>
                                    </p:set>
                                    <p:animEffect transition="in" filter="diamond(in)">
                                      <p:cBhvr>
                                        <p:cTn id="26" dur="2000"/>
                                        <p:tgtEl>
                                          <p:spTgt spid="284677"/>
                                        </p:tgtEl>
                                      </p:cBhvr>
                                    </p:animEffect>
                                  </p:childTnLst>
                                </p:cTn>
                              </p:par>
                              <p:par>
                                <p:cTn id="27" presetID="8" presetClass="entr" presetSubtype="16" fill="hold" nodeType="withEffect">
                                  <p:stCondLst>
                                    <p:cond delay="0"/>
                                  </p:stCondLst>
                                  <p:childTnLst>
                                    <p:set>
                                      <p:cBhvr>
                                        <p:cTn id="28" dur="1" fill="hold">
                                          <p:stCondLst>
                                            <p:cond delay="0"/>
                                          </p:stCondLst>
                                        </p:cTn>
                                        <p:tgtEl>
                                          <p:spTgt spid="284678"/>
                                        </p:tgtEl>
                                        <p:attrNameLst>
                                          <p:attrName>style.visibility</p:attrName>
                                        </p:attrNameLst>
                                      </p:cBhvr>
                                      <p:to>
                                        <p:strVal val="visible"/>
                                      </p:to>
                                    </p:set>
                                    <p:animEffect transition="in" filter="diamond(in)">
                                      <p:cBhvr>
                                        <p:cTn id="29" dur="2000"/>
                                        <p:tgtEl>
                                          <p:spTgt spid="284678"/>
                                        </p:tgtEl>
                                      </p:cBhvr>
                                    </p:animEffect>
                                  </p:childTnLst>
                                </p:cTn>
                              </p:par>
                              <p:par>
                                <p:cTn id="30" presetID="8" presetClass="entr" presetSubtype="16" fill="hold" nodeType="withEffect">
                                  <p:stCondLst>
                                    <p:cond delay="0"/>
                                  </p:stCondLst>
                                  <p:childTnLst>
                                    <p:set>
                                      <p:cBhvr>
                                        <p:cTn id="31" dur="1" fill="hold">
                                          <p:stCondLst>
                                            <p:cond delay="0"/>
                                          </p:stCondLst>
                                        </p:cTn>
                                        <p:tgtEl>
                                          <p:spTgt spid="284679"/>
                                        </p:tgtEl>
                                        <p:attrNameLst>
                                          <p:attrName>style.visibility</p:attrName>
                                        </p:attrNameLst>
                                      </p:cBhvr>
                                      <p:to>
                                        <p:strVal val="visible"/>
                                      </p:to>
                                    </p:set>
                                    <p:animEffect transition="in" filter="diamond(in)">
                                      <p:cBhvr>
                                        <p:cTn id="32" dur="2000"/>
                                        <p:tgtEl>
                                          <p:spTgt spid="284679"/>
                                        </p:tgtEl>
                                      </p:cBhvr>
                                    </p:animEffect>
                                  </p:childTnLst>
                                </p:cTn>
                              </p:par>
                              <p:par>
                                <p:cTn id="33" presetID="8" presetClass="entr" presetSubtype="16" fill="hold" nodeType="withEffect">
                                  <p:stCondLst>
                                    <p:cond delay="0"/>
                                  </p:stCondLst>
                                  <p:childTnLst>
                                    <p:set>
                                      <p:cBhvr>
                                        <p:cTn id="34" dur="1" fill="hold">
                                          <p:stCondLst>
                                            <p:cond delay="0"/>
                                          </p:stCondLst>
                                        </p:cTn>
                                        <p:tgtEl>
                                          <p:spTgt spid="284680"/>
                                        </p:tgtEl>
                                        <p:attrNameLst>
                                          <p:attrName>style.visibility</p:attrName>
                                        </p:attrNameLst>
                                      </p:cBhvr>
                                      <p:to>
                                        <p:strVal val="visible"/>
                                      </p:to>
                                    </p:set>
                                    <p:animEffect transition="in" filter="diamond(in)">
                                      <p:cBhvr>
                                        <p:cTn id="35" dur="2000"/>
                                        <p:tgtEl>
                                          <p:spTgt spid="284680"/>
                                        </p:tgtEl>
                                      </p:cBhvr>
                                    </p:animEffect>
                                  </p:childTnLst>
                                </p:cTn>
                              </p:par>
                            </p:childTnLst>
                          </p:cTn>
                        </p:par>
                        <p:par>
                          <p:cTn id="36" fill="hold" nodeType="afterGroup">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284686"/>
                                        </p:tgtEl>
                                        <p:attrNameLst>
                                          <p:attrName>style.visibility</p:attrName>
                                        </p:attrNameLst>
                                      </p:cBhvr>
                                      <p:to>
                                        <p:strVal val="visible"/>
                                      </p:to>
                                    </p:set>
                                    <p:anim calcmode="lin" valueType="num">
                                      <p:cBhvr>
                                        <p:cTn id="39" dur="1000" fill="hold"/>
                                        <p:tgtEl>
                                          <p:spTgt spid="284686"/>
                                        </p:tgtEl>
                                        <p:attrNameLst>
                                          <p:attrName>ppt_w</p:attrName>
                                        </p:attrNameLst>
                                      </p:cBhvr>
                                      <p:tavLst>
                                        <p:tav tm="0">
                                          <p:val>
                                            <p:fltVal val="0"/>
                                          </p:val>
                                        </p:tav>
                                        <p:tav tm="100000">
                                          <p:val>
                                            <p:strVal val="#ppt_w"/>
                                          </p:val>
                                        </p:tav>
                                      </p:tavLst>
                                    </p:anim>
                                    <p:anim calcmode="lin" valueType="num">
                                      <p:cBhvr>
                                        <p:cTn id="40" dur="1000" fill="hold"/>
                                        <p:tgtEl>
                                          <p:spTgt spid="284686"/>
                                        </p:tgtEl>
                                        <p:attrNameLst>
                                          <p:attrName>ppt_h</p:attrName>
                                        </p:attrNameLst>
                                      </p:cBhvr>
                                      <p:tavLst>
                                        <p:tav tm="0">
                                          <p:val>
                                            <p:fltVal val="0"/>
                                          </p:val>
                                        </p:tav>
                                        <p:tav tm="100000">
                                          <p:val>
                                            <p:strVal val="#ppt_h"/>
                                          </p:val>
                                        </p:tav>
                                      </p:tavLst>
                                    </p:anim>
                                    <p:anim calcmode="lin" valueType="num">
                                      <p:cBhvr>
                                        <p:cTn id="41" dur="1000" fill="hold"/>
                                        <p:tgtEl>
                                          <p:spTgt spid="284686"/>
                                        </p:tgtEl>
                                        <p:attrNameLst>
                                          <p:attrName>style.rotation</p:attrName>
                                        </p:attrNameLst>
                                      </p:cBhvr>
                                      <p:tavLst>
                                        <p:tav tm="0">
                                          <p:val>
                                            <p:fltVal val="360"/>
                                          </p:val>
                                        </p:tav>
                                        <p:tav tm="100000">
                                          <p:val>
                                            <p:fltVal val="0"/>
                                          </p:val>
                                        </p:tav>
                                      </p:tavLst>
                                    </p:anim>
                                    <p:animEffect transition="in" filter="fade">
                                      <p:cBhvr>
                                        <p:cTn id="42" dur="1000"/>
                                        <p:tgtEl>
                                          <p:spTgt spid="28468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284688"/>
                                        </p:tgtEl>
                                        <p:attrNameLst>
                                          <p:attrName>style.visibility</p:attrName>
                                        </p:attrNameLst>
                                      </p:cBhvr>
                                      <p:to>
                                        <p:strVal val="visible"/>
                                      </p:to>
                                    </p:set>
                                    <p:anim calcmode="lin" valueType="num">
                                      <p:cBhvr>
                                        <p:cTn id="45" dur="1000" fill="hold"/>
                                        <p:tgtEl>
                                          <p:spTgt spid="284688"/>
                                        </p:tgtEl>
                                        <p:attrNameLst>
                                          <p:attrName>ppt_w</p:attrName>
                                        </p:attrNameLst>
                                      </p:cBhvr>
                                      <p:tavLst>
                                        <p:tav tm="0">
                                          <p:val>
                                            <p:fltVal val="0"/>
                                          </p:val>
                                        </p:tav>
                                        <p:tav tm="100000">
                                          <p:val>
                                            <p:strVal val="#ppt_w"/>
                                          </p:val>
                                        </p:tav>
                                      </p:tavLst>
                                    </p:anim>
                                    <p:anim calcmode="lin" valueType="num">
                                      <p:cBhvr>
                                        <p:cTn id="46" dur="1000" fill="hold"/>
                                        <p:tgtEl>
                                          <p:spTgt spid="284688"/>
                                        </p:tgtEl>
                                        <p:attrNameLst>
                                          <p:attrName>ppt_h</p:attrName>
                                        </p:attrNameLst>
                                      </p:cBhvr>
                                      <p:tavLst>
                                        <p:tav tm="0">
                                          <p:val>
                                            <p:fltVal val="0"/>
                                          </p:val>
                                        </p:tav>
                                        <p:tav tm="100000">
                                          <p:val>
                                            <p:strVal val="#ppt_h"/>
                                          </p:val>
                                        </p:tav>
                                      </p:tavLst>
                                    </p:anim>
                                    <p:anim calcmode="lin" valueType="num">
                                      <p:cBhvr>
                                        <p:cTn id="47" dur="1000" fill="hold"/>
                                        <p:tgtEl>
                                          <p:spTgt spid="284688"/>
                                        </p:tgtEl>
                                        <p:attrNameLst>
                                          <p:attrName>style.rotation</p:attrName>
                                        </p:attrNameLst>
                                      </p:cBhvr>
                                      <p:tavLst>
                                        <p:tav tm="0">
                                          <p:val>
                                            <p:fltVal val="360"/>
                                          </p:val>
                                        </p:tav>
                                        <p:tav tm="100000">
                                          <p:val>
                                            <p:fltVal val="0"/>
                                          </p:val>
                                        </p:tav>
                                      </p:tavLst>
                                    </p:anim>
                                    <p:animEffect transition="in" filter="fade">
                                      <p:cBhvr>
                                        <p:cTn id="48" dur="1000"/>
                                        <p:tgtEl>
                                          <p:spTgt spid="28468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84689"/>
                                        </p:tgtEl>
                                        <p:attrNameLst>
                                          <p:attrName>style.visibility</p:attrName>
                                        </p:attrNameLst>
                                      </p:cBhvr>
                                      <p:to>
                                        <p:strVal val="visible"/>
                                      </p:to>
                                    </p:set>
                                    <p:anim calcmode="lin" valueType="num">
                                      <p:cBhvr>
                                        <p:cTn id="51" dur="1000" fill="hold"/>
                                        <p:tgtEl>
                                          <p:spTgt spid="284689"/>
                                        </p:tgtEl>
                                        <p:attrNameLst>
                                          <p:attrName>ppt_w</p:attrName>
                                        </p:attrNameLst>
                                      </p:cBhvr>
                                      <p:tavLst>
                                        <p:tav tm="0">
                                          <p:val>
                                            <p:fltVal val="0"/>
                                          </p:val>
                                        </p:tav>
                                        <p:tav tm="100000">
                                          <p:val>
                                            <p:strVal val="#ppt_w"/>
                                          </p:val>
                                        </p:tav>
                                      </p:tavLst>
                                    </p:anim>
                                    <p:anim calcmode="lin" valueType="num">
                                      <p:cBhvr>
                                        <p:cTn id="52" dur="1000" fill="hold"/>
                                        <p:tgtEl>
                                          <p:spTgt spid="284689"/>
                                        </p:tgtEl>
                                        <p:attrNameLst>
                                          <p:attrName>ppt_h</p:attrName>
                                        </p:attrNameLst>
                                      </p:cBhvr>
                                      <p:tavLst>
                                        <p:tav tm="0">
                                          <p:val>
                                            <p:fltVal val="0"/>
                                          </p:val>
                                        </p:tav>
                                        <p:tav tm="100000">
                                          <p:val>
                                            <p:strVal val="#ppt_h"/>
                                          </p:val>
                                        </p:tav>
                                      </p:tavLst>
                                    </p:anim>
                                    <p:anim calcmode="lin" valueType="num">
                                      <p:cBhvr>
                                        <p:cTn id="53" dur="1000" fill="hold"/>
                                        <p:tgtEl>
                                          <p:spTgt spid="284689"/>
                                        </p:tgtEl>
                                        <p:attrNameLst>
                                          <p:attrName>style.rotation</p:attrName>
                                        </p:attrNameLst>
                                      </p:cBhvr>
                                      <p:tavLst>
                                        <p:tav tm="0">
                                          <p:val>
                                            <p:fltVal val="360"/>
                                          </p:val>
                                        </p:tav>
                                        <p:tav tm="100000">
                                          <p:val>
                                            <p:fltVal val="0"/>
                                          </p:val>
                                        </p:tav>
                                      </p:tavLst>
                                    </p:anim>
                                    <p:animEffect transition="in" filter="fade">
                                      <p:cBhvr>
                                        <p:cTn id="54" dur="1000"/>
                                        <p:tgtEl>
                                          <p:spTgt spid="28468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84687"/>
                                        </p:tgtEl>
                                        <p:attrNameLst>
                                          <p:attrName>style.visibility</p:attrName>
                                        </p:attrNameLst>
                                      </p:cBhvr>
                                      <p:to>
                                        <p:strVal val="visible"/>
                                      </p:to>
                                    </p:set>
                                    <p:anim calcmode="lin" valueType="num">
                                      <p:cBhvr>
                                        <p:cTn id="57" dur="1000" fill="hold"/>
                                        <p:tgtEl>
                                          <p:spTgt spid="284687"/>
                                        </p:tgtEl>
                                        <p:attrNameLst>
                                          <p:attrName>ppt_w</p:attrName>
                                        </p:attrNameLst>
                                      </p:cBhvr>
                                      <p:tavLst>
                                        <p:tav tm="0">
                                          <p:val>
                                            <p:fltVal val="0"/>
                                          </p:val>
                                        </p:tav>
                                        <p:tav tm="100000">
                                          <p:val>
                                            <p:strVal val="#ppt_w"/>
                                          </p:val>
                                        </p:tav>
                                      </p:tavLst>
                                    </p:anim>
                                    <p:anim calcmode="lin" valueType="num">
                                      <p:cBhvr>
                                        <p:cTn id="58" dur="1000" fill="hold"/>
                                        <p:tgtEl>
                                          <p:spTgt spid="284687"/>
                                        </p:tgtEl>
                                        <p:attrNameLst>
                                          <p:attrName>ppt_h</p:attrName>
                                        </p:attrNameLst>
                                      </p:cBhvr>
                                      <p:tavLst>
                                        <p:tav tm="0">
                                          <p:val>
                                            <p:fltVal val="0"/>
                                          </p:val>
                                        </p:tav>
                                        <p:tav tm="100000">
                                          <p:val>
                                            <p:strVal val="#ppt_h"/>
                                          </p:val>
                                        </p:tav>
                                      </p:tavLst>
                                    </p:anim>
                                    <p:anim calcmode="lin" valueType="num">
                                      <p:cBhvr>
                                        <p:cTn id="59" dur="1000" fill="hold"/>
                                        <p:tgtEl>
                                          <p:spTgt spid="284687"/>
                                        </p:tgtEl>
                                        <p:attrNameLst>
                                          <p:attrName>style.rotation</p:attrName>
                                        </p:attrNameLst>
                                      </p:cBhvr>
                                      <p:tavLst>
                                        <p:tav tm="0">
                                          <p:val>
                                            <p:fltVal val="360"/>
                                          </p:val>
                                        </p:tav>
                                        <p:tav tm="100000">
                                          <p:val>
                                            <p:fltVal val="0"/>
                                          </p:val>
                                        </p:tav>
                                      </p:tavLst>
                                    </p:anim>
                                    <p:animEffect transition="in" filter="fade">
                                      <p:cBhvr>
                                        <p:cTn id="60"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6" name="Picture 6" descr="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008" y="697491"/>
            <a:ext cx="7086957" cy="362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7" name="Picture 7" descr="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210" y="691143"/>
            <a:ext cx="299985" cy="363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31" name="Picture 11" descr="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7942" y="2720929"/>
            <a:ext cx="1506276" cy="12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3" name="Picture 23" descr="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2217" y="1124397"/>
            <a:ext cx="698379" cy="1783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5" name="Rectangle 25"/>
          <p:cNvSpPr>
            <a:spLocks noChangeArrowheads="1"/>
          </p:cNvSpPr>
          <p:nvPr/>
        </p:nvSpPr>
        <p:spPr bwMode="auto">
          <a:xfrm>
            <a:off x="601796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6" name="Rectangle 26"/>
          <p:cNvSpPr>
            <a:spLocks noChangeArrowheads="1"/>
          </p:cNvSpPr>
          <p:nvPr/>
        </p:nvSpPr>
        <p:spPr bwMode="auto">
          <a:xfrm>
            <a:off x="5637027"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7" name="Rectangle 27"/>
          <p:cNvSpPr>
            <a:spLocks noChangeArrowheads="1"/>
          </p:cNvSpPr>
          <p:nvPr/>
        </p:nvSpPr>
        <p:spPr bwMode="auto">
          <a:xfrm>
            <a:off x="5256093"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8" name="Rectangle 28"/>
          <p:cNvSpPr>
            <a:spLocks noChangeArrowheads="1"/>
          </p:cNvSpPr>
          <p:nvPr/>
        </p:nvSpPr>
        <p:spPr bwMode="auto">
          <a:xfrm>
            <a:off x="4951346"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9" name="Rectangle 29"/>
          <p:cNvSpPr>
            <a:spLocks noChangeArrowheads="1"/>
          </p:cNvSpPr>
          <p:nvPr/>
        </p:nvSpPr>
        <p:spPr bwMode="auto">
          <a:xfrm>
            <a:off x="4570412"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0" name="Rectangle 30"/>
          <p:cNvSpPr>
            <a:spLocks noChangeArrowheads="1"/>
          </p:cNvSpPr>
          <p:nvPr/>
        </p:nvSpPr>
        <p:spPr bwMode="auto">
          <a:xfrm>
            <a:off x="4189479"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1" name="Rectangle 31"/>
          <p:cNvSpPr>
            <a:spLocks noChangeArrowheads="1"/>
          </p:cNvSpPr>
          <p:nvPr/>
        </p:nvSpPr>
        <p:spPr bwMode="auto">
          <a:xfrm>
            <a:off x="388473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2" name="Rectangle 32"/>
          <p:cNvSpPr>
            <a:spLocks noChangeArrowheads="1"/>
          </p:cNvSpPr>
          <p:nvPr/>
        </p:nvSpPr>
        <p:spPr bwMode="auto">
          <a:xfrm>
            <a:off x="3503798"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286753" name="Rectangle 33"/>
          <p:cNvSpPr>
            <a:spLocks noChangeArrowheads="1"/>
          </p:cNvSpPr>
          <p:nvPr/>
        </p:nvSpPr>
        <p:spPr bwMode="auto">
          <a:xfrm>
            <a:off x="2818117" y="1176040"/>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6754" name="Rectangle 34"/>
          <p:cNvSpPr>
            <a:spLocks noChangeArrowheads="1"/>
          </p:cNvSpPr>
          <p:nvPr/>
        </p:nvSpPr>
        <p:spPr bwMode="auto">
          <a:xfrm>
            <a:off x="6703642" y="1421582"/>
            <a:ext cx="609494" cy="124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5000"/>
              </a:lnSpc>
            </a:pPr>
            <a:r>
              <a:rPr lang="zh-CN" altLang="en-US" sz="2200" b="1">
                <a:solidFill>
                  <a:srgbClr val="FFFFFF"/>
                </a:solidFill>
                <a:latin typeface="华文行楷" pitchFamily="2" charset="-122"/>
                <a:ea typeface="华文行楷" pitchFamily="2" charset="-122"/>
              </a:rPr>
              <a:t>标题</a:t>
            </a:r>
          </a:p>
          <a:p>
            <a:pPr algn="l">
              <a:lnSpc>
                <a:spcPct val="85000"/>
              </a:lnSpc>
            </a:pPr>
            <a:r>
              <a:rPr lang="zh-CN" altLang="en-US" sz="2200" b="1">
                <a:solidFill>
                  <a:srgbClr val="FFFFFF"/>
                </a:solidFill>
                <a:latin typeface="华文行楷" pitchFamily="2" charset="-122"/>
                <a:ea typeface="华文行楷" pitchFamily="2" charset="-122"/>
              </a:rPr>
              <a:t>内容</a:t>
            </a:r>
          </a:p>
        </p:txBody>
      </p:sp>
      <p:sp>
        <p:nvSpPr>
          <p:cNvPr id="286755" name="Rectangle 35"/>
          <p:cNvSpPr>
            <a:spLocks noChangeArrowheads="1"/>
          </p:cNvSpPr>
          <p:nvPr/>
        </p:nvSpPr>
        <p:spPr bwMode="auto">
          <a:xfrm>
            <a:off x="3122864"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391950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727"/>
                                        </p:tgtEl>
                                        <p:attrNameLst>
                                          <p:attrName>style.visibility</p:attrName>
                                        </p:attrNameLst>
                                      </p:cBhvr>
                                      <p:to>
                                        <p:strVal val="visible"/>
                                      </p:to>
                                    </p:set>
                                    <p:anim calcmode="lin" valueType="num">
                                      <p:cBhvr>
                                        <p:cTn id="7" dur="1000" fill="hold"/>
                                        <p:tgtEl>
                                          <p:spTgt spid="286727"/>
                                        </p:tgtEl>
                                        <p:attrNameLst>
                                          <p:attrName>ppt_w</p:attrName>
                                        </p:attrNameLst>
                                      </p:cBhvr>
                                      <p:tavLst>
                                        <p:tav tm="0">
                                          <p:val>
                                            <p:fltVal val="0"/>
                                          </p:val>
                                        </p:tav>
                                        <p:tav tm="100000">
                                          <p:val>
                                            <p:strVal val="#ppt_w"/>
                                          </p:val>
                                        </p:tav>
                                      </p:tavLst>
                                    </p:anim>
                                    <p:anim calcmode="lin" valueType="num">
                                      <p:cBhvr>
                                        <p:cTn id="8" dur="1000" fill="hold"/>
                                        <p:tgtEl>
                                          <p:spTgt spid="286727"/>
                                        </p:tgtEl>
                                        <p:attrNameLst>
                                          <p:attrName>ppt_h</p:attrName>
                                        </p:attrNameLst>
                                      </p:cBhvr>
                                      <p:tavLst>
                                        <p:tav tm="0">
                                          <p:val>
                                            <p:fltVal val="0"/>
                                          </p:val>
                                        </p:tav>
                                        <p:tav tm="100000">
                                          <p:val>
                                            <p:strVal val="#ppt_h"/>
                                          </p:val>
                                        </p:tav>
                                      </p:tavLst>
                                    </p:anim>
                                    <p:anim calcmode="lin" valueType="num">
                                      <p:cBhvr>
                                        <p:cTn id="9" dur="1000" fill="hold"/>
                                        <p:tgtEl>
                                          <p:spTgt spid="286727"/>
                                        </p:tgtEl>
                                        <p:attrNameLst>
                                          <p:attrName>style.rotation</p:attrName>
                                        </p:attrNameLst>
                                      </p:cBhvr>
                                      <p:tavLst>
                                        <p:tav tm="0">
                                          <p:val>
                                            <p:fltVal val="90"/>
                                          </p:val>
                                        </p:tav>
                                        <p:tav tm="100000">
                                          <p:val>
                                            <p:fltVal val="0"/>
                                          </p:val>
                                        </p:tav>
                                      </p:tavLst>
                                    </p:anim>
                                    <p:animEffect transition="in" filter="fade">
                                      <p:cBhvr>
                                        <p:cTn id="10" dur="1000"/>
                                        <p:tgtEl>
                                          <p:spTgt spid="286727"/>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86726"/>
                                        </p:tgtEl>
                                        <p:attrNameLst>
                                          <p:attrName>style.visibility</p:attrName>
                                        </p:attrNameLst>
                                      </p:cBhvr>
                                      <p:to>
                                        <p:strVal val="visible"/>
                                      </p:to>
                                    </p:set>
                                    <p:animEffect transition="in" filter="slide(fromLeft)">
                                      <p:cBhvr>
                                        <p:cTn id="14" dur="3000"/>
                                        <p:tgtEl>
                                          <p:spTgt spid="286726"/>
                                        </p:tgtEl>
                                      </p:cBhvr>
                                    </p:animEffect>
                                  </p:childTnLst>
                                </p:cTn>
                              </p:par>
                            </p:childTnLst>
                          </p:cTn>
                        </p:par>
                        <p:par>
                          <p:cTn id="15" fill="hold" nodeType="afterGroup">
                            <p:stCondLst>
                              <p:cond delay="4000"/>
                            </p:stCondLst>
                            <p:childTnLst>
                              <p:par>
                                <p:cTn id="16" presetID="10" presetClass="entr" presetSubtype="0" fill="hold" nodeType="afterEffect">
                                  <p:stCondLst>
                                    <p:cond delay="0"/>
                                  </p:stCondLst>
                                  <p:childTnLst>
                                    <p:set>
                                      <p:cBhvr>
                                        <p:cTn id="17" dur="1" fill="hold">
                                          <p:stCondLst>
                                            <p:cond delay="0"/>
                                          </p:stCondLst>
                                        </p:cTn>
                                        <p:tgtEl>
                                          <p:spTgt spid="286731"/>
                                        </p:tgtEl>
                                        <p:attrNameLst>
                                          <p:attrName>style.visibility</p:attrName>
                                        </p:attrNameLst>
                                      </p:cBhvr>
                                      <p:to>
                                        <p:strVal val="visible"/>
                                      </p:to>
                                    </p:set>
                                    <p:animEffect transition="in" filter="fade">
                                      <p:cBhvr>
                                        <p:cTn id="18" dur="1000"/>
                                        <p:tgtEl>
                                          <p:spTgt spid="286731"/>
                                        </p:tgtEl>
                                      </p:cBhvr>
                                    </p:animEffect>
                                  </p:childTnLst>
                                </p:cTn>
                              </p:par>
                            </p:childTnLst>
                          </p:cTn>
                        </p:par>
                        <p:par>
                          <p:cTn id="19" fill="hold" nodeType="afterGroup">
                            <p:stCondLst>
                              <p:cond delay="5000"/>
                            </p:stCondLst>
                            <p:childTnLst>
                              <p:par>
                                <p:cTn id="20" presetID="13" presetClass="entr" presetSubtype="16" fill="hold" nodeType="afterEffect">
                                  <p:stCondLst>
                                    <p:cond delay="0"/>
                                  </p:stCondLst>
                                  <p:childTnLst>
                                    <p:set>
                                      <p:cBhvr>
                                        <p:cTn id="21" dur="1" fill="hold">
                                          <p:stCondLst>
                                            <p:cond delay="0"/>
                                          </p:stCondLst>
                                        </p:cTn>
                                        <p:tgtEl>
                                          <p:spTgt spid="286743"/>
                                        </p:tgtEl>
                                        <p:attrNameLst>
                                          <p:attrName>style.visibility</p:attrName>
                                        </p:attrNameLst>
                                      </p:cBhvr>
                                      <p:to>
                                        <p:strVal val="visible"/>
                                      </p:to>
                                    </p:set>
                                    <p:animEffect transition="in" filter="plus(in)">
                                      <p:cBhvr>
                                        <p:cTn id="22" dur="2000"/>
                                        <p:tgtEl>
                                          <p:spTgt spid="286743"/>
                                        </p:tgtEl>
                                      </p:cBhvr>
                                    </p:animEffect>
                                  </p:childTnLst>
                                </p:cTn>
                              </p:par>
                            </p:childTnLst>
                          </p:cTn>
                        </p:par>
                        <p:par>
                          <p:cTn id="23" fill="hold" nodeType="afterGroup">
                            <p:stCondLst>
                              <p:cond delay="7000"/>
                            </p:stCondLst>
                            <p:childTnLst>
                              <p:par>
                                <p:cTn id="24" presetID="23" presetClass="entr" presetSubtype="16" fill="hold" grpId="0" nodeType="afterEffect">
                                  <p:stCondLst>
                                    <p:cond delay="0"/>
                                  </p:stCondLst>
                                  <p:childTnLst>
                                    <p:set>
                                      <p:cBhvr>
                                        <p:cTn id="25" dur="1" fill="hold">
                                          <p:stCondLst>
                                            <p:cond delay="0"/>
                                          </p:stCondLst>
                                        </p:cTn>
                                        <p:tgtEl>
                                          <p:spTgt spid="286754"/>
                                        </p:tgtEl>
                                        <p:attrNameLst>
                                          <p:attrName>style.visibility</p:attrName>
                                        </p:attrNameLst>
                                      </p:cBhvr>
                                      <p:to>
                                        <p:strVal val="visible"/>
                                      </p:to>
                                    </p:set>
                                    <p:anim calcmode="lin" valueType="num">
                                      <p:cBhvr>
                                        <p:cTn id="26" dur="1000" fill="hold"/>
                                        <p:tgtEl>
                                          <p:spTgt spid="286754"/>
                                        </p:tgtEl>
                                        <p:attrNameLst>
                                          <p:attrName>ppt_w</p:attrName>
                                        </p:attrNameLst>
                                      </p:cBhvr>
                                      <p:tavLst>
                                        <p:tav tm="0">
                                          <p:val>
                                            <p:fltVal val="0"/>
                                          </p:val>
                                        </p:tav>
                                        <p:tav tm="100000">
                                          <p:val>
                                            <p:strVal val="#ppt_w"/>
                                          </p:val>
                                        </p:tav>
                                      </p:tavLst>
                                    </p:anim>
                                    <p:anim calcmode="lin" valueType="num">
                                      <p:cBhvr>
                                        <p:cTn id="27" dur="1000" fill="hold"/>
                                        <p:tgtEl>
                                          <p:spTgt spid="286754"/>
                                        </p:tgtEl>
                                        <p:attrNameLst>
                                          <p:attrName>ppt_h</p:attrName>
                                        </p:attrNameLst>
                                      </p:cBhvr>
                                      <p:tavLst>
                                        <p:tav tm="0">
                                          <p:val>
                                            <p:fltVal val="0"/>
                                          </p:val>
                                        </p:tav>
                                        <p:tav tm="100000">
                                          <p:val>
                                            <p:strVal val="#ppt_h"/>
                                          </p:val>
                                        </p:tav>
                                      </p:tavLst>
                                    </p:anim>
                                  </p:childTnLst>
                                </p:cTn>
                              </p:par>
                            </p:childTnLst>
                          </p:cTn>
                        </p:par>
                        <p:par>
                          <p:cTn id="28" fill="hold" nodeType="afterGroup">
                            <p:stCondLst>
                              <p:cond delay="8000"/>
                            </p:stCondLst>
                            <p:childTnLst>
                              <p:par>
                                <p:cTn id="29" presetID="12" presetClass="entr" presetSubtype="2" fill="hold" grpId="0" nodeType="afterEffect">
                                  <p:stCondLst>
                                    <p:cond delay="0"/>
                                  </p:stCondLst>
                                  <p:childTnLst>
                                    <p:set>
                                      <p:cBhvr>
                                        <p:cTn id="30" dur="1" fill="hold">
                                          <p:stCondLst>
                                            <p:cond delay="0"/>
                                          </p:stCondLst>
                                        </p:cTn>
                                        <p:tgtEl>
                                          <p:spTgt spid="286745"/>
                                        </p:tgtEl>
                                        <p:attrNameLst>
                                          <p:attrName>style.visibility</p:attrName>
                                        </p:attrNameLst>
                                      </p:cBhvr>
                                      <p:to>
                                        <p:strVal val="visible"/>
                                      </p:to>
                                    </p:set>
                                    <p:animEffect transition="in" filter="slide(fromRight)">
                                      <p:cBhvr>
                                        <p:cTn id="31" dur="1000"/>
                                        <p:tgtEl>
                                          <p:spTgt spid="286745"/>
                                        </p:tgtEl>
                                      </p:cBhvr>
                                    </p:animEffect>
                                  </p:childTnLst>
                                </p:cTn>
                              </p:par>
                            </p:childTnLst>
                          </p:cTn>
                        </p:par>
                        <p:par>
                          <p:cTn id="32" fill="hold" nodeType="afterGroup">
                            <p:stCondLst>
                              <p:cond delay="9000"/>
                            </p:stCondLst>
                            <p:childTnLst>
                              <p:par>
                                <p:cTn id="33" presetID="12" presetClass="entr" presetSubtype="2" fill="hold" grpId="0" nodeType="afterEffect">
                                  <p:stCondLst>
                                    <p:cond delay="0"/>
                                  </p:stCondLst>
                                  <p:childTnLst>
                                    <p:set>
                                      <p:cBhvr>
                                        <p:cTn id="34" dur="1" fill="hold">
                                          <p:stCondLst>
                                            <p:cond delay="0"/>
                                          </p:stCondLst>
                                        </p:cTn>
                                        <p:tgtEl>
                                          <p:spTgt spid="286746"/>
                                        </p:tgtEl>
                                        <p:attrNameLst>
                                          <p:attrName>style.visibility</p:attrName>
                                        </p:attrNameLst>
                                      </p:cBhvr>
                                      <p:to>
                                        <p:strVal val="visible"/>
                                      </p:to>
                                    </p:set>
                                    <p:animEffect transition="in" filter="slide(fromRight)">
                                      <p:cBhvr>
                                        <p:cTn id="35" dur="1000"/>
                                        <p:tgtEl>
                                          <p:spTgt spid="286746"/>
                                        </p:tgtEl>
                                      </p:cBhvr>
                                    </p:animEffect>
                                  </p:childTnLst>
                                </p:cTn>
                              </p:par>
                            </p:childTnLst>
                          </p:cTn>
                        </p:par>
                        <p:par>
                          <p:cTn id="36" fill="hold" nodeType="afterGroup">
                            <p:stCondLst>
                              <p:cond delay="10000"/>
                            </p:stCondLst>
                            <p:childTnLst>
                              <p:par>
                                <p:cTn id="37" presetID="12" presetClass="entr" presetSubtype="2" fill="hold" grpId="0" nodeType="afterEffect">
                                  <p:stCondLst>
                                    <p:cond delay="0"/>
                                  </p:stCondLst>
                                  <p:childTnLst>
                                    <p:set>
                                      <p:cBhvr>
                                        <p:cTn id="38" dur="1" fill="hold">
                                          <p:stCondLst>
                                            <p:cond delay="0"/>
                                          </p:stCondLst>
                                        </p:cTn>
                                        <p:tgtEl>
                                          <p:spTgt spid="286747"/>
                                        </p:tgtEl>
                                        <p:attrNameLst>
                                          <p:attrName>style.visibility</p:attrName>
                                        </p:attrNameLst>
                                      </p:cBhvr>
                                      <p:to>
                                        <p:strVal val="visible"/>
                                      </p:to>
                                    </p:set>
                                    <p:animEffect transition="in" filter="slide(fromRight)">
                                      <p:cBhvr>
                                        <p:cTn id="39" dur="1000"/>
                                        <p:tgtEl>
                                          <p:spTgt spid="286747"/>
                                        </p:tgtEl>
                                      </p:cBhvr>
                                    </p:animEffect>
                                  </p:childTnLst>
                                </p:cTn>
                              </p:par>
                            </p:childTnLst>
                          </p:cTn>
                        </p:par>
                        <p:par>
                          <p:cTn id="40" fill="hold" nodeType="afterGroup">
                            <p:stCondLst>
                              <p:cond delay="11000"/>
                            </p:stCondLst>
                            <p:childTnLst>
                              <p:par>
                                <p:cTn id="41" presetID="12" presetClass="entr" presetSubtype="2" fill="hold" grpId="0" nodeType="afterEffect">
                                  <p:stCondLst>
                                    <p:cond delay="0"/>
                                  </p:stCondLst>
                                  <p:childTnLst>
                                    <p:set>
                                      <p:cBhvr>
                                        <p:cTn id="42" dur="1" fill="hold">
                                          <p:stCondLst>
                                            <p:cond delay="0"/>
                                          </p:stCondLst>
                                        </p:cTn>
                                        <p:tgtEl>
                                          <p:spTgt spid="286748"/>
                                        </p:tgtEl>
                                        <p:attrNameLst>
                                          <p:attrName>style.visibility</p:attrName>
                                        </p:attrNameLst>
                                      </p:cBhvr>
                                      <p:to>
                                        <p:strVal val="visible"/>
                                      </p:to>
                                    </p:set>
                                    <p:animEffect transition="in" filter="slide(fromRight)">
                                      <p:cBhvr>
                                        <p:cTn id="43" dur="1000"/>
                                        <p:tgtEl>
                                          <p:spTgt spid="286748"/>
                                        </p:tgtEl>
                                      </p:cBhvr>
                                    </p:animEffect>
                                  </p:childTnLst>
                                </p:cTn>
                              </p:par>
                            </p:childTnLst>
                          </p:cTn>
                        </p:par>
                        <p:par>
                          <p:cTn id="44" fill="hold" nodeType="afterGroup">
                            <p:stCondLst>
                              <p:cond delay="12000"/>
                            </p:stCondLst>
                            <p:childTnLst>
                              <p:par>
                                <p:cTn id="45" presetID="12" presetClass="entr" presetSubtype="2" fill="hold" grpId="0" nodeType="afterEffect">
                                  <p:stCondLst>
                                    <p:cond delay="0"/>
                                  </p:stCondLst>
                                  <p:childTnLst>
                                    <p:set>
                                      <p:cBhvr>
                                        <p:cTn id="46" dur="1" fill="hold">
                                          <p:stCondLst>
                                            <p:cond delay="0"/>
                                          </p:stCondLst>
                                        </p:cTn>
                                        <p:tgtEl>
                                          <p:spTgt spid="286749"/>
                                        </p:tgtEl>
                                        <p:attrNameLst>
                                          <p:attrName>style.visibility</p:attrName>
                                        </p:attrNameLst>
                                      </p:cBhvr>
                                      <p:to>
                                        <p:strVal val="visible"/>
                                      </p:to>
                                    </p:set>
                                    <p:animEffect transition="in" filter="slide(fromRight)">
                                      <p:cBhvr>
                                        <p:cTn id="47" dur="1000"/>
                                        <p:tgtEl>
                                          <p:spTgt spid="286749"/>
                                        </p:tgtEl>
                                      </p:cBhvr>
                                    </p:animEffect>
                                  </p:childTnLst>
                                </p:cTn>
                              </p:par>
                            </p:childTnLst>
                          </p:cTn>
                        </p:par>
                        <p:par>
                          <p:cTn id="48" fill="hold" nodeType="afterGroup">
                            <p:stCondLst>
                              <p:cond delay="13000"/>
                            </p:stCondLst>
                            <p:childTnLst>
                              <p:par>
                                <p:cTn id="49" presetID="12" presetClass="entr" presetSubtype="2" fill="hold" grpId="0" nodeType="afterEffect">
                                  <p:stCondLst>
                                    <p:cond delay="0"/>
                                  </p:stCondLst>
                                  <p:childTnLst>
                                    <p:set>
                                      <p:cBhvr>
                                        <p:cTn id="50" dur="1" fill="hold">
                                          <p:stCondLst>
                                            <p:cond delay="0"/>
                                          </p:stCondLst>
                                        </p:cTn>
                                        <p:tgtEl>
                                          <p:spTgt spid="286750"/>
                                        </p:tgtEl>
                                        <p:attrNameLst>
                                          <p:attrName>style.visibility</p:attrName>
                                        </p:attrNameLst>
                                      </p:cBhvr>
                                      <p:to>
                                        <p:strVal val="visible"/>
                                      </p:to>
                                    </p:set>
                                    <p:animEffect transition="in" filter="slide(fromRight)">
                                      <p:cBhvr>
                                        <p:cTn id="51" dur="1000"/>
                                        <p:tgtEl>
                                          <p:spTgt spid="286750"/>
                                        </p:tgtEl>
                                      </p:cBhvr>
                                    </p:animEffect>
                                  </p:childTnLst>
                                </p:cTn>
                              </p:par>
                            </p:childTnLst>
                          </p:cTn>
                        </p:par>
                        <p:par>
                          <p:cTn id="52" fill="hold" nodeType="afterGroup">
                            <p:stCondLst>
                              <p:cond delay="14000"/>
                            </p:stCondLst>
                            <p:childTnLst>
                              <p:par>
                                <p:cTn id="53" presetID="12" presetClass="entr" presetSubtype="2" fill="hold" grpId="0" nodeType="afterEffect">
                                  <p:stCondLst>
                                    <p:cond delay="0"/>
                                  </p:stCondLst>
                                  <p:childTnLst>
                                    <p:set>
                                      <p:cBhvr>
                                        <p:cTn id="54" dur="1" fill="hold">
                                          <p:stCondLst>
                                            <p:cond delay="0"/>
                                          </p:stCondLst>
                                        </p:cTn>
                                        <p:tgtEl>
                                          <p:spTgt spid="286751"/>
                                        </p:tgtEl>
                                        <p:attrNameLst>
                                          <p:attrName>style.visibility</p:attrName>
                                        </p:attrNameLst>
                                      </p:cBhvr>
                                      <p:to>
                                        <p:strVal val="visible"/>
                                      </p:to>
                                    </p:set>
                                    <p:animEffect transition="in" filter="slide(fromRight)">
                                      <p:cBhvr>
                                        <p:cTn id="55" dur="1000"/>
                                        <p:tgtEl>
                                          <p:spTgt spid="286751"/>
                                        </p:tgtEl>
                                      </p:cBhvr>
                                    </p:animEffect>
                                  </p:childTnLst>
                                </p:cTn>
                              </p:par>
                            </p:childTnLst>
                          </p:cTn>
                        </p:par>
                        <p:par>
                          <p:cTn id="56" fill="hold" nodeType="afterGroup">
                            <p:stCondLst>
                              <p:cond delay="15000"/>
                            </p:stCondLst>
                            <p:childTnLst>
                              <p:par>
                                <p:cTn id="57" presetID="12" presetClass="entr" presetSubtype="2" fill="hold" grpId="0" nodeType="afterEffect">
                                  <p:stCondLst>
                                    <p:cond delay="0"/>
                                  </p:stCondLst>
                                  <p:childTnLst>
                                    <p:set>
                                      <p:cBhvr>
                                        <p:cTn id="58" dur="1" fill="hold">
                                          <p:stCondLst>
                                            <p:cond delay="0"/>
                                          </p:stCondLst>
                                        </p:cTn>
                                        <p:tgtEl>
                                          <p:spTgt spid="286752"/>
                                        </p:tgtEl>
                                        <p:attrNameLst>
                                          <p:attrName>style.visibility</p:attrName>
                                        </p:attrNameLst>
                                      </p:cBhvr>
                                      <p:to>
                                        <p:strVal val="visible"/>
                                      </p:to>
                                    </p:set>
                                    <p:animEffect transition="in" filter="slide(fromRight)">
                                      <p:cBhvr>
                                        <p:cTn id="59" dur="1000"/>
                                        <p:tgtEl>
                                          <p:spTgt spid="286752"/>
                                        </p:tgtEl>
                                      </p:cBhvr>
                                    </p:animEffect>
                                  </p:childTnLst>
                                </p:cTn>
                              </p:par>
                            </p:childTnLst>
                          </p:cTn>
                        </p:par>
                        <p:par>
                          <p:cTn id="60" fill="hold" nodeType="afterGroup">
                            <p:stCondLst>
                              <p:cond delay="16000"/>
                            </p:stCondLst>
                            <p:childTnLst>
                              <p:par>
                                <p:cTn id="61" presetID="12" presetClass="entr" presetSubtype="2" fill="hold" grpId="0" nodeType="afterEffect">
                                  <p:stCondLst>
                                    <p:cond delay="0"/>
                                  </p:stCondLst>
                                  <p:childTnLst>
                                    <p:set>
                                      <p:cBhvr>
                                        <p:cTn id="62" dur="1" fill="hold">
                                          <p:stCondLst>
                                            <p:cond delay="0"/>
                                          </p:stCondLst>
                                        </p:cTn>
                                        <p:tgtEl>
                                          <p:spTgt spid="286755"/>
                                        </p:tgtEl>
                                        <p:attrNameLst>
                                          <p:attrName>style.visibility</p:attrName>
                                        </p:attrNameLst>
                                      </p:cBhvr>
                                      <p:to>
                                        <p:strVal val="visible"/>
                                      </p:to>
                                    </p:set>
                                    <p:animEffect transition="in" filter="slide(fromRight)">
                                      <p:cBhvr>
                                        <p:cTn id="63" dur="1000"/>
                                        <p:tgtEl>
                                          <p:spTgt spid="286755"/>
                                        </p:tgtEl>
                                      </p:cBhvr>
                                    </p:animEffect>
                                  </p:childTnLst>
                                </p:cTn>
                              </p:par>
                            </p:childTnLst>
                          </p:cTn>
                        </p:par>
                        <p:par>
                          <p:cTn id="64" fill="hold" nodeType="afterGroup">
                            <p:stCondLst>
                              <p:cond delay="17000"/>
                            </p:stCondLst>
                            <p:childTnLst>
                              <p:par>
                                <p:cTn id="65" presetID="12" presetClass="entr" presetSubtype="2" fill="hold" grpId="0" nodeType="afterEffect">
                                  <p:stCondLst>
                                    <p:cond delay="0"/>
                                  </p:stCondLst>
                                  <p:childTnLst>
                                    <p:set>
                                      <p:cBhvr>
                                        <p:cTn id="66" dur="1" fill="hold">
                                          <p:stCondLst>
                                            <p:cond delay="0"/>
                                          </p:stCondLst>
                                        </p:cTn>
                                        <p:tgtEl>
                                          <p:spTgt spid="286753"/>
                                        </p:tgtEl>
                                        <p:attrNameLst>
                                          <p:attrName>style.visibility</p:attrName>
                                        </p:attrNameLst>
                                      </p:cBhvr>
                                      <p:to>
                                        <p:strVal val="visible"/>
                                      </p:to>
                                    </p:set>
                                    <p:animEffect transition="in" filter="slide(fromRight)">
                                      <p:cBhvr>
                                        <p:cTn id="67" dur="1000"/>
                                        <p:tgtEl>
                                          <p:spTgt spid="286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5" grpId="0"/>
      <p:bldP spid="286746" grpId="0"/>
      <p:bldP spid="286747" grpId="0"/>
      <p:bldP spid="286748" grpId="0"/>
      <p:bldP spid="286749" grpId="0"/>
      <p:bldP spid="286750" grpId="0"/>
      <p:bldP spid="286751" grpId="0"/>
      <p:bldP spid="286752" grpId="0"/>
      <p:bldP spid="286753" grpId="0"/>
      <p:bldP spid="286754" grpId="0"/>
      <p:bldP spid="2867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584" y="1583044"/>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078" y="2268632"/>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1" name="Picture 15"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891" y="895868"/>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2" name="Picture 16"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3639809"/>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4" name="Picture 18"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012" y="3084355"/>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6" name="Picture 20" descr="77"/>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2895891" y="3815966"/>
            <a:ext cx="450772"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3089533" y="1067265"/>
            <a:ext cx="415853" cy="23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a:lum bright="100000"/>
            <a:extLst>
              <a:ext uri="{28A0092B-C50C-407E-A947-70E740481C1C}">
                <a14:useLocalDpi xmlns:a14="http://schemas.microsoft.com/office/drawing/2010/main" val="0"/>
              </a:ext>
            </a:extLst>
          </a:blip>
          <a:srcRect/>
          <a:stretch>
            <a:fillRect/>
          </a:stretch>
        </p:blipFill>
        <p:spPr bwMode="auto">
          <a:xfrm>
            <a:off x="2514957" y="1752853"/>
            <a:ext cx="457121"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3505386" y="3244642"/>
            <a:ext cx="465056"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160957" y="2395592"/>
            <a:ext cx="420615"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3810132" y="91808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2" name="Rectangle 26"/>
          <p:cNvSpPr>
            <a:spLocks noChangeArrowheads="1"/>
          </p:cNvSpPr>
          <p:nvPr/>
        </p:nvSpPr>
        <p:spPr bwMode="auto">
          <a:xfrm>
            <a:off x="3276825" y="1605261"/>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3" name="Rectangle 27"/>
          <p:cNvSpPr>
            <a:spLocks noChangeArrowheads="1"/>
          </p:cNvSpPr>
          <p:nvPr/>
        </p:nvSpPr>
        <p:spPr bwMode="auto">
          <a:xfrm>
            <a:off x="3810132" y="2347982"/>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4" name="Rectangle 28"/>
          <p:cNvSpPr>
            <a:spLocks noChangeArrowheads="1"/>
          </p:cNvSpPr>
          <p:nvPr/>
        </p:nvSpPr>
        <p:spPr bwMode="auto">
          <a:xfrm>
            <a:off x="4191066" y="314783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5" name="Rectangle 29"/>
          <p:cNvSpPr>
            <a:spLocks noChangeArrowheads="1"/>
          </p:cNvSpPr>
          <p:nvPr/>
        </p:nvSpPr>
        <p:spPr bwMode="auto">
          <a:xfrm>
            <a:off x="3505385" y="3719159"/>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Tree>
    <p:extLst>
      <p:ext uri="{BB962C8B-B14F-4D97-AF65-F5344CB8AC3E}">
        <p14:creationId xmlns:p14="http://schemas.microsoft.com/office/powerpoint/2010/main" val="2069488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285711"/>
                                        </p:tgtEl>
                                        <p:attrNameLst>
                                          <p:attrName>style.visibility</p:attrName>
                                        </p:attrNameLst>
                                      </p:cBhvr>
                                      <p:to>
                                        <p:strVal val="visible"/>
                                      </p:to>
                                    </p:set>
                                    <p:anim calcmode="lin" valueType="num">
                                      <p:cBhvr>
                                        <p:cTn id="7" dur="500" fill="hold"/>
                                        <p:tgtEl>
                                          <p:spTgt spid="285711"/>
                                        </p:tgtEl>
                                        <p:attrNameLst>
                                          <p:attrName>ppt_w</p:attrName>
                                        </p:attrNameLst>
                                      </p:cBhvr>
                                      <p:tavLst>
                                        <p:tav tm="0">
                                          <p:val>
                                            <p:strVal val="4*#ppt_w"/>
                                          </p:val>
                                        </p:tav>
                                        <p:tav tm="100000">
                                          <p:val>
                                            <p:strVal val="#ppt_w"/>
                                          </p:val>
                                        </p:tav>
                                      </p:tavLst>
                                    </p:anim>
                                    <p:anim calcmode="lin" valueType="num">
                                      <p:cBhvr>
                                        <p:cTn id="8" dur="500" fill="hold"/>
                                        <p:tgtEl>
                                          <p:spTgt spid="285711"/>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5717"/>
                                        </p:tgtEl>
                                        <p:attrNameLst>
                                          <p:attrName>style.visibility</p:attrName>
                                        </p:attrNameLst>
                                      </p:cBhvr>
                                      <p:to>
                                        <p:strVal val="visible"/>
                                      </p:to>
                                    </p:set>
                                    <p:anim calcmode="lin" valueType="num">
                                      <p:cBhvr>
                                        <p:cTn id="12" dur="1000" fill="hold"/>
                                        <p:tgtEl>
                                          <p:spTgt spid="285717"/>
                                        </p:tgtEl>
                                        <p:attrNameLst>
                                          <p:attrName>ppt_w</p:attrName>
                                        </p:attrNameLst>
                                      </p:cBhvr>
                                      <p:tavLst>
                                        <p:tav tm="0">
                                          <p:val>
                                            <p:fltVal val="0"/>
                                          </p:val>
                                        </p:tav>
                                        <p:tav tm="100000">
                                          <p:val>
                                            <p:strVal val="#ppt_w"/>
                                          </p:val>
                                        </p:tav>
                                      </p:tavLst>
                                    </p:anim>
                                    <p:anim calcmode="lin" valueType="num">
                                      <p:cBhvr>
                                        <p:cTn id="13" dur="1000" fill="hold"/>
                                        <p:tgtEl>
                                          <p:spTgt spid="285717"/>
                                        </p:tgtEl>
                                        <p:attrNameLst>
                                          <p:attrName>ppt_h</p:attrName>
                                        </p:attrNameLst>
                                      </p:cBhvr>
                                      <p:tavLst>
                                        <p:tav tm="0">
                                          <p:val>
                                            <p:fltVal val="0"/>
                                          </p:val>
                                        </p:tav>
                                        <p:tav tm="100000">
                                          <p:val>
                                            <p:strVal val="#ppt_h"/>
                                          </p:val>
                                        </p:tav>
                                      </p:tavLst>
                                    </p:anim>
                                    <p:anim calcmode="lin" valueType="num">
                                      <p:cBhvr>
                                        <p:cTn id="14" dur="1000" fill="hold"/>
                                        <p:tgtEl>
                                          <p:spTgt spid="285717"/>
                                        </p:tgtEl>
                                        <p:attrNameLst>
                                          <p:attrName>style.rotation</p:attrName>
                                        </p:attrNameLst>
                                      </p:cBhvr>
                                      <p:tavLst>
                                        <p:tav tm="0">
                                          <p:val>
                                            <p:fltVal val="360"/>
                                          </p:val>
                                        </p:tav>
                                        <p:tav tm="100000">
                                          <p:val>
                                            <p:fltVal val="0"/>
                                          </p:val>
                                        </p:tav>
                                      </p:tavLst>
                                    </p:anim>
                                    <p:animEffect transition="in" filter="fade">
                                      <p:cBhvr>
                                        <p:cTn id="15" dur="1000"/>
                                        <p:tgtEl>
                                          <p:spTgt spid="285717"/>
                                        </p:tgtEl>
                                      </p:cBhvr>
                                    </p:animEffect>
                                  </p:childTnLst>
                                </p:cTn>
                              </p:par>
                            </p:childTnLst>
                          </p:cTn>
                        </p:par>
                        <p:par>
                          <p:cTn id="16" fill="hold" nodeType="afterGroup">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5721"/>
                                        </p:tgtEl>
                                        <p:attrNameLst>
                                          <p:attrName>style.visibility</p:attrName>
                                        </p:attrNameLst>
                                      </p:cBhvr>
                                      <p:to>
                                        <p:strVal val="visible"/>
                                      </p:to>
                                    </p:set>
                                    <p:anim calcmode="lin" valueType="num">
                                      <p:cBhvr>
                                        <p:cTn id="1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5721"/>
                                        </p:tgtEl>
                                        <p:attrNameLst>
                                          <p:attrName>ppt_y</p:attrName>
                                        </p:attrNameLst>
                                      </p:cBhvr>
                                      <p:tavLst>
                                        <p:tav tm="0">
                                          <p:val>
                                            <p:strVal val="#ppt_y"/>
                                          </p:val>
                                        </p:tav>
                                        <p:tav tm="100000">
                                          <p:val>
                                            <p:strVal val="#ppt_y"/>
                                          </p:val>
                                        </p:tav>
                                      </p:tavLst>
                                    </p:anim>
                                    <p:anim calcmode="lin" valueType="num">
                                      <p:cBhvr>
                                        <p:cTn id="2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5721"/>
                                        </p:tgtEl>
                                      </p:cBhvr>
                                    </p:animEffect>
                                  </p:childTnLst>
                                </p:cTn>
                              </p:par>
                            </p:childTnLst>
                          </p:cTn>
                        </p:par>
                        <p:par>
                          <p:cTn id="24" fill="hold" nodeType="afterGroup">
                            <p:stCondLst>
                              <p:cond delay="2500"/>
                            </p:stCondLst>
                            <p:childTnLst>
                              <p:par>
                                <p:cTn id="25" presetID="23" presetClass="entr" presetSubtype="32" fill="hold" nodeType="afterEffect">
                                  <p:stCondLst>
                                    <p:cond delay="0"/>
                                  </p:stCondLst>
                                  <p:childTnLst>
                                    <p:set>
                                      <p:cBhvr>
                                        <p:cTn id="26" dur="1" fill="hold">
                                          <p:stCondLst>
                                            <p:cond delay="0"/>
                                          </p:stCondLst>
                                        </p:cTn>
                                        <p:tgtEl>
                                          <p:spTgt spid="285709"/>
                                        </p:tgtEl>
                                        <p:attrNameLst>
                                          <p:attrName>style.visibility</p:attrName>
                                        </p:attrNameLst>
                                      </p:cBhvr>
                                      <p:to>
                                        <p:strVal val="visible"/>
                                      </p:to>
                                    </p:set>
                                    <p:anim calcmode="lin" valueType="num">
                                      <p:cBhvr>
                                        <p:cTn id="27" dur="500" fill="hold"/>
                                        <p:tgtEl>
                                          <p:spTgt spid="285709"/>
                                        </p:tgtEl>
                                        <p:attrNameLst>
                                          <p:attrName>ppt_w</p:attrName>
                                        </p:attrNameLst>
                                      </p:cBhvr>
                                      <p:tavLst>
                                        <p:tav tm="0">
                                          <p:val>
                                            <p:strVal val="4*#ppt_w"/>
                                          </p:val>
                                        </p:tav>
                                        <p:tav tm="100000">
                                          <p:val>
                                            <p:strVal val="#ppt_w"/>
                                          </p:val>
                                        </p:tav>
                                      </p:tavLst>
                                    </p:anim>
                                    <p:anim calcmode="lin" valueType="num">
                                      <p:cBhvr>
                                        <p:cTn id="28" dur="500" fill="hold"/>
                                        <p:tgtEl>
                                          <p:spTgt spid="285709"/>
                                        </p:tgtEl>
                                        <p:attrNameLst>
                                          <p:attrName>ppt_h</p:attrName>
                                        </p:attrNameLst>
                                      </p:cBhvr>
                                      <p:tavLst>
                                        <p:tav tm="0">
                                          <p:val>
                                            <p:strVal val="4*#ppt_h"/>
                                          </p:val>
                                        </p:tav>
                                        <p:tav tm="100000">
                                          <p:val>
                                            <p:strVal val="#ppt_h"/>
                                          </p:val>
                                        </p:tav>
                                      </p:tavLst>
                                    </p:anim>
                                  </p:childTnLst>
                                </p:cTn>
                              </p:par>
                            </p:childTnLst>
                          </p:cTn>
                        </p:par>
                        <p:par>
                          <p:cTn id="29" fill="hold" nodeType="afterGroup">
                            <p:stCondLst>
                              <p:cond delay="3000"/>
                            </p:stCondLst>
                            <p:childTnLst>
                              <p:par>
                                <p:cTn id="30" presetID="49" presetClass="entr" presetSubtype="0" decel="100000" fill="hold" nodeType="afterEffect">
                                  <p:stCondLst>
                                    <p:cond delay="0"/>
                                  </p:stCondLst>
                                  <p:childTnLst>
                                    <p:set>
                                      <p:cBhvr>
                                        <p:cTn id="31" dur="1" fill="hold">
                                          <p:stCondLst>
                                            <p:cond delay="0"/>
                                          </p:stCondLst>
                                        </p:cTn>
                                        <p:tgtEl>
                                          <p:spTgt spid="285718"/>
                                        </p:tgtEl>
                                        <p:attrNameLst>
                                          <p:attrName>style.visibility</p:attrName>
                                        </p:attrNameLst>
                                      </p:cBhvr>
                                      <p:to>
                                        <p:strVal val="visible"/>
                                      </p:to>
                                    </p:set>
                                    <p:anim calcmode="lin" valueType="num">
                                      <p:cBhvr>
                                        <p:cTn id="32" dur="1000" fill="hold"/>
                                        <p:tgtEl>
                                          <p:spTgt spid="285718"/>
                                        </p:tgtEl>
                                        <p:attrNameLst>
                                          <p:attrName>ppt_w</p:attrName>
                                        </p:attrNameLst>
                                      </p:cBhvr>
                                      <p:tavLst>
                                        <p:tav tm="0">
                                          <p:val>
                                            <p:fltVal val="0"/>
                                          </p:val>
                                        </p:tav>
                                        <p:tav tm="100000">
                                          <p:val>
                                            <p:strVal val="#ppt_w"/>
                                          </p:val>
                                        </p:tav>
                                      </p:tavLst>
                                    </p:anim>
                                    <p:anim calcmode="lin" valueType="num">
                                      <p:cBhvr>
                                        <p:cTn id="33" dur="1000" fill="hold"/>
                                        <p:tgtEl>
                                          <p:spTgt spid="285718"/>
                                        </p:tgtEl>
                                        <p:attrNameLst>
                                          <p:attrName>ppt_h</p:attrName>
                                        </p:attrNameLst>
                                      </p:cBhvr>
                                      <p:tavLst>
                                        <p:tav tm="0">
                                          <p:val>
                                            <p:fltVal val="0"/>
                                          </p:val>
                                        </p:tav>
                                        <p:tav tm="100000">
                                          <p:val>
                                            <p:strVal val="#ppt_h"/>
                                          </p:val>
                                        </p:tav>
                                      </p:tavLst>
                                    </p:anim>
                                    <p:anim calcmode="lin" valueType="num">
                                      <p:cBhvr>
                                        <p:cTn id="34" dur="1000" fill="hold"/>
                                        <p:tgtEl>
                                          <p:spTgt spid="285718"/>
                                        </p:tgtEl>
                                        <p:attrNameLst>
                                          <p:attrName>style.rotation</p:attrName>
                                        </p:attrNameLst>
                                      </p:cBhvr>
                                      <p:tavLst>
                                        <p:tav tm="0">
                                          <p:val>
                                            <p:fltVal val="360"/>
                                          </p:val>
                                        </p:tav>
                                        <p:tav tm="100000">
                                          <p:val>
                                            <p:fltVal val="0"/>
                                          </p:val>
                                        </p:tav>
                                      </p:tavLst>
                                    </p:anim>
                                    <p:animEffect transition="in" filter="fade">
                                      <p:cBhvr>
                                        <p:cTn id="35" dur="1000"/>
                                        <p:tgtEl>
                                          <p:spTgt spid="285718"/>
                                        </p:tgtEl>
                                      </p:cBhvr>
                                    </p:animEffect>
                                  </p:childTnLst>
                                </p:cTn>
                              </p:par>
                            </p:childTnLst>
                          </p:cTn>
                        </p:par>
                        <p:par>
                          <p:cTn id="36" fill="hold" nodeType="afterGroup">
                            <p:stCondLst>
                              <p:cond delay="4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85722"/>
                                        </p:tgtEl>
                                        <p:attrNameLst>
                                          <p:attrName>style.visibility</p:attrName>
                                        </p:attrNameLst>
                                      </p:cBhvr>
                                      <p:to>
                                        <p:strVal val="visible"/>
                                      </p:to>
                                    </p:set>
                                    <p:anim calcmode="lin" valueType="num">
                                      <p:cBhvr>
                                        <p:cTn id="3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85722"/>
                                        </p:tgtEl>
                                        <p:attrNameLst>
                                          <p:attrName>ppt_y</p:attrName>
                                        </p:attrNameLst>
                                      </p:cBhvr>
                                      <p:tavLst>
                                        <p:tav tm="0">
                                          <p:val>
                                            <p:strVal val="#ppt_y"/>
                                          </p:val>
                                        </p:tav>
                                        <p:tav tm="100000">
                                          <p:val>
                                            <p:strVal val="#ppt_y"/>
                                          </p:val>
                                        </p:tav>
                                      </p:tavLst>
                                    </p:anim>
                                    <p:anim calcmode="lin" valueType="num">
                                      <p:cBhvr>
                                        <p:cTn id="4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85722"/>
                                        </p:tgtEl>
                                      </p:cBhvr>
                                    </p:animEffect>
                                  </p:childTnLst>
                                </p:cTn>
                              </p:par>
                            </p:childTnLst>
                          </p:cTn>
                        </p:par>
                        <p:par>
                          <p:cTn id="44" fill="hold" nodeType="afterGroup">
                            <p:stCondLst>
                              <p:cond delay="5000"/>
                            </p:stCondLst>
                            <p:childTnLst>
                              <p:par>
                                <p:cTn id="45" presetID="23" presetClass="entr" presetSubtype="32" fill="hold" nodeType="afterEffect">
                                  <p:stCondLst>
                                    <p:cond delay="0"/>
                                  </p:stCondLst>
                                  <p:childTnLst>
                                    <p:set>
                                      <p:cBhvr>
                                        <p:cTn id="46" dur="1" fill="hold">
                                          <p:stCondLst>
                                            <p:cond delay="0"/>
                                          </p:stCondLst>
                                        </p:cTn>
                                        <p:tgtEl>
                                          <p:spTgt spid="285710"/>
                                        </p:tgtEl>
                                        <p:attrNameLst>
                                          <p:attrName>style.visibility</p:attrName>
                                        </p:attrNameLst>
                                      </p:cBhvr>
                                      <p:to>
                                        <p:strVal val="visible"/>
                                      </p:to>
                                    </p:set>
                                    <p:anim calcmode="lin" valueType="num">
                                      <p:cBhvr>
                                        <p:cTn id="47" dur="500" fill="hold"/>
                                        <p:tgtEl>
                                          <p:spTgt spid="285710"/>
                                        </p:tgtEl>
                                        <p:attrNameLst>
                                          <p:attrName>ppt_w</p:attrName>
                                        </p:attrNameLst>
                                      </p:cBhvr>
                                      <p:tavLst>
                                        <p:tav tm="0">
                                          <p:val>
                                            <p:strVal val="4*#ppt_w"/>
                                          </p:val>
                                        </p:tav>
                                        <p:tav tm="100000">
                                          <p:val>
                                            <p:strVal val="#ppt_w"/>
                                          </p:val>
                                        </p:tav>
                                      </p:tavLst>
                                    </p:anim>
                                    <p:anim calcmode="lin" valueType="num">
                                      <p:cBhvr>
                                        <p:cTn id="48" dur="500" fill="hold"/>
                                        <p:tgtEl>
                                          <p:spTgt spid="285710"/>
                                        </p:tgtEl>
                                        <p:attrNameLst>
                                          <p:attrName>ppt_h</p:attrName>
                                        </p:attrNameLst>
                                      </p:cBhvr>
                                      <p:tavLst>
                                        <p:tav tm="0">
                                          <p:val>
                                            <p:strVal val="4*#ppt_h"/>
                                          </p:val>
                                        </p:tav>
                                        <p:tav tm="100000">
                                          <p:val>
                                            <p:strVal val="#ppt_h"/>
                                          </p:val>
                                        </p:tav>
                                      </p:tavLst>
                                    </p:anim>
                                  </p:childTnLst>
                                </p:cTn>
                              </p:par>
                            </p:childTnLst>
                          </p:cTn>
                        </p:par>
                        <p:par>
                          <p:cTn id="49" fill="hold" nodeType="afterGroup">
                            <p:stCondLst>
                              <p:cond delay="5500"/>
                            </p:stCondLst>
                            <p:childTnLst>
                              <p:par>
                                <p:cTn id="50" presetID="49" presetClass="entr" presetSubtype="0" decel="100000" fill="hold" nodeType="afterEffect">
                                  <p:stCondLst>
                                    <p:cond delay="0"/>
                                  </p:stCondLst>
                                  <p:childTnLst>
                                    <p:set>
                                      <p:cBhvr>
                                        <p:cTn id="51" dur="1" fill="hold">
                                          <p:stCondLst>
                                            <p:cond delay="0"/>
                                          </p:stCondLst>
                                        </p:cTn>
                                        <p:tgtEl>
                                          <p:spTgt spid="285720"/>
                                        </p:tgtEl>
                                        <p:attrNameLst>
                                          <p:attrName>style.visibility</p:attrName>
                                        </p:attrNameLst>
                                      </p:cBhvr>
                                      <p:to>
                                        <p:strVal val="visible"/>
                                      </p:to>
                                    </p:set>
                                    <p:anim calcmode="lin" valueType="num">
                                      <p:cBhvr>
                                        <p:cTn id="52" dur="1000" fill="hold"/>
                                        <p:tgtEl>
                                          <p:spTgt spid="285720"/>
                                        </p:tgtEl>
                                        <p:attrNameLst>
                                          <p:attrName>ppt_w</p:attrName>
                                        </p:attrNameLst>
                                      </p:cBhvr>
                                      <p:tavLst>
                                        <p:tav tm="0">
                                          <p:val>
                                            <p:fltVal val="0"/>
                                          </p:val>
                                        </p:tav>
                                        <p:tav tm="100000">
                                          <p:val>
                                            <p:strVal val="#ppt_w"/>
                                          </p:val>
                                        </p:tav>
                                      </p:tavLst>
                                    </p:anim>
                                    <p:anim calcmode="lin" valueType="num">
                                      <p:cBhvr>
                                        <p:cTn id="53" dur="1000" fill="hold"/>
                                        <p:tgtEl>
                                          <p:spTgt spid="285720"/>
                                        </p:tgtEl>
                                        <p:attrNameLst>
                                          <p:attrName>ppt_h</p:attrName>
                                        </p:attrNameLst>
                                      </p:cBhvr>
                                      <p:tavLst>
                                        <p:tav tm="0">
                                          <p:val>
                                            <p:fltVal val="0"/>
                                          </p:val>
                                        </p:tav>
                                        <p:tav tm="100000">
                                          <p:val>
                                            <p:strVal val="#ppt_h"/>
                                          </p:val>
                                        </p:tav>
                                      </p:tavLst>
                                    </p:anim>
                                    <p:anim calcmode="lin" valueType="num">
                                      <p:cBhvr>
                                        <p:cTn id="54" dur="1000" fill="hold"/>
                                        <p:tgtEl>
                                          <p:spTgt spid="285720"/>
                                        </p:tgtEl>
                                        <p:attrNameLst>
                                          <p:attrName>style.rotation</p:attrName>
                                        </p:attrNameLst>
                                      </p:cBhvr>
                                      <p:tavLst>
                                        <p:tav tm="0">
                                          <p:val>
                                            <p:fltVal val="360"/>
                                          </p:val>
                                        </p:tav>
                                        <p:tav tm="100000">
                                          <p:val>
                                            <p:fltVal val="0"/>
                                          </p:val>
                                        </p:tav>
                                      </p:tavLst>
                                    </p:anim>
                                    <p:animEffect transition="in" filter="fade">
                                      <p:cBhvr>
                                        <p:cTn id="55" dur="1000"/>
                                        <p:tgtEl>
                                          <p:spTgt spid="285720"/>
                                        </p:tgtEl>
                                      </p:cBhvr>
                                    </p:animEffect>
                                  </p:childTnLst>
                                </p:cTn>
                              </p:par>
                            </p:childTnLst>
                          </p:cTn>
                        </p:par>
                        <p:par>
                          <p:cTn id="56" fill="hold" nodeType="afterGroup">
                            <p:stCondLst>
                              <p:cond delay="6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85723"/>
                                        </p:tgtEl>
                                        <p:attrNameLst>
                                          <p:attrName>style.visibility</p:attrName>
                                        </p:attrNameLst>
                                      </p:cBhvr>
                                      <p:to>
                                        <p:strVal val="visible"/>
                                      </p:to>
                                    </p:set>
                                    <p:anim calcmode="lin" valueType="num">
                                      <p:cBhvr>
                                        <p:cTn id="5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85723"/>
                                        </p:tgtEl>
                                        <p:attrNameLst>
                                          <p:attrName>ppt_y</p:attrName>
                                        </p:attrNameLst>
                                      </p:cBhvr>
                                      <p:tavLst>
                                        <p:tav tm="0">
                                          <p:val>
                                            <p:strVal val="#ppt_y"/>
                                          </p:val>
                                        </p:tav>
                                        <p:tav tm="100000">
                                          <p:val>
                                            <p:strVal val="#ppt_y"/>
                                          </p:val>
                                        </p:tav>
                                      </p:tavLst>
                                    </p:anim>
                                    <p:anim calcmode="lin" valueType="num">
                                      <p:cBhvr>
                                        <p:cTn id="6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85723"/>
                                        </p:tgtEl>
                                      </p:cBhvr>
                                    </p:animEffect>
                                  </p:childTnLst>
                                </p:cTn>
                              </p:par>
                            </p:childTnLst>
                          </p:cTn>
                        </p:par>
                        <p:par>
                          <p:cTn id="64" fill="hold" nodeType="afterGroup">
                            <p:stCondLst>
                              <p:cond delay="7500"/>
                            </p:stCondLst>
                            <p:childTnLst>
                              <p:par>
                                <p:cTn id="65" presetID="23" presetClass="entr" presetSubtype="32" fill="hold" nodeType="afterEffect">
                                  <p:stCondLst>
                                    <p:cond delay="0"/>
                                  </p:stCondLst>
                                  <p:childTnLst>
                                    <p:set>
                                      <p:cBhvr>
                                        <p:cTn id="66" dur="1" fill="hold">
                                          <p:stCondLst>
                                            <p:cond delay="0"/>
                                          </p:stCondLst>
                                        </p:cTn>
                                        <p:tgtEl>
                                          <p:spTgt spid="285714"/>
                                        </p:tgtEl>
                                        <p:attrNameLst>
                                          <p:attrName>style.visibility</p:attrName>
                                        </p:attrNameLst>
                                      </p:cBhvr>
                                      <p:to>
                                        <p:strVal val="visible"/>
                                      </p:to>
                                    </p:set>
                                    <p:anim calcmode="lin" valueType="num">
                                      <p:cBhvr>
                                        <p:cTn id="67" dur="500" fill="hold"/>
                                        <p:tgtEl>
                                          <p:spTgt spid="285714"/>
                                        </p:tgtEl>
                                        <p:attrNameLst>
                                          <p:attrName>ppt_w</p:attrName>
                                        </p:attrNameLst>
                                      </p:cBhvr>
                                      <p:tavLst>
                                        <p:tav tm="0">
                                          <p:val>
                                            <p:strVal val="4*#ppt_w"/>
                                          </p:val>
                                        </p:tav>
                                        <p:tav tm="100000">
                                          <p:val>
                                            <p:strVal val="#ppt_w"/>
                                          </p:val>
                                        </p:tav>
                                      </p:tavLst>
                                    </p:anim>
                                    <p:anim calcmode="lin" valueType="num">
                                      <p:cBhvr>
                                        <p:cTn id="68" dur="500" fill="hold"/>
                                        <p:tgtEl>
                                          <p:spTgt spid="285714"/>
                                        </p:tgtEl>
                                        <p:attrNameLst>
                                          <p:attrName>ppt_h</p:attrName>
                                        </p:attrNameLst>
                                      </p:cBhvr>
                                      <p:tavLst>
                                        <p:tav tm="0">
                                          <p:val>
                                            <p:strVal val="4*#ppt_h"/>
                                          </p:val>
                                        </p:tav>
                                        <p:tav tm="100000">
                                          <p:val>
                                            <p:strVal val="#ppt_h"/>
                                          </p:val>
                                        </p:tav>
                                      </p:tavLst>
                                    </p:anim>
                                  </p:childTnLst>
                                </p:cTn>
                              </p:par>
                            </p:childTnLst>
                          </p:cTn>
                        </p:par>
                        <p:par>
                          <p:cTn id="69" fill="hold" nodeType="afterGroup">
                            <p:stCondLst>
                              <p:cond delay="8000"/>
                            </p:stCondLst>
                            <p:childTnLst>
                              <p:par>
                                <p:cTn id="70" presetID="49" presetClass="entr" presetSubtype="0" decel="100000" fill="hold" nodeType="afterEffect">
                                  <p:stCondLst>
                                    <p:cond delay="0"/>
                                  </p:stCondLst>
                                  <p:childTnLst>
                                    <p:set>
                                      <p:cBhvr>
                                        <p:cTn id="71" dur="1" fill="hold">
                                          <p:stCondLst>
                                            <p:cond delay="0"/>
                                          </p:stCondLst>
                                        </p:cTn>
                                        <p:tgtEl>
                                          <p:spTgt spid="285719"/>
                                        </p:tgtEl>
                                        <p:attrNameLst>
                                          <p:attrName>style.visibility</p:attrName>
                                        </p:attrNameLst>
                                      </p:cBhvr>
                                      <p:to>
                                        <p:strVal val="visible"/>
                                      </p:to>
                                    </p:set>
                                    <p:anim calcmode="lin" valueType="num">
                                      <p:cBhvr>
                                        <p:cTn id="72" dur="1000" fill="hold"/>
                                        <p:tgtEl>
                                          <p:spTgt spid="285719"/>
                                        </p:tgtEl>
                                        <p:attrNameLst>
                                          <p:attrName>ppt_w</p:attrName>
                                        </p:attrNameLst>
                                      </p:cBhvr>
                                      <p:tavLst>
                                        <p:tav tm="0">
                                          <p:val>
                                            <p:fltVal val="0"/>
                                          </p:val>
                                        </p:tav>
                                        <p:tav tm="100000">
                                          <p:val>
                                            <p:strVal val="#ppt_w"/>
                                          </p:val>
                                        </p:tav>
                                      </p:tavLst>
                                    </p:anim>
                                    <p:anim calcmode="lin" valueType="num">
                                      <p:cBhvr>
                                        <p:cTn id="73" dur="1000" fill="hold"/>
                                        <p:tgtEl>
                                          <p:spTgt spid="285719"/>
                                        </p:tgtEl>
                                        <p:attrNameLst>
                                          <p:attrName>ppt_h</p:attrName>
                                        </p:attrNameLst>
                                      </p:cBhvr>
                                      <p:tavLst>
                                        <p:tav tm="0">
                                          <p:val>
                                            <p:fltVal val="0"/>
                                          </p:val>
                                        </p:tav>
                                        <p:tav tm="100000">
                                          <p:val>
                                            <p:strVal val="#ppt_h"/>
                                          </p:val>
                                        </p:tav>
                                      </p:tavLst>
                                    </p:anim>
                                    <p:anim calcmode="lin" valueType="num">
                                      <p:cBhvr>
                                        <p:cTn id="74" dur="1000" fill="hold"/>
                                        <p:tgtEl>
                                          <p:spTgt spid="285719"/>
                                        </p:tgtEl>
                                        <p:attrNameLst>
                                          <p:attrName>style.rotation</p:attrName>
                                        </p:attrNameLst>
                                      </p:cBhvr>
                                      <p:tavLst>
                                        <p:tav tm="0">
                                          <p:val>
                                            <p:fltVal val="360"/>
                                          </p:val>
                                        </p:tav>
                                        <p:tav tm="100000">
                                          <p:val>
                                            <p:fltVal val="0"/>
                                          </p:val>
                                        </p:tav>
                                      </p:tavLst>
                                    </p:anim>
                                    <p:animEffect transition="in" filter="fade">
                                      <p:cBhvr>
                                        <p:cTn id="75" dur="1000"/>
                                        <p:tgtEl>
                                          <p:spTgt spid="285719"/>
                                        </p:tgtEl>
                                      </p:cBhvr>
                                    </p:animEffect>
                                  </p:childTnLst>
                                </p:cTn>
                              </p:par>
                            </p:childTnLst>
                          </p:cTn>
                        </p:par>
                        <p:par>
                          <p:cTn id="76" fill="hold" nodeType="afterGroup">
                            <p:stCondLst>
                              <p:cond delay="9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85724"/>
                                        </p:tgtEl>
                                        <p:attrNameLst>
                                          <p:attrName>style.visibility</p:attrName>
                                        </p:attrNameLst>
                                      </p:cBhvr>
                                      <p:to>
                                        <p:strVal val="visible"/>
                                      </p:to>
                                    </p:set>
                                    <p:anim calcmode="lin" valueType="num">
                                      <p:cBhvr>
                                        <p:cTn id="7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85724"/>
                                        </p:tgtEl>
                                        <p:attrNameLst>
                                          <p:attrName>ppt_y</p:attrName>
                                        </p:attrNameLst>
                                      </p:cBhvr>
                                      <p:tavLst>
                                        <p:tav tm="0">
                                          <p:val>
                                            <p:strVal val="#ppt_y"/>
                                          </p:val>
                                        </p:tav>
                                        <p:tav tm="100000">
                                          <p:val>
                                            <p:strVal val="#ppt_y"/>
                                          </p:val>
                                        </p:tav>
                                      </p:tavLst>
                                    </p:anim>
                                    <p:anim calcmode="lin" valueType="num">
                                      <p:cBhvr>
                                        <p:cTn id="8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85724"/>
                                        </p:tgtEl>
                                      </p:cBhvr>
                                    </p:animEffect>
                                  </p:childTnLst>
                                </p:cTn>
                              </p:par>
                            </p:childTnLst>
                          </p:cTn>
                        </p:par>
                        <p:par>
                          <p:cTn id="84" fill="hold" nodeType="afterGroup">
                            <p:stCondLst>
                              <p:cond delay="10000"/>
                            </p:stCondLst>
                            <p:childTnLst>
                              <p:par>
                                <p:cTn id="85" presetID="23" presetClass="entr" presetSubtype="32" fill="hold" nodeType="afterEffect">
                                  <p:stCondLst>
                                    <p:cond delay="0"/>
                                  </p:stCondLst>
                                  <p:childTnLst>
                                    <p:set>
                                      <p:cBhvr>
                                        <p:cTn id="86" dur="1" fill="hold">
                                          <p:stCondLst>
                                            <p:cond delay="0"/>
                                          </p:stCondLst>
                                        </p:cTn>
                                        <p:tgtEl>
                                          <p:spTgt spid="285712"/>
                                        </p:tgtEl>
                                        <p:attrNameLst>
                                          <p:attrName>style.visibility</p:attrName>
                                        </p:attrNameLst>
                                      </p:cBhvr>
                                      <p:to>
                                        <p:strVal val="visible"/>
                                      </p:to>
                                    </p:set>
                                    <p:anim calcmode="lin" valueType="num">
                                      <p:cBhvr>
                                        <p:cTn id="87" dur="500" fill="hold"/>
                                        <p:tgtEl>
                                          <p:spTgt spid="285712"/>
                                        </p:tgtEl>
                                        <p:attrNameLst>
                                          <p:attrName>ppt_w</p:attrName>
                                        </p:attrNameLst>
                                      </p:cBhvr>
                                      <p:tavLst>
                                        <p:tav tm="0">
                                          <p:val>
                                            <p:strVal val="4*#ppt_w"/>
                                          </p:val>
                                        </p:tav>
                                        <p:tav tm="100000">
                                          <p:val>
                                            <p:strVal val="#ppt_w"/>
                                          </p:val>
                                        </p:tav>
                                      </p:tavLst>
                                    </p:anim>
                                    <p:anim calcmode="lin" valueType="num">
                                      <p:cBhvr>
                                        <p:cTn id="88" dur="500" fill="hold"/>
                                        <p:tgtEl>
                                          <p:spTgt spid="285712"/>
                                        </p:tgtEl>
                                        <p:attrNameLst>
                                          <p:attrName>ppt_h</p:attrName>
                                        </p:attrNameLst>
                                      </p:cBhvr>
                                      <p:tavLst>
                                        <p:tav tm="0">
                                          <p:val>
                                            <p:strVal val="4*#ppt_h"/>
                                          </p:val>
                                        </p:tav>
                                        <p:tav tm="100000">
                                          <p:val>
                                            <p:strVal val="#ppt_h"/>
                                          </p:val>
                                        </p:tav>
                                      </p:tavLst>
                                    </p:anim>
                                  </p:childTnLst>
                                </p:cTn>
                              </p:par>
                            </p:childTnLst>
                          </p:cTn>
                        </p:par>
                        <p:par>
                          <p:cTn id="89" fill="hold" nodeType="afterGroup">
                            <p:stCondLst>
                              <p:cond delay="10500"/>
                            </p:stCondLst>
                            <p:childTnLst>
                              <p:par>
                                <p:cTn id="90" presetID="49" presetClass="entr" presetSubtype="0" decel="100000" fill="hold" nodeType="afterEffect">
                                  <p:stCondLst>
                                    <p:cond delay="0"/>
                                  </p:stCondLst>
                                  <p:childTnLst>
                                    <p:set>
                                      <p:cBhvr>
                                        <p:cTn id="91" dur="1" fill="hold">
                                          <p:stCondLst>
                                            <p:cond delay="0"/>
                                          </p:stCondLst>
                                        </p:cTn>
                                        <p:tgtEl>
                                          <p:spTgt spid="285716"/>
                                        </p:tgtEl>
                                        <p:attrNameLst>
                                          <p:attrName>style.visibility</p:attrName>
                                        </p:attrNameLst>
                                      </p:cBhvr>
                                      <p:to>
                                        <p:strVal val="visible"/>
                                      </p:to>
                                    </p:set>
                                    <p:anim calcmode="lin" valueType="num">
                                      <p:cBhvr>
                                        <p:cTn id="92" dur="1000" fill="hold"/>
                                        <p:tgtEl>
                                          <p:spTgt spid="285716"/>
                                        </p:tgtEl>
                                        <p:attrNameLst>
                                          <p:attrName>ppt_w</p:attrName>
                                        </p:attrNameLst>
                                      </p:cBhvr>
                                      <p:tavLst>
                                        <p:tav tm="0">
                                          <p:val>
                                            <p:fltVal val="0"/>
                                          </p:val>
                                        </p:tav>
                                        <p:tav tm="100000">
                                          <p:val>
                                            <p:strVal val="#ppt_w"/>
                                          </p:val>
                                        </p:tav>
                                      </p:tavLst>
                                    </p:anim>
                                    <p:anim calcmode="lin" valueType="num">
                                      <p:cBhvr>
                                        <p:cTn id="93" dur="1000" fill="hold"/>
                                        <p:tgtEl>
                                          <p:spTgt spid="285716"/>
                                        </p:tgtEl>
                                        <p:attrNameLst>
                                          <p:attrName>ppt_h</p:attrName>
                                        </p:attrNameLst>
                                      </p:cBhvr>
                                      <p:tavLst>
                                        <p:tav tm="0">
                                          <p:val>
                                            <p:fltVal val="0"/>
                                          </p:val>
                                        </p:tav>
                                        <p:tav tm="100000">
                                          <p:val>
                                            <p:strVal val="#ppt_h"/>
                                          </p:val>
                                        </p:tav>
                                      </p:tavLst>
                                    </p:anim>
                                    <p:anim calcmode="lin" valueType="num">
                                      <p:cBhvr>
                                        <p:cTn id="94" dur="1000" fill="hold"/>
                                        <p:tgtEl>
                                          <p:spTgt spid="285716"/>
                                        </p:tgtEl>
                                        <p:attrNameLst>
                                          <p:attrName>style.rotation</p:attrName>
                                        </p:attrNameLst>
                                      </p:cBhvr>
                                      <p:tavLst>
                                        <p:tav tm="0">
                                          <p:val>
                                            <p:fltVal val="360"/>
                                          </p:val>
                                        </p:tav>
                                        <p:tav tm="100000">
                                          <p:val>
                                            <p:fltVal val="0"/>
                                          </p:val>
                                        </p:tav>
                                      </p:tavLst>
                                    </p:anim>
                                    <p:animEffect transition="in" filter="fade">
                                      <p:cBhvr>
                                        <p:cTn id="95" dur="1000"/>
                                        <p:tgtEl>
                                          <p:spTgt spid="285716"/>
                                        </p:tgtEl>
                                      </p:cBhvr>
                                    </p:animEffect>
                                  </p:childTnLst>
                                </p:cTn>
                              </p:par>
                            </p:childTnLst>
                          </p:cTn>
                        </p:par>
                        <p:par>
                          <p:cTn id="96" fill="hold" nodeType="afterGroup">
                            <p:stCondLst>
                              <p:cond delay="11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85725"/>
                                        </p:tgtEl>
                                        <p:attrNameLst>
                                          <p:attrName>style.visibility</p:attrName>
                                        </p:attrNameLst>
                                      </p:cBhvr>
                                      <p:to>
                                        <p:strVal val="visible"/>
                                      </p:to>
                                    </p:set>
                                    <p:anim calcmode="lin" valueType="num">
                                      <p:cBhvr>
                                        <p:cTn id="9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85725"/>
                                        </p:tgtEl>
                                        <p:attrNameLst>
                                          <p:attrName>ppt_y</p:attrName>
                                        </p:attrNameLst>
                                      </p:cBhvr>
                                      <p:tavLst>
                                        <p:tav tm="0">
                                          <p:val>
                                            <p:strVal val="#ppt_y"/>
                                          </p:val>
                                        </p:tav>
                                        <p:tav tm="100000">
                                          <p:val>
                                            <p:strVal val="#ppt_y"/>
                                          </p:val>
                                        </p:tav>
                                      </p:tavLst>
                                    </p:anim>
                                    <p:anim calcmode="lin" valueType="num">
                                      <p:cBhvr>
                                        <p:cTn id="10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5466" y="3123374"/>
            <a:ext cx="6526667" cy="812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2" name="Picture 50" descr="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3006" y="1299899"/>
            <a:ext cx="811072" cy="274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5" name="Picture 53" descr="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848" y="1585560"/>
            <a:ext cx="811071"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6" name="Picture 54" descr="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5673" y="1929942"/>
            <a:ext cx="811071" cy="171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7" name="Picture 55" descr="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7481" y="2328281"/>
            <a:ext cx="811072" cy="131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8" name="Picture 56" descr="7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261056" flipH="1">
            <a:off x="2280842" y="1090413"/>
            <a:ext cx="4044248" cy="10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609" name="Rectangle 57"/>
          <p:cNvSpPr>
            <a:spLocks noChangeArrowheads="1"/>
          </p:cNvSpPr>
          <p:nvPr/>
        </p:nvSpPr>
        <p:spPr bwMode="auto">
          <a:xfrm>
            <a:off x="2695107" y="3641882"/>
            <a:ext cx="1447549"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smtClean="0">
                <a:solidFill>
                  <a:srgbClr val="000000"/>
                </a:solidFill>
                <a:latin typeface="华文行楷" pitchFamily="2" charset="-122"/>
                <a:ea typeface="华文行楷" pitchFamily="2" charset="-122"/>
              </a:rPr>
              <a:t>2013</a:t>
            </a:r>
            <a:endParaRPr lang="en-US" altLang="zh-CN" sz="2300" b="1" dirty="0">
              <a:solidFill>
                <a:srgbClr val="000000"/>
              </a:solidFill>
              <a:latin typeface="华文行楷" pitchFamily="2" charset="-122"/>
              <a:ea typeface="华文行楷" pitchFamily="2" charset="-122"/>
            </a:endParaRPr>
          </a:p>
        </p:txBody>
      </p:sp>
      <p:sp>
        <p:nvSpPr>
          <p:cNvPr id="279610" name="Rectangle 58"/>
          <p:cNvSpPr>
            <a:spLocks noChangeArrowheads="1"/>
          </p:cNvSpPr>
          <p:nvPr/>
        </p:nvSpPr>
        <p:spPr bwMode="auto">
          <a:xfrm>
            <a:off x="3990282" y="3641882"/>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smtClean="0">
                <a:solidFill>
                  <a:srgbClr val="000000"/>
                </a:solidFill>
                <a:latin typeface="华文行楷" pitchFamily="2" charset="-122"/>
                <a:ea typeface="华文行楷" pitchFamily="2" charset="-122"/>
              </a:rPr>
              <a:t>2014</a:t>
            </a:r>
            <a:endParaRPr lang="en-US" altLang="zh-CN" sz="2300" b="1" dirty="0">
              <a:solidFill>
                <a:srgbClr val="000000"/>
              </a:solidFill>
              <a:latin typeface="华文行楷" pitchFamily="2" charset="-122"/>
              <a:ea typeface="华文行楷" pitchFamily="2" charset="-122"/>
            </a:endParaRPr>
          </a:p>
        </p:txBody>
      </p:sp>
      <p:sp>
        <p:nvSpPr>
          <p:cNvPr id="279611" name="Rectangle 59"/>
          <p:cNvSpPr>
            <a:spLocks noChangeArrowheads="1"/>
          </p:cNvSpPr>
          <p:nvPr/>
        </p:nvSpPr>
        <p:spPr bwMode="auto">
          <a:xfrm>
            <a:off x="5285457" y="3619664"/>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smtClean="0">
                <a:solidFill>
                  <a:srgbClr val="000000"/>
                </a:solidFill>
                <a:latin typeface="华文行楷" pitchFamily="2" charset="-122"/>
                <a:ea typeface="华文行楷" pitchFamily="2" charset="-122"/>
              </a:rPr>
              <a:t>2015</a:t>
            </a:r>
            <a:endParaRPr lang="en-US" altLang="zh-CN" sz="2300" b="1" dirty="0">
              <a:solidFill>
                <a:srgbClr val="000000"/>
              </a:solidFill>
              <a:latin typeface="华文行楷" pitchFamily="2" charset="-122"/>
              <a:ea typeface="华文行楷" pitchFamily="2" charset="-122"/>
            </a:endParaRPr>
          </a:p>
        </p:txBody>
      </p:sp>
      <p:sp>
        <p:nvSpPr>
          <p:cNvPr id="279612" name="Rectangle 60"/>
          <p:cNvSpPr>
            <a:spLocks noChangeArrowheads="1"/>
          </p:cNvSpPr>
          <p:nvPr/>
        </p:nvSpPr>
        <p:spPr bwMode="auto">
          <a:xfrm>
            <a:off x="6656819" y="3616490"/>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smtClean="0">
                <a:solidFill>
                  <a:srgbClr val="000000"/>
                </a:solidFill>
                <a:latin typeface="华文行楷" pitchFamily="2" charset="-122"/>
                <a:ea typeface="华文行楷" pitchFamily="2" charset="-122"/>
              </a:rPr>
              <a:t>2016</a:t>
            </a:r>
            <a:endParaRPr lang="en-US" altLang="zh-CN" sz="2300" b="1" dirty="0">
              <a:solidFill>
                <a:srgbClr val="000000"/>
              </a:solidFill>
              <a:latin typeface="华文行楷" pitchFamily="2" charset="-122"/>
              <a:ea typeface="华文行楷" pitchFamily="2" charset="-122"/>
            </a:endParaRPr>
          </a:p>
        </p:txBody>
      </p:sp>
    </p:spTree>
    <p:extLst>
      <p:ext uri="{BB962C8B-B14F-4D97-AF65-F5344CB8AC3E}">
        <p14:creationId xmlns:p14="http://schemas.microsoft.com/office/powerpoint/2010/main" val="11807142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点击输入文字内容点击输入文字内容</a:t>
            </a:r>
            <a:endParaRPr kumimoji="1" lang="zh-CN" altLang="en-US" b="1" baseline="0">
              <a:solidFill>
                <a:srgbClr val="FFFFFF"/>
              </a:solidFill>
              <a:latin typeface="华文行楷" pitchFamily="2" charset="-122"/>
              <a:ea typeface="华文行楷" pitchFamily="2"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0501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864" name="Line 120"/>
          <p:cNvSpPr>
            <a:spLocks noChangeShapeType="1"/>
          </p:cNvSpPr>
          <p:nvPr/>
        </p:nvSpPr>
        <p:spPr bwMode="auto">
          <a:xfrm flipV="1">
            <a:off x="4342646" y="209326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87863" name="Line 119"/>
          <p:cNvSpPr>
            <a:spLocks noChangeShapeType="1"/>
          </p:cNvSpPr>
          <p:nvPr/>
        </p:nvSpPr>
        <p:spPr bwMode="auto">
          <a:xfrm flipV="1">
            <a:off x="2895097" y="306451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0" name="Picture 116"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2140" y="1866325"/>
            <a:ext cx="914241" cy="62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2" name="Picture 118"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2577" y="3521576"/>
            <a:ext cx="915828" cy="62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5" name="Line 121"/>
          <p:cNvSpPr>
            <a:spLocks noChangeShapeType="1"/>
          </p:cNvSpPr>
          <p:nvPr/>
        </p:nvSpPr>
        <p:spPr bwMode="auto">
          <a:xfrm flipV="1">
            <a:off x="5561634" y="1348958"/>
            <a:ext cx="990428" cy="687176"/>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1" name="Picture 117"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339" y="2664591"/>
            <a:ext cx="914241" cy="62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7" name="Picture 123"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4571207" y="949032"/>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5028327" y="971250"/>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69" name="Picture 125"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3428405" y="1748885"/>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3885525" y="1772691"/>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1" name="Picture 127" descr="83"/>
          <p:cNvPicPr>
            <a:picLocks noChangeAspect="1" noChangeArrowheads="1"/>
          </p:cNvPicPr>
          <p:nvPr/>
        </p:nvPicPr>
        <p:blipFill>
          <a:blip r:embed="rId5">
            <a:lum bright="22000"/>
            <a:extLst>
              <a:ext uri="{28A0092B-C50C-407E-A947-70E740481C1C}">
                <a14:useLocalDpi xmlns:a14="http://schemas.microsoft.com/office/drawing/2010/main" val="0"/>
              </a:ext>
            </a:extLst>
          </a:blip>
          <a:srcRect/>
          <a:stretch>
            <a:fillRect/>
          </a:stretch>
        </p:blipFill>
        <p:spPr bwMode="auto">
          <a:xfrm>
            <a:off x="2360203" y="2434473"/>
            <a:ext cx="1631667" cy="5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2818911" y="245827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3" name="Picture 129" descr="83"/>
          <p:cNvPicPr>
            <a:picLocks noChangeAspect="1" noChangeArrowheads="1"/>
          </p:cNvPicPr>
          <p:nvPr/>
        </p:nvPicPr>
        <p:blipFill>
          <a:blip r:embed="rId6" cstate="print">
            <a:lum bright="22000"/>
            <a:extLst>
              <a:ext uri="{28A0092B-C50C-407E-A947-70E740481C1C}">
                <a14:useLocalDpi xmlns:a14="http://schemas.microsoft.com/office/drawing/2010/main" val="0"/>
              </a:ext>
            </a:extLst>
          </a:blip>
          <a:srcRect/>
          <a:stretch>
            <a:fillRect/>
          </a:stretch>
        </p:blipFill>
        <p:spPr bwMode="auto">
          <a:xfrm>
            <a:off x="1034870" y="3407311"/>
            <a:ext cx="1631667"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1491991" y="342952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sp>
        <p:nvSpPr>
          <p:cNvPr id="287875" name="Rectangle 131"/>
          <p:cNvSpPr>
            <a:spLocks noChangeArrowheads="1"/>
          </p:cNvSpPr>
          <p:nvPr/>
        </p:nvSpPr>
        <p:spPr bwMode="auto">
          <a:xfrm>
            <a:off x="6628249" y="1471365"/>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6" name="Rectangle 132"/>
          <p:cNvSpPr>
            <a:spLocks noChangeArrowheads="1"/>
          </p:cNvSpPr>
          <p:nvPr/>
        </p:nvSpPr>
        <p:spPr bwMode="auto">
          <a:xfrm>
            <a:off x="5485447" y="2271218"/>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7" name="Rectangle 133"/>
          <p:cNvSpPr>
            <a:spLocks noChangeArrowheads="1"/>
          </p:cNvSpPr>
          <p:nvPr/>
        </p:nvSpPr>
        <p:spPr bwMode="auto">
          <a:xfrm>
            <a:off x="4418833" y="3077419"/>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8" name="Rectangle 134"/>
          <p:cNvSpPr>
            <a:spLocks noChangeArrowheads="1"/>
          </p:cNvSpPr>
          <p:nvPr/>
        </p:nvSpPr>
        <p:spPr bwMode="auto">
          <a:xfrm>
            <a:off x="3199844" y="3877272"/>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pic>
        <p:nvPicPr>
          <p:cNvPr id="287859" name="Picture 115" descr="6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1128" y="744309"/>
            <a:ext cx="1295175" cy="89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1" name="Picture 137" descr="46"/>
          <p:cNvPicPr>
            <a:picLocks noChangeAspect="1" noChangeArrowheads="1"/>
          </p:cNvPicPr>
          <p:nvPr/>
        </p:nvPicPr>
        <p:blipFill>
          <a:blip r:embed="rId8">
            <a:lum bright="12000"/>
            <a:extLst>
              <a:ext uri="{28A0092B-C50C-407E-A947-70E740481C1C}">
                <a14:useLocalDpi xmlns:a14="http://schemas.microsoft.com/office/drawing/2010/main" val="0"/>
              </a:ext>
            </a:extLst>
          </a:blip>
          <a:srcRect/>
          <a:stretch>
            <a:fillRect/>
          </a:stretch>
        </p:blipFill>
        <p:spPr bwMode="auto">
          <a:xfrm>
            <a:off x="7277424" y="1899652"/>
            <a:ext cx="1677696" cy="222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7463" y="2952632"/>
            <a:ext cx="2133230" cy="189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6787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7862"/>
                                        </p:tgtEl>
                                        <p:attrNameLst>
                                          <p:attrName>style.visibility</p:attrName>
                                        </p:attrNameLst>
                                      </p:cBhvr>
                                      <p:to>
                                        <p:strVal val="visible"/>
                                      </p:to>
                                    </p:set>
                                    <p:anim calcmode="lin" valueType="num">
                                      <p:cBhvr>
                                        <p:cTn id="7" dur="1000" fill="hold"/>
                                        <p:tgtEl>
                                          <p:spTgt spid="287862"/>
                                        </p:tgtEl>
                                        <p:attrNameLst>
                                          <p:attrName>ppt_w</p:attrName>
                                        </p:attrNameLst>
                                      </p:cBhvr>
                                      <p:tavLst>
                                        <p:tav tm="0">
                                          <p:val>
                                            <p:fltVal val="0"/>
                                          </p:val>
                                        </p:tav>
                                        <p:tav tm="100000">
                                          <p:val>
                                            <p:strVal val="#ppt_w"/>
                                          </p:val>
                                        </p:tav>
                                      </p:tavLst>
                                    </p:anim>
                                    <p:anim calcmode="lin" valueType="num">
                                      <p:cBhvr>
                                        <p:cTn id="8" dur="1000" fill="hold"/>
                                        <p:tgtEl>
                                          <p:spTgt spid="287862"/>
                                        </p:tgtEl>
                                        <p:attrNameLst>
                                          <p:attrName>ppt_h</p:attrName>
                                        </p:attrNameLst>
                                      </p:cBhvr>
                                      <p:tavLst>
                                        <p:tav tm="0">
                                          <p:val>
                                            <p:fltVal val="0"/>
                                          </p:val>
                                        </p:tav>
                                        <p:tav tm="100000">
                                          <p:val>
                                            <p:strVal val="#ppt_h"/>
                                          </p:val>
                                        </p:tav>
                                      </p:tavLst>
                                    </p:anim>
                                    <p:anim calcmode="lin" valueType="num">
                                      <p:cBhvr>
                                        <p:cTn id="9" dur="1000" fill="hold"/>
                                        <p:tgtEl>
                                          <p:spTgt spid="287862"/>
                                        </p:tgtEl>
                                        <p:attrNameLst>
                                          <p:attrName>style.rotation</p:attrName>
                                        </p:attrNameLst>
                                      </p:cBhvr>
                                      <p:tavLst>
                                        <p:tav tm="0">
                                          <p:val>
                                            <p:fltVal val="90"/>
                                          </p:val>
                                        </p:tav>
                                        <p:tav tm="100000">
                                          <p:val>
                                            <p:fltVal val="0"/>
                                          </p:val>
                                        </p:tav>
                                      </p:tavLst>
                                    </p:anim>
                                    <p:animEffect transition="in" filter="fade">
                                      <p:cBhvr>
                                        <p:cTn id="10" dur="1000"/>
                                        <p:tgtEl>
                                          <p:spTgt spid="287862"/>
                                        </p:tgtEl>
                                      </p:cBhvr>
                                    </p:animEffect>
                                  </p:childTnLst>
                                </p:cTn>
                              </p:par>
                            </p:childTnLst>
                          </p:cTn>
                        </p:par>
                        <p:par>
                          <p:cTn id="11" fill="hold" nodeType="afterGroup">
                            <p:stCondLst>
                              <p:cond delay="1000"/>
                            </p:stCondLst>
                            <p:childTnLst>
                              <p:par>
                                <p:cTn id="12" presetID="55" presetClass="entr" presetSubtype="0" fill="hold" nodeType="afterEffect">
                                  <p:stCondLst>
                                    <p:cond delay="0"/>
                                  </p:stCondLst>
                                  <p:childTnLst>
                                    <p:set>
                                      <p:cBhvr>
                                        <p:cTn id="13" dur="1" fill="hold">
                                          <p:stCondLst>
                                            <p:cond delay="0"/>
                                          </p:stCondLst>
                                        </p:cTn>
                                        <p:tgtEl>
                                          <p:spTgt spid="287873"/>
                                        </p:tgtEl>
                                        <p:attrNameLst>
                                          <p:attrName>style.visibility</p:attrName>
                                        </p:attrNameLst>
                                      </p:cBhvr>
                                      <p:to>
                                        <p:strVal val="visible"/>
                                      </p:to>
                                    </p:set>
                                    <p:anim calcmode="lin" valueType="num">
                                      <p:cBhvr>
                                        <p:cTn id="14" dur="1000" fill="hold"/>
                                        <p:tgtEl>
                                          <p:spTgt spid="287873"/>
                                        </p:tgtEl>
                                        <p:attrNameLst>
                                          <p:attrName>ppt_w</p:attrName>
                                        </p:attrNameLst>
                                      </p:cBhvr>
                                      <p:tavLst>
                                        <p:tav tm="0">
                                          <p:val>
                                            <p:strVal val="#ppt_w*0.70"/>
                                          </p:val>
                                        </p:tav>
                                        <p:tav tm="100000">
                                          <p:val>
                                            <p:strVal val="#ppt_w"/>
                                          </p:val>
                                        </p:tav>
                                      </p:tavLst>
                                    </p:anim>
                                    <p:anim calcmode="lin" valueType="num">
                                      <p:cBhvr>
                                        <p:cTn id="15" dur="1000" fill="hold"/>
                                        <p:tgtEl>
                                          <p:spTgt spid="287873"/>
                                        </p:tgtEl>
                                        <p:attrNameLst>
                                          <p:attrName>ppt_h</p:attrName>
                                        </p:attrNameLst>
                                      </p:cBhvr>
                                      <p:tavLst>
                                        <p:tav tm="0">
                                          <p:val>
                                            <p:strVal val="#ppt_h"/>
                                          </p:val>
                                        </p:tav>
                                        <p:tav tm="100000">
                                          <p:val>
                                            <p:strVal val="#ppt_h"/>
                                          </p:val>
                                        </p:tav>
                                      </p:tavLst>
                                    </p:anim>
                                    <p:animEffect transition="in" filter="fade">
                                      <p:cBhvr>
                                        <p:cTn id="16" dur="1000"/>
                                        <p:tgtEl>
                                          <p:spTgt spid="2878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87874"/>
                                        </p:tgtEl>
                                        <p:attrNameLst>
                                          <p:attrName>style.visibility</p:attrName>
                                        </p:attrNameLst>
                                      </p:cBhvr>
                                      <p:to>
                                        <p:strVal val="visible"/>
                                      </p:to>
                                    </p:set>
                                    <p:animEffect transition="in" filter="wipe(left)">
                                      <p:cBhvr>
                                        <p:cTn id="20" dur="1000"/>
                                        <p:tgtEl>
                                          <p:spTgt spid="287874"/>
                                        </p:tgtEl>
                                      </p:cBhvr>
                                    </p:animEffect>
                                  </p:childTnLst>
                                </p:cTn>
                              </p:par>
                            </p:childTnLst>
                          </p:cTn>
                        </p:par>
                        <p:par>
                          <p:cTn id="21" fill="hold" nodeType="afterGroup">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87878"/>
                                        </p:tgtEl>
                                        <p:attrNameLst>
                                          <p:attrName>style.visibility</p:attrName>
                                        </p:attrNameLst>
                                      </p:cBhvr>
                                      <p:to>
                                        <p:strVal val="visible"/>
                                      </p:to>
                                    </p:set>
                                    <p:animEffect transition="in" filter="fade">
                                      <p:cBhvr>
                                        <p:cTn id="24" dur="1000"/>
                                        <p:tgtEl>
                                          <p:spTgt spid="287878"/>
                                        </p:tgtEl>
                                      </p:cBhvr>
                                    </p:animEffect>
                                    <p:anim calcmode="lin" valueType="num">
                                      <p:cBhvr>
                                        <p:cTn id="25" dur="1000" fill="hold"/>
                                        <p:tgtEl>
                                          <p:spTgt spid="287878"/>
                                        </p:tgtEl>
                                        <p:attrNameLst>
                                          <p:attrName>ppt_x</p:attrName>
                                        </p:attrNameLst>
                                      </p:cBhvr>
                                      <p:tavLst>
                                        <p:tav tm="0">
                                          <p:val>
                                            <p:strVal val="#ppt_x"/>
                                          </p:val>
                                        </p:tav>
                                        <p:tav tm="100000">
                                          <p:val>
                                            <p:strVal val="#ppt_x"/>
                                          </p:val>
                                        </p:tav>
                                      </p:tavLst>
                                    </p:anim>
                                    <p:anim calcmode="lin" valueType="num">
                                      <p:cBhvr>
                                        <p:cTn id="26" dur="1000" fill="hold"/>
                                        <p:tgtEl>
                                          <p:spTgt spid="28787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87863"/>
                                        </p:tgtEl>
                                        <p:attrNameLst>
                                          <p:attrName>style.visibility</p:attrName>
                                        </p:attrNameLst>
                                      </p:cBhvr>
                                      <p:to>
                                        <p:strVal val="visible"/>
                                      </p:to>
                                    </p:set>
                                    <p:animEffect transition="in" filter="wipe(down)">
                                      <p:cBhvr>
                                        <p:cTn id="30" dur="1000"/>
                                        <p:tgtEl>
                                          <p:spTgt spid="287863"/>
                                        </p:tgtEl>
                                      </p:cBhvr>
                                    </p:animEffect>
                                  </p:childTnLst>
                                </p:cTn>
                              </p:par>
                            </p:childTnLst>
                          </p:cTn>
                        </p:par>
                        <p:par>
                          <p:cTn id="31" fill="hold" nodeType="afterGroup">
                            <p:stCondLst>
                              <p:cond delay="5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287861"/>
                                        </p:tgtEl>
                                        <p:attrNameLst>
                                          <p:attrName>style.visibility</p:attrName>
                                        </p:attrNameLst>
                                      </p:cBhvr>
                                      <p:to>
                                        <p:strVal val="visible"/>
                                      </p:to>
                                    </p:set>
                                    <p:anim calcmode="lin" valueType="num">
                                      <p:cBhvr>
                                        <p:cTn id="34" dur="1000" fill="hold"/>
                                        <p:tgtEl>
                                          <p:spTgt spid="287861"/>
                                        </p:tgtEl>
                                        <p:attrNameLst>
                                          <p:attrName>ppt_w</p:attrName>
                                        </p:attrNameLst>
                                      </p:cBhvr>
                                      <p:tavLst>
                                        <p:tav tm="0">
                                          <p:val>
                                            <p:fltVal val="0"/>
                                          </p:val>
                                        </p:tav>
                                        <p:tav tm="100000">
                                          <p:val>
                                            <p:strVal val="#ppt_w"/>
                                          </p:val>
                                        </p:tav>
                                      </p:tavLst>
                                    </p:anim>
                                    <p:anim calcmode="lin" valueType="num">
                                      <p:cBhvr>
                                        <p:cTn id="35" dur="1000" fill="hold"/>
                                        <p:tgtEl>
                                          <p:spTgt spid="287861"/>
                                        </p:tgtEl>
                                        <p:attrNameLst>
                                          <p:attrName>ppt_h</p:attrName>
                                        </p:attrNameLst>
                                      </p:cBhvr>
                                      <p:tavLst>
                                        <p:tav tm="0">
                                          <p:val>
                                            <p:fltVal val="0"/>
                                          </p:val>
                                        </p:tav>
                                        <p:tav tm="100000">
                                          <p:val>
                                            <p:strVal val="#ppt_h"/>
                                          </p:val>
                                        </p:tav>
                                      </p:tavLst>
                                    </p:anim>
                                    <p:anim calcmode="lin" valueType="num">
                                      <p:cBhvr>
                                        <p:cTn id="36" dur="1000" fill="hold"/>
                                        <p:tgtEl>
                                          <p:spTgt spid="287861"/>
                                        </p:tgtEl>
                                        <p:attrNameLst>
                                          <p:attrName>style.rotation</p:attrName>
                                        </p:attrNameLst>
                                      </p:cBhvr>
                                      <p:tavLst>
                                        <p:tav tm="0">
                                          <p:val>
                                            <p:fltVal val="90"/>
                                          </p:val>
                                        </p:tav>
                                        <p:tav tm="100000">
                                          <p:val>
                                            <p:fltVal val="0"/>
                                          </p:val>
                                        </p:tav>
                                      </p:tavLst>
                                    </p:anim>
                                    <p:animEffect transition="in" filter="fade">
                                      <p:cBhvr>
                                        <p:cTn id="37" dur="1000"/>
                                        <p:tgtEl>
                                          <p:spTgt spid="287861"/>
                                        </p:tgtEl>
                                      </p:cBhvr>
                                    </p:animEffect>
                                  </p:childTnLst>
                                </p:cTn>
                              </p:par>
                            </p:childTnLst>
                          </p:cTn>
                        </p:par>
                        <p:par>
                          <p:cTn id="38" fill="hold" nodeType="afterGroup">
                            <p:stCondLst>
                              <p:cond delay="6000"/>
                            </p:stCondLst>
                            <p:childTnLst>
                              <p:par>
                                <p:cTn id="39" presetID="55" presetClass="entr" presetSubtype="0" fill="hold" nodeType="afterEffect">
                                  <p:stCondLst>
                                    <p:cond delay="0"/>
                                  </p:stCondLst>
                                  <p:childTnLst>
                                    <p:set>
                                      <p:cBhvr>
                                        <p:cTn id="40" dur="1" fill="hold">
                                          <p:stCondLst>
                                            <p:cond delay="0"/>
                                          </p:stCondLst>
                                        </p:cTn>
                                        <p:tgtEl>
                                          <p:spTgt spid="287871"/>
                                        </p:tgtEl>
                                        <p:attrNameLst>
                                          <p:attrName>style.visibility</p:attrName>
                                        </p:attrNameLst>
                                      </p:cBhvr>
                                      <p:to>
                                        <p:strVal val="visible"/>
                                      </p:to>
                                    </p:set>
                                    <p:anim calcmode="lin" valueType="num">
                                      <p:cBhvr>
                                        <p:cTn id="41" dur="1000" fill="hold"/>
                                        <p:tgtEl>
                                          <p:spTgt spid="287871"/>
                                        </p:tgtEl>
                                        <p:attrNameLst>
                                          <p:attrName>ppt_w</p:attrName>
                                        </p:attrNameLst>
                                      </p:cBhvr>
                                      <p:tavLst>
                                        <p:tav tm="0">
                                          <p:val>
                                            <p:strVal val="#ppt_w*0.70"/>
                                          </p:val>
                                        </p:tav>
                                        <p:tav tm="100000">
                                          <p:val>
                                            <p:strVal val="#ppt_w"/>
                                          </p:val>
                                        </p:tav>
                                      </p:tavLst>
                                    </p:anim>
                                    <p:anim calcmode="lin" valueType="num">
                                      <p:cBhvr>
                                        <p:cTn id="42" dur="1000" fill="hold"/>
                                        <p:tgtEl>
                                          <p:spTgt spid="287871"/>
                                        </p:tgtEl>
                                        <p:attrNameLst>
                                          <p:attrName>ppt_h</p:attrName>
                                        </p:attrNameLst>
                                      </p:cBhvr>
                                      <p:tavLst>
                                        <p:tav tm="0">
                                          <p:val>
                                            <p:strVal val="#ppt_h"/>
                                          </p:val>
                                        </p:tav>
                                        <p:tav tm="100000">
                                          <p:val>
                                            <p:strVal val="#ppt_h"/>
                                          </p:val>
                                        </p:tav>
                                      </p:tavLst>
                                    </p:anim>
                                    <p:animEffect transition="in" filter="fade">
                                      <p:cBhvr>
                                        <p:cTn id="43" dur="1000"/>
                                        <p:tgtEl>
                                          <p:spTgt spid="287871"/>
                                        </p:tgtEl>
                                      </p:cBhvr>
                                    </p:animEffect>
                                  </p:childTnLst>
                                </p:cTn>
                              </p:par>
                            </p:childTnLst>
                          </p:cTn>
                        </p:par>
                        <p:par>
                          <p:cTn id="44" fill="hold" nodeType="afterGroup">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287872"/>
                                        </p:tgtEl>
                                        <p:attrNameLst>
                                          <p:attrName>style.visibility</p:attrName>
                                        </p:attrNameLst>
                                      </p:cBhvr>
                                      <p:to>
                                        <p:strVal val="visible"/>
                                      </p:to>
                                    </p:set>
                                    <p:animEffect transition="in" filter="wipe(left)">
                                      <p:cBhvr>
                                        <p:cTn id="47" dur="1000"/>
                                        <p:tgtEl>
                                          <p:spTgt spid="287872"/>
                                        </p:tgtEl>
                                      </p:cBhvr>
                                    </p:animEffect>
                                  </p:childTnLst>
                                </p:cTn>
                              </p:par>
                            </p:childTnLst>
                          </p:cTn>
                        </p:par>
                        <p:par>
                          <p:cTn id="48" fill="hold" nodeType="afterGroup">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287877"/>
                                        </p:tgtEl>
                                        <p:attrNameLst>
                                          <p:attrName>style.visibility</p:attrName>
                                        </p:attrNameLst>
                                      </p:cBhvr>
                                      <p:to>
                                        <p:strVal val="visible"/>
                                      </p:to>
                                    </p:set>
                                    <p:animEffect transition="in" filter="fade">
                                      <p:cBhvr>
                                        <p:cTn id="51" dur="1000"/>
                                        <p:tgtEl>
                                          <p:spTgt spid="287877"/>
                                        </p:tgtEl>
                                      </p:cBhvr>
                                    </p:animEffect>
                                    <p:anim calcmode="lin" valueType="num">
                                      <p:cBhvr>
                                        <p:cTn id="52" dur="1000" fill="hold"/>
                                        <p:tgtEl>
                                          <p:spTgt spid="287877"/>
                                        </p:tgtEl>
                                        <p:attrNameLst>
                                          <p:attrName>ppt_x</p:attrName>
                                        </p:attrNameLst>
                                      </p:cBhvr>
                                      <p:tavLst>
                                        <p:tav tm="0">
                                          <p:val>
                                            <p:strVal val="#ppt_x"/>
                                          </p:val>
                                        </p:tav>
                                        <p:tav tm="100000">
                                          <p:val>
                                            <p:strVal val="#ppt_x"/>
                                          </p:val>
                                        </p:tav>
                                      </p:tavLst>
                                    </p:anim>
                                    <p:anim calcmode="lin" valueType="num">
                                      <p:cBhvr>
                                        <p:cTn id="53" dur="1000" fill="hold"/>
                                        <p:tgtEl>
                                          <p:spTgt spid="28787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287864"/>
                                        </p:tgtEl>
                                        <p:attrNameLst>
                                          <p:attrName>style.visibility</p:attrName>
                                        </p:attrNameLst>
                                      </p:cBhvr>
                                      <p:to>
                                        <p:strVal val="visible"/>
                                      </p:to>
                                    </p:set>
                                    <p:animEffect transition="in" filter="wipe(down)">
                                      <p:cBhvr>
                                        <p:cTn id="57" dur="1000"/>
                                        <p:tgtEl>
                                          <p:spTgt spid="287864"/>
                                        </p:tgtEl>
                                      </p:cBhvr>
                                    </p:animEffect>
                                  </p:childTnLst>
                                </p:cTn>
                              </p:par>
                            </p:childTnLst>
                          </p:cTn>
                        </p:par>
                        <p:par>
                          <p:cTn id="58" fill="hold" nodeType="afterGroup">
                            <p:stCondLst>
                              <p:cond delay="10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287860"/>
                                        </p:tgtEl>
                                        <p:attrNameLst>
                                          <p:attrName>style.visibility</p:attrName>
                                        </p:attrNameLst>
                                      </p:cBhvr>
                                      <p:to>
                                        <p:strVal val="visible"/>
                                      </p:to>
                                    </p:set>
                                    <p:anim calcmode="lin" valueType="num">
                                      <p:cBhvr>
                                        <p:cTn id="61" dur="1000" fill="hold"/>
                                        <p:tgtEl>
                                          <p:spTgt spid="287860"/>
                                        </p:tgtEl>
                                        <p:attrNameLst>
                                          <p:attrName>ppt_w</p:attrName>
                                        </p:attrNameLst>
                                      </p:cBhvr>
                                      <p:tavLst>
                                        <p:tav tm="0">
                                          <p:val>
                                            <p:fltVal val="0"/>
                                          </p:val>
                                        </p:tav>
                                        <p:tav tm="100000">
                                          <p:val>
                                            <p:strVal val="#ppt_w"/>
                                          </p:val>
                                        </p:tav>
                                      </p:tavLst>
                                    </p:anim>
                                    <p:anim calcmode="lin" valueType="num">
                                      <p:cBhvr>
                                        <p:cTn id="62" dur="1000" fill="hold"/>
                                        <p:tgtEl>
                                          <p:spTgt spid="287860"/>
                                        </p:tgtEl>
                                        <p:attrNameLst>
                                          <p:attrName>ppt_h</p:attrName>
                                        </p:attrNameLst>
                                      </p:cBhvr>
                                      <p:tavLst>
                                        <p:tav tm="0">
                                          <p:val>
                                            <p:fltVal val="0"/>
                                          </p:val>
                                        </p:tav>
                                        <p:tav tm="100000">
                                          <p:val>
                                            <p:strVal val="#ppt_h"/>
                                          </p:val>
                                        </p:tav>
                                      </p:tavLst>
                                    </p:anim>
                                    <p:anim calcmode="lin" valueType="num">
                                      <p:cBhvr>
                                        <p:cTn id="63" dur="1000" fill="hold"/>
                                        <p:tgtEl>
                                          <p:spTgt spid="287860"/>
                                        </p:tgtEl>
                                        <p:attrNameLst>
                                          <p:attrName>style.rotation</p:attrName>
                                        </p:attrNameLst>
                                      </p:cBhvr>
                                      <p:tavLst>
                                        <p:tav tm="0">
                                          <p:val>
                                            <p:fltVal val="90"/>
                                          </p:val>
                                        </p:tav>
                                        <p:tav tm="100000">
                                          <p:val>
                                            <p:fltVal val="0"/>
                                          </p:val>
                                        </p:tav>
                                      </p:tavLst>
                                    </p:anim>
                                    <p:animEffect transition="in" filter="fade">
                                      <p:cBhvr>
                                        <p:cTn id="64" dur="1000"/>
                                        <p:tgtEl>
                                          <p:spTgt spid="287860"/>
                                        </p:tgtEl>
                                      </p:cBhvr>
                                    </p:animEffect>
                                  </p:childTnLst>
                                </p:cTn>
                              </p:par>
                            </p:childTnLst>
                          </p:cTn>
                        </p:par>
                        <p:par>
                          <p:cTn id="65" fill="hold" nodeType="afterGroup">
                            <p:stCondLst>
                              <p:cond delay="11000"/>
                            </p:stCondLst>
                            <p:childTnLst>
                              <p:par>
                                <p:cTn id="66" presetID="55" presetClass="entr" presetSubtype="0" fill="hold" nodeType="afterEffect">
                                  <p:stCondLst>
                                    <p:cond delay="0"/>
                                  </p:stCondLst>
                                  <p:childTnLst>
                                    <p:set>
                                      <p:cBhvr>
                                        <p:cTn id="67" dur="1" fill="hold">
                                          <p:stCondLst>
                                            <p:cond delay="0"/>
                                          </p:stCondLst>
                                        </p:cTn>
                                        <p:tgtEl>
                                          <p:spTgt spid="287869"/>
                                        </p:tgtEl>
                                        <p:attrNameLst>
                                          <p:attrName>style.visibility</p:attrName>
                                        </p:attrNameLst>
                                      </p:cBhvr>
                                      <p:to>
                                        <p:strVal val="visible"/>
                                      </p:to>
                                    </p:set>
                                    <p:anim calcmode="lin" valueType="num">
                                      <p:cBhvr>
                                        <p:cTn id="68" dur="1000" fill="hold"/>
                                        <p:tgtEl>
                                          <p:spTgt spid="287869"/>
                                        </p:tgtEl>
                                        <p:attrNameLst>
                                          <p:attrName>ppt_w</p:attrName>
                                        </p:attrNameLst>
                                      </p:cBhvr>
                                      <p:tavLst>
                                        <p:tav tm="0">
                                          <p:val>
                                            <p:strVal val="#ppt_w*0.70"/>
                                          </p:val>
                                        </p:tav>
                                        <p:tav tm="100000">
                                          <p:val>
                                            <p:strVal val="#ppt_w"/>
                                          </p:val>
                                        </p:tav>
                                      </p:tavLst>
                                    </p:anim>
                                    <p:anim calcmode="lin" valueType="num">
                                      <p:cBhvr>
                                        <p:cTn id="69" dur="1000" fill="hold"/>
                                        <p:tgtEl>
                                          <p:spTgt spid="287869"/>
                                        </p:tgtEl>
                                        <p:attrNameLst>
                                          <p:attrName>ppt_h</p:attrName>
                                        </p:attrNameLst>
                                      </p:cBhvr>
                                      <p:tavLst>
                                        <p:tav tm="0">
                                          <p:val>
                                            <p:strVal val="#ppt_h"/>
                                          </p:val>
                                        </p:tav>
                                        <p:tav tm="100000">
                                          <p:val>
                                            <p:strVal val="#ppt_h"/>
                                          </p:val>
                                        </p:tav>
                                      </p:tavLst>
                                    </p:anim>
                                    <p:animEffect transition="in" filter="fade">
                                      <p:cBhvr>
                                        <p:cTn id="70" dur="1000"/>
                                        <p:tgtEl>
                                          <p:spTgt spid="287869"/>
                                        </p:tgtEl>
                                      </p:cBhvr>
                                    </p:animEffect>
                                  </p:childTnLst>
                                </p:cTn>
                              </p:par>
                            </p:childTnLst>
                          </p:cTn>
                        </p:par>
                        <p:par>
                          <p:cTn id="71" fill="hold" nodeType="afterGroup">
                            <p:stCondLst>
                              <p:cond delay="12000"/>
                            </p:stCondLst>
                            <p:childTnLst>
                              <p:par>
                                <p:cTn id="72" presetID="22" presetClass="entr" presetSubtype="8" fill="hold" grpId="0" nodeType="afterEffect">
                                  <p:stCondLst>
                                    <p:cond delay="0"/>
                                  </p:stCondLst>
                                  <p:childTnLst>
                                    <p:set>
                                      <p:cBhvr>
                                        <p:cTn id="73" dur="1" fill="hold">
                                          <p:stCondLst>
                                            <p:cond delay="0"/>
                                          </p:stCondLst>
                                        </p:cTn>
                                        <p:tgtEl>
                                          <p:spTgt spid="287870"/>
                                        </p:tgtEl>
                                        <p:attrNameLst>
                                          <p:attrName>style.visibility</p:attrName>
                                        </p:attrNameLst>
                                      </p:cBhvr>
                                      <p:to>
                                        <p:strVal val="visible"/>
                                      </p:to>
                                    </p:set>
                                    <p:animEffect transition="in" filter="wipe(left)">
                                      <p:cBhvr>
                                        <p:cTn id="74" dur="1000"/>
                                        <p:tgtEl>
                                          <p:spTgt spid="287870"/>
                                        </p:tgtEl>
                                      </p:cBhvr>
                                    </p:animEffect>
                                  </p:childTnLst>
                                </p:cTn>
                              </p:par>
                            </p:childTnLst>
                          </p:cTn>
                        </p:par>
                        <p:par>
                          <p:cTn id="75" fill="hold" nodeType="afterGroup">
                            <p:stCondLst>
                              <p:cond delay="13000"/>
                            </p:stCondLst>
                            <p:childTnLst>
                              <p:par>
                                <p:cTn id="76" presetID="47" presetClass="entr" presetSubtype="0" fill="hold" grpId="0" nodeType="afterEffect">
                                  <p:stCondLst>
                                    <p:cond delay="0"/>
                                  </p:stCondLst>
                                  <p:childTnLst>
                                    <p:set>
                                      <p:cBhvr>
                                        <p:cTn id="77" dur="1" fill="hold">
                                          <p:stCondLst>
                                            <p:cond delay="0"/>
                                          </p:stCondLst>
                                        </p:cTn>
                                        <p:tgtEl>
                                          <p:spTgt spid="287876"/>
                                        </p:tgtEl>
                                        <p:attrNameLst>
                                          <p:attrName>style.visibility</p:attrName>
                                        </p:attrNameLst>
                                      </p:cBhvr>
                                      <p:to>
                                        <p:strVal val="visible"/>
                                      </p:to>
                                    </p:set>
                                    <p:animEffect transition="in" filter="fade">
                                      <p:cBhvr>
                                        <p:cTn id="78" dur="1000"/>
                                        <p:tgtEl>
                                          <p:spTgt spid="287876"/>
                                        </p:tgtEl>
                                      </p:cBhvr>
                                    </p:animEffect>
                                    <p:anim calcmode="lin" valueType="num">
                                      <p:cBhvr>
                                        <p:cTn id="79" dur="1000" fill="hold"/>
                                        <p:tgtEl>
                                          <p:spTgt spid="287876"/>
                                        </p:tgtEl>
                                        <p:attrNameLst>
                                          <p:attrName>ppt_x</p:attrName>
                                        </p:attrNameLst>
                                      </p:cBhvr>
                                      <p:tavLst>
                                        <p:tav tm="0">
                                          <p:val>
                                            <p:strVal val="#ppt_x"/>
                                          </p:val>
                                        </p:tav>
                                        <p:tav tm="100000">
                                          <p:val>
                                            <p:strVal val="#ppt_x"/>
                                          </p:val>
                                        </p:tav>
                                      </p:tavLst>
                                    </p:anim>
                                    <p:anim calcmode="lin" valueType="num">
                                      <p:cBhvr>
                                        <p:cTn id="80" dur="1000" fill="hold"/>
                                        <p:tgtEl>
                                          <p:spTgt spid="2878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14000"/>
                            </p:stCondLst>
                            <p:childTnLst>
                              <p:par>
                                <p:cTn id="82" presetID="22" presetClass="entr" presetSubtype="4" fill="hold" grpId="0" nodeType="afterEffect">
                                  <p:stCondLst>
                                    <p:cond delay="0"/>
                                  </p:stCondLst>
                                  <p:childTnLst>
                                    <p:set>
                                      <p:cBhvr>
                                        <p:cTn id="83" dur="1" fill="hold">
                                          <p:stCondLst>
                                            <p:cond delay="0"/>
                                          </p:stCondLst>
                                        </p:cTn>
                                        <p:tgtEl>
                                          <p:spTgt spid="287865"/>
                                        </p:tgtEl>
                                        <p:attrNameLst>
                                          <p:attrName>style.visibility</p:attrName>
                                        </p:attrNameLst>
                                      </p:cBhvr>
                                      <p:to>
                                        <p:strVal val="visible"/>
                                      </p:to>
                                    </p:set>
                                    <p:animEffect transition="in" filter="wipe(down)">
                                      <p:cBhvr>
                                        <p:cTn id="84" dur="1000"/>
                                        <p:tgtEl>
                                          <p:spTgt spid="287865"/>
                                        </p:tgtEl>
                                      </p:cBhvr>
                                    </p:animEffect>
                                  </p:childTnLst>
                                </p:cTn>
                              </p:par>
                            </p:childTnLst>
                          </p:cTn>
                        </p:par>
                        <p:par>
                          <p:cTn id="85" fill="hold" nodeType="afterGroup">
                            <p:stCondLst>
                              <p:cond delay="150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87859"/>
                                        </p:tgtEl>
                                        <p:attrNameLst>
                                          <p:attrName>style.visibility</p:attrName>
                                        </p:attrNameLst>
                                      </p:cBhvr>
                                      <p:to>
                                        <p:strVal val="visible"/>
                                      </p:to>
                                    </p:set>
                                    <p:anim calcmode="lin" valueType="num">
                                      <p:cBhvr>
                                        <p:cTn id="88" dur="1000" fill="hold"/>
                                        <p:tgtEl>
                                          <p:spTgt spid="287859"/>
                                        </p:tgtEl>
                                        <p:attrNameLst>
                                          <p:attrName>ppt_w</p:attrName>
                                        </p:attrNameLst>
                                      </p:cBhvr>
                                      <p:tavLst>
                                        <p:tav tm="0">
                                          <p:val>
                                            <p:fltVal val="0"/>
                                          </p:val>
                                        </p:tav>
                                        <p:tav tm="100000">
                                          <p:val>
                                            <p:strVal val="#ppt_w"/>
                                          </p:val>
                                        </p:tav>
                                      </p:tavLst>
                                    </p:anim>
                                    <p:anim calcmode="lin" valueType="num">
                                      <p:cBhvr>
                                        <p:cTn id="89" dur="1000" fill="hold"/>
                                        <p:tgtEl>
                                          <p:spTgt spid="287859"/>
                                        </p:tgtEl>
                                        <p:attrNameLst>
                                          <p:attrName>ppt_h</p:attrName>
                                        </p:attrNameLst>
                                      </p:cBhvr>
                                      <p:tavLst>
                                        <p:tav tm="0">
                                          <p:val>
                                            <p:fltVal val="0"/>
                                          </p:val>
                                        </p:tav>
                                        <p:tav tm="100000">
                                          <p:val>
                                            <p:strVal val="#ppt_h"/>
                                          </p:val>
                                        </p:tav>
                                      </p:tavLst>
                                    </p:anim>
                                    <p:anim calcmode="lin" valueType="num">
                                      <p:cBhvr>
                                        <p:cTn id="90" dur="1000" fill="hold"/>
                                        <p:tgtEl>
                                          <p:spTgt spid="287859"/>
                                        </p:tgtEl>
                                        <p:attrNameLst>
                                          <p:attrName>style.rotation</p:attrName>
                                        </p:attrNameLst>
                                      </p:cBhvr>
                                      <p:tavLst>
                                        <p:tav tm="0">
                                          <p:val>
                                            <p:fltVal val="90"/>
                                          </p:val>
                                        </p:tav>
                                        <p:tav tm="100000">
                                          <p:val>
                                            <p:fltVal val="0"/>
                                          </p:val>
                                        </p:tav>
                                      </p:tavLst>
                                    </p:anim>
                                    <p:animEffect transition="in" filter="fade">
                                      <p:cBhvr>
                                        <p:cTn id="91" dur="1000"/>
                                        <p:tgtEl>
                                          <p:spTgt spid="287859"/>
                                        </p:tgtEl>
                                      </p:cBhvr>
                                    </p:animEffect>
                                  </p:childTnLst>
                                </p:cTn>
                              </p:par>
                            </p:childTnLst>
                          </p:cTn>
                        </p:par>
                        <p:par>
                          <p:cTn id="92" fill="hold" nodeType="afterGroup">
                            <p:stCondLst>
                              <p:cond delay="16000"/>
                            </p:stCondLst>
                            <p:childTnLst>
                              <p:par>
                                <p:cTn id="93" presetID="55" presetClass="entr" presetSubtype="0" fill="hold" nodeType="afterEffect">
                                  <p:stCondLst>
                                    <p:cond delay="0"/>
                                  </p:stCondLst>
                                  <p:childTnLst>
                                    <p:set>
                                      <p:cBhvr>
                                        <p:cTn id="94" dur="1" fill="hold">
                                          <p:stCondLst>
                                            <p:cond delay="0"/>
                                          </p:stCondLst>
                                        </p:cTn>
                                        <p:tgtEl>
                                          <p:spTgt spid="287867"/>
                                        </p:tgtEl>
                                        <p:attrNameLst>
                                          <p:attrName>style.visibility</p:attrName>
                                        </p:attrNameLst>
                                      </p:cBhvr>
                                      <p:to>
                                        <p:strVal val="visible"/>
                                      </p:to>
                                    </p:set>
                                    <p:anim calcmode="lin" valueType="num">
                                      <p:cBhvr>
                                        <p:cTn id="95" dur="1000" fill="hold"/>
                                        <p:tgtEl>
                                          <p:spTgt spid="287867"/>
                                        </p:tgtEl>
                                        <p:attrNameLst>
                                          <p:attrName>ppt_w</p:attrName>
                                        </p:attrNameLst>
                                      </p:cBhvr>
                                      <p:tavLst>
                                        <p:tav tm="0">
                                          <p:val>
                                            <p:strVal val="#ppt_w*0.70"/>
                                          </p:val>
                                        </p:tav>
                                        <p:tav tm="100000">
                                          <p:val>
                                            <p:strVal val="#ppt_w"/>
                                          </p:val>
                                        </p:tav>
                                      </p:tavLst>
                                    </p:anim>
                                    <p:anim calcmode="lin" valueType="num">
                                      <p:cBhvr>
                                        <p:cTn id="96" dur="1000" fill="hold"/>
                                        <p:tgtEl>
                                          <p:spTgt spid="287867"/>
                                        </p:tgtEl>
                                        <p:attrNameLst>
                                          <p:attrName>ppt_h</p:attrName>
                                        </p:attrNameLst>
                                      </p:cBhvr>
                                      <p:tavLst>
                                        <p:tav tm="0">
                                          <p:val>
                                            <p:strVal val="#ppt_h"/>
                                          </p:val>
                                        </p:tav>
                                        <p:tav tm="100000">
                                          <p:val>
                                            <p:strVal val="#ppt_h"/>
                                          </p:val>
                                        </p:tav>
                                      </p:tavLst>
                                    </p:anim>
                                    <p:animEffect transition="in" filter="fade">
                                      <p:cBhvr>
                                        <p:cTn id="97" dur="1000"/>
                                        <p:tgtEl>
                                          <p:spTgt spid="287867"/>
                                        </p:tgtEl>
                                      </p:cBhvr>
                                    </p:animEffect>
                                  </p:childTnLst>
                                </p:cTn>
                              </p:par>
                            </p:childTnLst>
                          </p:cTn>
                        </p:par>
                        <p:par>
                          <p:cTn id="98" fill="hold" nodeType="afterGroup">
                            <p:stCondLst>
                              <p:cond delay="17000"/>
                            </p:stCondLst>
                            <p:childTnLst>
                              <p:par>
                                <p:cTn id="99" presetID="22" presetClass="entr" presetSubtype="8" fill="hold" grpId="0" nodeType="afterEffect">
                                  <p:stCondLst>
                                    <p:cond delay="0"/>
                                  </p:stCondLst>
                                  <p:childTnLst>
                                    <p:set>
                                      <p:cBhvr>
                                        <p:cTn id="100" dur="1" fill="hold">
                                          <p:stCondLst>
                                            <p:cond delay="0"/>
                                          </p:stCondLst>
                                        </p:cTn>
                                        <p:tgtEl>
                                          <p:spTgt spid="287868"/>
                                        </p:tgtEl>
                                        <p:attrNameLst>
                                          <p:attrName>style.visibility</p:attrName>
                                        </p:attrNameLst>
                                      </p:cBhvr>
                                      <p:to>
                                        <p:strVal val="visible"/>
                                      </p:to>
                                    </p:set>
                                    <p:animEffect transition="in" filter="wipe(left)">
                                      <p:cBhvr>
                                        <p:cTn id="101" dur="1000"/>
                                        <p:tgtEl>
                                          <p:spTgt spid="287868"/>
                                        </p:tgtEl>
                                      </p:cBhvr>
                                    </p:animEffect>
                                  </p:childTnLst>
                                </p:cTn>
                              </p:par>
                            </p:childTnLst>
                          </p:cTn>
                        </p:par>
                        <p:par>
                          <p:cTn id="102" fill="hold" nodeType="afterGroup">
                            <p:stCondLst>
                              <p:cond delay="18000"/>
                            </p:stCondLst>
                            <p:childTnLst>
                              <p:par>
                                <p:cTn id="103" presetID="47" presetClass="entr" presetSubtype="0" fill="hold" grpId="0" nodeType="afterEffect">
                                  <p:stCondLst>
                                    <p:cond delay="0"/>
                                  </p:stCondLst>
                                  <p:childTnLst>
                                    <p:set>
                                      <p:cBhvr>
                                        <p:cTn id="104" dur="1" fill="hold">
                                          <p:stCondLst>
                                            <p:cond delay="0"/>
                                          </p:stCondLst>
                                        </p:cTn>
                                        <p:tgtEl>
                                          <p:spTgt spid="287875"/>
                                        </p:tgtEl>
                                        <p:attrNameLst>
                                          <p:attrName>style.visibility</p:attrName>
                                        </p:attrNameLst>
                                      </p:cBhvr>
                                      <p:to>
                                        <p:strVal val="visible"/>
                                      </p:to>
                                    </p:set>
                                    <p:animEffect transition="in" filter="fade">
                                      <p:cBhvr>
                                        <p:cTn id="105" dur="1000"/>
                                        <p:tgtEl>
                                          <p:spTgt spid="287875"/>
                                        </p:tgtEl>
                                      </p:cBhvr>
                                    </p:animEffect>
                                    <p:anim calcmode="lin" valueType="num">
                                      <p:cBhvr>
                                        <p:cTn id="106" dur="1000" fill="hold"/>
                                        <p:tgtEl>
                                          <p:spTgt spid="287875"/>
                                        </p:tgtEl>
                                        <p:attrNameLst>
                                          <p:attrName>ppt_x</p:attrName>
                                        </p:attrNameLst>
                                      </p:cBhvr>
                                      <p:tavLst>
                                        <p:tav tm="0">
                                          <p:val>
                                            <p:strVal val="#ppt_x"/>
                                          </p:val>
                                        </p:tav>
                                        <p:tav tm="100000">
                                          <p:val>
                                            <p:strVal val="#ppt_x"/>
                                          </p:val>
                                        </p:tav>
                                      </p:tavLst>
                                    </p:anim>
                                    <p:anim calcmode="lin" valueType="num">
                                      <p:cBhvr>
                                        <p:cTn id="107" dur="1000" fill="hold"/>
                                        <p:tgtEl>
                                          <p:spTgt spid="287875"/>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19000"/>
                            </p:stCondLst>
                            <p:childTnLst>
                              <p:par>
                                <p:cTn id="109" presetID="6" presetClass="entr" presetSubtype="16" fill="hold" nodeType="afterEffect">
                                  <p:stCondLst>
                                    <p:cond delay="0"/>
                                  </p:stCondLst>
                                  <p:childTnLst>
                                    <p:set>
                                      <p:cBhvr>
                                        <p:cTn id="110" dur="1" fill="hold">
                                          <p:stCondLst>
                                            <p:cond delay="0"/>
                                          </p:stCondLst>
                                        </p:cTn>
                                        <p:tgtEl>
                                          <p:spTgt spid="287883"/>
                                        </p:tgtEl>
                                        <p:attrNameLst>
                                          <p:attrName>style.visibility</p:attrName>
                                        </p:attrNameLst>
                                      </p:cBhvr>
                                      <p:to>
                                        <p:strVal val="visible"/>
                                      </p:to>
                                    </p:set>
                                    <p:animEffect transition="in" filter="circle(in)">
                                      <p:cBhvr>
                                        <p:cTn id="111" dur="1000"/>
                                        <p:tgtEl>
                                          <p:spTgt spid="287883"/>
                                        </p:tgtEl>
                                      </p:cBhvr>
                                    </p:animEffect>
                                  </p:childTnLst>
                                </p:cTn>
                              </p:par>
                            </p:childTnLst>
                          </p:cTn>
                        </p:par>
                        <p:par>
                          <p:cTn id="112" fill="hold" nodeType="afterGroup">
                            <p:stCondLst>
                              <p:cond delay="20000"/>
                            </p:stCondLst>
                            <p:childTnLst>
                              <p:par>
                                <p:cTn id="113" presetID="42" presetClass="entr" presetSubtype="0" fill="hold" nodeType="afterEffect">
                                  <p:stCondLst>
                                    <p:cond delay="0"/>
                                  </p:stCondLst>
                                  <p:childTnLst>
                                    <p:set>
                                      <p:cBhvr>
                                        <p:cTn id="114" dur="1" fill="hold">
                                          <p:stCondLst>
                                            <p:cond delay="0"/>
                                          </p:stCondLst>
                                        </p:cTn>
                                        <p:tgtEl>
                                          <p:spTgt spid="287881"/>
                                        </p:tgtEl>
                                        <p:attrNameLst>
                                          <p:attrName>style.visibility</p:attrName>
                                        </p:attrNameLst>
                                      </p:cBhvr>
                                      <p:to>
                                        <p:strVal val="visible"/>
                                      </p:to>
                                    </p:set>
                                    <p:animEffect transition="in" filter="fade">
                                      <p:cBhvr>
                                        <p:cTn id="115" dur="1000"/>
                                        <p:tgtEl>
                                          <p:spTgt spid="287881"/>
                                        </p:tgtEl>
                                      </p:cBhvr>
                                    </p:animEffect>
                                    <p:anim calcmode="lin" valueType="num">
                                      <p:cBhvr>
                                        <p:cTn id="116" dur="1000" fill="hold"/>
                                        <p:tgtEl>
                                          <p:spTgt spid="287881"/>
                                        </p:tgtEl>
                                        <p:attrNameLst>
                                          <p:attrName>ppt_x</p:attrName>
                                        </p:attrNameLst>
                                      </p:cBhvr>
                                      <p:tavLst>
                                        <p:tav tm="0">
                                          <p:val>
                                            <p:strVal val="#ppt_x"/>
                                          </p:val>
                                        </p:tav>
                                        <p:tav tm="100000">
                                          <p:val>
                                            <p:strVal val="#ppt_x"/>
                                          </p:val>
                                        </p:tav>
                                      </p:tavLst>
                                    </p:anim>
                                    <p:anim calcmode="lin" valueType="num">
                                      <p:cBhvr>
                                        <p:cTn id="117"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859533" y="1086860"/>
            <a:ext cx="8207487" cy="3268353"/>
            <a:chOff x="859682" y="1087195"/>
            <a:chExt cx="8208912" cy="3269362"/>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682" y="1087195"/>
              <a:ext cx="8208912" cy="2615510"/>
            </a:xfrm>
            <a:prstGeom prst="rect">
              <a:avLst/>
            </a:prstGeom>
          </p:spPr>
        </p:pic>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02889" y="1688568"/>
              <a:ext cx="625754" cy="590840"/>
            </a:xfrm>
            <a:prstGeom prst="rect">
              <a:avLst/>
            </a:prstGeom>
          </p:spPr>
        </p:pic>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928643" y="2633943"/>
              <a:ext cx="625754" cy="590840"/>
            </a:xfrm>
            <a:prstGeom prst="rect">
              <a:avLst/>
            </a:prstGeom>
          </p:spPr>
        </p:pic>
        <p:pic>
          <p:nvPicPr>
            <p:cNvPr id="14" name="图片 13"/>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08324" y="1804110"/>
              <a:ext cx="625754" cy="590840"/>
            </a:xfrm>
            <a:prstGeom prst="rect">
              <a:avLst/>
            </a:prstGeom>
          </p:spPr>
        </p:pic>
        <p:pic>
          <p:nvPicPr>
            <p:cNvPr id="15" name="图片 14"/>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235946" y="2914841"/>
              <a:ext cx="625754" cy="590840"/>
            </a:xfrm>
            <a:prstGeom prst="rect">
              <a:avLst/>
            </a:prstGeom>
          </p:spPr>
        </p:pic>
        <p:pic>
          <p:nvPicPr>
            <p:cNvPr id="16" name="图片 15"/>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102178" y="2342916"/>
              <a:ext cx="625754" cy="590840"/>
            </a:xfrm>
            <a:prstGeom prst="rect">
              <a:avLst/>
            </a:prstGeom>
          </p:spPr>
        </p:pic>
        <p:pic>
          <p:nvPicPr>
            <p:cNvPr id="17" name="图片 16"/>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80162" y="2811864"/>
              <a:ext cx="625754" cy="590840"/>
            </a:xfrm>
            <a:prstGeom prst="rect">
              <a:avLst/>
            </a:prstGeom>
          </p:spPr>
        </p:pic>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908354" y="1744102"/>
              <a:ext cx="625754" cy="590840"/>
            </a:xfrm>
            <a:prstGeom prst="rect">
              <a:avLst/>
            </a:prstGeom>
          </p:spPr>
        </p:pic>
        <p:sp>
          <p:nvSpPr>
            <p:cNvPr id="21" name="文本框 29"/>
            <p:cNvSpPr txBox="1"/>
            <p:nvPr/>
          </p:nvSpPr>
          <p:spPr>
            <a:xfrm>
              <a:off x="927196" y="1375821"/>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2011</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2" name="文本框 30"/>
            <p:cNvSpPr txBox="1"/>
            <p:nvPr/>
          </p:nvSpPr>
          <p:spPr>
            <a:xfrm>
              <a:off x="1431184" y="3270790"/>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2012</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3" name="文本框 31"/>
            <p:cNvSpPr txBox="1"/>
            <p:nvPr/>
          </p:nvSpPr>
          <p:spPr>
            <a:xfrm>
              <a:off x="2484559" y="1372547"/>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2013</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4" name="文本框 32"/>
            <p:cNvSpPr txBox="1"/>
            <p:nvPr/>
          </p:nvSpPr>
          <p:spPr>
            <a:xfrm>
              <a:off x="2808325" y="3456033"/>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2014</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5" name="文本框 33"/>
            <p:cNvSpPr txBox="1"/>
            <p:nvPr/>
          </p:nvSpPr>
          <p:spPr>
            <a:xfrm>
              <a:off x="3700306" y="19753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2015</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6" name="文本框 34"/>
            <p:cNvSpPr txBox="1"/>
            <p:nvPr/>
          </p:nvSpPr>
          <p:spPr>
            <a:xfrm>
              <a:off x="4801676" y="34364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2016</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7" name="文本框 35"/>
            <p:cNvSpPr txBox="1"/>
            <p:nvPr/>
          </p:nvSpPr>
          <p:spPr>
            <a:xfrm>
              <a:off x="6532660" y="1390328"/>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2017</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grpSp>
    </p:spTree>
    <p:extLst>
      <p:ext uri="{BB962C8B-B14F-4D97-AF65-F5344CB8AC3E}">
        <p14:creationId xmlns:p14="http://schemas.microsoft.com/office/powerpoint/2010/main" val="15937740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6804" y="1647864"/>
            <a:ext cx="2916324" cy="1392683"/>
          </a:xfrm>
          <a:prstGeom prst="rect">
            <a:avLst/>
          </a:prstGeom>
          <a:noFill/>
        </p:spPr>
        <p:txBody>
          <a:bodyPr wrap="square" lIns="68573" tIns="34287" rIns="68573" bIns="34287" rtlCol="0">
            <a:spAutoFit/>
          </a:bodyPr>
          <a:lstStyle/>
          <a:p>
            <a:pPr defTabSz="685731"/>
            <a:r>
              <a:rPr lang="zh-CN" altLang="en-US" sz="8600" dirty="0">
                <a:latin typeface="华文行楷" pitchFamily="2" charset="-122"/>
                <a:ea typeface="华文行楷" pitchFamily="2" charset="-122"/>
              </a:rPr>
              <a:t>谢谢</a:t>
            </a:r>
          </a:p>
        </p:txBody>
      </p:sp>
      <p:pic>
        <p:nvPicPr>
          <p:cNvPr id="5122" name="Picture 2" descr="E:\PPT\PPT中国风元素\水墨具体图案\古人.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0102" y="1005577"/>
            <a:ext cx="598260" cy="999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58" descr="200712419435657_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9" descr="1000401543874607298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0" descr="200712419435657_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9484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 dur="4500" fill="hold"/>
                                        <p:tgtEl>
                                          <p:spTgt spid="5"/>
                                        </p:tgtEl>
                                        <p:attrNameLst>
                                          <p:attrName>ppt_x</p:attrName>
                                          <p:attrName>ppt_y</p:attrName>
                                        </p:attrNameLst>
                                      </p:cBhvr>
                                      <p:rCtr x="48924" y="-9082"/>
                                    </p:animMotion>
                                  </p:childTnLst>
                                </p:cTn>
                              </p:par>
                              <p:par>
                                <p:cTn id="7"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 dur="4900" fill="hold"/>
                                        <p:tgtEl>
                                          <p:spTgt spid="7"/>
                                        </p:tgtEl>
                                        <p:attrNameLst>
                                          <p:attrName>ppt_x</p:attrName>
                                          <p:attrName>ppt_y</p:attrName>
                                        </p:attrNameLst>
                                      </p:cBhvr>
                                      <p:rCtr x="-52917" y="1327"/>
                                    </p:animMotion>
                                  </p:childTnLst>
                                </p:cTn>
                              </p:par>
                              <p:par>
                                <p:cTn id="9"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10" dur="5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latin typeface="华文行楷" pitchFamily="2" charset="-122"/>
                <a:ea typeface="华文行楷"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Tree>
    <p:extLst>
      <p:ext uri="{BB962C8B-B14F-4D97-AF65-F5344CB8AC3E}">
        <p14:creationId xmlns:p14="http://schemas.microsoft.com/office/powerpoint/2010/main" val="31884142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latin typeface="华文行楷" pitchFamily="2" charset="-122"/>
                <a:ea typeface="华文行楷" pitchFamily="2"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dirty="0">
                <a:solidFill>
                  <a:srgbClr val="000000"/>
                </a:solidFill>
                <a:latin typeface="华文行楷" pitchFamily="2" charset="-122"/>
                <a:ea typeface="华文行楷" pitchFamily="2" charset="-122"/>
              </a:rPr>
              <a:t>点击输入文字内容点击输入文字内容点击输入文字内容输入文字内容点击输入文字内容点击输入文字内容点击输入文字内容</a:t>
            </a:r>
          </a:p>
        </p:txBody>
      </p:sp>
    </p:spTree>
    <p:extLst>
      <p:ext uri="{BB962C8B-B14F-4D97-AF65-F5344CB8AC3E}">
        <p14:creationId xmlns:p14="http://schemas.microsoft.com/office/powerpoint/2010/main" val="23466010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dirty="0">
                <a:solidFill>
                  <a:srgbClr val="000000"/>
                </a:solidFill>
                <a:latin typeface="华文行楷" pitchFamily="2" charset="-122"/>
                <a:ea typeface="华文行楷" pitchFamily="2"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latin typeface="华文行楷" pitchFamily="2" charset="-122"/>
                <a:ea typeface="华文行楷" pitchFamily="2" charset="-122"/>
              </a:rPr>
              <a:t>点击输入你想输入的文字内容点击输入你想输入的文字内容</a:t>
            </a:r>
          </a:p>
        </p:txBody>
      </p:sp>
      <p:pic>
        <p:nvPicPr>
          <p:cNvPr id="198753" name="Picture 97" descr="39"/>
          <p:cNvPicPr>
            <a:picLocks noChangeAspect="1" noChangeArrowheads="1"/>
          </p:cNvPicPr>
          <p:nvPr/>
        </p:nvPicPr>
        <p:blipFill>
          <a:blip r:embed="rId5">
            <a:extLst>
              <a:ext uri="{28A0092B-C50C-407E-A947-70E740481C1C}">
                <a14:useLocalDpi xmlns:a14="http://schemas.microsoft.com/office/drawing/2010/main" val="0"/>
              </a:ext>
            </a:extLst>
          </a:blip>
          <a:srcRect b="970"/>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082333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a:lum bright="-54000"/>
            <a:extLst>
              <a:ext uri="{28A0092B-C50C-407E-A947-70E740481C1C}">
                <a14:useLocalDpi xmlns:a14="http://schemas.microsoft.com/office/drawing/2010/main" val="0"/>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a:lum bright="-54000"/>
            <a:extLst>
              <a:ext uri="{28A0092B-C50C-407E-A947-70E740481C1C}">
                <a14:useLocalDpi xmlns:a14="http://schemas.microsoft.com/office/drawing/2010/main" val="0"/>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a:lum bright="-54000"/>
            <a:extLst>
              <a:ext uri="{28A0092B-C50C-407E-A947-70E740481C1C}">
                <a14:useLocalDpi xmlns:a14="http://schemas.microsoft.com/office/drawing/2010/main" val="0"/>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2631908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latin typeface="华文行楷" pitchFamily="2" charset="-122"/>
                <a:ea typeface="华文行楷" pitchFamily="2" charset="-122"/>
              </a:rPr>
              <a:t>添加文字标题</a:t>
            </a:r>
            <a:endParaRPr lang="en-US" altLang="zh-CN" sz="2000" b="1">
              <a:solidFill>
                <a:srgbClr val="FFFFFF"/>
              </a:solidFill>
              <a:latin typeface="华文行楷" pitchFamily="2" charset="-122"/>
              <a:ea typeface="华文行楷"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pic>
        <p:nvPicPr>
          <p:cNvPr id="17927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5080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a:lum bright="-54000" contrast="18000"/>
            <a:extLst>
              <a:ext uri="{28A0092B-C50C-407E-A947-70E740481C1C}">
                <a14:useLocalDpi xmlns:a14="http://schemas.microsoft.com/office/drawing/2010/main" val="0"/>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latin typeface="华文行楷" pitchFamily="2" charset="-122"/>
                <a:ea typeface="华文行楷" pitchFamily="2"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endParaRPr lang="en-US" altLang="zh-CN" b="1" baseline="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39401961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latin typeface="华文行楷" pitchFamily="2" charset="-122"/>
                <a:ea typeface="华文行楷" pitchFamily="2" charset="-122"/>
              </a:rPr>
              <a:t>添加文字标题</a:t>
            </a:r>
            <a:endParaRPr lang="en-US" altLang="zh-CN" sz="2000" b="1">
              <a:solidFill>
                <a:srgbClr val="000000"/>
              </a:solidFill>
              <a:latin typeface="华文行楷" pitchFamily="2" charset="-122"/>
              <a:ea typeface="华文行楷" pitchFamily="2"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926139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TotalTime>
  <Words>685</Words>
  <Application>Microsoft Office PowerPoint</Application>
  <PresentationFormat>全屏显示(16:9)</PresentationFormat>
  <Paragraphs>143</Paragraphs>
  <Slides>22</Slides>
  <Notes>22</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华文行楷</vt:lpstr>
      <vt:lpstr>华文隶书</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ABC</dc:creator>
  <cp:lastModifiedBy>User</cp:lastModifiedBy>
  <cp:revision>60</cp:revision>
  <dcterms:created xsi:type="dcterms:W3CDTF">2013-03-22T04:45:22Z</dcterms:created>
  <dcterms:modified xsi:type="dcterms:W3CDTF">2016-07-25T07:06:26Z</dcterms:modified>
</cp:coreProperties>
</file>