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3" r:id="rId8"/>
    <p:sldId id="262" r:id="rId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6B33"/>
    <a:srgbClr val="ABB0A9"/>
    <a:srgbClr val="E1E3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320" y="-11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b="7988"/>
          <a:stretch/>
        </p:blipFill>
        <p:spPr>
          <a:xfrm>
            <a:off x="0" y="0"/>
            <a:ext cx="9144000" cy="5143500"/>
          </a:xfrm>
          <a:prstGeom prst="rect">
            <a:avLst/>
          </a:prstGeom>
        </p:spPr>
      </p:pic>
      <p:pic>
        <p:nvPicPr>
          <p:cNvPr id="11" name="图片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40337" y="493787"/>
            <a:ext cx="3100761" cy="4155926"/>
          </a:xfrm>
          <a:prstGeom prst="rect">
            <a:avLst/>
          </a:prstGeom>
        </p:spPr>
      </p:pic>
      <p:sp>
        <p:nvSpPr>
          <p:cNvPr id="13" name="矩形 12"/>
          <p:cNvSpPr/>
          <p:nvPr userDrawn="1"/>
        </p:nvSpPr>
        <p:spPr>
          <a:xfrm>
            <a:off x="0" y="9302"/>
            <a:ext cx="9144000" cy="5143500"/>
          </a:xfrm>
          <a:prstGeom prst="rect">
            <a:avLst/>
          </a:prstGeom>
          <a:gradFill flip="none" rotWithShape="1">
            <a:gsLst>
              <a:gs pos="0">
                <a:srgbClr val="F1ECCE">
                  <a:alpha val="19000"/>
                </a:srgbClr>
              </a:gs>
              <a:gs pos="100000">
                <a:srgbClr val="8E9470">
                  <a:alpha val="17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2416E6-ABB5-4960-92B2-39820B47C344}" type="slidenum">
              <a:rPr lang="zh-CN" altLang="en-US" smtClean="0"/>
              <a:pPr/>
              <a:t>‹#›</a:t>
            </a:fld>
            <a:endParaRPr lang="zh-CN" altLang="en-US"/>
          </a:p>
        </p:txBody>
      </p:sp>
      <p:pic>
        <p:nvPicPr>
          <p:cNvPr id="10" name="图片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652120" y="1707654"/>
            <a:ext cx="2571750" cy="2571750"/>
          </a:xfrm>
          <a:prstGeom prst="rect">
            <a:avLst/>
          </a:prstGeom>
        </p:spPr>
      </p:pic>
      <p:pic>
        <p:nvPicPr>
          <p:cNvPr id="14" name="图片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680" y="0"/>
            <a:ext cx="2415984" cy="2211710"/>
          </a:xfrm>
          <a:prstGeom prst="rect">
            <a:avLst/>
          </a:prstGeom>
        </p:spPr>
      </p:pic>
    </p:spTree>
    <p:extLst>
      <p:ext uri="{BB962C8B-B14F-4D97-AF65-F5344CB8AC3E}">
        <p14:creationId xmlns:p14="http://schemas.microsoft.com/office/powerpoint/2010/main" val="8566871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385153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3915779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b="7988"/>
          <a:stretch/>
        </p:blipFill>
        <p:spPr>
          <a:xfrm>
            <a:off x="0" y="0"/>
            <a:ext cx="9144000" cy="5143500"/>
          </a:xfrm>
          <a:prstGeom prst="rect">
            <a:avLst/>
          </a:prstGeom>
        </p:spPr>
      </p:pic>
      <p:sp>
        <p:nvSpPr>
          <p:cNvPr id="10" name="矩形 9"/>
          <p:cNvSpPr/>
          <p:nvPr userDrawn="1"/>
        </p:nvSpPr>
        <p:spPr>
          <a:xfrm>
            <a:off x="0" y="9302"/>
            <a:ext cx="9144000" cy="5143500"/>
          </a:xfrm>
          <a:prstGeom prst="rect">
            <a:avLst/>
          </a:prstGeom>
          <a:gradFill flip="none" rotWithShape="1">
            <a:gsLst>
              <a:gs pos="0">
                <a:srgbClr val="F1ECCE">
                  <a:alpha val="19000"/>
                </a:srgbClr>
              </a:gs>
              <a:gs pos="100000">
                <a:srgbClr val="8E9470">
                  <a:alpha val="17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0" y="843558"/>
            <a:ext cx="9144000" cy="38884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rotWithShape="1">
          <a:blip r:embed="rId3" cstate="print">
            <a:extLst>
              <a:ext uri="{28A0092B-C50C-407E-A947-70E740481C1C}">
                <a14:useLocalDpi xmlns:a14="http://schemas.microsoft.com/office/drawing/2010/main" val="0"/>
              </a:ext>
            </a:extLst>
          </a:blip>
          <a:srcRect l="11869"/>
          <a:stretch/>
        </p:blipFill>
        <p:spPr>
          <a:xfrm rot="16200000">
            <a:off x="7605427" y="3503327"/>
            <a:ext cx="1441500" cy="1635646"/>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680" y="0"/>
            <a:ext cx="1710360" cy="1565747"/>
          </a:xfrm>
          <a:prstGeom prst="rect">
            <a:avLst/>
          </a:prstGeom>
        </p:spPr>
      </p:pic>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2416E6-ABB5-4960-92B2-39820B47C344}" type="slidenum">
              <a:rPr lang="zh-CN" altLang="en-US" smtClean="0"/>
              <a:pPr/>
              <a:t>‹#›</a:t>
            </a:fld>
            <a:endParaRPr lang="zh-CN" altLang="en-US"/>
          </a:p>
        </p:txBody>
      </p:sp>
      <p:sp>
        <p:nvSpPr>
          <p:cNvPr id="2" name="标题 1"/>
          <p:cNvSpPr>
            <a:spLocks noGrp="1"/>
          </p:cNvSpPr>
          <p:nvPr>
            <p:ph type="title"/>
          </p:nvPr>
        </p:nvSpPr>
        <p:spPr>
          <a:xfrm>
            <a:off x="971600" y="205979"/>
            <a:ext cx="7715200" cy="637579"/>
          </a:xfrm>
        </p:spPr>
        <p:txBody>
          <a:bodyPr>
            <a:normAutofit/>
          </a:bodyPr>
          <a:lstStyle>
            <a:lvl1pPr algn="l">
              <a:defRPr sz="2800" b="1"/>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4455056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3123313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3767416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3731672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613764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1002903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138965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E9FAFE8-D520-4EA8-B265-3A5796E29A96}" type="datetimeFigureOut">
              <a:rPr lang="zh-CN" altLang="en-US" smtClean="0"/>
              <a:pPr/>
              <a:t>2016-1-25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3294728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E9FAFE8-D520-4EA8-B265-3A5796E29A96}" type="datetimeFigureOut">
              <a:rPr lang="zh-CN" altLang="en-US" smtClean="0"/>
              <a:pPr/>
              <a:t>2016-1-25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32416E6-ABB5-4960-92B2-39820B47C344}" type="slidenum">
              <a:rPr lang="zh-CN" altLang="en-US" smtClean="0"/>
              <a:pPr/>
              <a:t>‹#›</a:t>
            </a:fld>
            <a:endParaRPr lang="zh-CN" altLang="en-US"/>
          </a:p>
        </p:txBody>
      </p:sp>
    </p:spTree>
    <p:extLst>
      <p:ext uri="{BB962C8B-B14F-4D97-AF65-F5344CB8AC3E}">
        <p14:creationId xmlns:p14="http://schemas.microsoft.com/office/powerpoint/2010/main" val="1644886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189312" y="1923678"/>
            <a:ext cx="5036096" cy="1102519"/>
          </a:xfrm>
        </p:spPr>
        <p:txBody>
          <a:bodyPr/>
          <a:lstStyle/>
          <a:p>
            <a:pPr algn="l"/>
            <a:r>
              <a:rPr lang="en-US" altLang="zh-CN" b="1" dirty="0" smtClean="0">
                <a:latin typeface="+mj-ea"/>
              </a:rPr>
              <a:t>POWERPOINT</a:t>
            </a:r>
            <a:r>
              <a:rPr lang="zh-CN" altLang="en-US" b="1" dirty="0" smtClean="0">
                <a:latin typeface="+mj-ea"/>
              </a:rPr>
              <a:t>模板</a:t>
            </a:r>
            <a:endParaRPr lang="zh-CN" altLang="en-US" b="1" dirty="0">
              <a:latin typeface="+mj-ea"/>
            </a:endParaRPr>
          </a:p>
        </p:txBody>
      </p:sp>
      <p:sp>
        <p:nvSpPr>
          <p:cNvPr id="3" name="副标题 2"/>
          <p:cNvSpPr>
            <a:spLocks noGrp="1"/>
          </p:cNvSpPr>
          <p:nvPr>
            <p:ph type="subTitle" idx="1"/>
          </p:nvPr>
        </p:nvSpPr>
        <p:spPr>
          <a:xfrm>
            <a:off x="1201764" y="2787774"/>
            <a:ext cx="6472808" cy="432048"/>
          </a:xfrm>
        </p:spPr>
        <p:txBody>
          <a:bodyPr/>
          <a:lstStyle/>
          <a:p>
            <a:pPr algn="l"/>
            <a:r>
              <a:rPr lang="en-US" altLang="zh-CN" b="1" smtClean="0">
                <a:solidFill>
                  <a:schemeClr val="tx1"/>
                </a:solidFill>
              </a:rPr>
              <a:t>xxxxxxxxxxxxxxxxxxxxxxx</a:t>
            </a:r>
            <a:r>
              <a:rPr lang="zh-CN" altLang="en-US" b="1" smtClean="0">
                <a:solidFill>
                  <a:schemeClr val="tx1"/>
                </a:solidFill>
              </a:rPr>
              <a:t>有</a:t>
            </a:r>
            <a:r>
              <a:rPr lang="zh-CN" altLang="en-US" b="1" dirty="0" smtClean="0">
                <a:solidFill>
                  <a:schemeClr val="tx1"/>
                </a:solidFill>
              </a:rPr>
              <a:t>限公司</a:t>
            </a:r>
            <a:endParaRPr lang="zh-CN" altLang="en-US" b="1" dirty="0">
              <a:solidFill>
                <a:schemeClr val="tx1"/>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851670"/>
            <a:ext cx="750896" cy="936104"/>
          </a:xfrm>
          <a:prstGeom prst="rect">
            <a:avLst/>
          </a:prstGeom>
        </p:spPr>
      </p:pic>
    </p:spTree>
    <p:extLst>
      <p:ext uri="{BB962C8B-B14F-4D97-AF65-F5344CB8AC3E}">
        <p14:creationId xmlns:p14="http://schemas.microsoft.com/office/powerpoint/2010/main" val="3593801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目录</a:t>
            </a:r>
            <a:endParaRPr lang="zh-CN" altLang="en-US" dirty="0"/>
          </a:p>
        </p:txBody>
      </p:sp>
      <p:sp>
        <p:nvSpPr>
          <p:cNvPr id="5" name="矩形 4"/>
          <p:cNvSpPr/>
          <p:nvPr/>
        </p:nvSpPr>
        <p:spPr>
          <a:xfrm>
            <a:off x="2828805" y="1707654"/>
            <a:ext cx="3456384" cy="360040"/>
          </a:xfrm>
          <a:prstGeom prst="rect">
            <a:avLst/>
          </a:prstGeom>
          <a:gradFill flip="none" rotWithShape="1">
            <a:gsLst>
              <a:gs pos="0">
                <a:srgbClr val="E1E3DC">
                  <a:alpha val="87000"/>
                </a:srgbClr>
              </a:gs>
              <a:gs pos="100000">
                <a:srgbClr val="ABB0A9"/>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828805" y="2259715"/>
            <a:ext cx="3456384" cy="360040"/>
          </a:xfrm>
          <a:prstGeom prst="rect">
            <a:avLst/>
          </a:prstGeom>
          <a:gradFill flip="none" rotWithShape="1">
            <a:gsLst>
              <a:gs pos="0">
                <a:srgbClr val="E1E3DC">
                  <a:alpha val="87000"/>
                </a:srgbClr>
              </a:gs>
              <a:gs pos="100000">
                <a:srgbClr val="ABB0A9"/>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828805" y="2811776"/>
            <a:ext cx="3456384" cy="360040"/>
          </a:xfrm>
          <a:prstGeom prst="rect">
            <a:avLst/>
          </a:prstGeom>
          <a:gradFill flip="none" rotWithShape="1">
            <a:gsLst>
              <a:gs pos="0">
                <a:srgbClr val="E1E3DC">
                  <a:alpha val="87000"/>
                </a:srgbClr>
              </a:gs>
              <a:gs pos="100000">
                <a:srgbClr val="ABB0A9"/>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828805" y="3363838"/>
            <a:ext cx="3456384" cy="360040"/>
          </a:xfrm>
          <a:prstGeom prst="rect">
            <a:avLst/>
          </a:prstGeom>
          <a:gradFill flip="none" rotWithShape="1">
            <a:gsLst>
              <a:gs pos="0">
                <a:srgbClr val="E1E3DC">
                  <a:alpha val="87000"/>
                </a:srgbClr>
              </a:gs>
              <a:gs pos="100000">
                <a:srgbClr val="ABB0A9"/>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648785" y="1836239"/>
            <a:ext cx="360040" cy="102869"/>
            <a:chOff x="323528" y="1059582"/>
            <a:chExt cx="504056" cy="144016"/>
          </a:xfrm>
        </p:grpSpPr>
        <p:cxnSp>
          <p:nvCxnSpPr>
            <p:cNvPr id="10" name="直接连接符 9"/>
            <p:cNvCxnSpPr>
              <a:stCxn id="12" idx="6"/>
            </p:cNvCxnSpPr>
            <p:nvPr/>
          </p:nvCxnSpPr>
          <p:spPr>
            <a:xfrm>
              <a:off x="467544" y="1131590"/>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68356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2352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648785" y="2335030"/>
            <a:ext cx="360040" cy="102869"/>
            <a:chOff x="323528" y="1059582"/>
            <a:chExt cx="504056" cy="144016"/>
          </a:xfrm>
        </p:grpSpPr>
        <p:cxnSp>
          <p:nvCxnSpPr>
            <p:cNvPr id="14" name="直接连接符 13"/>
            <p:cNvCxnSpPr>
              <a:stCxn id="16" idx="6"/>
            </p:cNvCxnSpPr>
            <p:nvPr/>
          </p:nvCxnSpPr>
          <p:spPr>
            <a:xfrm>
              <a:off x="467544" y="1131590"/>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68356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2352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2648785" y="2926142"/>
            <a:ext cx="360040" cy="102869"/>
            <a:chOff x="323528" y="1059582"/>
            <a:chExt cx="504056" cy="144016"/>
          </a:xfrm>
        </p:grpSpPr>
        <p:cxnSp>
          <p:nvCxnSpPr>
            <p:cNvPr id="18" name="直接连接符 17"/>
            <p:cNvCxnSpPr>
              <a:stCxn id="20" idx="6"/>
            </p:cNvCxnSpPr>
            <p:nvPr/>
          </p:nvCxnSpPr>
          <p:spPr>
            <a:xfrm>
              <a:off x="467544" y="1131590"/>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68356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2352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648785" y="3492423"/>
            <a:ext cx="360040" cy="102869"/>
            <a:chOff x="323528" y="1059582"/>
            <a:chExt cx="504056" cy="144016"/>
          </a:xfrm>
        </p:grpSpPr>
        <p:cxnSp>
          <p:nvCxnSpPr>
            <p:cNvPr id="22" name="直接连接符 21"/>
            <p:cNvCxnSpPr>
              <a:stCxn id="24" idx="6"/>
            </p:cNvCxnSpPr>
            <p:nvPr/>
          </p:nvCxnSpPr>
          <p:spPr>
            <a:xfrm>
              <a:off x="467544" y="1131590"/>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68356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2352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24"/>
          <p:cNvSpPr txBox="1"/>
          <p:nvPr/>
        </p:nvSpPr>
        <p:spPr>
          <a:xfrm>
            <a:off x="3491880" y="1707654"/>
            <a:ext cx="2520280" cy="338554"/>
          </a:xfrm>
          <a:prstGeom prst="rect">
            <a:avLst/>
          </a:prstGeom>
          <a:noFill/>
        </p:spPr>
        <p:txBody>
          <a:bodyPr wrap="square" rtlCol="0">
            <a:spAutoFit/>
          </a:bodyPr>
          <a:lstStyle/>
          <a:p>
            <a:r>
              <a:rPr lang="zh-CN" altLang="en-US" sz="1600" b="1" dirty="0" smtClean="0">
                <a:latin typeface="+mn-ea"/>
              </a:rPr>
              <a:t>单击此处添加标题</a:t>
            </a:r>
            <a:endParaRPr lang="zh-CN" altLang="en-US" sz="1600" b="1" dirty="0">
              <a:latin typeface="+mn-ea"/>
            </a:endParaRPr>
          </a:p>
        </p:txBody>
      </p:sp>
      <p:sp>
        <p:nvSpPr>
          <p:cNvPr id="26" name="TextBox 25"/>
          <p:cNvSpPr txBox="1"/>
          <p:nvPr/>
        </p:nvSpPr>
        <p:spPr>
          <a:xfrm>
            <a:off x="3491880" y="2259715"/>
            <a:ext cx="2520280" cy="338554"/>
          </a:xfrm>
          <a:prstGeom prst="rect">
            <a:avLst/>
          </a:prstGeom>
          <a:noFill/>
        </p:spPr>
        <p:txBody>
          <a:bodyPr wrap="square" rtlCol="0">
            <a:spAutoFit/>
          </a:bodyPr>
          <a:lstStyle/>
          <a:p>
            <a:r>
              <a:rPr lang="zh-CN" altLang="en-US" sz="1600" b="1" dirty="0" smtClean="0">
                <a:latin typeface="+mn-ea"/>
              </a:rPr>
              <a:t>单击此处添加标题</a:t>
            </a:r>
            <a:endParaRPr lang="zh-CN" altLang="en-US" sz="1600" b="1" dirty="0">
              <a:latin typeface="+mn-ea"/>
            </a:endParaRPr>
          </a:p>
        </p:txBody>
      </p:sp>
      <p:sp>
        <p:nvSpPr>
          <p:cNvPr id="27" name="TextBox 26"/>
          <p:cNvSpPr txBox="1"/>
          <p:nvPr/>
        </p:nvSpPr>
        <p:spPr>
          <a:xfrm>
            <a:off x="3522216" y="2792910"/>
            <a:ext cx="2520280" cy="338554"/>
          </a:xfrm>
          <a:prstGeom prst="rect">
            <a:avLst/>
          </a:prstGeom>
          <a:noFill/>
        </p:spPr>
        <p:txBody>
          <a:bodyPr wrap="square" rtlCol="0">
            <a:spAutoFit/>
          </a:bodyPr>
          <a:lstStyle/>
          <a:p>
            <a:r>
              <a:rPr lang="zh-CN" altLang="en-US" sz="1600" b="1" dirty="0" smtClean="0">
                <a:latin typeface="+mn-ea"/>
              </a:rPr>
              <a:t>单击此处添加标题</a:t>
            </a:r>
            <a:endParaRPr lang="zh-CN" altLang="en-US" sz="1600" b="1" dirty="0">
              <a:latin typeface="+mn-ea"/>
            </a:endParaRPr>
          </a:p>
        </p:txBody>
      </p:sp>
      <p:sp>
        <p:nvSpPr>
          <p:cNvPr id="28" name="TextBox 27"/>
          <p:cNvSpPr txBox="1"/>
          <p:nvPr/>
        </p:nvSpPr>
        <p:spPr>
          <a:xfrm>
            <a:off x="3514452" y="3359191"/>
            <a:ext cx="2520280" cy="338554"/>
          </a:xfrm>
          <a:prstGeom prst="rect">
            <a:avLst/>
          </a:prstGeom>
          <a:noFill/>
        </p:spPr>
        <p:txBody>
          <a:bodyPr wrap="square" rtlCol="0">
            <a:spAutoFit/>
          </a:bodyPr>
          <a:lstStyle/>
          <a:p>
            <a:r>
              <a:rPr lang="zh-CN" altLang="en-US" sz="1600" b="1" dirty="0" smtClean="0">
                <a:latin typeface="+mn-ea"/>
              </a:rPr>
              <a:t>单击此处添加标题</a:t>
            </a:r>
            <a:endParaRPr lang="zh-CN" altLang="en-US" sz="1600" b="1" dirty="0">
              <a:latin typeface="+mn-ea"/>
            </a:endParaRPr>
          </a:p>
        </p:txBody>
      </p:sp>
    </p:spTree>
    <p:extLst>
      <p:ext uri="{BB962C8B-B14F-4D97-AF65-F5344CB8AC3E}">
        <p14:creationId xmlns:p14="http://schemas.microsoft.com/office/powerpoint/2010/main" val="3945868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第一部分</a:t>
            </a:r>
            <a:endParaRPr lang="zh-CN" altLang="en-US" dirty="0"/>
          </a:p>
        </p:txBody>
      </p:sp>
      <p:sp>
        <p:nvSpPr>
          <p:cNvPr id="4" name="矩形 3"/>
          <p:cNvSpPr/>
          <p:nvPr/>
        </p:nvSpPr>
        <p:spPr>
          <a:xfrm>
            <a:off x="2828805" y="2427734"/>
            <a:ext cx="3456384" cy="360040"/>
          </a:xfrm>
          <a:prstGeom prst="rect">
            <a:avLst/>
          </a:prstGeom>
          <a:gradFill flip="none" rotWithShape="1">
            <a:gsLst>
              <a:gs pos="0">
                <a:srgbClr val="E1E3DC">
                  <a:alpha val="87000"/>
                </a:srgbClr>
              </a:gs>
              <a:gs pos="100000">
                <a:srgbClr val="ABB0A9"/>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2648785" y="2556319"/>
            <a:ext cx="360040" cy="102869"/>
            <a:chOff x="323528" y="1059582"/>
            <a:chExt cx="504056" cy="144016"/>
          </a:xfrm>
        </p:grpSpPr>
        <p:cxnSp>
          <p:nvCxnSpPr>
            <p:cNvPr id="6" name="直接连接符 5"/>
            <p:cNvCxnSpPr>
              <a:stCxn id="8" idx="6"/>
            </p:cNvCxnSpPr>
            <p:nvPr/>
          </p:nvCxnSpPr>
          <p:spPr>
            <a:xfrm>
              <a:off x="467544" y="1131590"/>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68356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23528" y="1059582"/>
              <a:ext cx="144016" cy="14401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TextBox 8"/>
          <p:cNvSpPr txBox="1"/>
          <p:nvPr/>
        </p:nvSpPr>
        <p:spPr>
          <a:xfrm>
            <a:off x="3491880" y="2427734"/>
            <a:ext cx="2520280" cy="338554"/>
          </a:xfrm>
          <a:prstGeom prst="rect">
            <a:avLst/>
          </a:prstGeom>
          <a:noFill/>
        </p:spPr>
        <p:txBody>
          <a:bodyPr wrap="square" rtlCol="0">
            <a:spAutoFit/>
          </a:bodyPr>
          <a:lstStyle/>
          <a:p>
            <a:r>
              <a:rPr lang="zh-CN" altLang="en-US" sz="1600" b="1" dirty="0" smtClean="0">
                <a:latin typeface="+mn-ea"/>
              </a:rPr>
              <a:t>单击此处添加标题</a:t>
            </a:r>
            <a:endParaRPr lang="zh-CN" altLang="en-US" sz="1600" b="1" dirty="0">
              <a:latin typeface="+mn-ea"/>
            </a:endParaRPr>
          </a:p>
        </p:txBody>
      </p:sp>
      <p:sp>
        <p:nvSpPr>
          <p:cNvPr id="10" name="TextBox 9"/>
          <p:cNvSpPr txBox="1"/>
          <p:nvPr/>
        </p:nvSpPr>
        <p:spPr>
          <a:xfrm>
            <a:off x="3491880" y="2931790"/>
            <a:ext cx="2793309" cy="954107"/>
          </a:xfrm>
          <a:prstGeom prst="rect">
            <a:avLst/>
          </a:prstGeom>
          <a:noFill/>
        </p:spPr>
        <p:txBody>
          <a:bodyPr wrap="square" rtlCol="0">
            <a:spAutoFit/>
          </a:bodyPr>
          <a:lstStyle/>
          <a:p>
            <a:pPr marL="285750" indent="-285750">
              <a:buFont typeface="Wingdings" pitchFamily="2" charset="2"/>
              <a:buChar char="u"/>
            </a:pPr>
            <a:r>
              <a:rPr lang="zh-CN" altLang="en-US" sz="1400" b="1" dirty="0" smtClean="0"/>
              <a:t>点此添加小标题</a:t>
            </a:r>
            <a:endParaRPr lang="en-US" altLang="zh-CN" sz="1400" b="1" dirty="0" smtClean="0"/>
          </a:p>
          <a:p>
            <a:pPr marL="285750" indent="-285750">
              <a:buFont typeface="Wingdings" pitchFamily="2" charset="2"/>
              <a:buChar char="u"/>
            </a:pPr>
            <a:r>
              <a:rPr lang="zh-CN" altLang="en-US" sz="1400" b="1" dirty="0" smtClean="0"/>
              <a:t>点此添加小标题</a:t>
            </a:r>
          </a:p>
          <a:p>
            <a:pPr marL="285750" indent="-285750">
              <a:buFont typeface="Wingdings" pitchFamily="2" charset="2"/>
              <a:buChar char="u"/>
            </a:pPr>
            <a:r>
              <a:rPr lang="zh-CN" altLang="en-US" sz="1400" b="1" dirty="0" smtClean="0"/>
              <a:t>点此添加小标题</a:t>
            </a:r>
          </a:p>
          <a:p>
            <a:pPr marL="285750" indent="-285750">
              <a:buFont typeface="Wingdings" pitchFamily="2" charset="2"/>
              <a:buChar char="u"/>
            </a:pPr>
            <a:endParaRPr lang="zh-CN" altLang="en-US" sz="1400" b="1" dirty="0"/>
          </a:p>
        </p:txBody>
      </p:sp>
    </p:spTree>
    <p:extLst>
      <p:ext uri="{BB962C8B-B14F-4D97-AF65-F5344CB8AC3E}">
        <p14:creationId xmlns:p14="http://schemas.microsoft.com/office/powerpoint/2010/main" val="3324116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内容页参考</a:t>
            </a:r>
            <a:endParaRPr lang="zh-CN" altLang="en-US" dirty="0"/>
          </a:p>
        </p:txBody>
      </p:sp>
      <p:pic>
        <p:nvPicPr>
          <p:cNvPr id="4" name="Picture 3" descr="E:\我的作品\4比3标准\中国风\传统风格类型模板\PSD00276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088216"/>
            <a:ext cx="2214565" cy="18531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16460" y="1645229"/>
            <a:ext cx="1800200" cy="369332"/>
          </a:xfrm>
          <a:prstGeom prst="rect">
            <a:avLst/>
          </a:prstGeom>
          <a:noFill/>
        </p:spPr>
        <p:txBody>
          <a:bodyPr wrap="square" rtlCol="0">
            <a:spAutoFit/>
          </a:bodyPr>
          <a:lstStyle/>
          <a:p>
            <a:pPr algn="ctr"/>
            <a:r>
              <a:rPr lang="en-US" altLang="zh-CN" b="1" dirty="0" smtClean="0">
                <a:latin typeface="+mn-ea"/>
              </a:rPr>
              <a:t>[ </a:t>
            </a:r>
            <a:r>
              <a:rPr lang="zh-CN" altLang="en-US" sz="1600" dirty="0" smtClean="0">
                <a:latin typeface="+mn-ea"/>
              </a:rPr>
              <a:t>添加图片说明 </a:t>
            </a:r>
            <a:r>
              <a:rPr lang="en-US" altLang="zh-CN" b="1" dirty="0" smtClean="0">
                <a:latin typeface="+mn-ea"/>
              </a:rPr>
              <a:t>]</a:t>
            </a:r>
            <a:endParaRPr lang="zh-CN" altLang="en-US" b="1" dirty="0">
              <a:latin typeface="+mn-ea"/>
            </a:endParaRPr>
          </a:p>
        </p:txBody>
      </p:sp>
      <p:sp>
        <p:nvSpPr>
          <p:cNvPr id="6" name="TextBox 5"/>
          <p:cNvSpPr txBox="1"/>
          <p:nvPr/>
        </p:nvSpPr>
        <p:spPr>
          <a:xfrm>
            <a:off x="4211960" y="1814506"/>
            <a:ext cx="4248472" cy="1061829"/>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pPr marL="285750" indent="-285750">
              <a:buFont typeface="Arial" pitchFamily="34" charset="0"/>
              <a:buChar char="•"/>
            </a:pPr>
            <a:endParaRPr lang="zh-CN" altLang="en-US" sz="1400" b="0" dirty="0">
              <a:solidFill>
                <a:schemeClr val="tx1">
                  <a:lumMod val="85000"/>
                  <a:lumOff val="15000"/>
                </a:schemeClr>
              </a:solidFill>
              <a:latin typeface="+mn-ea"/>
              <a:ea typeface="+mn-ea"/>
            </a:endParaRPr>
          </a:p>
        </p:txBody>
      </p:sp>
      <p:cxnSp>
        <p:nvCxnSpPr>
          <p:cNvPr id="7" name="直接连接符 6"/>
          <p:cNvCxnSpPr/>
          <p:nvPr/>
        </p:nvCxnSpPr>
        <p:spPr>
          <a:xfrm>
            <a:off x="3923928" y="1749662"/>
            <a:ext cx="0" cy="2191715"/>
          </a:xfrm>
          <a:prstGeom prst="line">
            <a:avLst/>
          </a:prstGeom>
          <a:ln>
            <a:solidFill>
              <a:srgbClr val="ABB0A9"/>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211960" y="2715766"/>
            <a:ext cx="4364260" cy="1061829"/>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endParaRPr lang="zh-CN" altLang="en-US" sz="1400" b="0" dirty="0">
              <a:solidFill>
                <a:schemeClr val="tx1">
                  <a:lumMod val="85000"/>
                  <a:lumOff val="15000"/>
                </a:schemeClr>
              </a:solidFill>
              <a:latin typeface="+mn-ea"/>
              <a:ea typeface="+mn-ea"/>
            </a:endParaRPr>
          </a:p>
        </p:txBody>
      </p:sp>
    </p:spTree>
    <p:extLst>
      <p:ext uri="{BB962C8B-B14F-4D97-AF65-F5344CB8AC3E}">
        <p14:creationId xmlns:p14="http://schemas.microsoft.com/office/powerpoint/2010/main" val="3800382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内容页参考</a:t>
            </a:r>
            <a:endParaRPr lang="zh-CN" altLang="en-US" dirty="0"/>
          </a:p>
        </p:txBody>
      </p:sp>
      <p:grpSp>
        <p:nvGrpSpPr>
          <p:cNvPr id="4" name="组合 3"/>
          <p:cNvGrpSpPr/>
          <p:nvPr/>
        </p:nvGrpSpPr>
        <p:grpSpPr>
          <a:xfrm>
            <a:off x="1173981" y="1492349"/>
            <a:ext cx="6782395" cy="2591569"/>
            <a:chOff x="813941" y="1733550"/>
            <a:chExt cx="7704138" cy="4319588"/>
          </a:xfrm>
        </p:grpSpPr>
        <p:grpSp>
          <p:nvGrpSpPr>
            <p:cNvPr id="5" name="Group 23"/>
            <p:cNvGrpSpPr>
              <a:grpSpLocks/>
            </p:cNvGrpSpPr>
            <p:nvPr/>
          </p:nvGrpSpPr>
          <p:grpSpPr bwMode="auto">
            <a:xfrm>
              <a:off x="813941" y="1733550"/>
              <a:ext cx="7704138" cy="647700"/>
              <a:chOff x="340" y="754"/>
              <a:chExt cx="4853" cy="408"/>
            </a:xfrm>
          </p:grpSpPr>
          <p:sp>
            <p:nvSpPr>
              <p:cNvPr id="10" name="Line 14"/>
              <p:cNvSpPr>
                <a:spLocks noChangeShapeType="1"/>
              </p:cNvSpPr>
              <p:nvPr/>
            </p:nvSpPr>
            <p:spPr bwMode="auto">
              <a:xfrm>
                <a:off x="340" y="962"/>
                <a:ext cx="4853"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600"/>
              </a:p>
            </p:txBody>
          </p:sp>
          <p:sp>
            <p:nvSpPr>
              <p:cNvPr id="11" name="Rectangle 15"/>
              <p:cNvSpPr>
                <a:spLocks noChangeArrowheads="1"/>
              </p:cNvSpPr>
              <p:nvPr/>
            </p:nvSpPr>
            <p:spPr bwMode="gray">
              <a:xfrm>
                <a:off x="521" y="754"/>
                <a:ext cx="1037" cy="408"/>
              </a:xfrm>
              <a:prstGeom prst="rect">
                <a:avLst/>
              </a:prstGeom>
              <a:solidFill>
                <a:schemeClr val="bg2">
                  <a:lumMod val="50000"/>
                </a:schemeClr>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lgn="ctr">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rPr>
                  <a:t>标题</a:t>
                </a:r>
                <a:endParaRPr lang="zh-CN" altLang="en-US" b="1" dirty="0">
                  <a:solidFill>
                    <a:schemeClr val="bg1"/>
                  </a:solidFill>
                </a:endParaRPr>
              </a:p>
            </p:txBody>
          </p:sp>
          <p:sp>
            <p:nvSpPr>
              <p:cNvPr id="12" name="Rectangle 16"/>
              <p:cNvSpPr>
                <a:spLocks noChangeArrowheads="1"/>
              </p:cNvSpPr>
              <p:nvPr/>
            </p:nvSpPr>
            <p:spPr bwMode="gray">
              <a:xfrm>
                <a:off x="1651" y="754"/>
                <a:ext cx="1037" cy="408"/>
              </a:xfrm>
              <a:prstGeom prst="rect">
                <a:avLst/>
              </a:prstGeom>
              <a:solidFill>
                <a:srgbClr val="876940"/>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lgn="ctr">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effectLst>
                      <a:outerShdw blurRad="38100" dist="38100" dir="2700000" algn="tl">
                        <a:srgbClr val="000000">
                          <a:alpha val="43137"/>
                        </a:srgbClr>
                      </a:outerShdw>
                    </a:effectLst>
                  </a:rPr>
                  <a:t>标题</a:t>
                </a:r>
                <a:endParaRPr lang="zh-CN" altLang="en-US" b="1" dirty="0">
                  <a:solidFill>
                    <a:schemeClr val="bg1"/>
                  </a:solidFill>
                  <a:effectLst>
                    <a:outerShdw blurRad="38100" dist="38100" dir="2700000" algn="tl">
                      <a:srgbClr val="000000">
                        <a:alpha val="43137"/>
                      </a:srgbClr>
                    </a:outerShdw>
                  </a:effectLst>
                </a:endParaRPr>
              </a:p>
            </p:txBody>
          </p:sp>
          <p:sp>
            <p:nvSpPr>
              <p:cNvPr id="13" name="Rectangle 17"/>
              <p:cNvSpPr>
                <a:spLocks noChangeArrowheads="1"/>
              </p:cNvSpPr>
              <p:nvPr/>
            </p:nvSpPr>
            <p:spPr bwMode="gray">
              <a:xfrm>
                <a:off x="2835" y="754"/>
                <a:ext cx="1037" cy="408"/>
              </a:xfrm>
              <a:prstGeom prst="rect">
                <a:avLst/>
              </a:prstGeom>
              <a:solidFill>
                <a:srgbClr val="AB6B33"/>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lgn="ctr">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effectLst>
                      <a:outerShdw blurRad="38100" dist="38100" dir="2700000" algn="tl">
                        <a:srgbClr val="000000">
                          <a:alpha val="43137"/>
                        </a:srgbClr>
                      </a:outerShdw>
                    </a:effectLst>
                  </a:rPr>
                  <a:t>标题</a:t>
                </a:r>
                <a:endParaRPr lang="zh-CN" altLang="en-US" b="1" dirty="0">
                  <a:solidFill>
                    <a:schemeClr val="bg1"/>
                  </a:solidFill>
                  <a:effectLst>
                    <a:outerShdw blurRad="38100" dist="38100" dir="2700000" algn="tl">
                      <a:srgbClr val="000000">
                        <a:alpha val="43137"/>
                      </a:srgbClr>
                    </a:outerShdw>
                  </a:effectLst>
                </a:endParaRPr>
              </a:p>
            </p:txBody>
          </p:sp>
          <p:sp>
            <p:nvSpPr>
              <p:cNvPr id="14" name="Rectangle 18"/>
              <p:cNvSpPr>
                <a:spLocks noChangeArrowheads="1"/>
              </p:cNvSpPr>
              <p:nvPr/>
            </p:nvSpPr>
            <p:spPr bwMode="gray">
              <a:xfrm>
                <a:off x="3968" y="754"/>
                <a:ext cx="1037" cy="408"/>
              </a:xfrm>
              <a:prstGeom prst="rect">
                <a:avLst/>
              </a:prstGeom>
              <a:solidFill>
                <a:srgbClr val="C00000"/>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lgn="ctr">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effectLst>
                      <a:outerShdw blurRad="38100" dist="38100" dir="2700000" algn="tl">
                        <a:srgbClr val="000000">
                          <a:alpha val="43137"/>
                        </a:srgbClr>
                      </a:outerShdw>
                    </a:effectLst>
                  </a:rPr>
                  <a:t>标题</a:t>
                </a:r>
                <a:endParaRPr lang="zh-CN" altLang="en-US" b="1" dirty="0">
                  <a:solidFill>
                    <a:schemeClr val="bg1"/>
                  </a:solidFill>
                  <a:effectLst>
                    <a:outerShdw blurRad="38100" dist="38100" dir="2700000" algn="tl">
                      <a:srgbClr val="000000">
                        <a:alpha val="43137"/>
                      </a:srgbClr>
                    </a:outerShdw>
                  </a:effectLst>
                </a:endParaRPr>
              </a:p>
            </p:txBody>
          </p:sp>
        </p:grpSp>
        <p:sp>
          <p:nvSpPr>
            <p:cNvPr id="6" name="AutoShape 19"/>
            <p:cNvSpPr>
              <a:spLocks noChangeArrowheads="1"/>
            </p:cNvSpPr>
            <p:nvPr/>
          </p:nvSpPr>
          <p:spPr bwMode="auto">
            <a:xfrm>
              <a:off x="986979" y="2813050"/>
              <a:ext cx="1800225" cy="3240088"/>
            </a:xfrm>
            <a:prstGeom prst="roundRect">
              <a:avLst>
                <a:gd name="adj" fmla="val 3767"/>
              </a:avLst>
            </a:prstGeom>
            <a:noFill/>
            <a:ln w="12700">
              <a:solidFill>
                <a:schemeClr val="tx1">
                  <a:lumMod val="95000"/>
                  <a:lumOff val="5000"/>
                </a:schemeClr>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smtClean="0">
                  <a:solidFill>
                    <a:schemeClr val="tx1">
                      <a:lumMod val="75000"/>
                      <a:lumOff val="25000"/>
                    </a:schemeClr>
                  </a:solidFill>
                  <a:latin typeface="+mn-ea"/>
                  <a:cs typeface="Tahoma" pitchFamily="34" charset="0"/>
                </a:rPr>
                <a:t>文字</a:t>
              </a:r>
              <a:r>
                <a:rPr lang="zh-CN" altLang="en-US" sz="1400" b="1" dirty="0" smtClean="0">
                  <a:solidFill>
                    <a:schemeClr val="tx1">
                      <a:lumMod val="75000"/>
                      <a:lumOff val="25000"/>
                    </a:schemeClr>
                  </a:solidFill>
                  <a:latin typeface="+mn-ea"/>
                  <a:cs typeface="Tahoma" pitchFamily="34" charset="0"/>
                </a:rPr>
                <a:t>总述概概括全段</a:t>
              </a:r>
              <a:endParaRPr lang="en-US" altLang="zh-CN" sz="1400" b="1" dirty="0" smtClean="0">
                <a:solidFill>
                  <a:schemeClr val="tx1">
                    <a:lumMod val="75000"/>
                    <a:lumOff val="25000"/>
                  </a:schemeClr>
                </a:solidFill>
                <a:latin typeface="+mn-ea"/>
                <a:cs typeface="Tahoma" pitchFamily="34" charset="0"/>
              </a:endParaRPr>
            </a:p>
            <a:p>
              <a:pPr algn="ctr">
                <a:spcBef>
                  <a:spcPct val="50000"/>
                </a:spcBef>
              </a:pPr>
              <a:endParaRPr lang="en-US" altLang="zh-CN" sz="1400" b="1" dirty="0" smtClean="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1</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smtClean="0">
                  <a:solidFill>
                    <a:schemeClr val="tx1">
                      <a:lumMod val="75000"/>
                      <a:lumOff val="25000"/>
                    </a:schemeClr>
                  </a:solidFill>
                  <a:latin typeface="+mn-ea"/>
                  <a:cs typeface="Tahoma" pitchFamily="34" charset="0"/>
                </a:rPr>
                <a:t>描述</a:t>
              </a:r>
              <a:r>
                <a:rPr lang="en-US" altLang="zh-CN" sz="1200" dirty="0" smtClean="0">
                  <a:solidFill>
                    <a:schemeClr val="tx1">
                      <a:lumMod val="75000"/>
                      <a:lumOff val="25000"/>
                    </a:schemeClr>
                  </a:solidFill>
                  <a:latin typeface="+mn-ea"/>
                  <a:cs typeface="Tahoma" pitchFamily="34" charset="0"/>
                </a:rPr>
                <a:t>2</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smtClean="0">
                  <a:solidFill>
                    <a:schemeClr val="tx1">
                      <a:lumMod val="75000"/>
                      <a:lumOff val="25000"/>
                    </a:schemeClr>
                  </a:solidFill>
                  <a:latin typeface="+mn-ea"/>
                  <a:cs typeface="Tahoma" pitchFamily="34" charset="0"/>
                </a:rPr>
                <a:t>描述</a:t>
              </a:r>
              <a:r>
                <a:rPr lang="en-US" altLang="zh-CN" sz="1200" dirty="0" smtClean="0">
                  <a:solidFill>
                    <a:schemeClr val="tx1">
                      <a:lumMod val="75000"/>
                      <a:lumOff val="25000"/>
                    </a:schemeClr>
                  </a:solidFill>
                  <a:latin typeface="+mn-ea"/>
                  <a:cs typeface="Tahoma" pitchFamily="34" charset="0"/>
                </a:rPr>
                <a:t>3</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smtClean="0">
                  <a:solidFill>
                    <a:schemeClr val="tx1">
                      <a:lumMod val="75000"/>
                      <a:lumOff val="25000"/>
                    </a:schemeClr>
                  </a:solidFill>
                  <a:latin typeface="+mn-ea"/>
                  <a:cs typeface="Tahoma" pitchFamily="34" charset="0"/>
                </a:rPr>
                <a:t>描述</a:t>
              </a:r>
              <a:r>
                <a:rPr lang="en-US" altLang="zh-CN" sz="1200" dirty="0" smtClean="0">
                  <a:solidFill>
                    <a:schemeClr val="tx1">
                      <a:lumMod val="75000"/>
                      <a:lumOff val="25000"/>
                    </a:schemeClr>
                  </a:solidFill>
                  <a:latin typeface="+mn-ea"/>
                  <a:cs typeface="Tahoma" pitchFamily="34" charset="0"/>
                </a:rPr>
                <a:t>4</a:t>
              </a:r>
              <a:endParaRPr lang="zh-TW" altLang="en-US" sz="1200" dirty="0">
                <a:solidFill>
                  <a:schemeClr val="tx1">
                    <a:lumMod val="75000"/>
                    <a:lumOff val="25000"/>
                  </a:schemeClr>
                </a:solidFill>
                <a:latin typeface="+mn-ea"/>
                <a:cs typeface="Tahoma" pitchFamily="34" charset="0"/>
              </a:endParaRPr>
            </a:p>
          </p:txBody>
        </p:sp>
        <p:sp>
          <p:nvSpPr>
            <p:cNvPr id="7" name="AutoShape 20"/>
            <p:cNvSpPr>
              <a:spLocks noChangeArrowheads="1"/>
            </p:cNvSpPr>
            <p:nvPr/>
          </p:nvSpPr>
          <p:spPr bwMode="auto">
            <a:xfrm>
              <a:off x="2858641" y="2813050"/>
              <a:ext cx="1800225" cy="3240088"/>
            </a:xfrm>
            <a:prstGeom prst="roundRect">
              <a:avLst>
                <a:gd name="adj" fmla="val 2961"/>
              </a:avLst>
            </a:prstGeom>
            <a:noFill/>
            <a:ln w="12700">
              <a:solidFill>
                <a:schemeClr val="tx1">
                  <a:lumMod val="95000"/>
                  <a:lumOff val="5000"/>
                </a:schemeClr>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a:solidFill>
                    <a:schemeClr val="tx1">
                      <a:lumMod val="75000"/>
                      <a:lumOff val="25000"/>
                    </a:schemeClr>
                  </a:solidFill>
                  <a:latin typeface="+mn-ea"/>
                  <a:cs typeface="Tahoma" pitchFamily="34" charset="0"/>
                </a:rPr>
                <a:t>文字</a:t>
              </a:r>
              <a:r>
                <a:rPr lang="zh-CN" altLang="en-US" sz="1400" b="1" dirty="0">
                  <a:solidFill>
                    <a:schemeClr val="tx1">
                      <a:lumMod val="75000"/>
                      <a:lumOff val="25000"/>
                    </a:schemeClr>
                  </a:solidFill>
                  <a:latin typeface="+mn-ea"/>
                  <a:cs typeface="Tahoma" pitchFamily="34" charset="0"/>
                </a:rPr>
                <a:t>总述概概括全段</a:t>
              </a:r>
              <a:endParaRPr lang="en-US" altLang="zh-CN" sz="1400" b="1" dirty="0">
                <a:solidFill>
                  <a:schemeClr val="tx1">
                    <a:lumMod val="75000"/>
                    <a:lumOff val="25000"/>
                  </a:schemeClr>
                </a:solidFill>
                <a:latin typeface="+mn-ea"/>
                <a:cs typeface="Tahoma" pitchFamily="34" charset="0"/>
              </a:endParaRPr>
            </a:p>
            <a:p>
              <a:pPr algn="ctr">
                <a:spcBef>
                  <a:spcPct val="50000"/>
                </a:spcBef>
              </a:pPr>
              <a:endParaRPr lang="en-US" altLang="zh-CN" sz="1400" b="1"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1</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2</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3</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smtClean="0">
                  <a:solidFill>
                    <a:schemeClr val="tx1">
                      <a:lumMod val="75000"/>
                      <a:lumOff val="25000"/>
                    </a:schemeClr>
                  </a:solidFill>
                  <a:latin typeface="+mn-ea"/>
                  <a:cs typeface="Tahoma" pitchFamily="34" charset="0"/>
                </a:rPr>
                <a:t>4</a:t>
              </a:r>
              <a:endParaRPr lang="zh-TW" altLang="en-US" sz="1200" dirty="0">
                <a:solidFill>
                  <a:schemeClr val="tx1">
                    <a:lumMod val="75000"/>
                    <a:lumOff val="25000"/>
                  </a:schemeClr>
                </a:solidFill>
                <a:latin typeface="+mn-ea"/>
                <a:cs typeface="Tahoma" pitchFamily="34" charset="0"/>
              </a:endParaRPr>
            </a:p>
          </p:txBody>
        </p:sp>
        <p:sp>
          <p:nvSpPr>
            <p:cNvPr id="8" name="AutoShape 21"/>
            <p:cNvSpPr>
              <a:spLocks noChangeArrowheads="1"/>
            </p:cNvSpPr>
            <p:nvPr/>
          </p:nvSpPr>
          <p:spPr bwMode="auto">
            <a:xfrm>
              <a:off x="4716016" y="2813050"/>
              <a:ext cx="1800225" cy="3240088"/>
            </a:xfrm>
            <a:prstGeom prst="roundRect">
              <a:avLst>
                <a:gd name="adj" fmla="val 4573"/>
              </a:avLst>
            </a:prstGeom>
            <a:noFill/>
            <a:ln w="12700">
              <a:solidFill>
                <a:schemeClr val="tx1">
                  <a:lumMod val="95000"/>
                  <a:lumOff val="5000"/>
                </a:schemeClr>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a:solidFill>
                    <a:schemeClr val="tx1">
                      <a:lumMod val="75000"/>
                      <a:lumOff val="25000"/>
                    </a:schemeClr>
                  </a:solidFill>
                  <a:latin typeface="+mn-ea"/>
                  <a:cs typeface="Tahoma" pitchFamily="34" charset="0"/>
                </a:rPr>
                <a:t>文字</a:t>
              </a:r>
              <a:r>
                <a:rPr lang="zh-CN" altLang="en-US" sz="1400" b="1" dirty="0">
                  <a:solidFill>
                    <a:schemeClr val="tx1">
                      <a:lumMod val="75000"/>
                      <a:lumOff val="25000"/>
                    </a:schemeClr>
                  </a:solidFill>
                  <a:latin typeface="+mn-ea"/>
                  <a:cs typeface="Tahoma" pitchFamily="34" charset="0"/>
                </a:rPr>
                <a:t>总述概概括全段</a:t>
              </a:r>
              <a:endParaRPr lang="en-US" altLang="zh-CN" sz="1400" b="1" dirty="0">
                <a:solidFill>
                  <a:schemeClr val="tx1">
                    <a:lumMod val="75000"/>
                    <a:lumOff val="25000"/>
                  </a:schemeClr>
                </a:solidFill>
                <a:latin typeface="+mn-ea"/>
                <a:cs typeface="Tahoma" pitchFamily="34" charset="0"/>
              </a:endParaRPr>
            </a:p>
            <a:p>
              <a:pPr algn="ctr">
                <a:spcBef>
                  <a:spcPct val="50000"/>
                </a:spcBef>
              </a:pPr>
              <a:endParaRPr lang="en-US" altLang="zh-CN" sz="1400" b="1"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1</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2</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3</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smtClean="0">
                  <a:solidFill>
                    <a:schemeClr val="tx1">
                      <a:lumMod val="75000"/>
                      <a:lumOff val="25000"/>
                    </a:schemeClr>
                  </a:solidFill>
                  <a:latin typeface="+mn-ea"/>
                  <a:cs typeface="Tahoma" pitchFamily="34" charset="0"/>
                </a:rPr>
                <a:t>4</a:t>
              </a:r>
              <a:endParaRPr lang="zh-TW" altLang="en-US" sz="1200" dirty="0">
                <a:solidFill>
                  <a:schemeClr val="tx1">
                    <a:lumMod val="75000"/>
                    <a:lumOff val="25000"/>
                  </a:schemeClr>
                </a:solidFill>
                <a:latin typeface="+mn-ea"/>
                <a:cs typeface="Tahoma" pitchFamily="34" charset="0"/>
              </a:endParaRPr>
            </a:p>
          </p:txBody>
        </p:sp>
        <p:sp>
          <p:nvSpPr>
            <p:cNvPr id="9" name="AutoShape 22"/>
            <p:cNvSpPr>
              <a:spLocks noChangeArrowheads="1"/>
            </p:cNvSpPr>
            <p:nvPr/>
          </p:nvSpPr>
          <p:spPr bwMode="auto">
            <a:xfrm>
              <a:off x="6587679" y="2813050"/>
              <a:ext cx="1800225" cy="3240088"/>
            </a:xfrm>
            <a:prstGeom prst="roundRect">
              <a:avLst>
                <a:gd name="adj" fmla="val 2155"/>
              </a:avLst>
            </a:prstGeom>
            <a:noFill/>
            <a:ln w="12700">
              <a:solidFill>
                <a:schemeClr val="tx1">
                  <a:lumMod val="95000"/>
                  <a:lumOff val="5000"/>
                </a:schemeClr>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a:solidFill>
                    <a:schemeClr val="tx1">
                      <a:lumMod val="75000"/>
                      <a:lumOff val="25000"/>
                    </a:schemeClr>
                  </a:solidFill>
                  <a:latin typeface="+mn-ea"/>
                  <a:cs typeface="Tahoma" pitchFamily="34" charset="0"/>
                </a:rPr>
                <a:t>文字</a:t>
              </a:r>
              <a:r>
                <a:rPr lang="zh-CN" altLang="en-US" sz="1400" b="1" dirty="0">
                  <a:solidFill>
                    <a:schemeClr val="tx1">
                      <a:lumMod val="75000"/>
                      <a:lumOff val="25000"/>
                    </a:schemeClr>
                  </a:solidFill>
                  <a:latin typeface="+mn-ea"/>
                  <a:cs typeface="Tahoma" pitchFamily="34" charset="0"/>
                </a:rPr>
                <a:t>总述概概括全段</a:t>
              </a:r>
              <a:endParaRPr lang="en-US" altLang="zh-CN" sz="1400" b="1" dirty="0">
                <a:solidFill>
                  <a:schemeClr val="tx1">
                    <a:lumMod val="75000"/>
                    <a:lumOff val="25000"/>
                  </a:schemeClr>
                </a:solidFill>
                <a:latin typeface="+mn-ea"/>
                <a:cs typeface="Tahoma" pitchFamily="34" charset="0"/>
              </a:endParaRPr>
            </a:p>
            <a:p>
              <a:pPr algn="ctr">
                <a:spcBef>
                  <a:spcPct val="50000"/>
                </a:spcBef>
              </a:pPr>
              <a:endParaRPr lang="en-US" altLang="zh-CN" sz="1400" b="1"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1</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2</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a:solidFill>
                    <a:schemeClr val="tx1">
                      <a:lumMod val="75000"/>
                      <a:lumOff val="25000"/>
                    </a:schemeClr>
                  </a:solidFill>
                  <a:latin typeface="+mn-ea"/>
                  <a:cs typeface="Tahoma" pitchFamily="34" charset="0"/>
                </a:rPr>
                <a:t>3</a:t>
              </a:r>
              <a:endParaRPr lang="zh-TW" altLang="en-US" sz="1200" dirty="0">
                <a:solidFill>
                  <a:schemeClr val="tx1">
                    <a:lumMod val="75000"/>
                    <a:lumOff val="25000"/>
                  </a:schemeClr>
                </a:solidFill>
                <a:latin typeface="+mn-ea"/>
                <a:cs typeface="Tahoma" pitchFamily="34" charset="0"/>
              </a:endParaRPr>
            </a:p>
            <a:p>
              <a:pPr marL="285750" indent="-285750" algn="ctr">
                <a:spcBef>
                  <a:spcPct val="50000"/>
                </a:spcBef>
                <a:buFont typeface="Wingdings" pitchFamily="2" charset="2"/>
                <a:buChar char="u"/>
              </a:pPr>
              <a:r>
                <a:rPr lang="zh-TW" altLang="en-US" sz="1200" dirty="0">
                  <a:solidFill>
                    <a:schemeClr val="tx1">
                      <a:lumMod val="75000"/>
                      <a:lumOff val="25000"/>
                    </a:schemeClr>
                  </a:solidFill>
                  <a:latin typeface="+mn-ea"/>
                  <a:cs typeface="Tahoma" pitchFamily="34" charset="0"/>
                </a:rPr>
                <a:t>文字</a:t>
              </a:r>
              <a:r>
                <a:rPr lang="zh-CN" altLang="en-US" sz="1200" dirty="0">
                  <a:solidFill>
                    <a:schemeClr val="tx1">
                      <a:lumMod val="75000"/>
                      <a:lumOff val="25000"/>
                    </a:schemeClr>
                  </a:solidFill>
                  <a:latin typeface="+mn-ea"/>
                  <a:cs typeface="Tahoma" pitchFamily="34" charset="0"/>
                </a:rPr>
                <a:t>描述</a:t>
              </a:r>
              <a:r>
                <a:rPr lang="en-US" altLang="zh-CN" sz="1200" dirty="0" smtClean="0">
                  <a:solidFill>
                    <a:schemeClr val="tx1">
                      <a:lumMod val="75000"/>
                      <a:lumOff val="25000"/>
                    </a:schemeClr>
                  </a:solidFill>
                  <a:latin typeface="+mn-ea"/>
                  <a:cs typeface="Tahoma" pitchFamily="34" charset="0"/>
                </a:rPr>
                <a:t>4</a:t>
              </a:r>
              <a:endParaRPr lang="zh-TW" altLang="en-US" sz="1200" dirty="0">
                <a:solidFill>
                  <a:schemeClr val="tx1">
                    <a:lumMod val="75000"/>
                    <a:lumOff val="25000"/>
                  </a:schemeClr>
                </a:solidFill>
                <a:latin typeface="+mn-ea"/>
                <a:cs typeface="Tahoma" pitchFamily="34" charset="0"/>
              </a:endParaRPr>
            </a:p>
          </p:txBody>
        </p:sp>
      </p:grpSp>
    </p:spTree>
    <p:extLst>
      <p:ext uri="{BB962C8B-B14F-4D97-AF65-F5344CB8AC3E}">
        <p14:creationId xmlns:p14="http://schemas.microsoft.com/office/powerpoint/2010/main" val="34299345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内容页参考</a:t>
            </a:r>
            <a:endParaRPr lang="zh-CN" altLang="en-US" dirty="0"/>
          </a:p>
        </p:txBody>
      </p:sp>
      <p:sp>
        <p:nvSpPr>
          <p:cNvPr id="4" name="矩形 3"/>
          <p:cNvSpPr/>
          <p:nvPr/>
        </p:nvSpPr>
        <p:spPr>
          <a:xfrm flipH="1">
            <a:off x="4592773" y="1999364"/>
            <a:ext cx="288032" cy="1872208"/>
          </a:xfrm>
          <a:prstGeom prst="rect">
            <a:avLst/>
          </a:prstGeom>
          <a:solidFill>
            <a:srgbClr val="AB6B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flipH="1">
            <a:off x="3987906" y="2245476"/>
            <a:ext cx="288032" cy="1626096"/>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flipH="1">
            <a:off x="3383039" y="2461500"/>
            <a:ext cx="288032" cy="1410072"/>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flipH="1">
            <a:off x="2778172" y="2749532"/>
            <a:ext cx="288032" cy="1122040"/>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2173305" y="3166536"/>
            <a:ext cx="288032" cy="705036"/>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flipH="1">
            <a:off x="1568437" y="3397604"/>
            <a:ext cx="288032" cy="473968"/>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280405" y="1813428"/>
            <a:ext cx="3744416" cy="2058144"/>
            <a:chOff x="2771800" y="2276872"/>
            <a:chExt cx="3744416" cy="2058144"/>
          </a:xfrm>
        </p:grpSpPr>
        <p:cxnSp>
          <p:nvCxnSpPr>
            <p:cNvPr id="11" name="直接箭头连接符 10"/>
            <p:cNvCxnSpPr/>
            <p:nvPr/>
          </p:nvCxnSpPr>
          <p:spPr>
            <a:xfrm>
              <a:off x="2771800" y="4335016"/>
              <a:ext cx="3744416" cy="0"/>
            </a:xfrm>
            <a:prstGeom prst="straightConnector1">
              <a:avLst/>
            </a:prstGeom>
            <a:ln>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2783675" y="2276872"/>
              <a:ext cx="0" cy="2058144"/>
            </a:xfrm>
            <a:prstGeom prst="straightConnector1">
              <a:avLst/>
            </a:prstGeom>
            <a:ln>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4402998"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2012</a:t>
            </a:r>
            <a:endParaRPr lang="zh-CN" altLang="en-US" sz="1400" dirty="0">
              <a:solidFill>
                <a:schemeClr val="tx1">
                  <a:lumMod val="75000"/>
                  <a:lumOff val="25000"/>
                </a:schemeClr>
              </a:solidFill>
            </a:endParaRPr>
          </a:p>
        </p:txBody>
      </p:sp>
      <p:sp>
        <p:nvSpPr>
          <p:cNvPr id="14" name="TextBox 13"/>
          <p:cNvSpPr txBox="1"/>
          <p:nvPr/>
        </p:nvSpPr>
        <p:spPr>
          <a:xfrm>
            <a:off x="3802467"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2011</a:t>
            </a:r>
            <a:endParaRPr lang="zh-CN" altLang="en-US" sz="1400" dirty="0">
              <a:solidFill>
                <a:schemeClr val="tx1">
                  <a:lumMod val="75000"/>
                  <a:lumOff val="25000"/>
                </a:schemeClr>
              </a:solidFill>
            </a:endParaRPr>
          </a:p>
        </p:txBody>
      </p:sp>
      <p:sp>
        <p:nvSpPr>
          <p:cNvPr id="15" name="TextBox 14"/>
          <p:cNvSpPr txBox="1"/>
          <p:nvPr/>
        </p:nvSpPr>
        <p:spPr>
          <a:xfrm>
            <a:off x="3201938"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2010</a:t>
            </a:r>
            <a:endParaRPr lang="zh-CN" altLang="en-US" sz="1400" dirty="0">
              <a:solidFill>
                <a:schemeClr val="tx1">
                  <a:lumMod val="75000"/>
                  <a:lumOff val="25000"/>
                </a:schemeClr>
              </a:solidFill>
            </a:endParaRPr>
          </a:p>
        </p:txBody>
      </p:sp>
      <p:sp>
        <p:nvSpPr>
          <p:cNvPr id="16" name="TextBox 15"/>
          <p:cNvSpPr txBox="1"/>
          <p:nvPr/>
        </p:nvSpPr>
        <p:spPr>
          <a:xfrm>
            <a:off x="2601409"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2009</a:t>
            </a:r>
            <a:endParaRPr lang="zh-CN" altLang="en-US" sz="1400" dirty="0">
              <a:solidFill>
                <a:schemeClr val="tx1">
                  <a:lumMod val="75000"/>
                  <a:lumOff val="25000"/>
                </a:schemeClr>
              </a:solidFill>
            </a:endParaRPr>
          </a:p>
        </p:txBody>
      </p:sp>
      <p:sp>
        <p:nvSpPr>
          <p:cNvPr id="17" name="TextBox 16"/>
          <p:cNvSpPr txBox="1"/>
          <p:nvPr/>
        </p:nvSpPr>
        <p:spPr>
          <a:xfrm>
            <a:off x="2000880"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2008</a:t>
            </a:r>
            <a:endParaRPr lang="zh-CN" altLang="en-US" sz="1400" dirty="0">
              <a:solidFill>
                <a:schemeClr val="tx1">
                  <a:lumMod val="75000"/>
                  <a:lumOff val="25000"/>
                </a:schemeClr>
              </a:solidFill>
            </a:endParaRPr>
          </a:p>
        </p:txBody>
      </p:sp>
      <p:sp>
        <p:nvSpPr>
          <p:cNvPr id="18" name="TextBox 17"/>
          <p:cNvSpPr txBox="1"/>
          <p:nvPr/>
        </p:nvSpPr>
        <p:spPr>
          <a:xfrm>
            <a:off x="1400351"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2007</a:t>
            </a:r>
            <a:endParaRPr lang="zh-CN" altLang="en-US" sz="1400" dirty="0">
              <a:solidFill>
                <a:schemeClr val="tx1">
                  <a:lumMod val="75000"/>
                  <a:lumOff val="25000"/>
                </a:schemeClr>
              </a:solidFill>
            </a:endParaRPr>
          </a:p>
        </p:txBody>
      </p:sp>
      <p:sp>
        <p:nvSpPr>
          <p:cNvPr id="19" name="TextBox 18"/>
          <p:cNvSpPr txBox="1"/>
          <p:nvPr/>
        </p:nvSpPr>
        <p:spPr>
          <a:xfrm>
            <a:off x="839748" y="1652634"/>
            <a:ext cx="461665" cy="669414"/>
          </a:xfrm>
          <a:prstGeom prst="rect">
            <a:avLst/>
          </a:prstGeom>
          <a:noFill/>
        </p:spPr>
        <p:txBody>
          <a:bodyPr vert="eaVert" wrap="none" rtlCol="0">
            <a:spAutoFit/>
          </a:bodyPr>
          <a:lstStyle/>
          <a:p>
            <a:r>
              <a:rPr lang="en-US" altLang="zh-CN" dirty="0" smtClean="0">
                <a:solidFill>
                  <a:schemeClr val="tx1">
                    <a:lumMod val="75000"/>
                    <a:lumOff val="25000"/>
                  </a:schemeClr>
                </a:solidFill>
                <a:latin typeface="+mn-ea"/>
              </a:rPr>
              <a:t>Y</a:t>
            </a:r>
            <a:r>
              <a:rPr lang="zh-CN" altLang="en-US" dirty="0" smtClean="0">
                <a:solidFill>
                  <a:schemeClr val="tx1">
                    <a:lumMod val="75000"/>
                    <a:lumOff val="25000"/>
                  </a:schemeClr>
                </a:solidFill>
                <a:latin typeface="+mn-ea"/>
              </a:rPr>
              <a:t>变量</a:t>
            </a:r>
            <a:endParaRPr lang="zh-CN" altLang="en-US" dirty="0">
              <a:solidFill>
                <a:schemeClr val="tx1">
                  <a:lumMod val="75000"/>
                  <a:lumOff val="25000"/>
                </a:schemeClr>
              </a:solidFill>
              <a:latin typeface="+mn-ea"/>
            </a:endParaRPr>
          </a:p>
        </p:txBody>
      </p:sp>
      <p:sp>
        <p:nvSpPr>
          <p:cNvPr id="20" name="TextBox 19"/>
          <p:cNvSpPr txBox="1"/>
          <p:nvPr/>
        </p:nvSpPr>
        <p:spPr>
          <a:xfrm>
            <a:off x="5436108" y="1666095"/>
            <a:ext cx="3024336"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endParaRPr lang="zh-CN" altLang="en-US" sz="1400" b="0" dirty="0">
              <a:solidFill>
                <a:schemeClr val="tx1">
                  <a:lumMod val="85000"/>
                  <a:lumOff val="15000"/>
                </a:schemeClr>
              </a:solidFill>
              <a:latin typeface="+mn-ea"/>
              <a:ea typeface="+mn-ea"/>
            </a:endParaRPr>
          </a:p>
        </p:txBody>
      </p:sp>
      <p:sp>
        <p:nvSpPr>
          <p:cNvPr id="21" name="TextBox 20"/>
          <p:cNvSpPr txBox="1"/>
          <p:nvPr/>
        </p:nvSpPr>
        <p:spPr>
          <a:xfrm>
            <a:off x="5436108" y="2768633"/>
            <a:ext cx="3024336"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endParaRPr lang="zh-CN" altLang="en-US" sz="1400" b="0" dirty="0">
              <a:solidFill>
                <a:schemeClr val="tx1">
                  <a:lumMod val="85000"/>
                  <a:lumOff val="15000"/>
                </a:schemeClr>
              </a:solidFill>
              <a:latin typeface="+mn-ea"/>
              <a:ea typeface="+mn-ea"/>
            </a:endParaRPr>
          </a:p>
        </p:txBody>
      </p:sp>
      <p:sp>
        <p:nvSpPr>
          <p:cNvPr id="22" name="任意多边形 21"/>
          <p:cNvSpPr/>
          <p:nvPr/>
        </p:nvSpPr>
        <p:spPr>
          <a:xfrm rot="18525306">
            <a:off x="918884" y="1622928"/>
            <a:ext cx="3672408" cy="1677144"/>
          </a:xfrm>
          <a:custGeom>
            <a:avLst/>
            <a:gdLst>
              <a:gd name="connsiteX0" fmla="*/ 0 w 2671948"/>
              <a:gd name="connsiteY0" fmla="*/ 0 h 1508166"/>
              <a:gd name="connsiteX1" fmla="*/ 1140031 w 2671948"/>
              <a:gd name="connsiteY1" fmla="*/ 760021 h 1508166"/>
              <a:gd name="connsiteX2" fmla="*/ 2671948 w 2671948"/>
              <a:gd name="connsiteY2" fmla="*/ 1508166 h 1508166"/>
              <a:gd name="connsiteX0" fmla="*/ 0 w 2671948"/>
              <a:gd name="connsiteY0" fmla="*/ 0 h 1508166"/>
              <a:gd name="connsiteX1" fmla="*/ 1345364 w 2671948"/>
              <a:gd name="connsiteY1" fmla="*/ 926275 h 1508166"/>
              <a:gd name="connsiteX2" fmla="*/ 2671948 w 2671948"/>
              <a:gd name="connsiteY2" fmla="*/ 1508166 h 1508166"/>
              <a:gd name="connsiteX0" fmla="*/ 0 w 2671948"/>
              <a:gd name="connsiteY0" fmla="*/ 0 h 1508166"/>
              <a:gd name="connsiteX1" fmla="*/ 1345364 w 2671948"/>
              <a:gd name="connsiteY1" fmla="*/ 926275 h 1508166"/>
              <a:gd name="connsiteX2" fmla="*/ 2671948 w 2671948"/>
              <a:gd name="connsiteY2" fmla="*/ 1508166 h 1508166"/>
            </a:gdLst>
            <a:ahLst/>
            <a:cxnLst>
              <a:cxn ang="0">
                <a:pos x="connsiteX0" y="connsiteY0"/>
              </a:cxn>
              <a:cxn ang="0">
                <a:pos x="connsiteX1" y="connsiteY1"/>
              </a:cxn>
              <a:cxn ang="0">
                <a:pos x="connsiteX2" y="connsiteY2"/>
              </a:cxn>
            </a:cxnLst>
            <a:rect l="l" t="t" r="r" b="b"/>
            <a:pathLst>
              <a:path w="2671948" h="1508166">
                <a:moveTo>
                  <a:pt x="0" y="0"/>
                </a:moveTo>
                <a:cubicBezTo>
                  <a:pt x="347353" y="254330"/>
                  <a:pt x="900039" y="674914"/>
                  <a:pt x="1345364" y="926275"/>
                </a:cubicBezTo>
                <a:cubicBezTo>
                  <a:pt x="1790689" y="1177636"/>
                  <a:pt x="2276949" y="1414153"/>
                  <a:pt x="2671948" y="1508166"/>
                </a:cubicBezTo>
              </a:path>
            </a:pathLst>
          </a:custGeom>
          <a:noFill/>
          <a:ln>
            <a:gradFill flip="none" rotWithShape="1">
              <a:gsLst>
                <a:gs pos="0">
                  <a:srgbClr val="AB6B33"/>
                </a:gs>
                <a:gs pos="100000">
                  <a:schemeClr val="bg1">
                    <a:alpha val="0"/>
                  </a:schemeClr>
                </a:gs>
              </a:gsLst>
              <a:lin ang="10800000" scaled="1"/>
              <a:tileRect/>
            </a:gra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56908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zh-CN" altLang="en-US"/>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02055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189312" y="1923678"/>
            <a:ext cx="5036096" cy="1102519"/>
          </a:xfrm>
        </p:spPr>
        <p:txBody>
          <a:bodyPr/>
          <a:lstStyle/>
          <a:p>
            <a:pPr algn="l"/>
            <a:r>
              <a:rPr lang="en-US" altLang="zh-CN" b="1" dirty="0" smtClean="0">
                <a:latin typeface="+mj-ea"/>
              </a:rPr>
              <a:t>THANKS</a:t>
            </a:r>
            <a:endParaRPr lang="zh-CN" altLang="en-US" b="1" dirty="0">
              <a:latin typeface="+mj-ea"/>
            </a:endParaRPr>
          </a:p>
        </p:txBody>
      </p:sp>
      <p:sp>
        <p:nvSpPr>
          <p:cNvPr id="3" name="副标题 2"/>
          <p:cNvSpPr>
            <a:spLocks noGrp="1"/>
          </p:cNvSpPr>
          <p:nvPr>
            <p:ph type="subTitle" idx="1"/>
          </p:nvPr>
        </p:nvSpPr>
        <p:spPr>
          <a:xfrm>
            <a:off x="1201764" y="2787774"/>
            <a:ext cx="6472808" cy="432048"/>
          </a:xfrm>
        </p:spPr>
        <p:txBody>
          <a:bodyPr/>
          <a:lstStyle/>
          <a:p>
            <a:pPr algn="l"/>
            <a:r>
              <a:rPr lang="zh-CN" altLang="en-US" b="1" dirty="0" smtClean="0">
                <a:solidFill>
                  <a:schemeClr val="tx1"/>
                </a:solidFill>
              </a:rPr>
              <a:t> 谢谢大家！</a:t>
            </a:r>
            <a:endParaRPr lang="zh-CN" altLang="en-US" b="1" dirty="0">
              <a:solidFill>
                <a:schemeClr val="tx1"/>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851670"/>
            <a:ext cx="750896" cy="936104"/>
          </a:xfrm>
          <a:prstGeom prst="rect">
            <a:avLst/>
          </a:prstGeom>
        </p:spPr>
      </p:pic>
    </p:spTree>
    <p:extLst>
      <p:ext uri="{BB962C8B-B14F-4D97-AF65-F5344CB8AC3E}">
        <p14:creationId xmlns:p14="http://schemas.microsoft.com/office/powerpoint/2010/main" val="24500490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3">
      <a:majorFont>
        <a:latin typeface="Calibri"/>
        <a:ea typeface="方正宋黑简体"/>
        <a:cs typeface=""/>
      </a:majorFont>
      <a:minorFont>
        <a:latin typeface="Calibri"/>
        <a:ea typeface="楷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398</Words>
  <Application>Microsoft Office PowerPoint</Application>
  <PresentationFormat>全屏显示(16:9)</PresentationFormat>
  <Paragraphs>57</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POWERPOINT模板</vt:lpstr>
      <vt:lpstr>目录</vt:lpstr>
      <vt:lpstr>第一部分</vt:lpstr>
      <vt:lpstr>内容页参考</vt:lpstr>
      <vt:lpstr>内容页参考</vt:lpstr>
      <vt:lpstr>内容页参考</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POWERPOINT模板</dc:title>
  <dc:creator>王琳</dc:creator>
  <cp:lastModifiedBy>风轻无痕</cp:lastModifiedBy>
  <cp:revision>8</cp:revision>
  <dcterms:created xsi:type="dcterms:W3CDTF">2012-12-02T09:17:53Z</dcterms:created>
  <dcterms:modified xsi:type="dcterms:W3CDTF">2016-01-25T14:09:42Z</dcterms:modified>
</cp:coreProperties>
</file>