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5" r:id="rId7"/>
    <p:sldId id="264" r:id="rId8"/>
    <p:sldId id="259" r:id="rId9"/>
    <p:sldId id="263" r:id="rId10"/>
    <p:sldId id="27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2016-1-25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67b98df60c9e241ccbf1abc_调整大小_调整大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142908" y="5000636"/>
            <a:ext cx="3143272" cy="642942"/>
          </a:xfrm>
        </p:spPr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图片 6" descr="养生字体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286124"/>
            <a:ext cx="965655" cy="1052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背景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285852" y="1000108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XXXXXXXXXXXXXXXX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9" name="图片 8" descr="养生字体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214818"/>
            <a:ext cx="965655" cy="10525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71802" y="2214554"/>
            <a:ext cx="450059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方正隶变简体" pitchFamily="2" charset="-122"/>
                <a:ea typeface="方正隶变简体" pitchFamily="2" charset="-122"/>
              </a:rPr>
              <a:t>XXXXXXXX</a:t>
            </a:r>
          </a:p>
          <a:p>
            <a:pPr algn="ctr">
              <a:lnSpc>
                <a:spcPct val="125000"/>
              </a:lnSpc>
            </a:pP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方正隶变简体" pitchFamily="2" charset="-122"/>
                <a:ea typeface="方正隶变简体" pitchFamily="2" charset="-122"/>
              </a:rPr>
              <a:t>XXXXXX</a:t>
            </a:r>
          </a:p>
          <a:p>
            <a:pPr algn="ctr">
              <a:lnSpc>
                <a:spcPct val="125000"/>
              </a:lnSpc>
            </a:pP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方正隶变简体" pitchFamily="2" charset="-122"/>
                <a:ea typeface="方正隶变简体" pitchFamily="2" charset="-122"/>
              </a:rPr>
              <a:t>XXXXXXXXXXXX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方正隶变简体" pitchFamily="2" charset="-122"/>
              <a:ea typeface="方正隶变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285852" y="1428736"/>
            <a:ext cx="5086328" cy="11430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114300" dist="228600" dir="9540000" algn="r" rotWithShape="0">
                    <a:prstClr val="black">
                      <a:alpha val="40000"/>
                    </a:prstClr>
                  </a:outerShdw>
                </a:effectLst>
              </a:rPr>
              <a:t>XXX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114300" dist="228600" dir="954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2786058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8900" dist="292100" dir="8100000" sx="102000" sy="102000" algn="tr" rotWithShape="0">
                    <a:prstClr val="black">
                      <a:alpha val="26000"/>
                    </a:prstClr>
                  </a:outerShdw>
                </a:effectLst>
                <a:latin typeface="+mj-ea"/>
                <a:ea typeface="+mj-ea"/>
              </a:rPr>
              <a:t>XXX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8900" dist="292100" dir="8100000" sx="102000" sy="102000" algn="tr" rotWithShape="0">
                    <a:prstClr val="black">
                      <a:alpha val="26000"/>
                    </a:prstClr>
                  </a:outerShdw>
                </a:effectLst>
                <a:latin typeface="+mj-ea"/>
                <a:ea typeface="+mj-ea"/>
              </a:rPr>
              <a:t>XXX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8900" dist="292100" dir="8100000" sx="102000" sy="102000" algn="tr" rotWithShape="0">
                    <a:prstClr val="black">
                      <a:alpha val="26000"/>
                    </a:prstClr>
                  </a:outerShdw>
                </a:effectLst>
                <a:latin typeface="+mj-ea"/>
                <a:ea typeface="+mj-ea"/>
              </a:rPr>
              <a:t>XXX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8900" dist="292100" dir="8100000" sx="102000" sy="102000" algn="tr" rotWithShape="0">
                    <a:prstClr val="black">
                      <a:alpha val="26000"/>
                    </a:prstClr>
                  </a:outerShdw>
                </a:effectLst>
                <a:latin typeface="+mj-ea"/>
                <a:ea typeface="+mj-ea"/>
              </a:rPr>
              <a:t>XXX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背景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1643050"/>
            <a:ext cx="4857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 XXXXXXXXXXXXXXXXXXXXXXXXXXXXXXXXXXXXXXXXXXXXXXXXXXXXXXXXXXXXXXXXXXXXXXXXXXXXXXXXXXXX XXXXXXXXXXXXXXXXXXXXXXXXXXXXXXXXXXXXXXXXXXXXXXXXXXXXXXXXXXXXXXXXXXXXXXXXXXXXXXXXXXXX XXXXXXXXXXXXXXXXXXXXXXXXXXXXXXXXXXXXXXXXXXXXXXXXXXXXXXXXXXXXXXXXXXXXXXXXXXXXXXXXXXXX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养生名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5984" y="2000240"/>
            <a:ext cx="49292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迷你简瘦金书" pitchFamily="65" charset="-122"/>
                <a:ea typeface="迷你简瘦金书" pitchFamily="65" charset="-122"/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</a:t>
            </a:r>
          </a:p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 XXXXXXXXXXXXXXXXXXXXXXXXXXXXXXXXXXXXXXXXXXXXXXXXXXXXXXXXXXXXXXXXXXXXXXXXXXXXXXXXXXXX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5206" y="578645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迷你简瘦金书" pitchFamily="65" charset="-122"/>
                <a:ea typeface="迷你简瘦金书" pitchFamily="65" charset="-122"/>
              </a:rPr>
              <a:t>彭祖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4000504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老子</a:t>
            </a:r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42976" y="100010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华佗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68" y="714356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孔子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背景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图片 5" descr="00706400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000108"/>
            <a:ext cx="1580131" cy="15906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图片 6" descr="200811412052977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1000108"/>
            <a:ext cx="1561160" cy="15716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图片 7" descr="OOOPIC2_vipvip_20080911092055756cd31aac43a1a0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1000108"/>
            <a:ext cx="1502299" cy="15478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428728" y="3357562"/>
            <a:ext cx="664373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   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中国有着悠久的历史，灿烂的文化，“养生”在中国文明中，占有重要的地位。</a:t>
            </a:r>
            <a:endParaRPr lang="en-US" altLang="zh-CN" dirty="0" smtClean="0">
              <a:solidFill>
                <a:schemeClr val="bg1">
                  <a:lumMod val="75000"/>
                </a:schemeClr>
              </a:solidFill>
              <a:effectLst>
                <a:outerShdw blurRad="50800" dist="190500" dir="8100000" algn="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   从文字中我们就知道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“</a:t>
            </a:r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养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”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的文化，也是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“</a:t>
            </a:r>
            <a:r>
              <a:rPr lang="zh-CN" altLang="en-US" sz="2800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食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迷你繁启体" pitchFamily="65" charset="-122"/>
                <a:ea typeface="迷你繁启体" pitchFamily="65" charset="-122"/>
              </a:rPr>
              <a:t>”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50800" dist="190500" dir="8100000" algn="tr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的文化，中国药膳美食，以“色香味”俱全，“补、养”兼备，在世界上都享有很高的声誉。很多国外的养生家、美食家都不远万里来到中国，就为品尝中国的滋补美食。</a:t>
            </a:r>
            <a:endParaRPr lang="en-US" altLang="zh-CN" dirty="0" smtClean="0">
              <a:solidFill>
                <a:schemeClr val="bg1">
                  <a:lumMod val="75000"/>
                </a:schemeClr>
              </a:solidFill>
              <a:effectLst>
                <a:outerShdw blurRad="50800" dist="190500" dir="8100000" algn="tr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791192020080421110258069_14_640_调整大小_调整大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00958" y="1428736"/>
            <a:ext cx="714380" cy="4643470"/>
          </a:xfrm>
        </p:spPr>
        <p:txBody>
          <a:bodyPr>
            <a:normAutofit/>
          </a:bodyPr>
          <a:lstStyle/>
          <a:p>
            <a:pPr marL="576000"/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迷你简启体" pitchFamily="65" charset="-122"/>
                <a:ea typeface="迷你简启体" pitchFamily="65" charset="-122"/>
              </a:rPr>
              <a:t>养生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0692" y="2857496"/>
            <a:ext cx="6340197" cy="24288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健康让一切努力成为可能。健康是成就事业成就幸福成就未来的基础。</a:t>
            </a:r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健康是人类永远的追求与梦想。</a:t>
            </a:r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XX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所从事的正是维护人类健康这样一项光荣的事业。</a:t>
            </a:r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作为国际知名的专业医药、健康品制造商，在健康养生方面有着独到的见解。</a:t>
            </a:r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XX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的养生保健产品正式承载了海</a:t>
            </a:r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XX</a:t>
            </a: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团维护人类健康这样一个梦想，处处关爱着大众的健康。</a:t>
            </a:r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  <a:p>
            <a:endParaRPr lang="en-US" altLang="zh-CN" sz="2000" dirty="0" smtClean="0">
              <a:solidFill>
                <a:schemeClr val="bg1">
                  <a:lumMod val="8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背景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1000108"/>
            <a:ext cx="62151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    忙碌的工作，激烈的竞争，巨大的生活压力，您是否想过停下来，享受一下生活，善待一下自己，关心一下家人？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zh-CN" altLang="en-US" dirty="0" smtClean="0">
                <a:latin typeface="+mj-ea"/>
                <a:ea typeface="+mj-ea"/>
              </a:rPr>
              <a:t>    “养生”是每一个追求生活品味，讲求生活质量的人的选择。学习养生知识，传播养生文化，已经成为社会的热潮。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 smtClean="0">
                <a:latin typeface="+mj-ea"/>
                <a:ea typeface="+mj-ea"/>
              </a:rPr>
              <a:t>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 </a:t>
            </a:r>
            <a:r>
              <a:rPr lang="zh-CN" altLang="en-US" dirty="0" smtClean="0">
                <a:latin typeface="+mj-ea"/>
                <a:ea typeface="+mj-ea"/>
              </a:rPr>
              <a:t>。</a:t>
            </a:r>
            <a:endParaRPr lang="en-US" altLang="zh-CN" dirty="0" smtClean="0">
              <a:latin typeface="+mj-ea"/>
              <a:ea typeface="+mj-ea"/>
            </a:endParaRPr>
          </a:p>
          <a:p>
            <a:r>
              <a:rPr lang="en-US" altLang="zh-CN" dirty="0" smtClean="0">
                <a:latin typeface="+mj-ea"/>
                <a:ea typeface="+mj-ea"/>
              </a:rPr>
              <a:t> 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1000108"/>
            <a:ext cx="371477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 XXXXXXXXXXXXXXXXXXXXXXXXXXXXXXXXXXXXXXXXXXXXXXXXXXXXXXXXXXXXXXXXXXXXXXXXXXXXXXXXXXXX XXXXXXXXXXXXXXXXXXXXXXXXXXXXXXXXXXXXXXXXXXXXXXXXXXXXXXXXXXXXXXXXXXXXXXXXXXXXXXXXXXXX XXXXXXXXXXXXXXXXXXXXXXXXXXXXXXXXXXXXXXXXXXXXXXXXXXXXXXXXXXXXXXXXXXXXXXXXXXXXXXXXXXXX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7224" y="1428737"/>
            <a:ext cx="47149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 XXXXXXXXXXXXXXXXXXXXXXXXXXXXXXXXXXXXXXXXXXXXXXXXXXXXXXXXXXXXXXXXXXXXXXXXXXXXXXXXXXXX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571876"/>
            <a:ext cx="32861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XXXXXXXXXXXXXXXXXXXXXXXXXXXXXXXXXXXXXXXXXXXXXXXXXXXXXXXXXXXXXXXXXXXXXXXXXXXXXXXXXXXX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  <a:p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711</TotalTime>
  <Words>416</Words>
  <Application>Microsoft Office PowerPoint</Application>
  <PresentationFormat>全屏显示(4:3)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暗香扑面</vt:lpstr>
      <vt:lpstr>PowerPoint 演示文稿</vt:lpstr>
      <vt:lpstr>XXX</vt:lpstr>
      <vt:lpstr>PowerPoint 演示文稿</vt:lpstr>
      <vt:lpstr>PowerPoint 演示文稿</vt:lpstr>
      <vt:lpstr>PowerPoint 演示文稿</vt:lpstr>
      <vt:lpstr>养生</vt:lpstr>
      <vt:lpstr>PowerPoint 演示文稿</vt:lpstr>
      <vt:lpstr>PowerPoint 演示文稿</vt:lpstr>
      <vt:lpstr>PowerPoint 演示文稿</vt:lpstr>
      <vt:lpstr>XXXXXXXXXXXXXXXX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海王 养生之旅</dc:title>
  <dc:creator>Yuyu</dc:creator>
  <cp:lastModifiedBy>风轻无痕</cp:lastModifiedBy>
  <cp:revision>83</cp:revision>
  <dcterms:created xsi:type="dcterms:W3CDTF">2009-07-11T10:29:14Z</dcterms:created>
  <dcterms:modified xsi:type="dcterms:W3CDTF">2016-01-25T14:04:23Z</dcterms:modified>
</cp:coreProperties>
</file>