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76" r:id="rId9"/>
    <p:sldId id="264" r:id="rId10"/>
    <p:sldId id="262" r:id="rId11"/>
    <p:sldId id="265" r:id="rId12"/>
    <p:sldId id="266" r:id="rId13"/>
    <p:sldId id="277" r:id="rId14"/>
    <p:sldId id="267" r:id="rId15"/>
    <p:sldId id="268" r:id="rId16"/>
    <p:sldId id="269" r:id="rId17"/>
    <p:sldId id="270" r:id="rId18"/>
    <p:sldId id="271" r:id="rId19"/>
    <p:sldId id="278" r:id="rId20"/>
    <p:sldId id="272" r:id="rId21"/>
    <p:sldId id="273" r:id="rId22"/>
    <p:sldId id="274" r:id="rId23"/>
    <p:sldId id="275" r:id="rId24"/>
    <p:sldId id="279" r:id="rId25"/>
  </p:sldIdLst>
  <p:sldSz cx="12192000" cy="6858000"/>
  <p:notesSz cx="6858000" cy="9144000"/>
  <p:embeddedFontLs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Calibri Light" pitchFamily="34" charset="0"/>
      <p:regular r:id="rId32"/>
      <p:italic r:id="rId33"/>
    </p:embeddedFont>
    <p:embeddedFont>
      <p:font typeface="Bell MT" pitchFamily="18" charset="0"/>
      <p:regular r:id="rId34"/>
      <p:bold r:id="rId35"/>
      <p:italic r:id="rId36"/>
    </p:embeddedFont>
    <p:embeddedFont>
      <p:font typeface="黑体" pitchFamily="49" charset="-122"/>
      <p:regular r:id="rId37"/>
    </p:embeddedFont>
    <p:embeddedFont>
      <p:font typeface="幼圆" pitchFamily="49" charset="-122"/>
      <p:regular r:id="rId38"/>
    </p:embeddedFont>
    <p:embeddedFont>
      <p:font typeface="微软雅黑" pitchFamily="34" charset="-122"/>
      <p:regular r:id="rId39"/>
      <p:bold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02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578"/>
    </p:cViewPr>
  </p:sorterViewPr>
  <p:notesViewPr>
    <p:cSldViewPr snapToGrid="0">
      <p:cViewPr varScale="1">
        <p:scale>
          <a:sx n="54" d="100"/>
          <a:sy n="54" d="100"/>
        </p:scale>
        <p:origin x="288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DBEE5-1F49-4E21-AA75-C1EB99554DBB}" type="datetimeFigureOut">
              <a:rPr lang="zh-CN" altLang="en-US" smtClean="0"/>
              <a:t>2015/10/15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DF900-46A4-4B55-A06F-548409280F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605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7A637-8712-4E20-957A-998EEAA86395}" type="datetimeFigureOut">
              <a:rPr lang="zh-CN" altLang="en-US" smtClean="0"/>
              <a:t>2015/10/15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03211-B18B-477D-A05F-14E4BC8723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88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33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56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9" name="组合 18"/>
          <p:cNvGrpSpPr/>
          <p:nvPr userDrawn="1"/>
        </p:nvGrpSpPr>
        <p:grpSpPr>
          <a:xfrm rot="5400000">
            <a:off x="280990" y="195638"/>
            <a:ext cx="504269" cy="434975"/>
            <a:chOff x="2287589" y="2422525"/>
            <a:chExt cx="2333625" cy="2012950"/>
          </a:xfrm>
        </p:grpSpPr>
        <p:sp>
          <p:nvSpPr>
            <p:cNvPr id="20" name="等腰三角形 19"/>
            <p:cNvSpPr/>
            <p:nvPr/>
          </p:nvSpPr>
          <p:spPr>
            <a:xfrm>
              <a:off x="2506664" y="2681289"/>
              <a:ext cx="1895475" cy="1635125"/>
            </a:xfrm>
            <a:prstGeom prst="triangle">
              <a:avLst/>
            </a:prstGeom>
            <a:solidFill>
              <a:srgbClr val="0081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44000" anchor="ctr"/>
            <a:lstStyle/>
            <a:p>
              <a:pPr algn="ctr">
                <a:defRPr/>
              </a:pPr>
              <a:endParaRPr lang="zh-CN" altLang="en-US" sz="36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2287589" y="2422525"/>
              <a:ext cx="2333625" cy="2012950"/>
            </a:xfrm>
            <a:prstGeom prst="triangle">
              <a:avLst/>
            </a:prstGeom>
            <a:noFill/>
            <a:ln>
              <a:solidFill>
                <a:srgbClr val="0099EE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2" name="矩形 21"/>
          <p:cNvSpPr/>
          <p:nvPr userDrawn="1"/>
        </p:nvSpPr>
        <p:spPr>
          <a:xfrm>
            <a:off x="0" y="6458857"/>
            <a:ext cx="12192000" cy="399143"/>
          </a:xfrm>
          <a:prstGeom prst="rect">
            <a:avLst/>
          </a:prstGeom>
          <a:solidFill>
            <a:srgbClr val="00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 userDrawn="1"/>
        </p:nvSpPr>
        <p:spPr>
          <a:xfrm>
            <a:off x="776339" y="18908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请在此输入标题文本信息</a:t>
            </a:r>
            <a:endParaRPr lang="zh-CN" altLang="en-US" sz="2400" b="1">
              <a:solidFill>
                <a:srgbClr val="0081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KSO_Shape"/>
          <p:cNvSpPr/>
          <p:nvPr userDrawn="1"/>
        </p:nvSpPr>
        <p:spPr>
          <a:xfrm>
            <a:off x="391366" y="336269"/>
            <a:ext cx="132508" cy="129904"/>
          </a:xfrm>
          <a:custGeom>
            <a:avLst/>
            <a:gdLst>
              <a:gd name="connsiteX0" fmla="*/ 1441667 w 5342334"/>
              <a:gd name="connsiteY0" fmla="*/ 2934412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437887 w 5342334"/>
              <a:gd name="connsiteY3" fmla="*/ 2937382 h 5785910"/>
              <a:gd name="connsiteX4" fmla="*/ 1354605 w 5342334"/>
              <a:gd name="connsiteY4" fmla="*/ 2912708 h 5785910"/>
              <a:gd name="connsiteX5" fmla="*/ 1428080 w 5342334"/>
              <a:gd name="connsiteY5" fmla="*/ 2945087 h 5785910"/>
              <a:gd name="connsiteX6" fmla="*/ 1431904 w 5342334"/>
              <a:gd name="connsiteY6" fmla="*/ 2942083 h 5785910"/>
              <a:gd name="connsiteX7" fmla="*/ 1431050 w 5342334"/>
              <a:gd name="connsiteY7" fmla="*/ 3320849 h 5785910"/>
              <a:gd name="connsiteX8" fmla="*/ 2146318 w 5342334"/>
              <a:gd name="connsiteY8" fmla="*/ 5548257 h 5785910"/>
              <a:gd name="connsiteX9" fmla="*/ 2115204 w 5342334"/>
              <a:gd name="connsiteY9" fmla="*/ 5553206 h 5785910"/>
              <a:gd name="connsiteX10" fmla="*/ 1246460 w 5342334"/>
              <a:gd name="connsiteY10" fmla="*/ 5785910 h 5785910"/>
              <a:gd name="connsiteX11" fmla="*/ 0 w 5342334"/>
              <a:gd name="connsiteY11" fmla="*/ 3148605 h 5785910"/>
              <a:gd name="connsiteX12" fmla="*/ 1262428 w 5342334"/>
              <a:gd name="connsiteY12" fmla="*/ 2938106 h 5785910"/>
              <a:gd name="connsiteX13" fmla="*/ 3380735 w 5342334"/>
              <a:gd name="connsiteY13" fmla="*/ 118 h 5785910"/>
              <a:gd name="connsiteX14" fmla="*/ 3863622 w 5342334"/>
              <a:gd name="connsiteY14" fmla="*/ 912639 h 5785910"/>
              <a:gd name="connsiteX15" fmla="*/ 3674765 w 5342334"/>
              <a:gd name="connsiteY15" fmla="*/ 2045786 h 5785910"/>
              <a:gd name="connsiteX16" fmla="*/ 4585837 w 5342334"/>
              <a:gd name="connsiteY16" fmla="*/ 2046833 h 5785910"/>
              <a:gd name="connsiteX17" fmla="*/ 4775401 w 5342334"/>
              <a:gd name="connsiteY17" fmla="*/ 2003486 h 5785910"/>
              <a:gd name="connsiteX18" fmla="*/ 5203724 w 5342334"/>
              <a:gd name="connsiteY18" fmla="*/ 2381935 h 5785910"/>
              <a:gd name="connsiteX19" fmla="*/ 4980124 w 5342334"/>
              <a:gd name="connsiteY19" fmla="*/ 2705696 h 5785910"/>
              <a:gd name="connsiteX20" fmla="*/ 5342334 w 5342334"/>
              <a:gd name="connsiteY20" fmla="*/ 3258997 h 5785910"/>
              <a:gd name="connsiteX21" fmla="*/ 5107100 w 5342334"/>
              <a:gd name="connsiteY21" fmla="*/ 3754493 h 5785910"/>
              <a:gd name="connsiteX22" fmla="*/ 5342334 w 5342334"/>
              <a:gd name="connsiteY22" fmla="*/ 4140580 h 5785910"/>
              <a:gd name="connsiteX23" fmla="*/ 4844706 w 5342334"/>
              <a:gd name="connsiteY23" fmla="*/ 4606676 h 5785910"/>
              <a:gd name="connsiteX24" fmla="*/ 4790537 w 5342334"/>
              <a:gd name="connsiteY24" fmla="*/ 4596433 h 5785910"/>
              <a:gd name="connsiteX25" fmla="*/ 4802287 w 5342334"/>
              <a:gd name="connsiteY25" fmla="*/ 4606672 h 5785910"/>
              <a:gd name="connsiteX26" fmla="*/ 5191248 w 5342334"/>
              <a:gd name="connsiteY26" fmla="*/ 4997228 h 5785910"/>
              <a:gd name="connsiteX27" fmla="*/ 4866278 w 5342334"/>
              <a:gd name="connsiteY27" fmla="*/ 5435572 h 5785910"/>
              <a:gd name="connsiteX28" fmla="*/ 4581456 w 5342334"/>
              <a:gd name="connsiteY28" fmla="*/ 5443059 h 5785910"/>
              <a:gd name="connsiteX29" fmla="*/ 4593578 w 5342334"/>
              <a:gd name="connsiteY29" fmla="*/ 5444848 h 5785910"/>
              <a:gd name="connsiteX30" fmla="*/ 4581281 w 5342334"/>
              <a:gd name="connsiteY30" fmla="*/ 5445228 h 5785910"/>
              <a:gd name="connsiteX31" fmla="*/ 2168410 w 5342334"/>
              <a:gd name="connsiteY31" fmla="*/ 5525146 h 5785910"/>
              <a:gd name="connsiteX32" fmla="*/ 1445968 w 5342334"/>
              <a:gd name="connsiteY32" fmla="*/ 3310386 h 5785910"/>
              <a:gd name="connsiteX33" fmla="*/ 1441770 w 5342334"/>
              <a:gd name="connsiteY33" fmla="*/ 2943473 h 5785910"/>
              <a:gd name="connsiteX34" fmla="*/ 1514723 w 5342334"/>
              <a:gd name="connsiteY34" fmla="*/ 2929703 h 5785910"/>
              <a:gd name="connsiteX35" fmla="*/ 1975047 w 5342334"/>
              <a:gd name="connsiteY35" fmla="*/ 2725675 h 5785910"/>
              <a:gd name="connsiteX36" fmla="*/ 2654934 w 5342334"/>
              <a:gd name="connsiteY36" fmla="*/ 1630299 h 5785910"/>
              <a:gd name="connsiteX37" fmla="*/ 3108192 w 5342334"/>
              <a:gd name="connsiteY37" fmla="*/ 686009 h 5785910"/>
              <a:gd name="connsiteX38" fmla="*/ 3334821 w 5342334"/>
              <a:gd name="connsiteY38" fmla="*/ 6121 h 5785910"/>
              <a:gd name="connsiteX39" fmla="*/ 3380735 w 5342334"/>
              <a:gd name="connsiteY39" fmla="*/ 118 h 5785910"/>
              <a:gd name="connsiteX0" fmla="*/ 1441667 w 5342334"/>
              <a:gd name="connsiteY0" fmla="*/ 2934412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437887 w 5342334"/>
              <a:gd name="connsiteY3" fmla="*/ 2937382 h 5785910"/>
              <a:gd name="connsiteX4" fmla="*/ 1441667 w 5342334"/>
              <a:gd name="connsiteY4" fmla="*/ 2934412 h 5785910"/>
              <a:gd name="connsiteX5" fmla="*/ 1354605 w 5342334"/>
              <a:gd name="connsiteY5" fmla="*/ 2912708 h 5785910"/>
              <a:gd name="connsiteX6" fmla="*/ 1428080 w 5342334"/>
              <a:gd name="connsiteY6" fmla="*/ 2945087 h 5785910"/>
              <a:gd name="connsiteX7" fmla="*/ 1431050 w 5342334"/>
              <a:gd name="connsiteY7" fmla="*/ 3320849 h 5785910"/>
              <a:gd name="connsiteX8" fmla="*/ 2146318 w 5342334"/>
              <a:gd name="connsiteY8" fmla="*/ 5548257 h 5785910"/>
              <a:gd name="connsiteX9" fmla="*/ 2115204 w 5342334"/>
              <a:gd name="connsiteY9" fmla="*/ 5553206 h 5785910"/>
              <a:gd name="connsiteX10" fmla="*/ 1246460 w 5342334"/>
              <a:gd name="connsiteY10" fmla="*/ 5785910 h 5785910"/>
              <a:gd name="connsiteX11" fmla="*/ 0 w 5342334"/>
              <a:gd name="connsiteY11" fmla="*/ 3148605 h 5785910"/>
              <a:gd name="connsiteX12" fmla="*/ 1262428 w 5342334"/>
              <a:gd name="connsiteY12" fmla="*/ 2938106 h 5785910"/>
              <a:gd name="connsiteX13" fmla="*/ 1354605 w 5342334"/>
              <a:gd name="connsiteY13" fmla="*/ 2912708 h 5785910"/>
              <a:gd name="connsiteX14" fmla="*/ 3380735 w 5342334"/>
              <a:gd name="connsiteY14" fmla="*/ 118 h 5785910"/>
              <a:gd name="connsiteX15" fmla="*/ 3863622 w 5342334"/>
              <a:gd name="connsiteY15" fmla="*/ 912639 h 5785910"/>
              <a:gd name="connsiteX16" fmla="*/ 3674765 w 5342334"/>
              <a:gd name="connsiteY16" fmla="*/ 2045786 h 5785910"/>
              <a:gd name="connsiteX17" fmla="*/ 4585837 w 5342334"/>
              <a:gd name="connsiteY17" fmla="*/ 2046833 h 5785910"/>
              <a:gd name="connsiteX18" fmla="*/ 4775401 w 5342334"/>
              <a:gd name="connsiteY18" fmla="*/ 2003486 h 5785910"/>
              <a:gd name="connsiteX19" fmla="*/ 5203724 w 5342334"/>
              <a:gd name="connsiteY19" fmla="*/ 2381935 h 5785910"/>
              <a:gd name="connsiteX20" fmla="*/ 4980124 w 5342334"/>
              <a:gd name="connsiteY20" fmla="*/ 2705696 h 5785910"/>
              <a:gd name="connsiteX21" fmla="*/ 5342334 w 5342334"/>
              <a:gd name="connsiteY21" fmla="*/ 3258997 h 5785910"/>
              <a:gd name="connsiteX22" fmla="*/ 5107100 w 5342334"/>
              <a:gd name="connsiteY22" fmla="*/ 3754493 h 5785910"/>
              <a:gd name="connsiteX23" fmla="*/ 5342334 w 5342334"/>
              <a:gd name="connsiteY23" fmla="*/ 4140580 h 5785910"/>
              <a:gd name="connsiteX24" fmla="*/ 4844706 w 5342334"/>
              <a:gd name="connsiteY24" fmla="*/ 4606676 h 5785910"/>
              <a:gd name="connsiteX25" fmla="*/ 4790537 w 5342334"/>
              <a:gd name="connsiteY25" fmla="*/ 4596433 h 5785910"/>
              <a:gd name="connsiteX26" fmla="*/ 4802287 w 5342334"/>
              <a:gd name="connsiteY26" fmla="*/ 4606672 h 5785910"/>
              <a:gd name="connsiteX27" fmla="*/ 5191248 w 5342334"/>
              <a:gd name="connsiteY27" fmla="*/ 4997228 h 5785910"/>
              <a:gd name="connsiteX28" fmla="*/ 4866278 w 5342334"/>
              <a:gd name="connsiteY28" fmla="*/ 5435572 h 5785910"/>
              <a:gd name="connsiteX29" fmla="*/ 4581456 w 5342334"/>
              <a:gd name="connsiteY29" fmla="*/ 5443059 h 5785910"/>
              <a:gd name="connsiteX30" fmla="*/ 4593578 w 5342334"/>
              <a:gd name="connsiteY30" fmla="*/ 5444848 h 5785910"/>
              <a:gd name="connsiteX31" fmla="*/ 4581281 w 5342334"/>
              <a:gd name="connsiteY31" fmla="*/ 5445228 h 5785910"/>
              <a:gd name="connsiteX32" fmla="*/ 2168410 w 5342334"/>
              <a:gd name="connsiteY32" fmla="*/ 5525146 h 5785910"/>
              <a:gd name="connsiteX33" fmla="*/ 1445968 w 5342334"/>
              <a:gd name="connsiteY33" fmla="*/ 3310386 h 5785910"/>
              <a:gd name="connsiteX34" fmla="*/ 1441770 w 5342334"/>
              <a:gd name="connsiteY34" fmla="*/ 2943473 h 5785910"/>
              <a:gd name="connsiteX35" fmla="*/ 1514723 w 5342334"/>
              <a:gd name="connsiteY35" fmla="*/ 2929703 h 5785910"/>
              <a:gd name="connsiteX36" fmla="*/ 1975047 w 5342334"/>
              <a:gd name="connsiteY36" fmla="*/ 2725675 h 5785910"/>
              <a:gd name="connsiteX37" fmla="*/ 2654934 w 5342334"/>
              <a:gd name="connsiteY37" fmla="*/ 1630299 h 5785910"/>
              <a:gd name="connsiteX38" fmla="*/ 3108192 w 5342334"/>
              <a:gd name="connsiteY38" fmla="*/ 686009 h 5785910"/>
              <a:gd name="connsiteX39" fmla="*/ 3334821 w 5342334"/>
              <a:gd name="connsiteY39" fmla="*/ 6121 h 5785910"/>
              <a:gd name="connsiteX40" fmla="*/ 3380735 w 5342334"/>
              <a:gd name="connsiteY40" fmla="*/ 118 h 5785910"/>
              <a:gd name="connsiteX0" fmla="*/ 1437887 w 5342334"/>
              <a:gd name="connsiteY0" fmla="*/ 2937382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437887 w 5342334"/>
              <a:gd name="connsiteY3" fmla="*/ 2937382 h 5785910"/>
              <a:gd name="connsiteX4" fmla="*/ 1354605 w 5342334"/>
              <a:gd name="connsiteY4" fmla="*/ 2912708 h 5785910"/>
              <a:gd name="connsiteX5" fmla="*/ 1428080 w 5342334"/>
              <a:gd name="connsiteY5" fmla="*/ 2945087 h 5785910"/>
              <a:gd name="connsiteX6" fmla="*/ 1431050 w 5342334"/>
              <a:gd name="connsiteY6" fmla="*/ 3320849 h 5785910"/>
              <a:gd name="connsiteX7" fmla="*/ 2146318 w 5342334"/>
              <a:gd name="connsiteY7" fmla="*/ 5548257 h 5785910"/>
              <a:gd name="connsiteX8" fmla="*/ 2115204 w 5342334"/>
              <a:gd name="connsiteY8" fmla="*/ 5553206 h 5785910"/>
              <a:gd name="connsiteX9" fmla="*/ 1246460 w 5342334"/>
              <a:gd name="connsiteY9" fmla="*/ 5785910 h 5785910"/>
              <a:gd name="connsiteX10" fmla="*/ 0 w 5342334"/>
              <a:gd name="connsiteY10" fmla="*/ 3148605 h 5785910"/>
              <a:gd name="connsiteX11" fmla="*/ 1262428 w 5342334"/>
              <a:gd name="connsiteY11" fmla="*/ 2938106 h 5785910"/>
              <a:gd name="connsiteX12" fmla="*/ 1354605 w 5342334"/>
              <a:gd name="connsiteY12" fmla="*/ 2912708 h 5785910"/>
              <a:gd name="connsiteX13" fmla="*/ 3380735 w 5342334"/>
              <a:gd name="connsiteY13" fmla="*/ 118 h 5785910"/>
              <a:gd name="connsiteX14" fmla="*/ 3863622 w 5342334"/>
              <a:gd name="connsiteY14" fmla="*/ 912639 h 5785910"/>
              <a:gd name="connsiteX15" fmla="*/ 3674765 w 5342334"/>
              <a:gd name="connsiteY15" fmla="*/ 2045786 h 5785910"/>
              <a:gd name="connsiteX16" fmla="*/ 4585837 w 5342334"/>
              <a:gd name="connsiteY16" fmla="*/ 2046833 h 5785910"/>
              <a:gd name="connsiteX17" fmla="*/ 4775401 w 5342334"/>
              <a:gd name="connsiteY17" fmla="*/ 2003486 h 5785910"/>
              <a:gd name="connsiteX18" fmla="*/ 5203724 w 5342334"/>
              <a:gd name="connsiteY18" fmla="*/ 2381935 h 5785910"/>
              <a:gd name="connsiteX19" fmla="*/ 4980124 w 5342334"/>
              <a:gd name="connsiteY19" fmla="*/ 2705696 h 5785910"/>
              <a:gd name="connsiteX20" fmla="*/ 5342334 w 5342334"/>
              <a:gd name="connsiteY20" fmla="*/ 3258997 h 5785910"/>
              <a:gd name="connsiteX21" fmla="*/ 5107100 w 5342334"/>
              <a:gd name="connsiteY21" fmla="*/ 3754493 h 5785910"/>
              <a:gd name="connsiteX22" fmla="*/ 5342334 w 5342334"/>
              <a:gd name="connsiteY22" fmla="*/ 4140580 h 5785910"/>
              <a:gd name="connsiteX23" fmla="*/ 4844706 w 5342334"/>
              <a:gd name="connsiteY23" fmla="*/ 4606676 h 5785910"/>
              <a:gd name="connsiteX24" fmla="*/ 4790537 w 5342334"/>
              <a:gd name="connsiteY24" fmla="*/ 4596433 h 5785910"/>
              <a:gd name="connsiteX25" fmla="*/ 4802287 w 5342334"/>
              <a:gd name="connsiteY25" fmla="*/ 4606672 h 5785910"/>
              <a:gd name="connsiteX26" fmla="*/ 5191248 w 5342334"/>
              <a:gd name="connsiteY26" fmla="*/ 4997228 h 5785910"/>
              <a:gd name="connsiteX27" fmla="*/ 4866278 w 5342334"/>
              <a:gd name="connsiteY27" fmla="*/ 5435572 h 5785910"/>
              <a:gd name="connsiteX28" fmla="*/ 4581456 w 5342334"/>
              <a:gd name="connsiteY28" fmla="*/ 5443059 h 5785910"/>
              <a:gd name="connsiteX29" fmla="*/ 4593578 w 5342334"/>
              <a:gd name="connsiteY29" fmla="*/ 5444848 h 5785910"/>
              <a:gd name="connsiteX30" fmla="*/ 4581281 w 5342334"/>
              <a:gd name="connsiteY30" fmla="*/ 5445228 h 5785910"/>
              <a:gd name="connsiteX31" fmla="*/ 2168410 w 5342334"/>
              <a:gd name="connsiteY31" fmla="*/ 5525146 h 5785910"/>
              <a:gd name="connsiteX32" fmla="*/ 1445968 w 5342334"/>
              <a:gd name="connsiteY32" fmla="*/ 3310386 h 5785910"/>
              <a:gd name="connsiteX33" fmla="*/ 1441770 w 5342334"/>
              <a:gd name="connsiteY33" fmla="*/ 2943473 h 5785910"/>
              <a:gd name="connsiteX34" fmla="*/ 1514723 w 5342334"/>
              <a:gd name="connsiteY34" fmla="*/ 2929703 h 5785910"/>
              <a:gd name="connsiteX35" fmla="*/ 1975047 w 5342334"/>
              <a:gd name="connsiteY35" fmla="*/ 2725675 h 5785910"/>
              <a:gd name="connsiteX36" fmla="*/ 2654934 w 5342334"/>
              <a:gd name="connsiteY36" fmla="*/ 1630299 h 5785910"/>
              <a:gd name="connsiteX37" fmla="*/ 3108192 w 5342334"/>
              <a:gd name="connsiteY37" fmla="*/ 686009 h 5785910"/>
              <a:gd name="connsiteX38" fmla="*/ 3334821 w 5342334"/>
              <a:gd name="connsiteY38" fmla="*/ 6121 h 5785910"/>
              <a:gd name="connsiteX39" fmla="*/ 3380735 w 5342334"/>
              <a:gd name="connsiteY39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31050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31050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31050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31050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31050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8080 w 5342334"/>
              <a:gd name="connsiteY4" fmla="*/ 2945087 h 5785910"/>
              <a:gd name="connsiteX5" fmla="*/ 1423906 w 5342334"/>
              <a:gd name="connsiteY5" fmla="*/ 3323230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3906 w 5342334"/>
              <a:gd name="connsiteY5" fmla="*/ 3323230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3906 w 5342334"/>
              <a:gd name="connsiteY5" fmla="*/ 3323230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3906 w 5342334"/>
              <a:gd name="connsiteY5" fmla="*/ 3323230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1770 w 5342334"/>
              <a:gd name="connsiteY32" fmla="*/ 2943473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6532 w 5342334"/>
              <a:gd name="connsiteY32" fmla="*/ 2941092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5968 w 5342334"/>
              <a:gd name="connsiteY31" fmla="*/ 3310386 h 5785910"/>
              <a:gd name="connsiteX32" fmla="*/ 1446532 w 5342334"/>
              <a:gd name="connsiteY32" fmla="*/ 2941092 h 5785910"/>
              <a:gd name="connsiteX33" fmla="*/ 1514723 w 5342334"/>
              <a:gd name="connsiteY33" fmla="*/ 2929703 h 5785910"/>
              <a:gd name="connsiteX34" fmla="*/ 1975047 w 5342334"/>
              <a:gd name="connsiteY34" fmla="*/ 2725675 h 5785910"/>
              <a:gd name="connsiteX35" fmla="*/ 2654934 w 5342334"/>
              <a:gd name="connsiteY35" fmla="*/ 1630299 h 5785910"/>
              <a:gd name="connsiteX36" fmla="*/ 3108192 w 5342334"/>
              <a:gd name="connsiteY36" fmla="*/ 686009 h 5785910"/>
              <a:gd name="connsiteX37" fmla="*/ 3334821 w 5342334"/>
              <a:gd name="connsiteY37" fmla="*/ 6121 h 5785910"/>
              <a:gd name="connsiteX38" fmla="*/ 3380735 w 5342334"/>
              <a:gd name="connsiteY38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6532 w 5342334"/>
              <a:gd name="connsiteY31" fmla="*/ 2941092 h 5785910"/>
              <a:gd name="connsiteX32" fmla="*/ 1514723 w 5342334"/>
              <a:gd name="connsiteY32" fmla="*/ 2929703 h 5785910"/>
              <a:gd name="connsiteX33" fmla="*/ 1975047 w 5342334"/>
              <a:gd name="connsiteY33" fmla="*/ 2725675 h 5785910"/>
              <a:gd name="connsiteX34" fmla="*/ 2654934 w 5342334"/>
              <a:gd name="connsiteY34" fmla="*/ 1630299 h 5785910"/>
              <a:gd name="connsiteX35" fmla="*/ 3108192 w 5342334"/>
              <a:gd name="connsiteY35" fmla="*/ 686009 h 5785910"/>
              <a:gd name="connsiteX36" fmla="*/ 3334821 w 5342334"/>
              <a:gd name="connsiteY36" fmla="*/ 6121 h 5785910"/>
              <a:gd name="connsiteX37" fmla="*/ 3380735 w 5342334"/>
              <a:gd name="connsiteY37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446532 w 5342334"/>
              <a:gd name="connsiteY31" fmla="*/ 2941092 h 5785910"/>
              <a:gd name="connsiteX32" fmla="*/ 1514723 w 5342334"/>
              <a:gd name="connsiteY32" fmla="*/ 2929703 h 5785910"/>
              <a:gd name="connsiteX33" fmla="*/ 1975047 w 5342334"/>
              <a:gd name="connsiteY33" fmla="*/ 2725675 h 5785910"/>
              <a:gd name="connsiteX34" fmla="*/ 2654934 w 5342334"/>
              <a:gd name="connsiteY34" fmla="*/ 1630299 h 5785910"/>
              <a:gd name="connsiteX35" fmla="*/ 3108192 w 5342334"/>
              <a:gd name="connsiteY35" fmla="*/ 686009 h 5785910"/>
              <a:gd name="connsiteX36" fmla="*/ 3334821 w 5342334"/>
              <a:gd name="connsiteY36" fmla="*/ 6121 h 5785910"/>
              <a:gd name="connsiteX37" fmla="*/ 3380735 w 5342334"/>
              <a:gd name="connsiteY37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168410 w 5342334"/>
              <a:gd name="connsiteY30" fmla="*/ 5525146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01665 w 5342334"/>
              <a:gd name="connsiteY30" fmla="*/ 5541774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01665 w 5342334"/>
              <a:gd name="connsiteY30" fmla="*/ 5541774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01665 w 5342334"/>
              <a:gd name="connsiteY30" fmla="*/ 5541774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01665 w 5342334"/>
              <a:gd name="connsiteY30" fmla="*/ 5541774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33555 w 5342334"/>
              <a:gd name="connsiteY30" fmla="*/ 5541774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76075 w 5342334"/>
              <a:gd name="connsiteY30" fmla="*/ 5536459 h 5785910"/>
              <a:gd name="connsiteX31" fmla="*/ 1514723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76075 w 5342334"/>
              <a:gd name="connsiteY30" fmla="*/ 5536459 h 5785910"/>
              <a:gd name="connsiteX31" fmla="*/ 1551927 w 5342334"/>
              <a:gd name="connsiteY31" fmla="*/ 2929703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76075 w 5342334"/>
              <a:gd name="connsiteY30" fmla="*/ 5536459 h 5785910"/>
              <a:gd name="connsiteX31" fmla="*/ 1567871 w 5342334"/>
              <a:gd name="connsiteY31" fmla="*/ 2924388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  <a:gd name="connsiteX0" fmla="*/ 1438934 w 5342334"/>
              <a:gd name="connsiteY0" fmla="*/ 2944008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354605 w 5342334"/>
              <a:gd name="connsiteY3" fmla="*/ 2912708 h 5785910"/>
              <a:gd name="connsiteX4" fmla="*/ 1423317 w 5342334"/>
              <a:gd name="connsiteY4" fmla="*/ 2947468 h 5785910"/>
              <a:gd name="connsiteX5" fmla="*/ 1421525 w 5342334"/>
              <a:gd name="connsiteY5" fmla="*/ 3320849 h 5785910"/>
              <a:gd name="connsiteX6" fmla="*/ 2146318 w 5342334"/>
              <a:gd name="connsiteY6" fmla="*/ 5548257 h 5785910"/>
              <a:gd name="connsiteX7" fmla="*/ 2115204 w 5342334"/>
              <a:gd name="connsiteY7" fmla="*/ 5553206 h 5785910"/>
              <a:gd name="connsiteX8" fmla="*/ 1246460 w 5342334"/>
              <a:gd name="connsiteY8" fmla="*/ 5785910 h 5785910"/>
              <a:gd name="connsiteX9" fmla="*/ 0 w 5342334"/>
              <a:gd name="connsiteY9" fmla="*/ 3148605 h 5785910"/>
              <a:gd name="connsiteX10" fmla="*/ 1262428 w 5342334"/>
              <a:gd name="connsiteY10" fmla="*/ 2938106 h 5785910"/>
              <a:gd name="connsiteX11" fmla="*/ 1354605 w 5342334"/>
              <a:gd name="connsiteY11" fmla="*/ 2912708 h 5785910"/>
              <a:gd name="connsiteX12" fmla="*/ 3380735 w 5342334"/>
              <a:gd name="connsiteY12" fmla="*/ 118 h 5785910"/>
              <a:gd name="connsiteX13" fmla="*/ 3863622 w 5342334"/>
              <a:gd name="connsiteY13" fmla="*/ 912639 h 5785910"/>
              <a:gd name="connsiteX14" fmla="*/ 3674765 w 5342334"/>
              <a:gd name="connsiteY14" fmla="*/ 2045786 h 5785910"/>
              <a:gd name="connsiteX15" fmla="*/ 4585837 w 5342334"/>
              <a:gd name="connsiteY15" fmla="*/ 2046833 h 5785910"/>
              <a:gd name="connsiteX16" fmla="*/ 4775401 w 5342334"/>
              <a:gd name="connsiteY16" fmla="*/ 2003486 h 5785910"/>
              <a:gd name="connsiteX17" fmla="*/ 5203724 w 5342334"/>
              <a:gd name="connsiteY17" fmla="*/ 2381935 h 5785910"/>
              <a:gd name="connsiteX18" fmla="*/ 4980124 w 5342334"/>
              <a:gd name="connsiteY18" fmla="*/ 2705696 h 5785910"/>
              <a:gd name="connsiteX19" fmla="*/ 5342334 w 5342334"/>
              <a:gd name="connsiteY19" fmla="*/ 3258997 h 5785910"/>
              <a:gd name="connsiteX20" fmla="*/ 5107100 w 5342334"/>
              <a:gd name="connsiteY20" fmla="*/ 3754493 h 5785910"/>
              <a:gd name="connsiteX21" fmla="*/ 5342334 w 5342334"/>
              <a:gd name="connsiteY21" fmla="*/ 4140580 h 5785910"/>
              <a:gd name="connsiteX22" fmla="*/ 4844706 w 5342334"/>
              <a:gd name="connsiteY22" fmla="*/ 4606676 h 5785910"/>
              <a:gd name="connsiteX23" fmla="*/ 4790537 w 5342334"/>
              <a:gd name="connsiteY23" fmla="*/ 4596433 h 5785910"/>
              <a:gd name="connsiteX24" fmla="*/ 4802287 w 5342334"/>
              <a:gd name="connsiteY24" fmla="*/ 4606672 h 5785910"/>
              <a:gd name="connsiteX25" fmla="*/ 5191248 w 5342334"/>
              <a:gd name="connsiteY25" fmla="*/ 4997228 h 5785910"/>
              <a:gd name="connsiteX26" fmla="*/ 4866278 w 5342334"/>
              <a:gd name="connsiteY26" fmla="*/ 5435572 h 5785910"/>
              <a:gd name="connsiteX27" fmla="*/ 4581456 w 5342334"/>
              <a:gd name="connsiteY27" fmla="*/ 5443059 h 5785910"/>
              <a:gd name="connsiteX28" fmla="*/ 4593578 w 5342334"/>
              <a:gd name="connsiteY28" fmla="*/ 5444848 h 5785910"/>
              <a:gd name="connsiteX29" fmla="*/ 4581281 w 5342334"/>
              <a:gd name="connsiteY29" fmla="*/ 5445228 h 5785910"/>
              <a:gd name="connsiteX30" fmla="*/ 2276075 w 5342334"/>
              <a:gd name="connsiteY30" fmla="*/ 5536459 h 5785910"/>
              <a:gd name="connsiteX31" fmla="*/ 1567871 w 5342334"/>
              <a:gd name="connsiteY31" fmla="*/ 2924388 h 5785910"/>
              <a:gd name="connsiteX32" fmla="*/ 1975047 w 5342334"/>
              <a:gd name="connsiteY32" fmla="*/ 2725675 h 5785910"/>
              <a:gd name="connsiteX33" fmla="*/ 2654934 w 5342334"/>
              <a:gd name="connsiteY33" fmla="*/ 1630299 h 5785910"/>
              <a:gd name="connsiteX34" fmla="*/ 3108192 w 5342334"/>
              <a:gd name="connsiteY34" fmla="*/ 686009 h 5785910"/>
              <a:gd name="connsiteX35" fmla="*/ 3334821 w 5342334"/>
              <a:gd name="connsiteY35" fmla="*/ 6121 h 5785910"/>
              <a:gd name="connsiteX36" fmla="*/ 3380735 w 5342334"/>
              <a:gd name="connsiteY36" fmla="*/ 118 h 578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5342334" h="5785910">
                <a:moveTo>
                  <a:pt x="1438934" y="2944008"/>
                </a:moveTo>
                <a:lnTo>
                  <a:pt x="1441770" y="2943473"/>
                </a:lnTo>
                <a:lnTo>
                  <a:pt x="1438934" y="2944008"/>
                </a:lnTo>
                <a:close/>
                <a:moveTo>
                  <a:pt x="1354605" y="2912708"/>
                </a:moveTo>
                <a:cubicBezTo>
                  <a:pt x="1381420" y="2914268"/>
                  <a:pt x="1412164" y="2879445"/>
                  <a:pt x="1423317" y="2947468"/>
                </a:cubicBezTo>
                <a:cubicBezTo>
                  <a:pt x="1434470" y="3015491"/>
                  <a:pt x="1420535" y="3195595"/>
                  <a:pt x="1421525" y="3320849"/>
                </a:cubicBezTo>
                <a:cubicBezTo>
                  <a:pt x="1438368" y="4219980"/>
                  <a:pt x="1608134" y="5048330"/>
                  <a:pt x="2146318" y="5548257"/>
                </a:cubicBezTo>
                <a:cubicBezTo>
                  <a:pt x="2132082" y="5546972"/>
                  <a:pt x="2129659" y="5554867"/>
                  <a:pt x="2115204" y="5553206"/>
                </a:cubicBezTo>
                <a:lnTo>
                  <a:pt x="1246460" y="5785910"/>
                </a:lnTo>
                <a:cubicBezTo>
                  <a:pt x="37772" y="4518970"/>
                  <a:pt x="415487" y="4027706"/>
                  <a:pt x="0" y="3148605"/>
                </a:cubicBezTo>
                <a:cubicBezTo>
                  <a:pt x="396729" y="3102488"/>
                  <a:pt x="860213" y="3040376"/>
                  <a:pt x="1262428" y="2938106"/>
                </a:cubicBezTo>
                <a:lnTo>
                  <a:pt x="1354605" y="2912708"/>
                </a:lnTo>
                <a:close/>
                <a:moveTo>
                  <a:pt x="3380735" y="118"/>
                </a:moveTo>
                <a:cubicBezTo>
                  <a:pt x="3615010" y="9662"/>
                  <a:pt x="3910837" y="593941"/>
                  <a:pt x="3863622" y="912639"/>
                </a:cubicBezTo>
                <a:cubicBezTo>
                  <a:pt x="3800670" y="1290355"/>
                  <a:pt x="3548860" y="1856928"/>
                  <a:pt x="3674765" y="2045786"/>
                </a:cubicBezTo>
                <a:cubicBezTo>
                  <a:pt x="3797827" y="2230377"/>
                  <a:pt x="4501324" y="2071126"/>
                  <a:pt x="4585837" y="2046833"/>
                </a:cubicBezTo>
                <a:cubicBezTo>
                  <a:pt x="4670350" y="2022540"/>
                  <a:pt x="4615047" y="2013011"/>
                  <a:pt x="4775401" y="2003486"/>
                </a:cubicBezTo>
                <a:cubicBezTo>
                  <a:pt x="4935754" y="1993961"/>
                  <a:pt x="5203724" y="2172925"/>
                  <a:pt x="5203724" y="2381935"/>
                </a:cubicBezTo>
                <a:cubicBezTo>
                  <a:pt x="5203724" y="2524417"/>
                  <a:pt x="5114611" y="2648510"/>
                  <a:pt x="4980124" y="2705696"/>
                </a:cubicBezTo>
                <a:cubicBezTo>
                  <a:pt x="5186442" y="2738785"/>
                  <a:pt x="5342334" y="2974614"/>
                  <a:pt x="5342334" y="3258997"/>
                </a:cubicBezTo>
                <a:cubicBezTo>
                  <a:pt x="5342334" y="3478715"/>
                  <a:pt x="5249280" y="3669449"/>
                  <a:pt x="5107100" y="3754493"/>
                </a:cubicBezTo>
                <a:cubicBezTo>
                  <a:pt x="5250279" y="3829786"/>
                  <a:pt x="5342334" y="3975115"/>
                  <a:pt x="5342334" y="4140580"/>
                </a:cubicBezTo>
                <a:cubicBezTo>
                  <a:pt x="5342334" y="4397998"/>
                  <a:pt x="5119540" y="4606676"/>
                  <a:pt x="4844706" y="4606676"/>
                </a:cubicBezTo>
                <a:lnTo>
                  <a:pt x="4790537" y="4596433"/>
                </a:lnTo>
                <a:lnTo>
                  <a:pt x="4802287" y="4606672"/>
                </a:lnTo>
                <a:cubicBezTo>
                  <a:pt x="5095775" y="4623426"/>
                  <a:pt x="5180585" y="4859077"/>
                  <a:pt x="5191248" y="4997228"/>
                </a:cubicBezTo>
                <a:cubicBezTo>
                  <a:pt x="5201911" y="5135379"/>
                  <a:pt x="5088613" y="5385095"/>
                  <a:pt x="4866278" y="5435572"/>
                </a:cubicBezTo>
                <a:lnTo>
                  <a:pt x="4581456" y="5443059"/>
                </a:lnTo>
                <a:lnTo>
                  <a:pt x="4593578" y="5444848"/>
                </a:lnTo>
                <a:lnTo>
                  <a:pt x="4581281" y="5445228"/>
                </a:lnTo>
                <a:cubicBezTo>
                  <a:pt x="3769354" y="5470211"/>
                  <a:pt x="4031718" y="5729575"/>
                  <a:pt x="2276075" y="5536459"/>
                </a:cubicBezTo>
                <a:cubicBezTo>
                  <a:pt x="1740041" y="5125519"/>
                  <a:pt x="1434982" y="3948583"/>
                  <a:pt x="1567871" y="2924388"/>
                </a:cubicBezTo>
                <a:cubicBezTo>
                  <a:pt x="1736241" y="2898340"/>
                  <a:pt x="1793870" y="2941357"/>
                  <a:pt x="1975047" y="2725675"/>
                </a:cubicBezTo>
                <a:cubicBezTo>
                  <a:pt x="2156224" y="2509993"/>
                  <a:pt x="2466077" y="1970243"/>
                  <a:pt x="2654934" y="1630299"/>
                </a:cubicBezTo>
                <a:cubicBezTo>
                  <a:pt x="2843792" y="1290355"/>
                  <a:pt x="2994878" y="956704"/>
                  <a:pt x="3108192" y="686009"/>
                </a:cubicBezTo>
                <a:cubicBezTo>
                  <a:pt x="3221507" y="415315"/>
                  <a:pt x="3095602" y="81664"/>
                  <a:pt x="3334821" y="6121"/>
                </a:cubicBezTo>
                <a:cubicBezTo>
                  <a:pt x="3349773" y="1399"/>
                  <a:pt x="3365117" y="-519"/>
                  <a:pt x="3380735" y="118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25" name="直接连接符 24"/>
          <p:cNvCxnSpPr/>
          <p:nvPr userDrawn="1"/>
        </p:nvCxnSpPr>
        <p:spPr>
          <a:xfrm>
            <a:off x="0" y="650239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03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150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90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7C0E-09C1-4250-A4CF-E5AA8ABEAD9E}" type="datetimeFigureOut">
              <a:rPr lang="zh-CN" altLang="en-US" smtClean="0"/>
              <a:t>2015/10/15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686FA-308D-4A42-8383-BF19875188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47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126"/>
            <a:ext cx="12192000" cy="64448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86" t="16368" b="9808"/>
          <a:stretch/>
        </p:blipFill>
        <p:spPr>
          <a:xfrm>
            <a:off x="8098971" y="2481942"/>
            <a:ext cx="2584495" cy="35124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83" t="62231" b="8178"/>
          <a:stretch/>
        </p:blipFill>
        <p:spPr>
          <a:xfrm>
            <a:off x="10450286" y="4412296"/>
            <a:ext cx="1741714" cy="21941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6" t="53278" r="3075" b="28724"/>
          <a:stretch/>
        </p:blipFill>
        <p:spPr>
          <a:xfrm>
            <a:off x="10843010" y="3783868"/>
            <a:ext cx="869182" cy="13149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12842" y="1325954"/>
            <a:ext cx="25795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tx2">
                    <a:lumMod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寻找</a:t>
            </a:r>
            <a:endParaRPr lang="zh-CN" altLang="en-US" sz="9600" dirty="0">
              <a:solidFill>
                <a:schemeClr val="tx2">
                  <a:lumMod val="50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96300" y="471695"/>
            <a:ext cx="619592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latin typeface="叶根友刀锋黑草" panose="02010601030101010101" pitchFamily="2" charset="-122"/>
                <a:ea typeface="叶根友刀锋黑草" panose="02010601030101010101" pitchFamily="2" charset="-122"/>
              </a:defRPr>
            </a:lvl1pPr>
          </a:lstStyle>
          <a:p>
            <a:r>
              <a:rPr lang="zh-CN" altLang="en-US" sz="16000" dirty="0">
                <a:solidFill>
                  <a:schemeClr val="tx2">
                    <a:lumMod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合伙人</a:t>
            </a:r>
          </a:p>
        </p:txBody>
      </p:sp>
    </p:spTree>
    <p:extLst>
      <p:ext uri="{BB962C8B-B14F-4D97-AF65-F5344CB8AC3E}">
        <p14:creationId xmlns:p14="http://schemas.microsoft.com/office/powerpoint/2010/main" val="171466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5134417" y="2355520"/>
            <a:ext cx="1492316" cy="702833"/>
          </a:xfrm>
          <a:custGeom>
            <a:avLst/>
            <a:gdLst>
              <a:gd name="connsiteX0" fmla="*/ 0 w 1133856"/>
              <a:gd name="connsiteY0" fmla="*/ 0 h 534010"/>
              <a:gd name="connsiteX1" fmla="*/ 1133856 w 1133856"/>
              <a:gd name="connsiteY1" fmla="*/ 0 h 534010"/>
              <a:gd name="connsiteX2" fmla="*/ 804672 w 1133856"/>
              <a:gd name="connsiteY2" fmla="*/ 534010 h 534010"/>
              <a:gd name="connsiteX3" fmla="*/ 351129 w 1133856"/>
              <a:gd name="connsiteY3" fmla="*/ 534010 h 534010"/>
              <a:gd name="connsiteX4" fmla="*/ 0 w 1133856"/>
              <a:gd name="connsiteY4" fmla="*/ 0 h 53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56" h="534010">
                <a:moveTo>
                  <a:pt x="0" y="0"/>
                </a:moveTo>
                <a:lnTo>
                  <a:pt x="1133856" y="0"/>
                </a:lnTo>
                <a:lnTo>
                  <a:pt x="804672" y="534010"/>
                </a:lnTo>
                <a:lnTo>
                  <a:pt x="351129" y="5340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01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270503" y="2403658"/>
            <a:ext cx="1155340" cy="1213108"/>
          </a:xfrm>
          <a:custGeom>
            <a:avLst/>
            <a:gdLst>
              <a:gd name="connsiteX0" fmla="*/ 321868 w 870508"/>
              <a:gd name="connsiteY0" fmla="*/ 0 h 921716"/>
              <a:gd name="connsiteX1" fmla="*/ 870508 w 870508"/>
              <a:gd name="connsiteY1" fmla="*/ 921716 h 921716"/>
              <a:gd name="connsiteX2" fmla="*/ 204825 w 870508"/>
              <a:gd name="connsiteY2" fmla="*/ 914400 h 921716"/>
              <a:gd name="connsiteX3" fmla="*/ 0 w 870508"/>
              <a:gd name="connsiteY3" fmla="*/ 555956 h 921716"/>
              <a:gd name="connsiteX4" fmla="*/ 321868 w 870508"/>
              <a:gd name="connsiteY4" fmla="*/ 0 h 921716"/>
              <a:gd name="connsiteX0" fmla="*/ 329183 w 877823"/>
              <a:gd name="connsiteY0" fmla="*/ 0 h 921716"/>
              <a:gd name="connsiteX1" fmla="*/ 877823 w 877823"/>
              <a:gd name="connsiteY1" fmla="*/ 921716 h 921716"/>
              <a:gd name="connsiteX2" fmla="*/ 212140 w 877823"/>
              <a:gd name="connsiteY2" fmla="*/ 914400 h 921716"/>
              <a:gd name="connsiteX3" fmla="*/ 0 w 877823"/>
              <a:gd name="connsiteY3" fmla="*/ 526695 h 921716"/>
              <a:gd name="connsiteX4" fmla="*/ 329183 w 877823"/>
              <a:gd name="connsiteY4" fmla="*/ 0 h 92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3" h="921716">
                <a:moveTo>
                  <a:pt x="329183" y="0"/>
                </a:moveTo>
                <a:lnTo>
                  <a:pt x="877823" y="921716"/>
                </a:lnTo>
                <a:lnTo>
                  <a:pt x="212140" y="914400"/>
                </a:lnTo>
                <a:lnTo>
                  <a:pt x="0" y="526695"/>
                </a:lnTo>
                <a:lnTo>
                  <a:pt x="329183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288000" rIns="18000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02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354563" y="2413287"/>
            <a:ext cx="1155342" cy="1213108"/>
          </a:xfrm>
          <a:custGeom>
            <a:avLst/>
            <a:gdLst>
              <a:gd name="connsiteX0" fmla="*/ 541324 w 877824"/>
              <a:gd name="connsiteY0" fmla="*/ 0 h 921715"/>
              <a:gd name="connsiteX1" fmla="*/ 877824 w 877824"/>
              <a:gd name="connsiteY1" fmla="*/ 526694 h 921715"/>
              <a:gd name="connsiteX2" fmla="*/ 658368 w 877824"/>
              <a:gd name="connsiteY2" fmla="*/ 907084 h 921715"/>
              <a:gd name="connsiteX3" fmla="*/ 0 w 877824"/>
              <a:gd name="connsiteY3" fmla="*/ 921715 h 921715"/>
              <a:gd name="connsiteX4" fmla="*/ 541324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541324" y="0"/>
                </a:moveTo>
                <a:lnTo>
                  <a:pt x="877824" y="526694"/>
                </a:lnTo>
                <a:lnTo>
                  <a:pt x="658368" y="907084"/>
                </a:lnTo>
                <a:lnTo>
                  <a:pt x="0" y="921715"/>
                </a:lnTo>
                <a:lnTo>
                  <a:pt x="541324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80000" tIns="28800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06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6280131" y="3722673"/>
            <a:ext cx="1136084" cy="1193852"/>
          </a:xfrm>
          <a:custGeom>
            <a:avLst/>
            <a:gdLst>
              <a:gd name="connsiteX0" fmla="*/ 234086 w 863193"/>
              <a:gd name="connsiteY0" fmla="*/ 0 h 907085"/>
              <a:gd name="connsiteX1" fmla="*/ 0 w 863193"/>
              <a:gd name="connsiteY1" fmla="*/ 373075 h 907085"/>
              <a:gd name="connsiteX2" fmla="*/ 314553 w 863193"/>
              <a:gd name="connsiteY2" fmla="*/ 907085 h 907085"/>
              <a:gd name="connsiteX3" fmla="*/ 863193 w 863193"/>
              <a:gd name="connsiteY3" fmla="*/ 14630 h 907085"/>
              <a:gd name="connsiteX4" fmla="*/ 234086 w 863193"/>
              <a:gd name="connsiteY4" fmla="*/ 0 h 90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193" h="907085">
                <a:moveTo>
                  <a:pt x="234086" y="0"/>
                </a:moveTo>
                <a:lnTo>
                  <a:pt x="0" y="373075"/>
                </a:lnTo>
                <a:lnTo>
                  <a:pt x="314553" y="907085"/>
                </a:lnTo>
                <a:lnTo>
                  <a:pt x="863193" y="14630"/>
                </a:lnTo>
                <a:lnTo>
                  <a:pt x="234086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144000" bIns="2520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03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192184" y="4271458"/>
            <a:ext cx="1405665" cy="712461"/>
          </a:xfrm>
          <a:custGeom>
            <a:avLst/>
            <a:gdLst>
              <a:gd name="connsiteX0" fmla="*/ 307238 w 1068019"/>
              <a:gd name="connsiteY0" fmla="*/ 0 h 541325"/>
              <a:gd name="connsiteX1" fmla="*/ 746150 w 1068019"/>
              <a:gd name="connsiteY1" fmla="*/ 0 h 541325"/>
              <a:gd name="connsiteX2" fmla="*/ 1068019 w 1068019"/>
              <a:gd name="connsiteY2" fmla="*/ 541325 h 541325"/>
              <a:gd name="connsiteX3" fmla="*/ 0 w 1068019"/>
              <a:gd name="connsiteY3" fmla="*/ 541325 h 541325"/>
              <a:gd name="connsiteX4" fmla="*/ 307238 w 1068019"/>
              <a:gd name="connsiteY4" fmla="*/ 0 h 5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019" h="541325">
                <a:moveTo>
                  <a:pt x="307238" y="0"/>
                </a:moveTo>
                <a:lnTo>
                  <a:pt x="746150" y="0"/>
                </a:lnTo>
                <a:lnTo>
                  <a:pt x="1068019" y="541325"/>
                </a:lnTo>
                <a:lnTo>
                  <a:pt x="0" y="541325"/>
                </a:lnTo>
                <a:lnTo>
                  <a:pt x="307238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04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335306" y="3722672"/>
            <a:ext cx="1155342" cy="1213108"/>
          </a:xfrm>
          <a:custGeom>
            <a:avLst/>
            <a:gdLst>
              <a:gd name="connsiteX0" fmla="*/ 658368 w 877824"/>
              <a:gd name="connsiteY0" fmla="*/ 0 h 921715"/>
              <a:gd name="connsiteX1" fmla="*/ 877824 w 877824"/>
              <a:gd name="connsiteY1" fmla="*/ 387705 h 921715"/>
              <a:gd name="connsiteX2" fmla="*/ 563271 w 877824"/>
              <a:gd name="connsiteY2" fmla="*/ 921715 h 921715"/>
              <a:gd name="connsiteX3" fmla="*/ 0 w 877824"/>
              <a:gd name="connsiteY3" fmla="*/ 7315 h 921715"/>
              <a:gd name="connsiteX4" fmla="*/ 658368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658368" y="0"/>
                </a:moveTo>
                <a:lnTo>
                  <a:pt x="877824" y="387705"/>
                </a:lnTo>
                <a:lnTo>
                  <a:pt x="563271" y="921715"/>
                </a:lnTo>
                <a:lnTo>
                  <a:pt x="0" y="7315"/>
                </a:lnTo>
                <a:lnTo>
                  <a:pt x="658368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44000" tIns="0" rIns="0" bIns="32400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05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288462" y="3154629"/>
            <a:ext cx="1193853" cy="1010924"/>
          </a:xfrm>
          <a:custGeom>
            <a:avLst/>
            <a:gdLst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702259 w 907085"/>
              <a:gd name="connsiteY6" fmla="*/ 21946 h 768096"/>
              <a:gd name="connsiteX7" fmla="*/ 226771 w 907085"/>
              <a:gd name="connsiteY7" fmla="*/ 0 h 768096"/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687628 w 907085"/>
              <a:gd name="connsiteY6" fmla="*/ 7316 h 768096"/>
              <a:gd name="connsiteX7" fmla="*/ 226771 w 907085"/>
              <a:gd name="connsiteY7" fmla="*/ 0 h 76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7085" h="768096">
                <a:moveTo>
                  <a:pt x="226771" y="0"/>
                </a:moveTo>
                <a:lnTo>
                  <a:pt x="21946" y="365760"/>
                </a:lnTo>
                <a:lnTo>
                  <a:pt x="0" y="416966"/>
                </a:lnTo>
                <a:lnTo>
                  <a:pt x="219456" y="768096"/>
                </a:lnTo>
                <a:lnTo>
                  <a:pt x="680314" y="768096"/>
                </a:lnTo>
                <a:lnTo>
                  <a:pt x="907085" y="395021"/>
                </a:lnTo>
                <a:lnTo>
                  <a:pt x="687628" y="7316"/>
                </a:lnTo>
                <a:lnTo>
                  <a:pt x="226771" y="0"/>
                </a:lnTo>
                <a:close/>
              </a:path>
            </a:pathLst>
          </a:custGeom>
          <a:solidFill>
            <a:srgbClr val="DDDDDD"/>
          </a:solidFill>
          <a:ln w="3175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wrap="none" anchor="ctr"/>
          <a:lstStyle/>
          <a:p>
            <a:pPr algn="ctr" eaLnBrk="1" hangingPunct="1">
              <a:lnSpc>
                <a:spcPct val="75000"/>
              </a:lnSpc>
              <a:defRPr/>
            </a:pPr>
            <a:endParaRPr lang="zh-CN" altLang="en-US" sz="1300" ker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直角三角形 8"/>
          <p:cNvSpPr/>
          <p:nvPr/>
        </p:nvSpPr>
        <p:spPr>
          <a:xfrm rot="4528621">
            <a:off x="4433944" y="2746899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0" name="直角三角形 9"/>
          <p:cNvSpPr/>
          <p:nvPr/>
        </p:nvSpPr>
        <p:spPr>
          <a:xfrm rot="8054162">
            <a:off x="5721042" y="2058984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rot="11612220">
            <a:off x="6923208" y="2734258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2" name="直角三角形 11"/>
          <p:cNvSpPr/>
          <p:nvPr/>
        </p:nvSpPr>
        <p:spPr>
          <a:xfrm rot="856733">
            <a:off x="4439573" y="4212133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3" name="直角三角形 12"/>
          <p:cNvSpPr/>
          <p:nvPr/>
        </p:nvSpPr>
        <p:spPr>
          <a:xfrm rot="18867328">
            <a:off x="5679123" y="4833900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 rot="15353492">
            <a:off x="6893178" y="4179851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82212" y="117273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2733" y="23577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71798" y="414658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62349" y="53041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87978" y="423692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962979" y="2365148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002725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543859" y="3349855"/>
            <a:ext cx="7050086" cy="2255837"/>
          </a:xfrm>
          <a:custGeom>
            <a:avLst/>
            <a:gdLst>
              <a:gd name="connsiteX0" fmla="*/ 1105850 w 7559675"/>
              <a:gd name="connsiteY0" fmla="*/ 0 h 2476500"/>
              <a:gd name="connsiteX1" fmla="*/ 1309948 w 7559675"/>
              <a:gd name="connsiteY1" fmla="*/ 241300 h 2476500"/>
              <a:gd name="connsiteX2" fmla="*/ 7559675 w 7559675"/>
              <a:gd name="connsiteY2" fmla="*/ 241300 h 2476500"/>
              <a:gd name="connsiteX3" fmla="*/ 7559675 w 7559675"/>
              <a:gd name="connsiteY3" fmla="*/ 2476500 h 2476500"/>
              <a:gd name="connsiteX4" fmla="*/ 0 w 7559675"/>
              <a:gd name="connsiteY4" fmla="*/ 2476500 h 2476500"/>
              <a:gd name="connsiteX5" fmla="*/ 0 w 7559675"/>
              <a:gd name="connsiteY5" fmla="*/ 241300 h 2476500"/>
              <a:gd name="connsiteX6" fmla="*/ 901752 w 7559675"/>
              <a:gd name="connsiteY6" fmla="*/ 2413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59675" h="2476500">
                <a:moveTo>
                  <a:pt x="1105850" y="0"/>
                </a:moveTo>
                <a:lnTo>
                  <a:pt x="1309948" y="241300"/>
                </a:lnTo>
                <a:lnTo>
                  <a:pt x="7559675" y="241300"/>
                </a:lnTo>
                <a:lnTo>
                  <a:pt x="7559675" y="2476500"/>
                </a:lnTo>
                <a:lnTo>
                  <a:pt x="0" y="2476500"/>
                </a:lnTo>
                <a:lnTo>
                  <a:pt x="0" y="241300"/>
                </a:lnTo>
                <a:lnTo>
                  <a:pt x="901752" y="241300"/>
                </a:lnTo>
                <a:close/>
              </a:path>
            </a:pathLst>
          </a:custGeom>
          <a:ln>
            <a:solidFill>
              <a:srgbClr val="DBDB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288000" anchor="ctr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合伙人应具有民事权利能力和行为能力。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2148801" y="1588865"/>
            <a:ext cx="1636712" cy="1636712"/>
          </a:xfrm>
          <a:custGeom>
            <a:avLst/>
            <a:gdLst>
              <a:gd name="connsiteX0" fmla="*/ 798308 w 1596616"/>
              <a:gd name="connsiteY0" fmla="*/ 159481 h 1596616"/>
              <a:gd name="connsiteX1" fmla="*/ 159481 w 1596616"/>
              <a:gd name="connsiteY1" fmla="*/ 798308 h 1596616"/>
              <a:gd name="connsiteX2" fmla="*/ 798308 w 1596616"/>
              <a:gd name="connsiteY2" fmla="*/ 1437135 h 1596616"/>
              <a:gd name="connsiteX3" fmla="*/ 1437135 w 1596616"/>
              <a:gd name="connsiteY3" fmla="*/ 798308 h 1596616"/>
              <a:gd name="connsiteX4" fmla="*/ 798308 w 1596616"/>
              <a:gd name="connsiteY4" fmla="*/ 159481 h 1596616"/>
              <a:gd name="connsiteX5" fmla="*/ 798308 w 1596616"/>
              <a:gd name="connsiteY5" fmla="*/ 0 h 1596616"/>
              <a:gd name="connsiteX6" fmla="*/ 1596616 w 1596616"/>
              <a:gd name="connsiteY6" fmla="*/ 798308 h 1596616"/>
              <a:gd name="connsiteX7" fmla="*/ 798308 w 1596616"/>
              <a:gd name="connsiteY7" fmla="*/ 1596616 h 1596616"/>
              <a:gd name="connsiteX8" fmla="*/ 0 w 1596616"/>
              <a:gd name="connsiteY8" fmla="*/ 798308 h 1596616"/>
              <a:gd name="connsiteX9" fmla="*/ 798308 w 1596616"/>
              <a:gd name="connsiteY9" fmla="*/ 0 h 1596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6616" h="1596616">
                <a:moveTo>
                  <a:pt x="798308" y="159481"/>
                </a:moveTo>
                <a:cubicBezTo>
                  <a:pt x="445494" y="159481"/>
                  <a:pt x="159481" y="445494"/>
                  <a:pt x="159481" y="798308"/>
                </a:cubicBezTo>
                <a:cubicBezTo>
                  <a:pt x="159481" y="1151122"/>
                  <a:pt x="445494" y="1437135"/>
                  <a:pt x="798308" y="1437135"/>
                </a:cubicBezTo>
                <a:cubicBezTo>
                  <a:pt x="1151122" y="1437135"/>
                  <a:pt x="1437135" y="1151122"/>
                  <a:pt x="1437135" y="798308"/>
                </a:cubicBezTo>
                <a:cubicBezTo>
                  <a:pt x="1437135" y="445494"/>
                  <a:pt x="1151122" y="159481"/>
                  <a:pt x="798308" y="159481"/>
                </a:cubicBezTo>
                <a:close/>
                <a:moveTo>
                  <a:pt x="798308" y="0"/>
                </a:moveTo>
                <a:cubicBezTo>
                  <a:pt x="1239201" y="0"/>
                  <a:pt x="1596616" y="357415"/>
                  <a:pt x="1596616" y="798308"/>
                </a:cubicBezTo>
                <a:cubicBezTo>
                  <a:pt x="1596616" y="1239201"/>
                  <a:pt x="1239201" y="1596616"/>
                  <a:pt x="798308" y="1596616"/>
                </a:cubicBezTo>
                <a:cubicBezTo>
                  <a:pt x="357415" y="1596616"/>
                  <a:pt x="0" y="1239201"/>
                  <a:pt x="0" y="798308"/>
                </a:cubicBezTo>
                <a:cubicBezTo>
                  <a:pt x="0" y="357415"/>
                  <a:pt x="357415" y="0"/>
                  <a:pt x="7983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0" bIns="0" anchor="ctr"/>
          <a:lstStyle/>
          <a:p>
            <a:pPr algn="ctr">
              <a:defRPr/>
            </a:pP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7"/>
          <p:cNvSpPr txBox="1">
            <a:spLocks noChangeArrowheads="1"/>
          </p:cNvSpPr>
          <p:nvPr/>
        </p:nvSpPr>
        <p:spPr bwMode="auto">
          <a:xfrm>
            <a:off x="5525184" y="2135417"/>
            <a:ext cx="4286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85271" y="1578204"/>
            <a:ext cx="1636713" cy="16367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</a:rPr>
              <a:t>80%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01915" y="22225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>
              <a:solidFill>
                <a:srgbClr val="0081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462614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14020" y="1727201"/>
            <a:ext cx="8825109" cy="3696382"/>
            <a:chOff x="2457450" y="2433638"/>
            <a:chExt cx="7277100" cy="3048001"/>
          </a:xfrm>
        </p:grpSpPr>
        <p:cxnSp>
          <p:nvCxnSpPr>
            <p:cNvPr id="2" name="直接连接符 35"/>
            <p:cNvCxnSpPr>
              <a:cxnSpLocks noChangeShapeType="1"/>
            </p:cNvCxnSpPr>
            <p:nvPr/>
          </p:nvCxnSpPr>
          <p:spPr bwMode="auto">
            <a:xfrm>
              <a:off x="2457450" y="3957638"/>
              <a:ext cx="7277100" cy="0"/>
            </a:xfrm>
            <a:prstGeom prst="line">
              <a:avLst/>
            </a:prstGeom>
            <a:noFill/>
            <a:ln w="31750" algn="ctr">
              <a:solidFill>
                <a:srgbClr val="DADBDC"/>
              </a:solidFill>
              <a:miter lim="800000"/>
              <a:headEnd type="oval" w="med" len="med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直接连接符 2"/>
            <p:cNvCxnSpPr/>
            <p:nvPr/>
          </p:nvCxnSpPr>
          <p:spPr>
            <a:xfrm flipV="1">
              <a:off x="7486650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4" name="椭圆 3"/>
            <p:cNvSpPr/>
            <p:nvPr/>
          </p:nvSpPr>
          <p:spPr>
            <a:xfrm>
              <a:off x="7091364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蜕变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1643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2014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4640263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7" name="椭圆 6"/>
            <p:cNvSpPr/>
            <p:nvPr/>
          </p:nvSpPr>
          <p:spPr>
            <a:xfrm>
              <a:off x="4244976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3195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2012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32178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0" name="椭圆 9"/>
            <p:cNvSpPr/>
            <p:nvPr/>
          </p:nvSpPr>
          <p:spPr>
            <a:xfrm>
              <a:off x="2822576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起航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895600" y="3814763"/>
              <a:ext cx="642938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2011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60626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>
            <a:xfrm>
              <a:off x="5667376" y="2433638"/>
              <a:ext cx="792163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拼搏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7419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2013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8909050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6" name="椭圆 15"/>
            <p:cNvSpPr/>
            <p:nvPr/>
          </p:nvSpPr>
          <p:spPr>
            <a:xfrm>
              <a:off x="8513764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腾飞</a:t>
              </a: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85867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2015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445090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等腰三角形 6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2" name="等腰三角形 6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3" name="等腰三角形 6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4" name="等腰三角形 6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5" name="等腰三角形 6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6" name="椭圆 6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7" name="椭圆 6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8" name="椭圆 6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9" name="等腰三角形 6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70" name="等腰三角形 6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7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9191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080001" y="1582058"/>
            <a:ext cx="6823366" cy="3541484"/>
            <a:chOff x="2641600" y="2271713"/>
            <a:chExt cx="6759575" cy="3508375"/>
          </a:xfrm>
        </p:grpSpPr>
        <p:sp>
          <p:nvSpPr>
            <p:cNvPr id="2" name="Freeform 414"/>
            <p:cNvSpPr>
              <a:spLocks noEditPoints="1"/>
            </p:cNvSpPr>
            <p:nvPr/>
          </p:nvSpPr>
          <p:spPr bwMode="auto">
            <a:xfrm flipH="1">
              <a:off x="4921251" y="2940051"/>
              <a:ext cx="2117725" cy="2124075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" name="Freeform 415"/>
            <p:cNvSpPr>
              <a:spLocks/>
            </p:cNvSpPr>
            <p:nvPr/>
          </p:nvSpPr>
          <p:spPr bwMode="auto">
            <a:xfrm flipH="1">
              <a:off x="6451601" y="4297363"/>
              <a:ext cx="593725" cy="627062"/>
            </a:xfrm>
            <a:custGeom>
              <a:avLst/>
              <a:gdLst>
                <a:gd name="T0" fmla="*/ 2147483646 w 77"/>
                <a:gd name="T1" fmla="*/ 2147483646 h 81"/>
                <a:gd name="T2" fmla="*/ 2147483646 w 77"/>
                <a:gd name="T3" fmla="*/ 2147483646 h 81"/>
                <a:gd name="T4" fmla="*/ 2147483646 w 77"/>
                <a:gd name="T5" fmla="*/ 0 h 81"/>
                <a:gd name="T6" fmla="*/ 0 w 77"/>
                <a:gd name="T7" fmla="*/ 1018023545 h 81"/>
                <a:gd name="T8" fmla="*/ 2147483646 w 77"/>
                <a:gd name="T9" fmla="*/ 2147483646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416"/>
            <p:cNvSpPr>
              <a:spLocks/>
            </p:cNvSpPr>
            <p:nvPr/>
          </p:nvSpPr>
          <p:spPr bwMode="auto">
            <a:xfrm flipH="1">
              <a:off x="5978526" y="4754564"/>
              <a:ext cx="365125" cy="401637"/>
            </a:xfrm>
            <a:custGeom>
              <a:avLst/>
              <a:gdLst>
                <a:gd name="T0" fmla="*/ 906193638 w 47"/>
                <a:gd name="T1" fmla="*/ 0 h 52"/>
                <a:gd name="T2" fmla="*/ 0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98107339 h 52"/>
                <a:gd name="T8" fmla="*/ 906193638 w 4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417"/>
            <p:cNvSpPr>
              <a:spLocks/>
            </p:cNvSpPr>
            <p:nvPr/>
          </p:nvSpPr>
          <p:spPr bwMode="auto">
            <a:xfrm flipH="1">
              <a:off x="6134101" y="2862264"/>
              <a:ext cx="531813" cy="504825"/>
            </a:xfrm>
            <a:custGeom>
              <a:avLst/>
              <a:gdLst>
                <a:gd name="T0" fmla="*/ 1663688335 w 69"/>
                <a:gd name="T1" fmla="*/ 2147483646 h 65"/>
                <a:gd name="T2" fmla="*/ 2147483646 w 69"/>
                <a:gd name="T3" fmla="*/ 2147483646 h 65"/>
                <a:gd name="T4" fmla="*/ 2147483646 w 69"/>
                <a:gd name="T5" fmla="*/ 0 h 65"/>
                <a:gd name="T6" fmla="*/ 0 w 69"/>
                <a:gd name="T7" fmla="*/ 1631835163 h 65"/>
                <a:gd name="T8" fmla="*/ 1663688335 w 69"/>
                <a:gd name="T9" fmla="*/ 2147483646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418"/>
            <p:cNvSpPr>
              <a:spLocks/>
            </p:cNvSpPr>
            <p:nvPr/>
          </p:nvSpPr>
          <p:spPr bwMode="auto">
            <a:xfrm flipH="1">
              <a:off x="4656138" y="3775076"/>
              <a:ext cx="1028700" cy="1458913"/>
            </a:xfrm>
            <a:custGeom>
              <a:avLst/>
              <a:gdLst>
                <a:gd name="T0" fmla="*/ 2147483646 w 133"/>
                <a:gd name="T1" fmla="*/ 1746163657 h 188"/>
                <a:gd name="T2" fmla="*/ 0 w 133"/>
                <a:gd name="T3" fmla="*/ 2147483646 h 188"/>
                <a:gd name="T4" fmla="*/ 1554303823 w 133"/>
                <a:gd name="T5" fmla="*/ 2147483646 h 188"/>
                <a:gd name="T6" fmla="*/ 2147483646 w 133"/>
                <a:gd name="T7" fmla="*/ 1746163657 h 188"/>
                <a:gd name="T8" fmla="*/ 2147483646 w 133"/>
                <a:gd name="T9" fmla="*/ 0 h 188"/>
                <a:gd name="T10" fmla="*/ 2147483646 w 133"/>
                <a:gd name="T11" fmla="*/ 722549944 h 188"/>
                <a:gd name="T12" fmla="*/ 2147483646 w 133"/>
                <a:gd name="T13" fmla="*/ 1746163657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188">
                  <a:moveTo>
                    <a:pt x="65" y="29"/>
                  </a:moveTo>
                  <a:cubicBezTo>
                    <a:pt x="65" y="72"/>
                    <a:pt x="38" y="109"/>
                    <a:pt x="0" y="124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89" y="162"/>
                    <a:pt x="133" y="101"/>
                    <a:pt x="133" y="29"/>
                  </a:cubicBezTo>
                  <a:cubicBezTo>
                    <a:pt x="133" y="19"/>
                    <a:pt x="132" y="10"/>
                    <a:pt x="131" y="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7"/>
                    <a:pt x="65" y="23"/>
                    <a:pt x="65" y="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419"/>
            <p:cNvSpPr>
              <a:spLocks/>
            </p:cNvSpPr>
            <p:nvPr/>
          </p:nvSpPr>
          <p:spPr bwMode="auto">
            <a:xfrm flipH="1">
              <a:off x="6591300" y="3149600"/>
              <a:ext cx="711200" cy="850900"/>
            </a:xfrm>
            <a:custGeom>
              <a:avLst/>
              <a:gdLst>
                <a:gd name="T0" fmla="*/ 2147483646 w 92"/>
                <a:gd name="T1" fmla="*/ 2147483646 h 110"/>
                <a:gd name="T2" fmla="*/ 2147483646 w 92"/>
                <a:gd name="T3" fmla="*/ 0 h 110"/>
                <a:gd name="T4" fmla="*/ 0 w 92"/>
                <a:gd name="T5" fmla="*/ 2147483646 h 110"/>
                <a:gd name="T6" fmla="*/ 2147483646 w 92"/>
                <a:gd name="T7" fmla="*/ 2147483646 h 110"/>
                <a:gd name="T8" fmla="*/ 2147483646 w 92"/>
                <a:gd name="T9" fmla="*/ 2147483646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420"/>
            <p:cNvSpPr>
              <a:spLocks/>
            </p:cNvSpPr>
            <p:nvPr/>
          </p:nvSpPr>
          <p:spPr bwMode="auto">
            <a:xfrm flipH="1">
              <a:off x="4751388" y="2692401"/>
              <a:ext cx="1096962" cy="1008063"/>
            </a:xfrm>
            <a:custGeom>
              <a:avLst/>
              <a:gdLst>
                <a:gd name="T0" fmla="*/ 656160953 w 142"/>
                <a:gd name="T1" fmla="*/ 0 h 130"/>
                <a:gd name="T2" fmla="*/ 0 w 142"/>
                <a:gd name="T3" fmla="*/ 2147483646 h 130"/>
                <a:gd name="T4" fmla="*/ 2147483646 w 142"/>
                <a:gd name="T5" fmla="*/ 2147483646 h 130"/>
                <a:gd name="T6" fmla="*/ 2147483646 w 142"/>
                <a:gd name="T7" fmla="*/ 2147483646 h 130"/>
                <a:gd name="T8" fmla="*/ 656160953 w 14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402389" y="2549526"/>
              <a:ext cx="720725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5765" h="820271">
                  <a:moveTo>
                    <a:pt x="0" y="820271"/>
                  </a:moveTo>
                  <a:lnTo>
                    <a:pt x="389965" y="0"/>
                  </a:lnTo>
                  <a:lnTo>
                    <a:pt x="1075765" y="0"/>
                  </a:lnTo>
                  <a:lnTo>
                    <a:pt x="1075765" y="13447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954839" y="3289301"/>
              <a:ext cx="801687" cy="3333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6788" h="497541">
                  <a:moveTo>
                    <a:pt x="0" y="497541"/>
                  </a:moveTo>
                  <a:lnTo>
                    <a:pt x="510988" y="0"/>
                  </a:lnTo>
                  <a:lnTo>
                    <a:pt x="1196788" y="0"/>
                  </a:lnTo>
                  <a:lnTo>
                    <a:pt x="1196788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727825" y="4573588"/>
              <a:ext cx="730250" cy="215900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9211" h="322729">
                  <a:moveTo>
                    <a:pt x="0" y="0"/>
                  </a:moveTo>
                  <a:lnTo>
                    <a:pt x="403411" y="309282"/>
                  </a:lnTo>
                  <a:lnTo>
                    <a:pt x="1089211" y="309282"/>
                  </a:lnTo>
                  <a:lnTo>
                    <a:pt x="1089211" y="322729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151563" y="4960939"/>
              <a:ext cx="576262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611" h="820270">
                  <a:moveTo>
                    <a:pt x="0" y="0"/>
                  </a:moveTo>
                  <a:lnTo>
                    <a:pt x="174811" y="806823"/>
                  </a:lnTo>
                  <a:lnTo>
                    <a:pt x="860611" y="806823"/>
                  </a:lnTo>
                  <a:lnTo>
                    <a:pt x="860611" y="820270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4252913" y="4573589"/>
              <a:ext cx="811212" cy="350837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0235" h="524435">
                  <a:moveTo>
                    <a:pt x="0" y="0"/>
                  </a:moveTo>
                  <a:lnTo>
                    <a:pt x="524435" y="510988"/>
                  </a:lnTo>
                  <a:lnTo>
                    <a:pt x="1210235" y="510988"/>
                  </a:lnTo>
                  <a:lnTo>
                    <a:pt x="1210235" y="524435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375150" y="2617788"/>
              <a:ext cx="928688" cy="576262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  <a:gd name="connsiteX0" fmla="*/ 0 w 1546411"/>
                <a:gd name="connsiteY0" fmla="*/ 443753 h 443753"/>
                <a:gd name="connsiteX1" fmla="*/ 860611 w 1546411"/>
                <a:gd name="connsiteY1" fmla="*/ 0 h 443753"/>
                <a:gd name="connsiteX2" fmla="*/ 1546411 w 1546411"/>
                <a:gd name="connsiteY2" fmla="*/ 0 h 443753"/>
                <a:gd name="connsiteX3" fmla="*/ 1546411 w 1546411"/>
                <a:gd name="connsiteY3" fmla="*/ 13447 h 443753"/>
                <a:gd name="connsiteX0" fmla="*/ 0 w 1385047"/>
                <a:gd name="connsiteY0" fmla="*/ 860612 h 860612"/>
                <a:gd name="connsiteX1" fmla="*/ 699247 w 1385047"/>
                <a:gd name="connsiteY1" fmla="*/ 0 h 860612"/>
                <a:gd name="connsiteX2" fmla="*/ 1385047 w 1385047"/>
                <a:gd name="connsiteY2" fmla="*/ 0 h 860612"/>
                <a:gd name="connsiteX3" fmla="*/ 1385047 w 1385047"/>
                <a:gd name="connsiteY3" fmla="*/ 13447 h 86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047" h="860612">
                  <a:moveTo>
                    <a:pt x="0" y="860612"/>
                  </a:moveTo>
                  <a:lnTo>
                    <a:pt x="699247" y="0"/>
                  </a:lnTo>
                  <a:lnTo>
                    <a:pt x="1385047" y="0"/>
                  </a:lnTo>
                  <a:lnTo>
                    <a:pt x="1385047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文本框 42"/>
            <p:cNvSpPr txBox="1">
              <a:spLocks noChangeArrowheads="1"/>
            </p:cNvSpPr>
            <p:nvPr/>
          </p:nvSpPr>
          <p:spPr bwMode="auto">
            <a:xfrm>
              <a:off x="2743200" y="2339975"/>
              <a:ext cx="1631950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6" name="文本框 43"/>
            <p:cNvSpPr txBox="1">
              <a:spLocks noChangeArrowheads="1"/>
            </p:cNvSpPr>
            <p:nvPr/>
          </p:nvSpPr>
          <p:spPr bwMode="auto">
            <a:xfrm>
              <a:off x="2641600" y="464026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7" name="文本框 44"/>
            <p:cNvSpPr txBox="1">
              <a:spLocks noChangeArrowheads="1"/>
            </p:cNvSpPr>
            <p:nvPr/>
          </p:nvSpPr>
          <p:spPr bwMode="auto">
            <a:xfrm>
              <a:off x="7180263" y="22717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8" name="文本框 45"/>
            <p:cNvSpPr txBox="1">
              <a:spLocks noChangeArrowheads="1"/>
            </p:cNvSpPr>
            <p:nvPr/>
          </p:nvSpPr>
          <p:spPr bwMode="auto">
            <a:xfrm>
              <a:off x="7504113" y="45069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9" name="文本框 46"/>
            <p:cNvSpPr txBox="1">
              <a:spLocks noChangeArrowheads="1"/>
            </p:cNvSpPr>
            <p:nvPr/>
          </p:nvSpPr>
          <p:spPr bwMode="auto">
            <a:xfrm>
              <a:off x="7769225" y="3011489"/>
              <a:ext cx="1631950" cy="5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20" name="文本框 47"/>
            <p:cNvSpPr txBox="1">
              <a:spLocks noChangeArrowheads="1"/>
            </p:cNvSpPr>
            <p:nvPr/>
          </p:nvSpPr>
          <p:spPr bwMode="auto">
            <a:xfrm>
              <a:off x="6762750" y="5214938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50" y="1862493"/>
            <a:ext cx="4368193" cy="31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5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751081" y="2139974"/>
            <a:ext cx="8848" cy="3892754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直角三角形 2"/>
          <p:cNvSpPr/>
          <p:nvPr/>
        </p:nvSpPr>
        <p:spPr>
          <a:xfrm rot="13500000">
            <a:off x="6246522" y="3451124"/>
            <a:ext cx="369812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38425" y="3283028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5" name="椭圆 4"/>
          <p:cNvSpPr/>
          <p:nvPr/>
        </p:nvSpPr>
        <p:spPr>
          <a:xfrm>
            <a:off x="5414888" y="3293646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pic>
        <p:nvPicPr>
          <p:cNvPr id="6" name="图片 1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259" y="1103086"/>
            <a:ext cx="913028" cy="91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直角三角形 6"/>
          <p:cNvSpPr/>
          <p:nvPr/>
        </p:nvSpPr>
        <p:spPr>
          <a:xfrm rot="2719133">
            <a:off x="4908831" y="2552253"/>
            <a:ext cx="33619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34306" y="2368232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9" name="椭圆 8"/>
          <p:cNvSpPr/>
          <p:nvPr/>
        </p:nvSpPr>
        <p:spPr>
          <a:xfrm>
            <a:off x="5414888" y="2378848"/>
            <a:ext cx="681232" cy="6830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4888" y="4210213"/>
            <a:ext cx="681232" cy="6812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1" name="直角三角形 10"/>
          <p:cNvSpPr/>
          <p:nvPr/>
        </p:nvSpPr>
        <p:spPr>
          <a:xfrm rot="2719133">
            <a:off x="4909716" y="4382732"/>
            <a:ext cx="33442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34306" y="4199595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直角三角形 12"/>
          <p:cNvSpPr/>
          <p:nvPr/>
        </p:nvSpPr>
        <p:spPr>
          <a:xfrm rot="13500000">
            <a:off x="6245638" y="5281603"/>
            <a:ext cx="371581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38425" y="5114391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椭圆 14"/>
          <p:cNvSpPr/>
          <p:nvPr/>
        </p:nvSpPr>
        <p:spPr>
          <a:xfrm>
            <a:off x="5414888" y="5125009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>
            <a:spLocks/>
          </p:cNvSpPr>
          <p:nvPr/>
        </p:nvSpPr>
        <p:spPr bwMode="auto">
          <a:xfrm>
            <a:off x="320222" y="1263577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>
            <a:off x="4984792" y="2912228"/>
            <a:ext cx="852158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>
            <a:off x="1269432" y="4970121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7350" y="1172923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8" name="矩形 7"/>
          <p:cNvSpPr/>
          <p:nvPr/>
        </p:nvSpPr>
        <p:spPr>
          <a:xfrm>
            <a:off x="5836950" y="282157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10" name="矩形 9"/>
          <p:cNvSpPr/>
          <p:nvPr/>
        </p:nvSpPr>
        <p:spPr>
          <a:xfrm>
            <a:off x="2275189" y="485671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114442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0"/>
          <p:cNvSpPr>
            <a:spLocks/>
          </p:cNvSpPr>
          <p:nvPr/>
        </p:nvSpPr>
        <p:spPr bwMode="auto">
          <a:xfrm>
            <a:off x="627157" y="2728232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48347 h 66"/>
              <a:gd name="T34" fmla="*/ 261011 w 447"/>
              <a:gd name="T35" fmla="*/ 0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2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6"/>
                  <a:pt x="8" y="10"/>
                  <a:pt x="15" y="5"/>
                </a:cubicBezTo>
                <a:cubicBezTo>
                  <a:pt x="18" y="3"/>
                  <a:pt x="22" y="1"/>
                  <a:pt x="27" y="0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31"/>
          <p:cNvSpPr>
            <a:spLocks/>
          </p:cNvSpPr>
          <p:nvPr/>
        </p:nvSpPr>
        <p:spPr bwMode="auto">
          <a:xfrm>
            <a:off x="627157" y="1613648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0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2"/>
          <p:cNvSpPr>
            <a:spLocks/>
          </p:cNvSpPr>
          <p:nvPr/>
        </p:nvSpPr>
        <p:spPr bwMode="auto">
          <a:xfrm>
            <a:off x="627157" y="3831909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1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1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4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627157" y="4946491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0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1916234" y="1746701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3470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5742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38"/>
          <p:cNvSpPr>
            <a:spLocks/>
          </p:cNvSpPr>
          <p:nvPr/>
        </p:nvSpPr>
        <p:spPr bwMode="auto">
          <a:xfrm>
            <a:off x="2049285" y="1866665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39"/>
          <p:cNvSpPr>
            <a:spLocks/>
          </p:cNvSpPr>
          <p:nvPr/>
        </p:nvSpPr>
        <p:spPr bwMode="auto">
          <a:xfrm>
            <a:off x="2049285" y="1866665"/>
            <a:ext cx="1762393" cy="3708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Freeform 40"/>
          <p:cNvSpPr>
            <a:spLocks/>
          </p:cNvSpPr>
          <p:nvPr/>
        </p:nvSpPr>
        <p:spPr bwMode="auto">
          <a:xfrm>
            <a:off x="1916234" y="2848196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96601 h 47"/>
              <a:gd name="T6" fmla="*/ 3276321 w 341"/>
              <a:gd name="T7" fmla="*/ 28980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73882 h 47"/>
              <a:gd name="T18" fmla="*/ 154635 w 341"/>
              <a:gd name="T19" fmla="*/ 1932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41"/>
          <p:cNvSpPr>
            <a:spLocks/>
          </p:cNvSpPr>
          <p:nvPr/>
        </p:nvSpPr>
        <p:spPr bwMode="auto">
          <a:xfrm>
            <a:off x="2049285" y="2981247"/>
            <a:ext cx="4248938" cy="37298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5732 h 28"/>
              <a:gd name="T6" fmla="*/ 3092450 w 320"/>
              <a:gd name="T7" fmla="*/ 135732 h 28"/>
              <a:gd name="T8" fmla="*/ 2957155 w 320"/>
              <a:gd name="T9" fmla="*/ 271463 h 28"/>
              <a:gd name="T10" fmla="*/ 135295 w 320"/>
              <a:gd name="T11" fmla="*/ 271463 h 28"/>
              <a:gd name="T12" fmla="*/ 0 w 320"/>
              <a:gd name="T13" fmla="*/ 135732 h 28"/>
              <a:gd name="T14" fmla="*/ 0 w 320"/>
              <a:gd name="T15" fmla="*/ 135732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42"/>
          <p:cNvSpPr>
            <a:spLocks/>
          </p:cNvSpPr>
          <p:nvPr/>
        </p:nvSpPr>
        <p:spPr bwMode="auto">
          <a:xfrm>
            <a:off x="1916234" y="3964960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3"/>
          <p:cNvSpPr>
            <a:spLocks/>
          </p:cNvSpPr>
          <p:nvPr/>
        </p:nvSpPr>
        <p:spPr bwMode="auto">
          <a:xfrm>
            <a:off x="2049285" y="4082742"/>
            <a:ext cx="4248938" cy="386070"/>
          </a:xfrm>
          <a:custGeom>
            <a:avLst/>
            <a:gdLst>
              <a:gd name="T0" fmla="*/ 135295 w 320"/>
              <a:gd name="T1" fmla="*/ 0 h 29"/>
              <a:gd name="T2" fmla="*/ 2957155 w 320"/>
              <a:gd name="T3" fmla="*/ 0 h 29"/>
              <a:gd name="T4" fmla="*/ 3092450 w 320"/>
              <a:gd name="T5" fmla="*/ 135649 h 29"/>
              <a:gd name="T6" fmla="*/ 3092450 w 320"/>
              <a:gd name="T7" fmla="*/ 135649 h 29"/>
              <a:gd name="T8" fmla="*/ 2957155 w 320"/>
              <a:gd name="T9" fmla="*/ 280988 h 29"/>
              <a:gd name="T10" fmla="*/ 135295 w 320"/>
              <a:gd name="T11" fmla="*/ 280988 h 29"/>
              <a:gd name="T12" fmla="*/ 0 w 320"/>
              <a:gd name="T13" fmla="*/ 135649 h 29"/>
              <a:gd name="T14" fmla="*/ 0 w 320"/>
              <a:gd name="T15" fmla="*/ 135649 h 29"/>
              <a:gd name="T16" fmla="*/ 135295 w 320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44"/>
          <p:cNvSpPr>
            <a:spLocks/>
          </p:cNvSpPr>
          <p:nvPr/>
        </p:nvSpPr>
        <p:spPr bwMode="auto">
          <a:xfrm>
            <a:off x="1916234" y="5066455"/>
            <a:ext cx="4528129" cy="636904"/>
          </a:xfrm>
          <a:custGeom>
            <a:avLst/>
            <a:gdLst>
              <a:gd name="T0" fmla="*/ 231952 w 341"/>
              <a:gd name="T1" fmla="*/ 0 h 48"/>
              <a:gd name="T2" fmla="*/ 3073363 w 341"/>
              <a:gd name="T3" fmla="*/ 0 h 48"/>
              <a:gd name="T4" fmla="*/ 3237662 w 341"/>
              <a:gd name="T5" fmla="*/ 96573 h 48"/>
              <a:gd name="T6" fmla="*/ 3276321 w 341"/>
              <a:gd name="T7" fmla="*/ 289719 h 48"/>
              <a:gd name="T8" fmla="*/ 3131351 w 341"/>
              <a:gd name="T9" fmla="*/ 444235 h 48"/>
              <a:gd name="T10" fmla="*/ 3054033 w 341"/>
              <a:gd name="T11" fmla="*/ 463550 h 48"/>
              <a:gd name="T12" fmla="*/ 222287 w 341"/>
              <a:gd name="T13" fmla="*/ 463550 h 48"/>
              <a:gd name="T14" fmla="*/ 48323 w 341"/>
              <a:gd name="T15" fmla="*/ 366977 h 48"/>
              <a:gd name="T16" fmla="*/ 9665 w 341"/>
              <a:gd name="T17" fmla="*/ 173831 h 48"/>
              <a:gd name="T18" fmla="*/ 154635 w 341"/>
              <a:gd name="T19" fmla="*/ 19315 h 48"/>
              <a:gd name="T20" fmla="*/ 231952 w 341"/>
              <a:gd name="T21" fmla="*/ 0 h 4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45"/>
          <p:cNvSpPr>
            <a:spLocks/>
          </p:cNvSpPr>
          <p:nvPr/>
        </p:nvSpPr>
        <p:spPr bwMode="auto">
          <a:xfrm>
            <a:off x="2049285" y="5199508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46"/>
          <p:cNvSpPr>
            <a:spLocks/>
          </p:cNvSpPr>
          <p:nvPr/>
        </p:nvSpPr>
        <p:spPr bwMode="auto">
          <a:xfrm>
            <a:off x="2049286" y="2981247"/>
            <a:ext cx="1487565" cy="3729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" name="Freeform 47"/>
          <p:cNvSpPr>
            <a:spLocks/>
          </p:cNvSpPr>
          <p:nvPr/>
        </p:nvSpPr>
        <p:spPr bwMode="auto">
          <a:xfrm>
            <a:off x="2049285" y="4082742"/>
            <a:ext cx="3612034" cy="3860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2049285" y="5199508"/>
            <a:ext cx="2855165" cy="3708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993595" y="1766329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1"/>
                </a:solidFill>
              </a:rPr>
              <a:t>63%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006682" y="2891818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20" name="TextBox 30"/>
          <p:cNvSpPr txBox="1"/>
          <p:nvPr/>
        </p:nvSpPr>
        <p:spPr>
          <a:xfrm>
            <a:off x="1015407" y="3995495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3"/>
                </a:solidFill>
              </a:rPr>
              <a:t>84%</a:t>
            </a:r>
          </a:p>
        </p:txBody>
      </p:sp>
      <p:sp>
        <p:nvSpPr>
          <p:cNvPr id="21" name="TextBox 31"/>
          <p:cNvSpPr txBox="1"/>
          <p:nvPr/>
        </p:nvSpPr>
        <p:spPr>
          <a:xfrm>
            <a:off x="1006682" y="5120984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4"/>
                </a:solidFill>
              </a:rPr>
              <a:t>67%</a:t>
            </a:r>
          </a:p>
        </p:txBody>
      </p:sp>
      <p:sp>
        <p:nvSpPr>
          <p:cNvPr id="24" name="矩形 23"/>
          <p:cNvSpPr/>
          <p:nvPr/>
        </p:nvSpPr>
        <p:spPr>
          <a:xfrm>
            <a:off x="6943853" y="1650832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952578" y="4028955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9403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859151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2074825" y="2457157"/>
            <a:ext cx="219563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2290503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2504236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2719910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2935588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3580673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149321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3796347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3364995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1859151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2074825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2290503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2504236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2719910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2935588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3580673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3149321" y="3358721"/>
            <a:ext cx="221505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平行四边形 19"/>
          <p:cNvSpPr/>
          <p:nvPr/>
        </p:nvSpPr>
        <p:spPr>
          <a:xfrm>
            <a:off x="3796347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平行四边形 20"/>
          <p:cNvSpPr/>
          <p:nvPr/>
        </p:nvSpPr>
        <p:spPr>
          <a:xfrm>
            <a:off x="3364995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文本框 92"/>
          <p:cNvSpPr txBox="1">
            <a:spLocks noChangeArrowheads="1"/>
          </p:cNvSpPr>
          <p:nvPr/>
        </p:nvSpPr>
        <p:spPr bwMode="auto">
          <a:xfrm>
            <a:off x="3944018" y="2457157"/>
            <a:ext cx="806357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30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3" name="文本框 93"/>
          <p:cNvSpPr txBox="1">
            <a:spLocks noChangeArrowheads="1"/>
          </p:cNvSpPr>
          <p:nvPr/>
        </p:nvSpPr>
        <p:spPr bwMode="auto">
          <a:xfrm>
            <a:off x="3944018" y="3358721"/>
            <a:ext cx="806357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70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1864978" y="1736293"/>
            <a:ext cx="779154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1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1"/>
                </a:solidFill>
                <a:latin typeface="+mn-ea"/>
                <a:ea typeface="+mn-ea"/>
              </a:rPr>
              <a:t>1</a:t>
            </a:r>
            <a:endParaRPr lang="zh-CN" altLang="en-US" sz="1600">
              <a:solidFill>
                <a:schemeClr val="accent1"/>
              </a:solidFill>
              <a:latin typeface="+mn-ea"/>
              <a:ea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64979" y="1736293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864979" y="2072437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8933710" y="1736293"/>
            <a:ext cx="691718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2"/>
                </a:solidFill>
                <a:latin typeface="+mn-ea"/>
                <a:ea typeface="+mn-ea"/>
              </a:rPr>
              <a:t>2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6732263" y="2457157"/>
            <a:ext cx="221505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6947937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7163615" y="2457157"/>
            <a:ext cx="219561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7379289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>
            <a:off x="7593022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平行四边形 32"/>
          <p:cNvSpPr/>
          <p:nvPr/>
        </p:nvSpPr>
        <p:spPr>
          <a:xfrm>
            <a:off x="7808699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平行四边形 33"/>
          <p:cNvSpPr/>
          <p:nvPr/>
        </p:nvSpPr>
        <p:spPr>
          <a:xfrm>
            <a:off x="8453784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>
            <a:off x="8024374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平行四边形 35"/>
          <p:cNvSpPr/>
          <p:nvPr/>
        </p:nvSpPr>
        <p:spPr>
          <a:xfrm>
            <a:off x="8669459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8238108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平行四边形 37"/>
          <p:cNvSpPr/>
          <p:nvPr/>
        </p:nvSpPr>
        <p:spPr>
          <a:xfrm>
            <a:off x="6732263" y="3358721"/>
            <a:ext cx="221505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6947937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平行四边形 39"/>
          <p:cNvSpPr/>
          <p:nvPr/>
        </p:nvSpPr>
        <p:spPr>
          <a:xfrm>
            <a:off x="7163615" y="3358721"/>
            <a:ext cx="219561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>
            <a:off x="7379289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>
            <a:off x="7593022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7808699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平行四边形 43"/>
          <p:cNvSpPr/>
          <p:nvPr/>
        </p:nvSpPr>
        <p:spPr>
          <a:xfrm>
            <a:off x="8453784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平行四边形 44"/>
          <p:cNvSpPr/>
          <p:nvPr/>
        </p:nvSpPr>
        <p:spPr>
          <a:xfrm>
            <a:off x="8024374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平行四边形 45"/>
          <p:cNvSpPr/>
          <p:nvPr/>
        </p:nvSpPr>
        <p:spPr>
          <a:xfrm>
            <a:off x="8669459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平行四边形 46"/>
          <p:cNvSpPr/>
          <p:nvPr/>
        </p:nvSpPr>
        <p:spPr>
          <a:xfrm>
            <a:off x="8238108" y="3358721"/>
            <a:ext cx="221505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文本框 52"/>
          <p:cNvSpPr txBox="1">
            <a:spLocks noChangeArrowheads="1"/>
          </p:cNvSpPr>
          <p:nvPr/>
        </p:nvSpPr>
        <p:spPr bwMode="auto">
          <a:xfrm>
            <a:off x="8817129" y="2457157"/>
            <a:ext cx="808299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49" name="文本框 53"/>
          <p:cNvSpPr txBox="1">
            <a:spLocks noChangeArrowheads="1"/>
          </p:cNvSpPr>
          <p:nvPr/>
        </p:nvSpPr>
        <p:spPr bwMode="auto">
          <a:xfrm>
            <a:off x="8817129" y="3358721"/>
            <a:ext cx="808299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14" y="1044575"/>
            <a:ext cx="928767" cy="376947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2" name="矩形 51"/>
          <p:cNvSpPr/>
          <p:nvPr/>
        </p:nvSpPr>
        <p:spPr>
          <a:xfrm>
            <a:off x="1592427" y="4867835"/>
            <a:ext cx="82786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870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等腰三角形 6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2" name="等腰三角形 6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3" name="等腰三角形 6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4" name="等腰三角形 6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5" name="等腰三角形 6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6" name="椭圆 6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7" name="椭圆 6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8" name="椭圆 6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9" name="等腰三角形 6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70" name="等腰三角形 6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7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4474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2506664" y="2681289"/>
            <a:ext cx="1895475" cy="1635125"/>
          </a:xfrm>
          <a:prstGeom prst="triangle">
            <a:avLst/>
          </a:prstGeom>
          <a:solidFill>
            <a:srgbClr val="00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ctr"/>
          <a:lstStyle/>
          <a:p>
            <a:pPr algn="ctr">
              <a:defRPr/>
            </a:pPr>
            <a:r>
              <a:rPr lang="zh-CN" altLang="en-US" sz="36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</a:p>
        </p:txBody>
      </p:sp>
      <p:sp>
        <p:nvSpPr>
          <p:cNvPr id="29" name="等腰三角形 28"/>
          <p:cNvSpPr/>
          <p:nvPr/>
        </p:nvSpPr>
        <p:spPr>
          <a:xfrm>
            <a:off x="2287589" y="2422525"/>
            <a:ext cx="2333625" cy="2012950"/>
          </a:xfrm>
          <a:prstGeom prst="triangle">
            <a:avLst/>
          </a:prstGeom>
          <a:noFill/>
          <a:ln>
            <a:solidFill>
              <a:srgbClr val="0099EE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直接连接符 29"/>
          <p:cNvCxnSpPr>
            <a:endCxn id="29" idx="0"/>
          </p:cNvCxnSpPr>
          <p:nvPr/>
        </p:nvCxnSpPr>
        <p:spPr>
          <a:xfrm>
            <a:off x="3454400" y="1"/>
            <a:ext cx="0" cy="2422525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3454400" y="4448175"/>
            <a:ext cx="0" cy="2413000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1"/>
          <p:cNvSpPr txBox="1">
            <a:spLocks noChangeArrowheads="1"/>
          </p:cNvSpPr>
          <p:nvPr/>
        </p:nvSpPr>
        <p:spPr bwMode="auto">
          <a:xfrm>
            <a:off x="5897564" y="17891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5521326" y="1601789"/>
            <a:ext cx="498475" cy="649287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13"/>
          <p:cNvSpPr txBox="1">
            <a:spLocks noChangeArrowheads="1"/>
          </p:cNvSpPr>
          <p:nvPr/>
        </p:nvSpPr>
        <p:spPr bwMode="auto">
          <a:xfrm>
            <a:off x="5322888" y="1312864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5" name="文本框 15"/>
          <p:cNvSpPr txBox="1">
            <a:spLocks noChangeArrowheads="1"/>
          </p:cNvSpPr>
          <p:nvPr/>
        </p:nvSpPr>
        <p:spPr bwMode="auto">
          <a:xfrm>
            <a:off x="5897564" y="28876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5521326" y="269875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7"/>
          <p:cNvSpPr txBox="1">
            <a:spLocks noChangeArrowheads="1"/>
          </p:cNvSpPr>
          <p:nvPr/>
        </p:nvSpPr>
        <p:spPr bwMode="auto">
          <a:xfrm>
            <a:off x="5322888" y="24098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8" name="文本框 19"/>
          <p:cNvSpPr txBox="1">
            <a:spLocks noChangeArrowheads="1"/>
          </p:cNvSpPr>
          <p:nvPr/>
        </p:nvSpPr>
        <p:spPr bwMode="auto">
          <a:xfrm>
            <a:off x="5897564" y="39862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5521326" y="379730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21"/>
          <p:cNvSpPr txBox="1">
            <a:spLocks noChangeArrowheads="1"/>
          </p:cNvSpPr>
          <p:nvPr/>
        </p:nvSpPr>
        <p:spPr bwMode="auto">
          <a:xfrm>
            <a:off x="5322888" y="350837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41" name="文本框 23"/>
          <p:cNvSpPr txBox="1">
            <a:spLocks noChangeArrowheads="1"/>
          </p:cNvSpPr>
          <p:nvPr/>
        </p:nvSpPr>
        <p:spPr bwMode="auto">
          <a:xfrm>
            <a:off x="5897564" y="50847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5521326" y="4895850"/>
            <a:ext cx="498475" cy="649288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25"/>
          <p:cNvSpPr txBox="1">
            <a:spLocks noChangeArrowheads="1"/>
          </p:cNvSpPr>
          <p:nvPr/>
        </p:nvSpPr>
        <p:spPr bwMode="auto">
          <a:xfrm>
            <a:off x="5322888" y="46069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9862544"/>
      </p:ext>
    </p:extLst>
  </p:cSld>
  <p:clrMapOvr>
    <a:masterClrMapping/>
  </p:clrMapOvr>
  <p:transition spd="slow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2" grpId="0"/>
      <p:bldP spid="34" grpId="0"/>
      <p:bldP spid="35" grpId="0"/>
      <p:bldP spid="37" grpId="0"/>
      <p:bldP spid="38" grpId="0"/>
      <p:bldP spid="40" grpId="0"/>
      <p:bldP spid="41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4265487" y="3659641"/>
            <a:ext cx="3470289" cy="0"/>
          </a:xfrm>
          <a:prstGeom prst="line">
            <a:avLst/>
          </a:prstGeom>
          <a:noFill/>
          <a:ln w="3175">
            <a:solidFill>
              <a:srgbClr val="BCBCBC"/>
            </a:solidFill>
            <a:prstDash val="sys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59"/>
          <p:cNvSpPr>
            <a:spLocks noChangeArrowheads="1"/>
          </p:cNvSpPr>
          <p:nvPr/>
        </p:nvSpPr>
        <p:spPr bwMode="auto">
          <a:xfrm>
            <a:off x="5394948" y="3064734"/>
            <a:ext cx="1185502" cy="1181192"/>
          </a:xfrm>
          <a:prstGeom prst="ellipse">
            <a:avLst/>
          </a:prstGeom>
          <a:solidFill>
            <a:schemeClr val="accent2"/>
          </a:solidFill>
          <a:ln w="635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</a:p>
        </p:txBody>
      </p:sp>
      <p:cxnSp>
        <p:nvCxnSpPr>
          <p:cNvPr id="4" name="AutoShape 13"/>
          <p:cNvCxnSpPr>
            <a:cxnSpLocks noChangeShapeType="1"/>
          </p:cNvCxnSpPr>
          <p:nvPr/>
        </p:nvCxnSpPr>
        <p:spPr bwMode="auto">
          <a:xfrm rot="10800000" flipH="1" flipV="1">
            <a:off x="7007230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AutoShape 26"/>
          <p:cNvCxnSpPr>
            <a:cxnSpLocks noChangeShapeType="1"/>
          </p:cNvCxnSpPr>
          <p:nvPr/>
        </p:nvCxnSpPr>
        <p:spPr bwMode="auto">
          <a:xfrm rot="10800000" flipV="1">
            <a:off x="7405990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AutoShape 59"/>
          <p:cNvSpPr>
            <a:spLocks noChangeArrowheads="1"/>
          </p:cNvSpPr>
          <p:nvPr/>
        </p:nvSpPr>
        <p:spPr bwMode="auto">
          <a:xfrm>
            <a:off x="6940411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59"/>
          <p:cNvSpPr>
            <a:spLocks noChangeArrowheads="1"/>
          </p:cNvSpPr>
          <p:nvPr/>
        </p:nvSpPr>
        <p:spPr bwMode="auto">
          <a:xfrm>
            <a:off x="7362881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59"/>
          <p:cNvSpPr>
            <a:spLocks noChangeArrowheads="1"/>
          </p:cNvSpPr>
          <p:nvPr/>
        </p:nvSpPr>
        <p:spPr bwMode="auto">
          <a:xfrm>
            <a:off x="7373658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59"/>
          <p:cNvSpPr>
            <a:spLocks noChangeArrowheads="1"/>
          </p:cNvSpPr>
          <p:nvPr/>
        </p:nvSpPr>
        <p:spPr bwMode="auto">
          <a:xfrm>
            <a:off x="6955499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59"/>
          <p:cNvSpPr>
            <a:spLocks noChangeArrowheads="1"/>
          </p:cNvSpPr>
          <p:nvPr/>
        </p:nvSpPr>
        <p:spPr bwMode="auto">
          <a:xfrm>
            <a:off x="7587049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276663" y="169817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690511" y="2452585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7910368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7722843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Text Box 53"/>
          <p:cNvSpPr txBox="1">
            <a:spLocks noChangeArrowheads="1"/>
          </p:cNvSpPr>
          <p:nvPr/>
        </p:nvSpPr>
        <p:spPr bwMode="auto">
          <a:xfrm>
            <a:off x="7298217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6" name="AutoShape 13"/>
          <p:cNvCxnSpPr>
            <a:cxnSpLocks noChangeShapeType="1"/>
          </p:cNvCxnSpPr>
          <p:nvPr/>
        </p:nvCxnSpPr>
        <p:spPr bwMode="auto">
          <a:xfrm rot="10800000" flipV="1">
            <a:off x="4925056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26"/>
          <p:cNvCxnSpPr>
            <a:cxnSpLocks noChangeShapeType="1"/>
          </p:cNvCxnSpPr>
          <p:nvPr/>
        </p:nvCxnSpPr>
        <p:spPr bwMode="auto">
          <a:xfrm rot="10800000" flipH="1" flipV="1">
            <a:off x="4513364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AutoShape 59"/>
          <p:cNvSpPr>
            <a:spLocks noChangeArrowheads="1"/>
          </p:cNvSpPr>
          <p:nvPr/>
        </p:nvSpPr>
        <p:spPr bwMode="auto">
          <a:xfrm flipH="1">
            <a:off x="4735376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59"/>
          <p:cNvSpPr>
            <a:spLocks noChangeArrowheads="1"/>
          </p:cNvSpPr>
          <p:nvPr/>
        </p:nvSpPr>
        <p:spPr bwMode="auto">
          <a:xfrm flipH="1">
            <a:off x="4312906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59"/>
          <p:cNvSpPr>
            <a:spLocks noChangeArrowheads="1"/>
          </p:cNvSpPr>
          <p:nvPr/>
        </p:nvSpPr>
        <p:spPr bwMode="auto">
          <a:xfrm flipH="1">
            <a:off x="4302129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 flipH="1">
            <a:off x="4718132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59"/>
          <p:cNvSpPr>
            <a:spLocks noChangeArrowheads="1"/>
          </p:cNvSpPr>
          <p:nvPr/>
        </p:nvSpPr>
        <p:spPr bwMode="auto">
          <a:xfrm flipH="1">
            <a:off x="4088738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53"/>
          <p:cNvSpPr txBox="1">
            <a:spLocks noChangeArrowheads="1"/>
          </p:cNvSpPr>
          <p:nvPr/>
        </p:nvSpPr>
        <p:spPr bwMode="auto">
          <a:xfrm flipH="1">
            <a:off x="1487100" y="1698173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 flipH="1">
            <a:off x="1073252" y="245258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5" name="Text Box 53"/>
          <p:cNvSpPr txBox="1">
            <a:spLocks noChangeArrowheads="1"/>
          </p:cNvSpPr>
          <p:nvPr/>
        </p:nvSpPr>
        <p:spPr bwMode="auto">
          <a:xfrm flipH="1">
            <a:off x="853395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6" name="Text Box 53"/>
          <p:cNvSpPr txBox="1">
            <a:spLocks noChangeArrowheads="1"/>
          </p:cNvSpPr>
          <p:nvPr/>
        </p:nvSpPr>
        <p:spPr bwMode="auto">
          <a:xfrm flipH="1">
            <a:off x="1040921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7" name="Text Box 53"/>
          <p:cNvSpPr txBox="1">
            <a:spLocks noChangeArrowheads="1"/>
          </p:cNvSpPr>
          <p:nvPr/>
        </p:nvSpPr>
        <p:spPr bwMode="auto">
          <a:xfrm flipH="1">
            <a:off x="1465545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24587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725137" y="1909397"/>
            <a:ext cx="5404102" cy="2974617"/>
          </a:xfrm>
          <a:custGeom>
            <a:avLst/>
            <a:gdLst>
              <a:gd name="connsiteX0" fmla="*/ 1828800 w 3644900"/>
              <a:gd name="connsiteY0" fmla="*/ 0 h 2006600"/>
              <a:gd name="connsiteX1" fmla="*/ 2755900 w 3644900"/>
              <a:gd name="connsiteY1" fmla="*/ 711200 h 2006600"/>
              <a:gd name="connsiteX2" fmla="*/ 3644900 w 3644900"/>
              <a:gd name="connsiteY2" fmla="*/ 1358900 h 2006600"/>
              <a:gd name="connsiteX3" fmla="*/ 2755900 w 3644900"/>
              <a:gd name="connsiteY3" fmla="*/ 2006600 h 2006600"/>
              <a:gd name="connsiteX4" fmla="*/ 1816100 w 3644900"/>
              <a:gd name="connsiteY4" fmla="*/ 1295400 h 2006600"/>
              <a:gd name="connsiteX5" fmla="*/ 914400 w 3644900"/>
              <a:gd name="connsiteY5" fmla="*/ 2006600 h 2006600"/>
              <a:gd name="connsiteX6" fmla="*/ 0 w 3644900"/>
              <a:gd name="connsiteY6" fmla="*/ 1320800 h 2006600"/>
              <a:gd name="connsiteX7" fmla="*/ 1828800 w 3644900"/>
              <a:gd name="connsiteY7" fmla="*/ 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900" h="2006600">
                <a:moveTo>
                  <a:pt x="1828800" y="0"/>
                </a:moveTo>
                <a:lnTo>
                  <a:pt x="2755900" y="711200"/>
                </a:lnTo>
                <a:lnTo>
                  <a:pt x="3644900" y="1358900"/>
                </a:lnTo>
                <a:lnTo>
                  <a:pt x="2755900" y="2006600"/>
                </a:lnTo>
                <a:lnTo>
                  <a:pt x="1816100" y="1295400"/>
                </a:lnTo>
                <a:lnTo>
                  <a:pt x="914400" y="2006600"/>
                </a:lnTo>
                <a:lnTo>
                  <a:pt x="0" y="1320800"/>
                </a:lnTo>
                <a:lnTo>
                  <a:pt x="1828800" y="0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57173" y="1426505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00686" y="2418043"/>
            <a:ext cx="970077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642053" y="3426753"/>
            <a:ext cx="972224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300686" y="4396830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57173" y="3407435"/>
            <a:ext cx="972223" cy="972224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13659" y="4396830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13659" y="2418043"/>
            <a:ext cx="972223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2272289" y="3426753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08618" y="922149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08618" y="4461216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05102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642177" y="3673562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46474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2275" y="3684295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71543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73594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</p:spTree>
    <p:extLst>
      <p:ext uri="{BB962C8B-B14F-4D97-AF65-F5344CB8AC3E}">
        <p14:creationId xmlns:p14="http://schemas.microsoft.com/office/powerpoint/2010/main" val="26416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5558037">
            <a:off x="3917178" y="2036539"/>
            <a:ext cx="85974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18914838">
            <a:off x="4817866" y="2385507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11906377">
            <a:off x="5063508" y="3541584"/>
            <a:ext cx="132568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8485059">
            <a:off x="5350090" y="4775644"/>
            <a:ext cx="132763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3988834">
            <a:off x="4241777" y="4314578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8205281">
            <a:off x="3287476" y="3742388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11844564">
            <a:off x="3361558" y="2845599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14116530">
            <a:off x="7249918" y="4749325"/>
            <a:ext cx="85974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14763572">
            <a:off x="5856972" y="2535621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19111680">
            <a:off x="7260640" y="2646746"/>
            <a:ext cx="85779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rot="352746">
            <a:off x="7660298" y="3676103"/>
            <a:ext cx="859747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909380" y="109685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6026581" y="2847547"/>
            <a:ext cx="1854013" cy="1631766"/>
          </a:xfrm>
          <a:prstGeom prst="hexagon">
            <a:avLst/>
          </a:pr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2400" kern="0" dirty="0">
              <a:solidFill>
                <a:srgbClr val="4545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32"/>
          <p:cNvSpPr txBox="1"/>
          <p:nvPr/>
        </p:nvSpPr>
        <p:spPr>
          <a:xfrm>
            <a:off x="5223370" y="853168"/>
            <a:ext cx="1729242" cy="67259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6" name="TextBox 133"/>
          <p:cNvSpPr txBox="1"/>
          <p:nvPr/>
        </p:nvSpPr>
        <p:spPr>
          <a:xfrm>
            <a:off x="8518094" y="1890323"/>
            <a:ext cx="1583027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7" name="TextBox 134"/>
          <p:cNvSpPr txBox="1"/>
          <p:nvPr/>
        </p:nvSpPr>
        <p:spPr>
          <a:xfrm>
            <a:off x="9155594" y="3533785"/>
            <a:ext cx="158497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8" name="TextBox 135"/>
          <p:cNvSpPr txBox="1"/>
          <p:nvPr/>
        </p:nvSpPr>
        <p:spPr>
          <a:xfrm>
            <a:off x="8325089" y="5194794"/>
            <a:ext cx="158302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9" name="TextBox 136"/>
          <p:cNvSpPr txBox="1"/>
          <p:nvPr/>
        </p:nvSpPr>
        <p:spPr>
          <a:xfrm>
            <a:off x="4324633" y="5610048"/>
            <a:ext cx="1729243" cy="67454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0" name="TextBox 137"/>
          <p:cNvSpPr txBox="1"/>
          <p:nvPr/>
        </p:nvSpPr>
        <p:spPr>
          <a:xfrm>
            <a:off x="1220962" y="4025069"/>
            <a:ext cx="1608372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1" name="TextBox 138"/>
          <p:cNvSpPr txBox="1"/>
          <p:nvPr/>
        </p:nvSpPr>
        <p:spPr>
          <a:xfrm>
            <a:off x="1205366" y="2440094"/>
            <a:ext cx="1608372" cy="703784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2" name="TextBox 139"/>
          <p:cNvSpPr txBox="1"/>
          <p:nvPr/>
        </p:nvSpPr>
        <p:spPr>
          <a:xfrm>
            <a:off x="2301009" y="1141699"/>
            <a:ext cx="1610321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796191" y="2369910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866375" y="398412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903646" y="4951103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827957" y="509146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535640" y="3485047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7987819" y="1898122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5802383" y="1590094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1320000">
            <a:off x="3850895" y="2504429"/>
            <a:ext cx="1413417" cy="1251605"/>
          </a:xfrm>
          <a:custGeom>
            <a:avLst/>
            <a:gdLst>
              <a:gd name="connsiteX0" fmla="*/ 257040 w 1150975"/>
              <a:gd name="connsiteY0" fmla="*/ 0 h 1018465"/>
              <a:gd name="connsiteX1" fmla="*/ 901038 w 1150975"/>
              <a:gd name="connsiteY1" fmla="*/ 4511 h 1018465"/>
              <a:gd name="connsiteX2" fmla="*/ 1150975 w 1150975"/>
              <a:gd name="connsiteY2" fmla="*/ 513264 h 1018465"/>
              <a:gd name="connsiteX3" fmla="*/ 893934 w 1150975"/>
              <a:gd name="connsiteY3" fmla="*/ 1018465 h 1018465"/>
              <a:gd name="connsiteX4" fmla="*/ 249936 w 1150975"/>
              <a:gd name="connsiteY4" fmla="*/ 1013953 h 1018465"/>
              <a:gd name="connsiteX5" fmla="*/ 0 w 1150975"/>
              <a:gd name="connsiteY5" fmla="*/ 505200 h 1018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0975" h="1018465">
                <a:moveTo>
                  <a:pt x="257040" y="0"/>
                </a:moveTo>
                <a:lnTo>
                  <a:pt x="901038" y="4511"/>
                </a:lnTo>
                <a:lnTo>
                  <a:pt x="1150975" y="513264"/>
                </a:lnTo>
                <a:lnTo>
                  <a:pt x="893934" y="1018465"/>
                </a:lnTo>
                <a:lnTo>
                  <a:pt x="249936" y="1013953"/>
                </a:lnTo>
                <a:lnTo>
                  <a:pt x="0" y="505200"/>
                </a:lnTo>
                <a:close/>
              </a:path>
            </a:pathLst>
          </a:cu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03689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4686178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3" name="直接箭头连接符 2"/>
          <p:cNvCxnSpPr/>
          <p:nvPr/>
        </p:nvCxnSpPr>
        <p:spPr>
          <a:xfrm>
            <a:off x="9200649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4" name="直接箭头连接符 3"/>
          <p:cNvCxnSpPr/>
          <p:nvPr/>
        </p:nvCxnSpPr>
        <p:spPr>
          <a:xfrm>
            <a:off x="2427824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5" name="直接箭头连接符 4"/>
          <p:cNvCxnSpPr/>
          <p:nvPr/>
        </p:nvCxnSpPr>
        <p:spPr>
          <a:xfrm>
            <a:off x="6942296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6" name="环形箭头 5"/>
          <p:cNvSpPr/>
          <p:nvPr/>
        </p:nvSpPr>
        <p:spPr>
          <a:xfrm flipH="1">
            <a:off x="1515539" y="1611086"/>
            <a:ext cx="1826808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1399267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8" name="环形箭头 7"/>
          <p:cNvSpPr/>
          <p:nvPr/>
        </p:nvSpPr>
        <p:spPr>
          <a:xfrm flipH="1">
            <a:off x="3773892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3655385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0" name="环形箭头 9"/>
          <p:cNvSpPr/>
          <p:nvPr/>
        </p:nvSpPr>
        <p:spPr>
          <a:xfrm flipH="1">
            <a:off x="6030012" y="1611086"/>
            <a:ext cx="1826806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5913739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2" name="环形箭头 11"/>
          <p:cNvSpPr/>
          <p:nvPr/>
        </p:nvSpPr>
        <p:spPr>
          <a:xfrm flipH="1">
            <a:off x="8288364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8169856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140457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126"/>
            <a:ext cx="12192000" cy="64448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86" t="16368" b="9808"/>
          <a:stretch/>
        </p:blipFill>
        <p:spPr>
          <a:xfrm>
            <a:off x="8098971" y="2481942"/>
            <a:ext cx="2584495" cy="35124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83" t="62231" b="8178"/>
          <a:stretch/>
        </p:blipFill>
        <p:spPr>
          <a:xfrm>
            <a:off x="10450286" y="4412296"/>
            <a:ext cx="1741714" cy="21941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36" t="53278" r="3075" b="28724"/>
          <a:stretch/>
        </p:blipFill>
        <p:spPr>
          <a:xfrm>
            <a:off x="10843010" y="3783868"/>
            <a:ext cx="869182" cy="13149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12842" y="1325954"/>
            <a:ext cx="25795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rgbClr val="44546A">
                    <a:lumMod val="50000"/>
                  </a:srgb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寻找</a:t>
            </a:r>
            <a:endParaRPr lang="zh-CN" altLang="en-US" sz="9600">
              <a:solidFill>
                <a:srgbClr val="44546A">
                  <a:lumMod val="50000"/>
                </a:srgb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96300" y="471695"/>
            <a:ext cx="619592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latin typeface="叶根友刀锋黑草" panose="02010601030101010101" pitchFamily="2" charset="-122"/>
                <a:ea typeface="叶根友刀锋黑草" panose="02010601030101010101" pitchFamily="2" charset="-122"/>
              </a:defRPr>
            </a:lvl1pPr>
          </a:lstStyle>
          <a:p>
            <a:r>
              <a:rPr lang="zh-CN" altLang="en-US" sz="16000">
                <a:solidFill>
                  <a:srgbClr val="44546A">
                    <a:lumMod val="50000"/>
                  </a:srgb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合伙人</a:t>
            </a:r>
          </a:p>
        </p:txBody>
      </p:sp>
    </p:spTree>
    <p:extLst>
      <p:ext uri="{BB962C8B-B14F-4D97-AF65-F5344CB8AC3E}">
        <p14:creationId xmlns:p14="http://schemas.microsoft.com/office/powerpoint/2010/main" val="14952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6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等腰三角形 6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62" name="等腰三角形 6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63" name="等腰三角形 6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64" name="等腰三角形 6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65" name="等腰三角形 6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66" name="椭圆 6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67" name="椭圆 6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68" name="椭圆 6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69" name="等腰三角形 6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0" name="等腰三角形 6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7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5734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723900" y="2763166"/>
            <a:ext cx="10158469" cy="40440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34"/>
          <p:cNvSpPr/>
          <p:nvPr/>
        </p:nvSpPr>
        <p:spPr>
          <a:xfrm>
            <a:off x="2731736" y="2629715"/>
            <a:ext cx="268924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Oval 34"/>
          <p:cNvSpPr/>
          <p:nvPr/>
        </p:nvSpPr>
        <p:spPr>
          <a:xfrm>
            <a:off x="5653508" y="2629715"/>
            <a:ext cx="268925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Oval 34"/>
          <p:cNvSpPr/>
          <p:nvPr/>
        </p:nvSpPr>
        <p:spPr>
          <a:xfrm>
            <a:off x="8605610" y="2629715"/>
            <a:ext cx="266903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32"/>
          <p:cNvCxnSpPr/>
          <p:nvPr/>
        </p:nvCxnSpPr>
        <p:spPr>
          <a:xfrm flipV="1">
            <a:off x="2871251" y="2763167"/>
            <a:ext cx="0" cy="766335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2"/>
          <p:cNvCxnSpPr/>
          <p:nvPr/>
        </p:nvCxnSpPr>
        <p:spPr>
          <a:xfrm flipV="1">
            <a:off x="5786959" y="2763167"/>
            <a:ext cx="0" cy="766335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2"/>
          <p:cNvCxnSpPr/>
          <p:nvPr/>
        </p:nvCxnSpPr>
        <p:spPr>
          <a:xfrm flipV="1">
            <a:off x="8741084" y="2763167"/>
            <a:ext cx="0" cy="766335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1838017" y="3664973"/>
            <a:ext cx="2056362" cy="4387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759788" y="3664973"/>
            <a:ext cx="2054341" cy="43877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7681562" y="3664973"/>
            <a:ext cx="2054341" cy="43877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38017" y="4186645"/>
            <a:ext cx="2056362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59788" y="4186645"/>
            <a:ext cx="2054341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11891" y="4186645"/>
            <a:ext cx="2056363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5" name="Sev01"/>
          <p:cNvSpPr>
            <a:spLocks noChangeAspect="1"/>
          </p:cNvSpPr>
          <p:nvPr/>
        </p:nvSpPr>
        <p:spPr>
          <a:xfrm>
            <a:off x="8377126" y="1826986"/>
            <a:ext cx="663212" cy="66321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6" name="Freeform 105"/>
          <p:cNvSpPr>
            <a:spLocks noEditPoints="1"/>
          </p:cNvSpPr>
          <p:nvPr/>
        </p:nvSpPr>
        <p:spPr bwMode="auto">
          <a:xfrm>
            <a:off x="8524732" y="1976613"/>
            <a:ext cx="370024" cy="36395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2539647" y="1826986"/>
            <a:ext cx="661191" cy="663212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Freeform 62"/>
          <p:cNvSpPr>
            <a:spLocks noEditPoints="1"/>
          </p:cNvSpPr>
          <p:nvPr/>
        </p:nvSpPr>
        <p:spPr bwMode="auto">
          <a:xfrm>
            <a:off x="2683209" y="1970548"/>
            <a:ext cx="374067" cy="376089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5457375" y="1826986"/>
            <a:ext cx="663212" cy="66321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0" name="Freeform 135"/>
          <p:cNvSpPr>
            <a:spLocks noEditPoints="1"/>
          </p:cNvSpPr>
          <p:nvPr/>
        </p:nvSpPr>
        <p:spPr bwMode="auto">
          <a:xfrm>
            <a:off x="5590827" y="1972569"/>
            <a:ext cx="396309" cy="372045"/>
          </a:xfrm>
          <a:custGeom>
            <a:avLst/>
            <a:gdLst>
              <a:gd name="T0" fmla="*/ 13 w 73"/>
              <a:gd name="T1" fmla="*/ 39 h 68"/>
              <a:gd name="T2" fmla="*/ 8 w 73"/>
              <a:gd name="T3" fmla="*/ 39 h 68"/>
              <a:gd name="T4" fmla="*/ 0 w 73"/>
              <a:gd name="T5" fmla="*/ 33 h 68"/>
              <a:gd name="T6" fmla="*/ 5 w 73"/>
              <a:gd name="T7" fmla="*/ 19 h 68"/>
              <a:gd name="T8" fmla="*/ 15 w 73"/>
              <a:gd name="T9" fmla="*/ 22 h 68"/>
              <a:gd name="T10" fmla="*/ 20 w 73"/>
              <a:gd name="T11" fmla="*/ 21 h 68"/>
              <a:gd name="T12" fmla="*/ 20 w 73"/>
              <a:gd name="T13" fmla="*/ 24 h 68"/>
              <a:gd name="T14" fmla="*/ 23 w 73"/>
              <a:gd name="T15" fmla="*/ 34 h 68"/>
              <a:gd name="T16" fmla="*/ 13 w 73"/>
              <a:gd name="T17" fmla="*/ 39 h 68"/>
              <a:gd name="T18" fmla="*/ 15 w 73"/>
              <a:gd name="T19" fmla="*/ 19 h 68"/>
              <a:gd name="T20" fmla="*/ 5 w 73"/>
              <a:gd name="T21" fmla="*/ 9 h 68"/>
              <a:gd name="T22" fmla="*/ 15 w 73"/>
              <a:gd name="T23" fmla="*/ 0 h 68"/>
              <a:gd name="T24" fmla="*/ 25 w 73"/>
              <a:gd name="T25" fmla="*/ 9 h 68"/>
              <a:gd name="T26" fmla="*/ 15 w 73"/>
              <a:gd name="T27" fmla="*/ 19 h 68"/>
              <a:gd name="T28" fmla="*/ 53 w 73"/>
              <a:gd name="T29" fmla="*/ 68 h 68"/>
              <a:gd name="T30" fmla="*/ 20 w 73"/>
              <a:gd name="T31" fmla="*/ 68 h 68"/>
              <a:gd name="T32" fmla="*/ 10 w 73"/>
              <a:gd name="T33" fmla="*/ 58 h 68"/>
              <a:gd name="T34" fmla="*/ 23 w 73"/>
              <a:gd name="T35" fmla="*/ 36 h 68"/>
              <a:gd name="T36" fmla="*/ 37 w 73"/>
              <a:gd name="T37" fmla="*/ 41 h 68"/>
              <a:gd name="T38" fmla="*/ 50 w 73"/>
              <a:gd name="T39" fmla="*/ 36 h 68"/>
              <a:gd name="T40" fmla="*/ 64 w 73"/>
              <a:gd name="T41" fmla="*/ 58 h 68"/>
              <a:gd name="T42" fmla="*/ 53 w 73"/>
              <a:gd name="T43" fmla="*/ 68 h 68"/>
              <a:gd name="T44" fmla="*/ 37 w 73"/>
              <a:gd name="T45" fmla="*/ 39 h 68"/>
              <a:gd name="T46" fmla="*/ 22 w 73"/>
              <a:gd name="T47" fmla="*/ 24 h 68"/>
              <a:gd name="T48" fmla="*/ 37 w 73"/>
              <a:gd name="T49" fmla="*/ 9 h 68"/>
              <a:gd name="T50" fmla="*/ 51 w 73"/>
              <a:gd name="T51" fmla="*/ 24 h 68"/>
              <a:gd name="T52" fmla="*/ 37 w 73"/>
              <a:gd name="T53" fmla="*/ 39 h 68"/>
              <a:gd name="T54" fmla="*/ 59 w 73"/>
              <a:gd name="T55" fmla="*/ 19 h 68"/>
              <a:gd name="T56" fmla="*/ 49 w 73"/>
              <a:gd name="T57" fmla="*/ 9 h 68"/>
              <a:gd name="T58" fmla="*/ 59 w 73"/>
              <a:gd name="T59" fmla="*/ 0 h 68"/>
              <a:gd name="T60" fmla="*/ 68 w 73"/>
              <a:gd name="T61" fmla="*/ 9 h 68"/>
              <a:gd name="T62" fmla="*/ 59 w 73"/>
              <a:gd name="T63" fmla="*/ 19 h 68"/>
              <a:gd name="T64" fmla="*/ 66 w 73"/>
              <a:gd name="T65" fmla="*/ 39 h 68"/>
              <a:gd name="T66" fmla="*/ 61 w 73"/>
              <a:gd name="T67" fmla="*/ 39 h 68"/>
              <a:gd name="T68" fmla="*/ 51 w 73"/>
              <a:gd name="T69" fmla="*/ 34 h 68"/>
              <a:gd name="T70" fmla="*/ 54 w 73"/>
              <a:gd name="T71" fmla="*/ 24 h 68"/>
              <a:gd name="T72" fmla="*/ 54 w 73"/>
              <a:gd name="T73" fmla="*/ 21 h 68"/>
              <a:gd name="T74" fmla="*/ 59 w 73"/>
              <a:gd name="T75" fmla="*/ 22 h 68"/>
              <a:gd name="T76" fmla="*/ 69 w 73"/>
              <a:gd name="T77" fmla="*/ 19 h 68"/>
              <a:gd name="T78" fmla="*/ 73 w 73"/>
              <a:gd name="T79" fmla="*/ 33 h 68"/>
              <a:gd name="T80" fmla="*/ 66 w 73"/>
              <a:gd name="T81" fmla="*/ 39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565958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058636" y="1980430"/>
            <a:ext cx="2831175" cy="283117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466906" y="3396018"/>
            <a:ext cx="5939837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椭圆 11"/>
          <p:cNvSpPr/>
          <p:nvPr/>
        </p:nvSpPr>
        <p:spPr>
          <a:xfrm>
            <a:off x="3393151" y="2873216"/>
            <a:ext cx="1103916" cy="1101906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6"/>
          <p:cNvGrpSpPr>
            <a:grpSpLocks/>
          </p:cNvGrpSpPr>
          <p:nvPr/>
        </p:nvGrpSpPr>
        <p:grpSpPr bwMode="auto">
          <a:xfrm>
            <a:off x="5186763" y="1980430"/>
            <a:ext cx="321724" cy="1415588"/>
            <a:chOff x="5754656" y="2311400"/>
            <a:chExt cx="254062" cy="1117600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18730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80191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508487" y="3466397"/>
            <a:ext cx="1196412" cy="134521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5305400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6290679" y="2947616"/>
            <a:ext cx="951098" cy="95310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8174779" y="3466397"/>
            <a:ext cx="1029518" cy="1411566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7975712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021315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1"/>
          <p:cNvGrpSpPr>
            <a:grpSpLocks/>
          </p:cNvGrpSpPr>
          <p:nvPr/>
        </p:nvGrpSpPr>
        <p:grpSpPr bwMode="auto">
          <a:xfrm>
            <a:off x="7853054" y="1980430"/>
            <a:ext cx="321724" cy="1415588"/>
            <a:chOff x="5754656" y="2311400"/>
            <a:chExt cx="254062" cy="11176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椭圆 26"/>
          <p:cNvSpPr/>
          <p:nvPr/>
        </p:nvSpPr>
        <p:spPr>
          <a:xfrm>
            <a:off x="7744472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920053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195450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2033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48340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2388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5072" y="1396626"/>
            <a:ext cx="2248128" cy="17181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3874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4561625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4309" y="1396626"/>
            <a:ext cx="2248128" cy="17181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33111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7800862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03546" y="1396626"/>
            <a:ext cx="2248128" cy="171817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72348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74868" y="4178428"/>
            <a:ext cx="8979491" cy="2149574"/>
          </a:xfrm>
          <a:prstGeom prst="rect">
            <a:avLst/>
          </a:prstGeom>
          <a:noFill/>
        </p:spPr>
        <p:txBody>
          <a:bodyPr lIns="0" rIns="0"/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345788089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7"/>
          <p:cNvSpPr>
            <a:spLocks/>
          </p:cNvSpPr>
          <p:nvPr/>
        </p:nvSpPr>
        <p:spPr bwMode="auto">
          <a:xfrm>
            <a:off x="3075578" y="3261881"/>
            <a:ext cx="3604015" cy="481944"/>
          </a:xfrm>
          <a:custGeom>
            <a:avLst/>
            <a:gdLst>
              <a:gd name="T0" fmla="*/ 1305374 w 1607"/>
              <a:gd name="T1" fmla="*/ 215989 h 214"/>
              <a:gd name="T2" fmla="*/ 0 w 1607"/>
              <a:gd name="T3" fmla="*/ 256953 h 214"/>
              <a:gd name="T4" fmla="*/ 0 w 1607"/>
              <a:gd name="T5" fmla="*/ 312812 h 214"/>
              <a:gd name="T6" fmla="*/ 1309082 w 1607"/>
              <a:gd name="T7" fmla="*/ 353776 h 214"/>
              <a:gd name="T8" fmla="*/ 2835109 w 1607"/>
              <a:gd name="T9" fmla="*/ 398463 h 214"/>
              <a:gd name="T10" fmla="*/ 2970467 w 1607"/>
              <a:gd name="T11" fmla="*/ 389153 h 214"/>
              <a:gd name="T12" fmla="*/ 2979738 w 1607"/>
              <a:gd name="T13" fmla="*/ 0 h 214"/>
              <a:gd name="T14" fmla="*/ 1305374 w 1607"/>
              <a:gd name="T15" fmla="*/ 215989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7" h="214">
                <a:moveTo>
                  <a:pt x="704" y="116"/>
                </a:moveTo>
                <a:cubicBezTo>
                  <a:pt x="0" y="138"/>
                  <a:pt x="0" y="138"/>
                  <a:pt x="0" y="138"/>
                </a:cubicBezTo>
                <a:cubicBezTo>
                  <a:pt x="0" y="168"/>
                  <a:pt x="0" y="168"/>
                  <a:pt x="0" y="168"/>
                </a:cubicBezTo>
                <a:cubicBezTo>
                  <a:pt x="706" y="190"/>
                  <a:pt x="706" y="190"/>
                  <a:pt x="706" y="190"/>
                </a:cubicBezTo>
                <a:cubicBezTo>
                  <a:pt x="1529" y="214"/>
                  <a:pt x="1529" y="214"/>
                  <a:pt x="1529" y="214"/>
                </a:cubicBezTo>
                <a:cubicBezTo>
                  <a:pt x="1602" y="209"/>
                  <a:pt x="1602" y="209"/>
                  <a:pt x="1602" y="209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607" y="0"/>
                  <a:pt x="1090" y="92"/>
                  <a:pt x="704" y="116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reeform 88"/>
          <p:cNvSpPr>
            <a:spLocks/>
          </p:cNvSpPr>
          <p:nvPr/>
        </p:nvSpPr>
        <p:spPr bwMode="auto">
          <a:xfrm>
            <a:off x="3075579" y="3697743"/>
            <a:ext cx="3751862" cy="1547595"/>
          </a:xfrm>
          <a:custGeom>
            <a:avLst/>
            <a:gdLst>
              <a:gd name="T0" fmla="*/ 2320916 w 1672"/>
              <a:gd name="T1" fmla="*/ 341207 h 690"/>
              <a:gd name="T2" fmla="*/ 1625197 w 1672"/>
              <a:gd name="T3" fmla="*/ 122389 h 690"/>
              <a:gd name="T4" fmla="*/ 530601 w 1672"/>
              <a:gd name="T5" fmla="*/ 31525 h 690"/>
              <a:gd name="T6" fmla="*/ 0 w 1672"/>
              <a:gd name="T7" fmla="*/ 0 h 690"/>
              <a:gd name="T8" fmla="*/ 0 w 1672"/>
              <a:gd name="T9" fmla="*/ 46360 h 690"/>
              <a:gd name="T10" fmla="*/ 532456 w 1672"/>
              <a:gd name="T11" fmla="*/ 74175 h 690"/>
              <a:gd name="T12" fmla="*/ 1549132 w 1672"/>
              <a:gd name="T13" fmla="*/ 224380 h 690"/>
              <a:gd name="T14" fmla="*/ 2755044 w 1672"/>
              <a:gd name="T15" fmla="*/ 1108922 h 690"/>
              <a:gd name="T16" fmla="*/ 3064870 w 1672"/>
              <a:gd name="T17" fmla="*/ 1272107 h 690"/>
              <a:gd name="T18" fmla="*/ 3101975 w 1672"/>
              <a:gd name="T19" fmla="*/ 725064 h 690"/>
              <a:gd name="T20" fmla="*/ 2320916 w 1672"/>
              <a:gd name="T21" fmla="*/ 341207 h 6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2" h="690">
                <a:moveTo>
                  <a:pt x="1251" y="184"/>
                </a:moveTo>
                <a:cubicBezTo>
                  <a:pt x="1047" y="98"/>
                  <a:pt x="876" y="66"/>
                  <a:pt x="876" y="66"/>
                </a:cubicBezTo>
                <a:cubicBezTo>
                  <a:pt x="712" y="24"/>
                  <a:pt x="286" y="17"/>
                  <a:pt x="286" y="17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684" y="66"/>
                  <a:pt x="835" y="121"/>
                  <a:pt x="835" y="121"/>
                </a:cubicBezTo>
                <a:cubicBezTo>
                  <a:pt x="1038" y="197"/>
                  <a:pt x="1313" y="435"/>
                  <a:pt x="1485" y="598"/>
                </a:cubicBezTo>
                <a:cubicBezTo>
                  <a:pt x="1583" y="690"/>
                  <a:pt x="1652" y="686"/>
                  <a:pt x="1652" y="686"/>
                </a:cubicBezTo>
                <a:cubicBezTo>
                  <a:pt x="1672" y="391"/>
                  <a:pt x="1672" y="391"/>
                  <a:pt x="1672" y="391"/>
                </a:cubicBezTo>
                <a:lnTo>
                  <a:pt x="1251" y="1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reeform 89"/>
          <p:cNvSpPr>
            <a:spLocks/>
          </p:cNvSpPr>
          <p:nvPr/>
        </p:nvSpPr>
        <p:spPr bwMode="auto">
          <a:xfrm>
            <a:off x="3075578" y="3630537"/>
            <a:ext cx="3319841" cy="731556"/>
          </a:xfrm>
          <a:custGeom>
            <a:avLst/>
            <a:gdLst>
              <a:gd name="T0" fmla="*/ 0 w 1480"/>
              <a:gd name="T1" fmla="*/ 0 h 326"/>
              <a:gd name="T2" fmla="*/ 0 w 1480"/>
              <a:gd name="T3" fmla="*/ 106709379 h 326"/>
              <a:gd name="T4" fmla="*/ 2147483646 w 1480"/>
              <a:gd name="T5" fmla="*/ 261610988 h 326"/>
              <a:gd name="T6" fmla="*/ 2147483646 w 1480"/>
              <a:gd name="T7" fmla="*/ 981041670 h 326"/>
              <a:gd name="T8" fmla="*/ 2147483646 w 1480"/>
              <a:gd name="T9" fmla="*/ 1087752904 h 326"/>
              <a:gd name="T10" fmla="*/ 2147483646 w 1480"/>
              <a:gd name="T11" fmla="*/ 154901609 h 326"/>
              <a:gd name="T12" fmla="*/ 0 w 1480"/>
              <a:gd name="T13" fmla="*/ 0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80" h="326">
                <a:moveTo>
                  <a:pt x="0" y="0"/>
                </a:moveTo>
                <a:cubicBezTo>
                  <a:pt x="0" y="31"/>
                  <a:pt x="0" y="31"/>
                  <a:pt x="0" y="31"/>
                </a:cubicBezTo>
                <a:cubicBezTo>
                  <a:pt x="726" y="76"/>
                  <a:pt x="726" y="76"/>
                  <a:pt x="726" y="76"/>
                </a:cubicBezTo>
                <a:cubicBezTo>
                  <a:pt x="1000" y="98"/>
                  <a:pt x="1244" y="210"/>
                  <a:pt x="1382" y="285"/>
                </a:cubicBezTo>
                <a:cubicBezTo>
                  <a:pt x="1457" y="326"/>
                  <a:pt x="1471" y="316"/>
                  <a:pt x="1471" y="316"/>
                </a:cubicBezTo>
                <a:cubicBezTo>
                  <a:pt x="1480" y="45"/>
                  <a:pt x="1480" y="45"/>
                  <a:pt x="1480" y="4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90"/>
          <p:cNvSpPr>
            <a:spLocks/>
          </p:cNvSpPr>
          <p:nvPr/>
        </p:nvSpPr>
        <p:spPr bwMode="auto">
          <a:xfrm>
            <a:off x="3075578" y="2751135"/>
            <a:ext cx="3525291" cy="831401"/>
          </a:xfrm>
          <a:custGeom>
            <a:avLst/>
            <a:gdLst>
              <a:gd name="T0" fmla="*/ 2766227 w 1571"/>
              <a:gd name="T1" fmla="*/ 0 h 371"/>
              <a:gd name="T2" fmla="*/ 1346936 w 1571"/>
              <a:gd name="T3" fmla="*/ 531753 h 371"/>
              <a:gd name="T4" fmla="*/ 0 w 1571"/>
              <a:gd name="T5" fmla="*/ 635510 h 371"/>
              <a:gd name="T6" fmla="*/ 0 w 1571"/>
              <a:gd name="T7" fmla="*/ 687388 h 371"/>
              <a:gd name="T8" fmla="*/ 1020406 w 1571"/>
              <a:gd name="T9" fmla="*/ 668860 h 371"/>
              <a:gd name="T10" fmla="*/ 2914650 w 1571"/>
              <a:gd name="T11" fmla="*/ 453935 h 371"/>
              <a:gd name="T12" fmla="*/ 2766227 w 1571"/>
              <a:gd name="T13" fmla="*/ 0 h 3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1" h="371">
                <a:moveTo>
                  <a:pt x="1491" y="0"/>
                </a:moveTo>
                <a:cubicBezTo>
                  <a:pt x="1491" y="0"/>
                  <a:pt x="1040" y="255"/>
                  <a:pt x="726" y="287"/>
                </a:cubicBezTo>
                <a:cubicBezTo>
                  <a:pt x="726" y="287"/>
                  <a:pt x="451" y="323"/>
                  <a:pt x="0" y="343"/>
                </a:cubicBezTo>
                <a:cubicBezTo>
                  <a:pt x="0" y="371"/>
                  <a:pt x="0" y="371"/>
                  <a:pt x="0" y="371"/>
                </a:cubicBezTo>
                <a:cubicBezTo>
                  <a:pt x="159" y="368"/>
                  <a:pt x="408" y="363"/>
                  <a:pt x="550" y="361"/>
                </a:cubicBezTo>
                <a:cubicBezTo>
                  <a:pt x="1064" y="334"/>
                  <a:pt x="1571" y="245"/>
                  <a:pt x="1571" y="245"/>
                </a:cubicBezTo>
                <a:lnTo>
                  <a:pt x="149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reeform 91"/>
          <p:cNvSpPr>
            <a:spLocks/>
          </p:cNvSpPr>
          <p:nvPr/>
        </p:nvSpPr>
        <p:spPr bwMode="auto">
          <a:xfrm>
            <a:off x="3075579" y="1445472"/>
            <a:ext cx="3692340" cy="2006498"/>
          </a:xfrm>
          <a:custGeom>
            <a:avLst/>
            <a:gdLst>
              <a:gd name="T0" fmla="*/ 2147483646 w 1646"/>
              <a:gd name="T1" fmla="*/ 0 h 895"/>
              <a:gd name="T2" fmla="*/ 2147483646 w 1646"/>
              <a:gd name="T3" fmla="*/ 2147483646 h 895"/>
              <a:gd name="T4" fmla="*/ 670751009 w 1646"/>
              <a:gd name="T5" fmla="*/ 2147483646 h 895"/>
              <a:gd name="T6" fmla="*/ 0 w 1646"/>
              <a:gd name="T7" fmla="*/ 2147483646 h 895"/>
              <a:gd name="T8" fmla="*/ 0 w 1646"/>
              <a:gd name="T9" fmla="*/ 2147483646 h 895"/>
              <a:gd name="T10" fmla="*/ 667310623 w 1646"/>
              <a:gd name="T11" fmla="*/ 2147483646 h 895"/>
              <a:gd name="T12" fmla="*/ 2147483646 w 1646"/>
              <a:gd name="T13" fmla="*/ 2147483646 h 895"/>
              <a:gd name="T14" fmla="*/ 2147483646 w 1646"/>
              <a:gd name="T15" fmla="*/ 563453194 h 895"/>
              <a:gd name="T16" fmla="*/ 2147483646 w 1646"/>
              <a:gd name="T17" fmla="*/ 0 h 8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6" h="895">
                <a:moveTo>
                  <a:pt x="1354" y="0"/>
                </a:moveTo>
                <a:cubicBezTo>
                  <a:pt x="1354" y="0"/>
                  <a:pt x="1024" y="570"/>
                  <a:pt x="821" y="718"/>
                </a:cubicBezTo>
                <a:cubicBezTo>
                  <a:pt x="821" y="718"/>
                  <a:pt x="705" y="816"/>
                  <a:pt x="195" y="846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95"/>
                  <a:pt x="0" y="895"/>
                  <a:pt x="0" y="895"/>
                </a:cubicBezTo>
                <a:cubicBezTo>
                  <a:pt x="194" y="885"/>
                  <a:pt x="194" y="885"/>
                  <a:pt x="194" y="885"/>
                </a:cubicBezTo>
                <a:cubicBezTo>
                  <a:pt x="194" y="885"/>
                  <a:pt x="682" y="877"/>
                  <a:pt x="874" y="779"/>
                </a:cubicBezTo>
                <a:cubicBezTo>
                  <a:pt x="874" y="779"/>
                  <a:pt x="1338" y="484"/>
                  <a:pt x="1646" y="164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92"/>
          <p:cNvSpPr>
            <a:spLocks/>
          </p:cNvSpPr>
          <p:nvPr/>
        </p:nvSpPr>
        <p:spPr bwMode="auto">
          <a:xfrm>
            <a:off x="3075578" y="1852531"/>
            <a:ext cx="3863227" cy="1668561"/>
          </a:xfrm>
          <a:custGeom>
            <a:avLst/>
            <a:gdLst>
              <a:gd name="T0" fmla="*/ 3053081 w 1722"/>
              <a:gd name="T1" fmla="*/ 83440 h 744"/>
              <a:gd name="T2" fmla="*/ 2910258 w 1722"/>
              <a:gd name="T3" fmla="*/ 81586 h 744"/>
              <a:gd name="T4" fmla="*/ 1550654 w 1722"/>
              <a:gd name="T5" fmla="*/ 1138490 h 744"/>
              <a:gd name="T6" fmla="*/ 534197 w 1722"/>
              <a:gd name="T7" fmla="*/ 1288681 h 744"/>
              <a:gd name="T8" fmla="*/ 0 w 1722"/>
              <a:gd name="T9" fmla="*/ 1320203 h 744"/>
              <a:gd name="T10" fmla="*/ 0 w 1722"/>
              <a:gd name="T11" fmla="*/ 1379538 h 744"/>
              <a:gd name="T12" fmla="*/ 530487 w 1722"/>
              <a:gd name="T13" fmla="*/ 1349871 h 744"/>
              <a:gd name="T14" fmla="*/ 1582186 w 1722"/>
              <a:gd name="T15" fmla="*/ 1242326 h 744"/>
              <a:gd name="T16" fmla="*/ 2264771 w 1722"/>
              <a:gd name="T17" fmla="*/ 1003132 h 744"/>
              <a:gd name="T18" fmla="*/ 3194050 w 1722"/>
              <a:gd name="T19" fmla="*/ 559974 h 744"/>
              <a:gd name="T20" fmla="*/ 3053081 w 1722"/>
              <a:gd name="T21" fmla="*/ 83440 h 7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22" h="744">
                <a:moveTo>
                  <a:pt x="1646" y="45"/>
                </a:moveTo>
                <a:cubicBezTo>
                  <a:pt x="1646" y="45"/>
                  <a:pt x="1618" y="0"/>
                  <a:pt x="1569" y="44"/>
                </a:cubicBezTo>
                <a:cubicBezTo>
                  <a:pt x="1407" y="188"/>
                  <a:pt x="1036" y="511"/>
                  <a:pt x="836" y="614"/>
                </a:cubicBezTo>
                <a:cubicBezTo>
                  <a:pt x="836" y="614"/>
                  <a:pt x="661" y="680"/>
                  <a:pt x="288" y="695"/>
                </a:cubicBezTo>
                <a:cubicBezTo>
                  <a:pt x="0" y="712"/>
                  <a:pt x="0" y="712"/>
                  <a:pt x="0" y="712"/>
                </a:cubicBezTo>
                <a:cubicBezTo>
                  <a:pt x="0" y="744"/>
                  <a:pt x="0" y="744"/>
                  <a:pt x="0" y="744"/>
                </a:cubicBezTo>
                <a:cubicBezTo>
                  <a:pt x="286" y="728"/>
                  <a:pt x="286" y="728"/>
                  <a:pt x="286" y="728"/>
                </a:cubicBezTo>
                <a:cubicBezTo>
                  <a:pt x="286" y="728"/>
                  <a:pt x="689" y="712"/>
                  <a:pt x="853" y="670"/>
                </a:cubicBezTo>
                <a:cubicBezTo>
                  <a:pt x="853" y="670"/>
                  <a:pt x="1018" y="627"/>
                  <a:pt x="1221" y="541"/>
                </a:cubicBezTo>
                <a:cubicBezTo>
                  <a:pt x="1722" y="302"/>
                  <a:pt x="1722" y="302"/>
                  <a:pt x="1722" y="302"/>
                </a:cubicBezTo>
                <a:lnTo>
                  <a:pt x="1646" y="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Oval 93"/>
          <p:cNvSpPr>
            <a:spLocks noChangeArrowheads="1"/>
          </p:cNvSpPr>
          <p:nvPr/>
        </p:nvSpPr>
        <p:spPr bwMode="auto">
          <a:xfrm>
            <a:off x="6318616" y="2697372"/>
            <a:ext cx="599069" cy="60099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9" name="Oval 94"/>
          <p:cNvSpPr>
            <a:spLocks noChangeArrowheads="1"/>
          </p:cNvSpPr>
          <p:nvPr/>
        </p:nvSpPr>
        <p:spPr bwMode="auto">
          <a:xfrm>
            <a:off x="6086285" y="1167060"/>
            <a:ext cx="796839" cy="7929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Oval 95"/>
          <p:cNvSpPr>
            <a:spLocks noChangeArrowheads="1"/>
          </p:cNvSpPr>
          <p:nvPr/>
        </p:nvSpPr>
        <p:spPr bwMode="auto">
          <a:xfrm>
            <a:off x="6138128" y="3715022"/>
            <a:ext cx="700833" cy="69891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Oval 96"/>
          <p:cNvSpPr>
            <a:spLocks noChangeArrowheads="1"/>
          </p:cNvSpPr>
          <p:nvPr/>
        </p:nvSpPr>
        <p:spPr bwMode="auto">
          <a:xfrm>
            <a:off x="6428060" y="4567543"/>
            <a:ext cx="668192" cy="66819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2" name="Freeform 97"/>
          <p:cNvSpPr>
            <a:spLocks/>
          </p:cNvSpPr>
          <p:nvPr/>
        </p:nvSpPr>
        <p:spPr bwMode="auto">
          <a:xfrm>
            <a:off x="3021816" y="3749583"/>
            <a:ext cx="3700020" cy="2004577"/>
          </a:xfrm>
          <a:custGeom>
            <a:avLst/>
            <a:gdLst>
              <a:gd name="T0" fmla="*/ 2147483646 w 1649"/>
              <a:gd name="T1" fmla="*/ 402105738 h 894"/>
              <a:gd name="T2" fmla="*/ 770900186 w 1649"/>
              <a:gd name="T3" fmla="*/ 34368693 h 894"/>
              <a:gd name="T4" fmla="*/ 82596051 w 1649"/>
              <a:gd name="T5" fmla="*/ 0 h 894"/>
              <a:gd name="T6" fmla="*/ 0 w 1649"/>
              <a:gd name="T7" fmla="*/ 109976481 h 894"/>
              <a:gd name="T8" fmla="*/ 774341456 w 1649"/>
              <a:gd name="T9" fmla="*/ 168402703 h 894"/>
              <a:gd name="T10" fmla="*/ 2147483646 w 1649"/>
              <a:gd name="T11" fmla="*/ 608312335 h 894"/>
              <a:gd name="T12" fmla="*/ 2147483646 w 1649"/>
              <a:gd name="T13" fmla="*/ 2147483646 h 894"/>
              <a:gd name="T14" fmla="*/ 2147483646 w 1649"/>
              <a:gd name="T15" fmla="*/ 2147483646 h 894"/>
              <a:gd name="T16" fmla="*/ 2147483646 w 1649"/>
              <a:gd name="T17" fmla="*/ 402105738 h 8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9" h="894">
                <a:moveTo>
                  <a:pt x="904" y="117"/>
                </a:moveTo>
                <a:cubicBezTo>
                  <a:pt x="741" y="33"/>
                  <a:pt x="224" y="10"/>
                  <a:pt x="224" y="10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225" y="49"/>
                  <a:pt x="225" y="49"/>
                  <a:pt x="225" y="49"/>
                </a:cubicBezTo>
                <a:cubicBezTo>
                  <a:pt x="735" y="79"/>
                  <a:pt x="850" y="177"/>
                  <a:pt x="850" y="177"/>
                </a:cubicBezTo>
                <a:cubicBezTo>
                  <a:pt x="1054" y="325"/>
                  <a:pt x="1387" y="894"/>
                  <a:pt x="1387" y="894"/>
                </a:cubicBezTo>
                <a:cubicBezTo>
                  <a:pt x="1649" y="681"/>
                  <a:pt x="1649" y="681"/>
                  <a:pt x="1649" y="681"/>
                </a:cubicBezTo>
                <a:cubicBezTo>
                  <a:pt x="1291" y="256"/>
                  <a:pt x="904" y="117"/>
                  <a:pt x="904" y="117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Oval 98"/>
          <p:cNvSpPr>
            <a:spLocks noChangeArrowheads="1"/>
          </p:cNvSpPr>
          <p:nvPr/>
        </p:nvSpPr>
        <p:spPr bwMode="auto">
          <a:xfrm>
            <a:off x="6049804" y="5130132"/>
            <a:ext cx="777637" cy="77763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4" name="Oval 99"/>
          <p:cNvSpPr>
            <a:spLocks noChangeArrowheads="1"/>
          </p:cNvSpPr>
          <p:nvPr/>
        </p:nvSpPr>
        <p:spPr bwMode="auto">
          <a:xfrm>
            <a:off x="6468383" y="1875574"/>
            <a:ext cx="683553" cy="68163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5" name="Oval 100"/>
          <p:cNvSpPr>
            <a:spLocks noChangeArrowheads="1"/>
          </p:cNvSpPr>
          <p:nvPr/>
        </p:nvSpPr>
        <p:spPr bwMode="auto">
          <a:xfrm>
            <a:off x="6435741" y="3288761"/>
            <a:ext cx="453142" cy="4550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6" name="Freeform 101"/>
          <p:cNvSpPr>
            <a:spLocks noEditPoints="1"/>
          </p:cNvSpPr>
          <p:nvPr/>
        </p:nvSpPr>
        <p:spPr bwMode="auto">
          <a:xfrm>
            <a:off x="871311" y="3154356"/>
            <a:ext cx="2490361" cy="935086"/>
          </a:xfrm>
          <a:custGeom>
            <a:avLst/>
            <a:gdLst>
              <a:gd name="T0" fmla="*/ 12973 w 1111"/>
              <a:gd name="T1" fmla="*/ 491307 h 417"/>
              <a:gd name="T2" fmla="*/ 172355 w 1111"/>
              <a:gd name="T3" fmla="*/ 539511 h 417"/>
              <a:gd name="T4" fmla="*/ 313203 w 1111"/>
              <a:gd name="T5" fmla="*/ 546926 h 417"/>
              <a:gd name="T6" fmla="*/ 316910 w 1111"/>
              <a:gd name="T7" fmla="*/ 546926 h 417"/>
              <a:gd name="T8" fmla="*/ 368802 w 1111"/>
              <a:gd name="T9" fmla="*/ 546926 h 417"/>
              <a:gd name="T10" fmla="*/ 774669 w 1111"/>
              <a:gd name="T11" fmla="*/ 546926 h 417"/>
              <a:gd name="T12" fmla="*/ 1262080 w 1111"/>
              <a:gd name="T13" fmla="*/ 773113 h 417"/>
              <a:gd name="T14" fmla="*/ 1499299 w 1111"/>
              <a:gd name="T15" fmla="*/ 773113 h 417"/>
              <a:gd name="T16" fmla="*/ 1219455 w 1111"/>
              <a:gd name="T17" fmla="*/ 546926 h 417"/>
              <a:gd name="T18" fmla="*/ 1454821 w 1111"/>
              <a:gd name="T19" fmla="*/ 546926 h 417"/>
              <a:gd name="T20" fmla="*/ 1821769 w 1111"/>
              <a:gd name="T21" fmla="*/ 537657 h 417"/>
              <a:gd name="T22" fmla="*/ 1899606 w 1111"/>
              <a:gd name="T23" fmla="*/ 361528 h 417"/>
              <a:gd name="T24" fmla="*/ 1940378 w 1111"/>
              <a:gd name="T25" fmla="*/ 270682 h 417"/>
              <a:gd name="T26" fmla="*/ 1947792 w 1111"/>
              <a:gd name="T27" fmla="*/ 255850 h 417"/>
              <a:gd name="T28" fmla="*/ 1966324 w 1111"/>
              <a:gd name="T29" fmla="*/ 265120 h 417"/>
              <a:gd name="T30" fmla="*/ 2055281 w 1111"/>
              <a:gd name="T31" fmla="*/ 265120 h 417"/>
              <a:gd name="T32" fmla="*/ 1977444 w 1111"/>
              <a:gd name="T33" fmla="*/ 189107 h 417"/>
              <a:gd name="T34" fmla="*/ 1984857 w 1111"/>
              <a:gd name="T35" fmla="*/ 172421 h 417"/>
              <a:gd name="T36" fmla="*/ 2051575 w 1111"/>
              <a:gd name="T37" fmla="*/ 22248 h 417"/>
              <a:gd name="T38" fmla="*/ 2058988 w 1111"/>
              <a:gd name="T39" fmla="*/ 0 h 417"/>
              <a:gd name="T40" fmla="*/ 1897753 w 1111"/>
              <a:gd name="T41" fmla="*/ 0 h 417"/>
              <a:gd name="T42" fmla="*/ 1812502 w 1111"/>
              <a:gd name="T43" fmla="*/ 77867 h 417"/>
              <a:gd name="T44" fmla="*/ 1760611 w 1111"/>
              <a:gd name="T45" fmla="*/ 127925 h 417"/>
              <a:gd name="T46" fmla="*/ 1658681 w 1111"/>
              <a:gd name="T47" fmla="*/ 226187 h 417"/>
              <a:gd name="T48" fmla="*/ 1056366 w 1111"/>
              <a:gd name="T49" fmla="*/ 226187 h 417"/>
              <a:gd name="T50" fmla="*/ 1126791 w 1111"/>
              <a:gd name="T51" fmla="*/ 100115 h 417"/>
              <a:gd name="T52" fmla="*/ 952583 w 1111"/>
              <a:gd name="T53" fmla="*/ 100115 h 417"/>
              <a:gd name="T54" fmla="*/ 761696 w 1111"/>
              <a:gd name="T55" fmla="*/ 226187 h 417"/>
              <a:gd name="T56" fmla="*/ 452199 w 1111"/>
              <a:gd name="T57" fmla="*/ 226187 h 417"/>
              <a:gd name="T58" fmla="*/ 331736 w 1111"/>
              <a:gd name="T59" fmla="*/ 250288 h 417"/>
              <a:gd name="T60" fmla="*/ 385481 w 1111"/>
              <a:gd name="T61" fmla="*/ 276244 h 417"/>
              <a:gd name="T62" fmla="*/ 298377 w 1111"/>
              <a:gd name="T63" fmla="*/ 365236 h 417"/>
              <a:gd name="T64" fmla="*/ 209420 w 1111"/>
              <a:gd name="T65" fmla="*/ 365236 h 417"/>
              <a:gd name="T66" fmla="*/ 181621 w 1111"/>
              <a:gd name="T67" fmla="*/ 365236 h 417"/>
              <a:gd name="T68" fmla="*/ 161235 w 1111"/>
              <a:gd name="T69" fmla="*/ 367090 h 417"/>
              <a:gd name="T70" fmla="*/ 100077 w 1111"/>
              <a:gd name="T71" fmla="*/ 385630 h 417"/>
              <a:gd name="T72" fmla="*/ 12973 w 1111"/>
              <a:gd name="T73" fmla="*/ 491307 h 417"/>
              <a:gd name="T74" fmla="*/ 1260227 w 1111"/>
              <a:gd name="T75" fmla="*/ 302200 h 417"/>
              <a:gd name="T76" fmla="*/ 1382543 w 1111"/>
              <a:gd name="T77" fmla="*/ 302200 h 417"/>
              <a:gd name="T78" fmla="*/ 1399222 w 1111"/>
              <a:gd name="T79" fmla="*/ 365236 h 417"/>
              <a:gd name="T80" fmla="*/ 1276906 w 1111"/>
              <a:gd name="T81" fmla="*/ 365236 h 417"/>
              <a:gd name="T82" fmla="*/ 1260227 w 1111"/>
              <a:gd name="T83" fmla="*/ 302200 h 417"/>
              <a:gd name="T84" fmla="*/ 1056366 w 1111"/>
              <a:gd name="T85" fmla="*/ 302200 h 417"/>
              <a:gd name="T86" fmla="*/ 1178683 w 1111"/>
              <a:gd name="T87" fmla="*/ 302200 h 417"/>
              <a:gd name="T88" fmla="*/ 1195362 w 1111"/>
              <a:gd name="T89" fmla="*/ 365236 h 417"/>
              <a:gd name="T90" fmla="*/ 1073046 w 1111"/>
              <a:gd name="T91" fmla="*/ 365236 h 417"/>
              <a:gd name="T92" fmla="*/ 1056366 w 1111"/>
              <a:gd name="T93" fmla="*/ 302200 h 417"/>
              <a:gd name="T94" fmla="*/ 854360 w 1111"/>
              <a:gd name="T95" fmla="*/ 302200 h 417"/>
              <a:gd name="T96" fmla="*/ 976676 w 1111"/>
              <a:gd name="T97" fmla="*/ 302200 h 417"/>
              <a:gd name="T98" fmla="*/ 993355 w 1111"/>
              <a:gd name="T99" fmla="*/ 365236 h 417"/>
              <a:gd name="T100" fmla="*/ 871039 w 1111"/>
              <a:gd name="T101" fmla="*/ 365236 h 417"/>
              <a:gd name="T102" fmla="*/ 854360 w 1111"/>
              <a:gd name="T103" fmla="*/ 302200 h 417"/>
              <a:gd name="T104" fmla="*/ 650499 w 1111"/>
              <a:gd name="T105" fmla="*/ 302200 h 417"/>
              <a:gd name="T106" fmla="*/ 772815 w 1111"/>
              <a:gd name="T107" fmla="*/ 302200 h 417"/>
              <a:gd name="T108" fmla="*/ 789495 w 1111"/>
              <a:gd name="T109" fmla="*/ 365236 h 417"/>
              <a:gd name="T110" fmla="*/ 667179 w 1111"/>
              <a:gd name="T111" fmla="*/ 365236 h 417"/>
              <a:gd name="T112" fmla="*/ 650499 w 1111"/>
              <a:gd name="T113" fmla="*/ 302200 h 41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11" h="417">
                <a:moveTo>
                  <a:pt x="7" y="265"/>
                </a:moveTo>
                <a:cubicBezTo>
                  <a:pt x="7" y="265"/>
                  <a:pt x="10" y="289"/>
                  <a:pt x="93" y="291"/>
                </a:cubicBezTo>
                <a:cubicBezTo>
                  <a:pt x="166" y="295"/>
                  <a:pt x="132" y="294"/>
                  <a:pt x="169" y="295"/>
                </a:cubicBezTo>
                <a:cubicBezTo>
                  <a:pt x="170" y="295"/>
                  <a:pt x="170" y="295"/>
                  <a:pt x="171" y="295"/>
                </a:cubicBezTo>
                <a:cubicBezTo>
                  <a:pt x="199" y="295"/>
                  <a:pt x="199" y="295"/>
                  <a:pt x="199" y="295"/>
                </a:cubicBezTo>
                <a:cubicBezTo>
                  <a:pt x="418" y="295"/>
                  <a:pt x="418" y="295"/>
                  <a:pt x="418" y="295"/>
                </a:cubicBezTo>
                <a:cubicBezTo>
                  <a:pt x="681" y="417"/>
                  <a:pt x="681" y="417"/>
                  <a:pt x="681" y="417"/>
                </a:cubicBezTo>
                <a:cubicBezTo>
                  <a:pt x="809" y="417"/>
                  <a:pt x="809" y="417"/>
                  <a:pt x="809" y="417"/>
                </a:cubicBezTo>
                <a:cubicBezTo>
                  <a:pt x="658" y="295"/>
                  <a:pt x="658" y="295"/>
                  <a:pt x="658" y="295"/>
                </a:cubicBezTo>
                <a:cubicBezTo>
                  <a:pt x="785" y="295"/>
                  <a:pt x="785" y="295"/>
                  <a:pt x="785" y="295"/>
                </a:cubicBezTo>
                <a:cubicBezTo>
                  <a:pt x="804" y="297"/>
                  <a:pt x="941" y="295"/>
                  <a:pt x="983" y="290"/>
                </a:cubicBezTo>
                <a:cubicBezTo>
                  <a:pt x="1025" y="195"/>
                  <a:pt x="1025" y="195"/>
                  <a:pt x="1025" y="195"/>
                </a:cubicBezTo>
                <a:cubicBezTo>
                  <a:pt x="1047" y="146"/>
                  <a:pt x="1047" y="146"/>
                  <a:pt x="1047" y="146"/>
                </a:cubicBezTo>
                <a:cubicBezTo>
                  <a:pt x="1051" y="138"/>
                  <a:pt x="1051" y="138"/>
                  <a:pt x="1051" y="138"/>
                </a:cubicBezTo>
                <a:cubicBezTo>
                  <a:pt x="1061" y="143"/>
                  <a:pt x="1061" y="143"/>
                  <a:pt x="1061" y="143"/>
                </a:cubicBezTo>
                <a:cubicBezTo>
                  <a:pt x="1109" y="143"/>
                  <a:pt x="1109" y="143"/>
                  <a:pt x="1109" y="143"/>
                </a:cubicBezTo>
                <a:cubicBezTo>
                  <a:pt x="1067" y="102"/>
                  <a:pt x="1067" y="102"/>
                  <a:pt x="1067" y="102"/>
                </a:cubicBezTo>
                <a:cubicBezTo>
                  <a:pt x="1071" y="93"/>
                  <a:pt x="1071" y="93"/>
                  <a:pt x="1071" y="93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1" y="0"/>
                  <a:pt x="1111" y="0"/>
                  <a:pt x="1111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78" y="42"/>
                  <a:pt x="978" y="42"/>
                  <a:pt x="978" y="42"/>
                </a:cubicBezTo>
                <a:cubicBezTo>
                  <a:pt x="950" y="69"/>
                  <a:pt x="950" y="69"/>
                  <a:pt x="950" y="69"/>
                </a:cubicBezTo>
                <a:cubicBezTo>
                  <a:pt x="895" y="122"/>
                  <a:pt x="895" y="122"/>
                  <a:pt x="895" y="122"/>
                </a:cubicBezTo>
                <a:cubicBezTo>
                  <a:pt x="570" y="122"/>
                  <a:pt x="570" y="122"/>
                  <a:pt x="570" y="122"/>
                </a:cubicBezTo>
                <a:cubicBezTo>
                  <a:pt x="608" y="54"/>
                  <a:pt x="608" y="54"/>
                  <a:pt x="608" y="54"/>
                </a:cubicBezTo>
                <a:cubicBezTo>
                  <a:pt x="514" y="54"/>
                  <a:pt x="514" y="54"/>
                  <a:pt x="514" y="54"/>
                </a:cubicBezTo>
                <a:cubicBezTo>
                  <a:pt x="411" y="122"/>
                  <a:pt x="411" y="122"/>
                  <a:pt x="411" y="122"/>
                </a:cubicBezTo>
                <a:cubicBezTo>
                  <a:pt x="244" y="122"/>
                  <a:pt x="244" y="122"/>
                  <a:pt x="244" y="122"/>
                </a:cubicBezTo>
                <a:cubicBezTo>
                  <a:pt x="228" y="122"/>
                  <a:pt x="203" y="127"/>
                  <a:pt x="179" y="135"/>
                </a:cubicBezTo>
                <a:cubicBezTo>
                  <a:pt x="195" y="133"/>
                  <a:pt x="208" y="134"/>
                  <a:pt x="208" y="149"/>
                </a:cubicBezTo>
                <a:cubicBezTo>
                  <a:pt x="208" y="176"/>
                  <a:pt x="187" y="197"/>
                  <a:pt x="161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98" y="197"/>
                  <a:pt x="98" y="197"/>
                  <a:pt x="98" y="197"/>
                </a:cubicBezTo>
                <a:cubicBezTo>
                  <a:pt x="94" y="197"/>
                  <a:pt x="90" y="197"/>
                  <a:pt x="87" y="198"/>
                </a:cubicBezTo>
                <a:cubicBezTo>
                  <a:pt x="82" y="199"/>
                  <a:pt x="70" y="202"/>
                  <a:pt x="54" y="208"/>
                </a:cubicBezTo>
                <a:cubicBezTo>
                  <a:pt x="0" y="232"/>
                  <a:pt x="6" y="252"/>
                  <a:pt x="7" y="265"/>
                </a:cubicBezTo>
                <a:moveTo>
                  <a:pt x="680" y="163"/>
                </a:moveTo>
                <a:cubicBezTo>
                  <a:pt x="746" y="163"/>
                  <a:pt x="746" y="163"/>
                  <a:pt x="746" y="163"/>
                </a:cubicBezTo>
                <a:cubicBezTo>
                  <a:pt x="755" y="197"/>
                  <a:pt x="755" y="197"/>
                  <a:pt x="755" y="197"/>
                </a:cubicBezTo>
                <a:cubicBezTo>
                  <a:pt x="689" y="197"/>
                  <a:pt x="689" y="197"/>
                  <a:pt x="689" y="197"/>
                </a:cubicBezTo>
                <a:lnTo>
                  <a:pt x="680" y="163"/>
                </a:lnTo>
                <a:close/>
                <a:moveTo>
                  <a:pt x="570" y="163"/>
                </a:moveTo>
                <a:cubicBezTo>
                  <a:pt x="636" y="163"/>
                  <a:pt x="636" y="163"/>
                  <a:pt x="636" y="163"/>
                </a:cubicBezTo>
                <a:cubicBezTo>
                  <a:pt x="645" y="197"/>
                  <a:pt x="645" y="197"/>
                  <a:pt x="645" y="197"/>
                </a:cubicBezTo>
                <a:cubicBezTo>
                  <a:pt x="579" y="197"/>
                  <a:pt x="579" y="197"/>
                  <a:pt x="579" y="197"/>
                </a:cubicBezTo>
                <a:lnTo>
                  <a:pt x="570" y="163"/>
                </a:lnTo>
                <a:close/>
                <a:moveTo>
                  <a:pt x="461" y="163"/>
                </a:moveTo>
                <a:cubicBezTo>
                  <a:pt x="527" y="163"/>
                  <a:pt x="527" y="163"/>
                  <a:pt x="527" y="163"/>
                </a:cubicBezTo>
                <a:cubicBezTo>
                  <a:pt x="536" y="197"/>
                  <a:pt x="536" y="197"/>
                  <a:pt x="536" y="197"/>
                </a:cubicBezTo>
                <a:cubicBezTo>
                  <a:pt x="470" y="197"/>
                  <a:pt x="470" y="197"/>
                  <a:pt x="470" y="197"/>
                </a:cubicBezTo>
                <a:lnTo>
                  <a:pt x="461" y="163"/>
                </a:lnTo>
                <a:close/>
                <a:moveTo>
                  <a:pt x="351" y="163"/>
                </a:moveTo>
                <a:cubicBezTo>
                  <a:pt x="417" y="163"/>
                  <a:pt x="417" y="163"/>
                  <a:pt x="417" y="163"/>
                </a:cubicBezTo>
                <a:cubicBezTo>
                  <a:pt x="426" y="197"/>
                  <a:pt x="426" y="197"/>
                  <a:pt x="426" y="197"/>
                </a:cubicBezTo>
                <a:cubicBezTo>
                  <a:pt x="360" y="197"/>
                  <a:pt x="360" y="197"/>
                  <a:pt x="360" y="197"/>
                </a:cubicBezTo>
                <a:lnTo>
                  <a:pt x="351" y="1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102"/>
          <p:cNvSpPr>
            <a:spLocks/>
          </p:cNvSpPr>
          <p:nvPr/>
        </p:nvSpPr>
        <p:spPr bwMode="auto">
          <a:xfrm>
            <a:off x="2714602" y="3705423"/>
            <a:ext cx="364818" cy="172808"/>
          </a:xfrm>
          <a:custGeom>
            <a:avLst/>
            <a:gdLst>
              <a:gd name="T0" fmla="*/ 0 w 163"/>
              <a:gd name="T1" fmla="*/ 0 h 77"/>
              <a:gd name="T2" fmla="*/ 30817563 w 163"/>
              <a:gd name="T3" fmla="*/ 130832679 h 77"/>
              <a:gd name="T4" fmla="*/ 30817563 w 163"/>
              <a:gd name="T5" fmla="*/ 172147675 h 77"/>
              <a:gd name="T6" fmla="*/ 0 w 163"/>
              <a:gd name="T7" fmla="*/ 265107346 h 77"/>
              <a:gd name="T8" fmla="*/ 523902270 w 163"/>
              <a:gd name="T9" fmla="*/ 172147675 h 77"/>
              <a:gd name="T10" fmla="*/ 547873130 w 163"/>
              <a:gd name="T11" fmla="*/ 154932166 h 77"/>
              <a:gd name="T12" fmla="*/ 558145035 w 163"/>
              <a:gd name="T13" fmla="*/ 130832679 h 77"/>
              <a:gd name="T14" fmla="*/ 558145035 w 163"/>
              <a:gd name="T15" fmla="*/ 130832679 h 77"/>
              <a:gd name="T16" fmla="*/ 0 w 163"/>
              <a:gd name="T17" fmla="*/ 0 h 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3" h="77">
                <a:moveTo>
                  <a:pt x="0" y="0"/>
                </a:moveTo>
                <a:cubicBezTo>
                  <a:pt x="6" y="8"/>
                  <a:pt x="9" y="22"/>
                  <a:pt x="9" y="38"/>
                </a:cubicBezTo>
                <a:cubicBezTo>
                  <a:pt x="9" y="42"/>
                  <a:pt x="9" y="46"/>
                  <a:pt x="9" y="50"/>
                </a:cubicBezTo>
                <a:cubicBezTo>
                  <a:pt x="7" y="61"/>
                  <a:pt x="4" y="70"/>
                  <a:pt x="0" y="77"/>
                </a:cubicBezTo>
                <a:cubicBezTo>
                  <a:pt x="75" y="75"/>
                  <a:pt x="131" y="64"/>
                  <a:pt x="153" y="50"/>
                </a:cubicBezTo>
                <a:cubicBezTo>
                  <a:pt x="156" y="49"/>
                  <a:pt x="158" y="47"/>
                  <a:pt x="160" y="45"/>
                </a:cubicBezTo>
                <a:cubicBezTo>
                  <a:pt x="162" y="43"/>
                  <a:pt x="163" y="40"/>
                  <a:pt x="163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2" y="20"/>
                  <a:pt x="96" y="1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03"/>
          <p:cNvSpPr>
            <a:spLocks/>
          </p:cNvSpPr>
          <p:nvPr/>
        </p:nvSpPr>
        <p:spPr bwMode="auto">
          <a:xfrm>
            <a:off x="2680040" y="3705423"/>
            <a:ext cx="65283" cy="172808"/>
          </a:xfrm>
          <a:custGeom>
            <a:avLst/>
            <a:gdLst>
              <a:gd name="T0" fmla="*/ 52114 w 29"/>
              <a:gd name="T1" fmla="*/ 92776 h 77"/>
              <a:gd name="T2" fmla="*/ 53975 w 29"/>
              <a:gd name="T3" fmla="*/ 70510 h 77"/>
              <a:gd name="T4" fmla="*/ 33502 w 29"/>
              <a:gd name="T5" fmla="*/ 3711 h 77"/>
              <a:gd name="T6" fmla="*/ 26057 w 29"/>
              <a:gd name="T7" fmla="*/ 0 h 77"/>
              <a:gd name="T8" fmla="*/ 26057 w 29"/>
              <a:gd name="T9" fmla="*/ 0 h 77"/>
              <a:gd name="T10" fmla="*/ 16751 w 29"/>
              <a:gd name="T11" fmla="*/ 5567 h 77"/>
              <a:gd name="T12" fmla="*/ 0 w 29"/>
              <a:gd name="T13" fmla="*/ 70510 h 77"/>
              <a:gd name="T14" fmla="*/ 1861 w 29"/>
              <a:gd name="T15" fmla="*/ 92776 h 77"/>
              <a:gd name="T16" fmla="*/ 16751 w 29"/>
              <a:gd name="T17" fmla="*/ 135453 h 77"/>
              <a:gd name="T18" fmla="*/ 26057 w 29"/>
              <a:gd name="T19" fmla="*/ 142875 h 77"/>
              <a:gd name="T20" fmla="*/ 26057 w 29"/>
              <a:gd name="T21" fmla="*/ 142875 h 77"/>
              <a:gd name="T22" fmla="*/ 33502 w 29"/>
              <a:gd name="T23" fmla="*/ 139164 h 77"/>
              <a:gd name="T24" fmla="*/ 52114 w 29"/>
              <a:gd name="T25" fmla="*/ 92776 h 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" h="77">
                <a:moveTo>
                  <a:pt x="28" y="50"/>
                </a:moveTo>
                <a:cubicBezTo>
                  <a:pt x="28" y="47"/>
                  <a:pt x="29" y="43"/>
                  <a:pt x="29" y="38"/>
                </a:cubicBezTo>
                <a:cubicBezTo>
                  <a:pt x="29" y="20"/>
                  <a:pt x="23" y="7"/>
                  <a:pt x="18" y="2"/>
                </a:cubicBezTo>
                <a:cubicBezTo>
                  <a:pt x="17" y="0"/>
                  <a:pt x="1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9" y="3"/>
                </a:cubicBezTo>
                <a:cubicBezTo>
                  <a:pt x="5" y="9"/>
                  <a:pt x="0" y="21"/>
                  <a:pt x="0" y="38"/>
                </a:cubicBezTo>
                <a:cubicBezTo>
                  <a:pt x="0" y="43"/>
                  <a:pt x="0" y="47"/>
                  <a:pt x="1" y="50"/>
                </a:cubicBezTo>
                <a:cubicBezTo>
                  <a:pt x="2" y="61"/>
                  <a:pt x="6" y="69"/>
                  <a:pt x="9" y="73"/>
                </a:cubicBezTo>
                <a:cubicBezTo>
                  <a:pt x="11" y="75"/>
                  <a:pt x="12" y="76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6" y="77"/>
                  <a:pt x="17" y="76"/>
                  <a:pt x="18" y="75"/>
                </a:cubicBezTo>
                <a:cubicBezTo>
                  <a:pt x="22" y="71"/>
                  <a:pt x="26" y="62"/>
                  <a:pt x="28" y="5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Freeform 104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403211930 w 266"/>
              <a:gd name="T9" fmla="*/ 175315217 h 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  <a:lnTo>
                  <a:pt x="214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05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06"/>
          <p:cNvSpPr>
            <a:spLocks/>
          </p:cNvSpPr>
          <p:nvPr/>
        </p:nvSpPr>
        <p:spPr bwMode="auto">
          <a:xfrm>
            <a:off x="1063320" y="3451969"/>
            <a:ext cx="278414" cy="145927"/>
          </a:xfrm>
          <a:custGeom>
            <a:avLst/>
            <a:gdLst>
              <a:gd name="T0" fmla="*/ 174497 w 124"/>
              <a:gd name="T1" fmla="*/ 1856 h 65"/>
              <a:gd name="T2" fmla="*/ 230188 w 124"/>
              <a:gd name="T3" fmla="*/ 29698 h 65"/>
              <a:gd name="T4" fmla="*/ 139227 w 124"/>
              <a:gd name="T5" fmla="*/ 118794 h 65"/>
              <a:gd name="T6" fmla="*/ 50122 w 124"/>
              <a:gd name="T7" fmla="*/ 118794 h 65"/>
              <a:gd name="T8" fmla="*/ 24133 w 124"/>
              <a:gd name="T9" fmla="*/ 118794 h 65"/>
              <a:gd name="T10" fmla="*/ 0 w 124"/>
              <a:gd name="T11" fmla="*/ 120650 h 65"/>
              <a:gd name="T12" fmla="*/ 174497 w 124"/>
              <a:gd name="T13" fmla="*/ 1856 h 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4" h="65">
                <a:moveTo>
                  <a:pt x="94" y="1"/>
                </a:moveTo>
                <a:cubicBezTo>
                  <a:pt x="111" y="0"/>
                  <a:pt x="124" y="1"/>
                  <a:pt x="124" y="16"/>
                </a:cubicBezTo>
                <a:cubicBezTo>
                  <a:pt x="124" y="42"/>
                  <a:pt x="102" y="64"/>
                  <a:pt x="75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" y="64"/>
                  <a:pt x="4" y="65"/>
                  <a:pt x="0" y="65"/>
                </a:cubicBezTo>
                <a:cubicBezTo>
                  <a:pt x="0" y="65"/>
                  <a:pt x="25" y="12"/>
                  <a:pt x="94" y="1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2" name="组合 5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493" y="3830228"/>
            <a:ext cx="493463" cy="44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119"/>
          <p:cNvSpPr>
            <a:spLocks noEditPoints="1"/>
          </p:cNvSpPr>
          <p:nvPr/>
        </p:nvSpPr>
        <p:spPr bwMode="auto">
          <a:xfrm>
            <a:off x="6717996" y="1973498"/>
            <a:ext cx="209290" cy="499224"/>
          </a:xfrm>
          <a:custGeom>
            <a:avLst/>
            <a:gdLst>
              <a:gd name="T0" fmla="*/ 263103689 w 93"/>
              <a:gd name="T1" fmla="*/ 397394960 h 223"/>
              <a:gd name="T2" fmla="*/ 263103689 w 93"/>
              <a:gd name="T3" fmla="*/ 178143270 h 223"/>
              <a:gd name="T4" fmla="*/ 259641088 w 93"/>
              <a:gd name="T5" fmla="*/ 174717260 h 223"/>
              <a:gd name="T6" fmla="*/ 204250642 w 93"/>
              <a:gd name="T7" fmla="*/ 174717260 h 223"/>
              <a:gd name="T8" fmla="*/ 231945865 w 93"/>
              <a:gd name="T9" fmla="*/ 102774750 h 223"/>
              <a:gd name="T10" fmla="*/ 321954875 w 93"/>
              <a:gd name="T11" fmla="*/ 143885020 h 223"/>
              <a:gd name="T12" fmla="*/ 266564429 w 93"/>
              <a:gd name="T13" fmla="*/ 0 h 223"/>
              <a:gd name="T14" fmla="*/ 121164973 w 93"/>
              <a:gd name="T15" fmla="*/ 54812460 h 223"/>
              <a:gd name="T16" fmla="*/ 211173983 w 93"/>
              <a:gd name="T17" fmla="*/ 95922730 h 223"/>
              <a:gd name="T18" fmla="*/ 180018020 w 93"/>
              <a:gd name="T19" fmla="*/ 174717260 h 223"/>
              <a:gd name="T20" fmla="*/ 3462601 w 93"/>
              <a:gd name="T21" fmla="*/ 174717260 h 223"/>
              <a:gd name="T22" fmla="*/ 3462601 w 93"/>
              <a:gd name="T23" fmla="*/ 178143270 h 223"/>
              <a:gd name="T24" fmla="*/ 0 w 93"/>
              <a:gd name="T25" fmla="*/ 397394960 h 223"/>
              <a:gd name="T26" fmla="*/ 114241632 w 93"/>
              <a:gd name="T27" fmla="*/ 548130149 h 223"/>
              <a:gd name="T28" fmla="*/ 114241632 w 93"/>
              <a:gd name="T29" fmla="*/ 736551450 h 223"/>
              <a:gd name="T30" fmla="*/ 48467106 w 93"/>
              <a:gd name="T31" fmla="*/ 750253639 h 223"/>
              <a:gd name="T32" fmla="*/ 131550914 w 93"/>
              <a:gd name="T33" fmla="*/ 763957679 h 223"/>
              <a:gd name="T34" fmla="*/ 218099184 w 93"/>
              <a:gd name="T35" fmla="*/ 750253639 h 223"/>
              <a:gd name="T36" fmla="*/ 152322797 w 93"/>
              <a:gd name="T37" fmla="*/ 736551450 h 223"/>
              <a:gd name="T38" fmla="*/ 152322797 w 93"/>
              <a:gd name="T39" fmla="*/ 548130149 h 223"/>
              <a:gd name="T40" fmla="*/ 263103689 w 93"/>
              <a:gd name="T41" fmla="*/ 397394960 h 223"/>
              <a:gd name="T42" fmla="*/ 245794407 w 93"/>
              <a:gd name="T43" fmla="*/ 191845460 h 223"/>
              <a:gd name="T44" fmla="*/ 235408466 w 93"/>
              <a:gd name="T45" fmla="*/ 284342179 h 223"/>
              <a:gd name="T46" fmla="*/ 169632078 w 93"/>
              <a:gd name="T47" fmla="*/ 263787970 h 223"/>
              <a:gd name="T48" fmla="*/ 197327301 w 93"/>
              <a:gd name="T49" fmla="*/ 191845460 h 223"/>
              <a:gd name="T50" fmla="*/ 245794407 w 93"/>
              <a:gd name="T51" fmla="*/ 191845460 h 223"/>
              <a:gd name="T52" fmla="*/ 27695223 w 93"/>
              <a:gd name="T53" fmla="*/ 280918020 h 223"/>
              <a:gd name="T54" fmla="*/ 17309282 w 93"/>
              <a:gd name="T55" fmla="*/ 191845460 h 223"/>
              <a:gd name="T56" fmla="*/ 176555419 w 93"/>
              <a:gd name="T57" fmla="*/ 191845460 h 223"/>
              <a:gd name="T58" fmla="*/ 141936855 w 93"/>
              <a:gd name="T59" fmla="*/ 274066000 h 223"/>
              <a:gd name="T60" fmla="*/ 135013515 w 93"/>
              <a:gd name="T61" fmla="*/ 280918020 h 223"/>
              <a:gd name="T62" fmla="*/ 27695223 w 93"/>
              <a:gd name="T63" fmla="*/ 280918020 h 2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3" h="223">
                <a:moveTo>
                  <a:pt x="76" y="116"/>
                </a:moveTo>
                <a:cubicBezTo>
                  <a:pt x="76" y="107"/>
                  <a:pt x="67" y="77"/>
                  <a:pt x="76" y="52"/>
                </a:cubicBezTo>
                <a:cubicBezTo>
                  <a:pt x="75" y="51"/>
                  <a:pt x="75" y="51"/>
                  <a:pt x="75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67" y="30"/>
                  <a:pt x="67" y="30"/>
                  <a:pt x="67" y="30"/>
                </a:cubicBezTo>
                <a:cubicBezTo>
                  <a:pt x="93" y="42"/>
                  <a:pt x="93" y="42"/>
                  <a:pt x="93" y="42"/>
                </a:cubicBezTo>
                <a:cubicBezTo>
                  <a:pt x="77" y="0"/>
                  <a:pt x="77" y="0"/>
                  <a:pt x="77" y="0"/>
                </a:cubicBezTo>
                <a:cubicBezTo>
                  <a:pt x="35" y="16"/>
                  <a:pt x="35" y="16"/>
                  <a:pt x="35" y="16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51"/>
                  <a:pt x="52" y="51"/>
                  <a:pt x="52" y="51"/>
                </a:cubicBezTo>
                <a:cubicBezTo>
                  <a:pt x="1" y="51"/>
                  <a:pt x="1" y="51"/>
                  <a:pt x="1" y="51"/>
                </a:cubicBezTo>
                <a:cubicBezTo>
                  <a:pt x="1" y="52"/>
                  <a:pt x="1" y="52"/>
                  <a:pt x="1" y="52"/>
                </a:cubicBezTo>
                <a:cubicBezTo>
                  <a:pt x="8" y="93"/>
                  <a:pt x="0" y="107"/>
                  <a:pt x="0" y="116"/>
                </a:cubicBezTo>
                <a:cubicBezTo>
                  <a:pt x="0" y="138"/>
                  <a:pt x="14" y="157"/>
                  <a:pt x="33" y="160"/>
                </a:cubicBezTo>
                <a:cubicBezTo>
                  <a:pt x="33" y="215"/>
                  <a:pt x="33" y="215"/>
                  <a:pt x="33" y="215"/>
                </a:cubicBezTo>
                <a:cubicBezTo>
                  <a:pt x="22" y="215"/>
                  <a:pt x="14" y="217"/>
                  <a:pt x="14" y="219"/>
                </a:cubicBezTo>
                <a:cubicBezTo>
                  <a:pt x="14" y="221"/>
                  <a:pt x="25" y="223"/>
                  <a:pt x="38" y="223"/>
                </a:cubicBezTo>
                <a:cubicBezTo>
                  <a:pt x="52" y="223"/>
                  <a:pt x="63" y="221"/>
                  <a:pt x="63" y="219"/>
                </a:cubicBezTo>
                <a:cubicBezTo>
                  <a:pt x="63" y="217"/>
                  <a:pt x="55" y="215"/>
                  <a:pt x="44" y="215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62" y="157"/>
                  <a:pt x="76" y="138"/>
                  <a:pt x="76" y="116"/>
                </a:cubicBezTo>
                <a:moveTo>
                  <a:pt x="71" y="56"/>
                </a:moveTo>
                <a:cubicBezTo>
                  <a:pt x="68" y="61"/>
                  <a:pt x="67" y="71"/>
                  <a:pt x="68" y="83"/>
                </a:cubicBezTo>
                <a:cubicBezTo>
                  <a:pt x="68" y="83"/>
                  <a:pt x="59" y="76"/>
                  <a:pt x="49" y="77"/>
                </a:cubicBezTo>
                <a:cubicBezTo>
                  <a:pt x="57" y="56"/>
                  <a:pt x="57" y="56"/>
                  <a:pt x="57" y="56"/>
                </a:cubicBezTo>
                <a:cubicBezTo>
                  <a:pt x="71" y="56"/>
                  <a:pt x="71" y="56"/>
                  <a:pt x="71" y="56"/>
                </a:cubicBezTo>
                <a:close/>
                <a:moveTo>
                  <a:pt x="8" y="82"/>
                </a:moveTo>
                <a:cubicBezTo>
                  <a:pt x="9" y="71"/>
                  <a:pt x="8" y="61"/>
                  <a:pt x="5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40" y="81"/>
                  <a:pt x="39" y="82"/>
                </a:cubicBezTo>
                <a:cubicBezTo>
                  <a:pt x="29" y="90"/>
                  <a:pt x="14" y="84"/>
                  <a:pt x="8" y="8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" name="组合 5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969" y="5320219"/>
            <a:ext cx="501145" cy="39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组合 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61" y="2872101"/>
            <a:ext cx="347537" cy="25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reeform 126"/>
          <p:cNvSpPr>
            <a:spLocks noEditPoints="1"/>
          </p:cNvSpPr>
          <p:nvPr/>
        </p:nvSpPr>
        <p:spPr bwMode="auto">
          <a:xfrm>
            <a:off x="6257173" y="1297625"/>
            <a:ext cx="458902" cy="453142"/>
          </a:xfrm>
          <a:custGeom>
            <a:avLst/>
            <a:gdLst>
              <a:gd name="T0" fmla="*/ 0 w 205"/>
              <a:gd name="T1" fmla="*/ 694864468 h 202"/>
              <a:gd name="T2" fmla="*/ 702212028 w 205"/>
              <a:gd name="T3" fmla="*/ 694864468 h 202"/>
              <a:gd name="T4" fmla="*/ 363095433 w 205"/>
              <a:gd name="T5" fmla="*/ 605426981 h 202"/>
              <a:gd name="T6" fmla="*/ 363095433 w 205"/>
              <a:gd name="T7" fmla="*/ 278633882 h 202"/>
              <a:gd name="T8" fmla="*/ 417901034 w 205"/>
              <a:gd name="T9" fmla="*/ 254554273 h 202"/>
              <a:gd name="T10" fmla="*/ 482984073 w 205"/>
              <a:gd name="T11" fmla="*/ 295832543 h 202"/>
              <a:gd name="T12" fmla="*/ 551492925 w 205"/>
              <a:gd name="T13" fmla="*/ 254554273 h 202"/>
              <a:gd name="T14" fmla="*/ 616575963 w 205"/>
              <a:gd name="T15" fmla="*/ 295832543 h 202"/>
              <a:gd name="T16" fmla="*/ 363095433 w 205"/>
              <a:gd name="T17" fmla="*/ 34399176 h 202"/>
              <a:gd name="T18" fmla="*/ 363095433 w 205"/>
              <a:gd name="T19" fmla="*/ 10319567 h 202"/>
              <a:gd name="T20" fmla="*/ 352817995 w 205"/>
              <a:gd name="T21" fmla="*/ 0 h 202"/>
              <a:gd name="T22" fmla="*/ 342542408 w 205"/>
              <a:gd name="T23" fmla="*/ 10319567 h 202"/>
              <a:gd name="T24" fmla="*/ 342542408 w 205"/>
              <a:gd name="T25" fmla="*/ 34399176 h 202"/>
              <a:gd name="T26" fmla="*/ 89061877 w 205"/>
              <a:gd name="T27" fmla="*/ 295832543 h 202"/>
              <a:gd name="T28" fmla="*/ 154144916 w 205"/>
              <a:gd name="T29" fmla="*/ 254554273 h 202"/>
              <a:gd name="T30" fmla="*/ 219227955 w 205"/>
              <a:gd name="T31" fmla="*/ 295832543 h 202"/>
              <a:gd name="T32" fmla="*/ 287734956 w 205"/>
              <a:gd name="T33" fmla="*/ 254554273 h 202"/>
              <a:gd name="T34" fmla="*/ 342542408 w 205"/>
              <a:gd name="T35" fmla="*/ 278633882 h 202"/>
              <a:gd name="T36" fmla="*/ 342542408 w 205"/>
              <a:gd name="T37" fmla="*/ 605426981 h 202"/>
              <a:gd name="T38" fmla="*/ 0 w 205"/>
              <a:gd name="T39" fmla="*/ 694864468 h 202"/>
              <a:gd name="T40" fmla="*/ 363095433 w 205"/>
              <a:gd name="T41" fmla="*/ 55038311 h 202"/>
              <a:gd name="T42" fmla="*/ 482984073 w 205"/>
              <a:gd name="T43" fmla="*/ 257994747 h 202"/>
              <a:gd name="T44" fmla="*/ 417901034 w 205"/>
              <a:gd name="T45" fmla="*/ 230474665 h 202"/>
              <a:gd name="T46" fmla="*/ 363095433 w 205"/>
              <a:gd name="T47" fmla="*/ 251113799 h 202"/>
              <a:gd name="T48" fmla="*/ 363095433 w 205"/>
              <a:gd name="T49" fmla="*/ 55038311 h 202"/>
              <a:gd name="T50" fmla="*/ 219227955 w 205"/>
              <a:gd name="T51" fmla="*/ 257994747 h 202"/>
              <a:gd name="T52" fmla="*/ 154144916 w 205"/>
              <a:gd name="T53" fmla="*/ 230474665 h 202"/>
              <a:gd name="T54" fmla="*/ 116464678 w 205"/>
              <a:gd name="T55" fmla="*/ 237355613 h 202"/>
              <a:gd name="T56" fmla="*/ 342542408 w 205"/>
              <a:gd name="T57" fmla="*/ 55038311 h 202"/>
              <a:gd name="T58" fmla="*/ 219227955 w 205"/>
              <a:gd name="T59" fmla="*/ 257994747 h 20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5" h="202">
                <a:moveTo>
                  <a:pt x="0" y="202"/>
                </a:moveTo>
                <a:cubicBezTo>
                  <a:pt x="205" y="202"/>
                  <a:pt x="205" y="202"/>
                  <a:pt x="205" y="202"/>
                </a:cubicBezTo>
                <a:cubicBezTo>
                  <a:pt x="174" y="185"/>
                  <a:pt x="140" y="177"/>
                  <a:pt x="106" y="176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10" y="76"/>
                  <a:pt x="116" y="74"/>
                  <a:pt x="122" y="74"/>
                </a:cubicBezTo>
                <a:cubicBezTo>
                  <a:pt x="130" y="74"/>
                  <a:pt x="138" y="79"/>
                  <a:pt x="141" y="86"/>
                </a:cubicBezTo>
                <a:cubicBezTo>
                  <a:pt x="145" y="79"/>
                  <a:pt x="152" y="74"/>
                  <a:pt x="161" y="74"/>
                </a:cubicBezTo>
                <a:cubicBezTo>
                  <a:pt x="169" y="74"/>
                  <a:pt x="177" y="79"/>
                  <a:pt x="180" y="86"/>
                </a:cubicBezTo>
                <a:cubicBezTo>
                  <a:pt x="180" y="45"/>
                  <a:pt x="147" y="11"/>
                  <a:pt x="106" y="1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1"/>
                  <a:pt x="105" y="0"/>
                  <a:pt x="103" y="0"/>
                </a:cubicBezTo>
                <a:cubicBezTo>
                  <a:pt x="101" y="0"/>
                  <a:pt x="100" y="1"/>
                  <a:pt x="100" y="3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59" y="11"/>
                  <a:pt x="26" y="45"/>
                  <a:pt x="26" y="86"/>
                </a:cubicBezTo>
                <a:cubicBezTo>
                  <a:pt x="29" y="79"/>
                  <a:pt x="37" y="74"/>
                  <a:pt x="45" y="74"/>
                </a:cubicBezTo>
                <a:cubicBezTo>
                  <a:pt x="53" y="74"/>
                  <a:pt x="61" y="79"/>
                  <a:pt x="64" y="86"/>
                </a:cubicBezTo>
                <a:cubicBezTo>
                  <a:pt x="67" y="79"/>
                  <a:pt x="75" y="74"/>
                  <a:pt x="84" y="74"/>
                </a:cubicBezTo>
                <a:cubicBezTo>
                  <a:pt x="90" y="74"/>
                  <a:pt x="96" y="76"/>
                  <a:pt x="100" y="81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65" y="177"/>
                  <a:pt x="31" y="185"/>
                  <a:pt x="0" y="202"/>
                </a:cubicBezTo>
                <a:moveTo>
                  <a:pt x="106" y="16"/>
                </a:moveTo>
                <a:cubicBezTo>
                  <a:pt x="106" y="16"/>
                  <a:pt x="130" y="25"/>
                  <a:pt x="141" y="75"/>
                </a:cubicBezTo>
                <a:cubicBezTo>
                  <a:pt x="136" y="70"/>
                  <a:pt x="129" y="67"/>
                  <a:pt x="122" y="67"/>
                </a:cubicBezTo>
                <a:cubicBezTo>
                  <a:pt x="116" y="67"/>
                  <a:pt x="111" y="69"/>
                  <a:pt x="106" y="73"/>
                </a:cubicBezTo>
                <a:lnTo>
                  <a:pt x="106" y="16"/>
                </a:lnTo>
                <a:close/>
                <a:moveTo>
                  <a:pt x="64" y="75"/>
                </a:moveTo>
                <a:cubicBezTo>
                  <a:pt x="59" y="70"/>
                  <a:pt x="52" y="67"/>
                  <a:pt x="45" y="67"/>
                </a:cubicBezTo>
                <a:cubicBezTo>
                  <a:pt x="41" y="67"/>
                  <a:pt x="38" y="68"/>
                  <a:pt x="34" y="69"/>
                </a:cubicBezTo>
                <a:cubicBezTo>
                  <a:pt x="42" y="40"/>
                  <a:pt x="68" y="18"/>
                  <a:pt x="100" y="16"/>
                </a:cubicBezTo>
                <a:cubicBezTo>
                  <a:pt x="72" y="27"/>
                  <a:pt x="64" y="75"/>
                  <a:pt x="64" y="7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127"/>
          <p:cNvSpPr>
            <a:spLocks noEditPoints="1"/>
          </p:cNvSpPr>
          <p:nvPr/>
        </p:nvSpPr>
        <p:spPr bwMode="auto">
          <a:xfrm>
            <a:off x="6529827" y="4746113"/>
            <a:ext cx="470422" cy="303375"/>
          </a:xfrm>
          <a:custGeom>
            <a:avLst/>
            <a:gdLst>
              <a:gd name="T0" fmla="*/ 644877919 w 210"/>
              <a:gd name="T1" fmla="*/ 190481300 h 136"/>
              <a:gd name="T2" fmla="*/ 548832705 w 210"/>
              <a:gd name="T3" fmla="*/ 173473152 h 136"/>
              <a:gd name="T4" fmla="*/ 555692813 w 210"/>
              <a:gd name="T5" fmla="*/ 115648768 h 136"/>
              <a:gd name="T6" fmla="*/ 555692813 w 210"/>
              <a:gd name="T7" fmla="*/ 57824384 h 136"/>
              <a:gd name="T8" fmla="*/ 452787491 w 210"/>
              <a:gd name="T9" fmla="*/ 88437944 h 136"/>
              <a:gd name="T10" fmla="*/ 500810098 w 210"/>
              <a:gd name="T11" fmla="*/ 108846984 h 136"/>
              <a:gd name="T12" fmla="*/ 226392819 w 210"/>
              <a:gd name="T13" fmla="*/ 78233424 h 136"/>
              <a:gd name="T14" fmla="*/ 329299993 w 210"/>
              <a:gd name="T15" fmla="*/ 10204520 h 136"/>
              <a:gd name="T16" fmla="*/ 226392819 w 210"/>
              <a:gd name="T17" fmla="*/ 47619864 h 136"/>
              <a:gd name="T18" fmla="*/ 85755052 w 210"/>
              <a:gd name="T19" fmla="*/ 88437944 h 136"/>
              <a:gd name="T20" fmla="*/ 116627390 w 210"/>
              <a:gd name="T21" fmla="*/ 173473152 h 136"/>
              <a:gd name="T22" fmla="*/ 178370212 w 210"/>
              <a:gd name="T23" fmla="*/ 170072260 h 136"/>
              <a:gd name="T24" fmla="*/ 137207713 w 210"/>
              <a:gd name="T25" fmla="*/ 187080408 h 136"/>
              <a:gd name="T26" fmla="*/ 137207713 w 210"/>
              <a:gd name="T27" fmla="*/ 462596916 h 136"/>
              <a:gd name="T28" fmla="*/ 192092280 w 210"/>
              <a:gd name="T29" fmla="*/ 197283084 h 136"/>
              <a:gd name="T30" fmla="*/ 332730047 w 210"/>
              <a:gd name="T31" fmla="*/ 292524656 h 136"/>
              <a:gd name="T32" fmla="*/ 346450263 w 210"/>
              <a:gd name="T33" fmla="*/ 336743628 h 136"/>
              <a:gd name="T34" fmla="*/ 329299993 w 210"/>
              <a:gd name="T35" fmla="*/ 357152668 h 136"/>
              <a:gd name="T36" fmla="*/ 312147872 w 210"/>
              <a:gd name="T37" fmla="*/ 353749932 h 136"/>
              <a:gd name="T38" fmla="*/ 322439885 w 210"/>
              <a:gd name="T39" fmla="*/ 367357188 h 136"/>
              <a:gd name="T40" fmla="*/ 349880317 w 210"/>
              <a:gd name="T41" fmla="*/ 384363492 h 136"/>
              <a:gd name="T42" fmla="*/ 356740425 w 210"/>
              <a:gd name="T43" fmla="*/ 343545412 h 136"/>
              <a:gd name="T44" fmla="*/ 415055046 w 210"/>
              <a:gd name="T45" fmla="*/ 333342736 h 136"/>
              <a:gd name="T46" fmla="*/ 583135096 w 210"/>
              <a:gd name="T47" fmla="*/ 462596916 h 136"/>
              <a:gd name="T48" fmla="*/ 641447865 w 210"/>
              <a:gd name="T49" fmla="*/ 200685820 h 136"/>
              <a:gd name="T50" fmla="*/ 572844934 w 210"/>
              <a:gd name="T51" fmla="*/ 241502056 h 136"/>
              <a:gd name="T52" fmla="*/ 572844934 w 210"/>
              <a:gd name="T53" fmla="*/ 207487604 h 136"/>
              <a:gd name="T54" fmla="*/ 524820475 w 210"/>
              <a:gd name="T55" fmla="*/ 200685820 h 136"/>
              <a:gd name="T56" fmla="*/ 507670206 w 210"/>
              <a:gd name="T57" fmla="*/ 156466848 h 136"/>
              <a:gd name="T58" fmla="*/ 572844934 w 210"/>
              <a:gd name="T59" fmla="*/ 309530960 h 136"/>
              <a:gd name="T60" fmla="*/ 466507707 w 210"/>
              <a:gd name="T61" fmla="*/ 312933696 h 136"/>
              <a:gd name="T62" fmla="*/ 164649997 w 210"/>
              <a:gd name="T63" fmla="*/ 156466848 h 136"/>
              <a:gd name="T64" fmla="*/ 102905322 w 210"/>
              <a:gd name="T65" fmla="*/ 132656916 h 136"/>
              <a:gd name="T66" fmla="*/ 130347605 w 210"/>
              <a:gd name="T67" fmla="*/ 119051504 h 136"/>
              <a:gd name="T68" fmla="*/ 181800266 w 210"/>
              <a:gd name="T69" fmla="*/ 129254180 h 136"/>
              <a:gd name="T70" fmla="*/ 164649997 w 210"/>
              <a:gd name="T71" fmla="*/ 156466848 h 136"/>
              <a:gd name="T72" fmla="*/ 137207713 w 210"/>
              <a:gd name="T73" fmla="*/ 438786984 h 136"/>
              <a:gd name="T74" fmla="*/ 137207713 w 210"/>
              <a:gd name="T75" fmla="*/ 207487604 h 136"/>
              <a:gd name="T76" fmla="*/ 123487498 w 210"/>
              <a:gd name="T77" fmla="*/ 326539108 h 136"/>
              <a:gd name="T78" fmla="*/ 188660374 w 210"/>
              <a:gd name="T79" fmla="*/ 221094860 h 136"/>
              <a:gd name="T80" fmla="*/ 192092280 w 210"/>
              <a:gd name="T81" fmla="*/ 102043356 h 136"/>
              <a:gd name="T82" fmla="*/ 102905322 w 210"/>
              <a:gd name="T83" fmla="*/ 88437944 h 136"/>
              <a:gd name="T84" fmla="*/ 212672604 w 210"/>
              <a:gd name="T85" fmla="*/ 64628012 h 136"/>
              <a:gd name="T86" fmla="*/ 205812496 w 210"/>
              <a:gd name="T87" fmla="*/ 122452396 h 136"/>
              <a:gd name="T88" fmla="*/ 377322600 w 210"/>
              <a:gd name="T89" fmla="*/ 251706576 h 136"/>
              <a:gd name="T90" fmla="*/ 205812496 w 210"/>
              <a:gd name="T91" fmla="*/ 122452396 h 136"/>
              <a:gd name="T92" fmla="*/ 425345207 w 210"/>
              <a:gd name="T93" fmla="*/ 312933696 h 136"/>
              <a:gd name="T94" fmla="*/ 418485100 w 210"/>
              <a:gd name="T95" fmla="*/ 272115616 h 136"/>
              <a:gd name="T96" fmla="*/ 445927383 w 210"/>
              <a:gd name="T97" fmla="*/ 312933696 h 136"/>
              <a:gd name="T98" fmla="*/ 466507707 w 210"/>
              <a:gd name="T99" fmla="*/ 333342736 h 136"/>
              <a:gd name="T100" fmla="*/ 603715420 w 210"/>
              <a:gd name="T101" fmla="*/ 319735480 h 136"/>
              <a:gd name="T102" fmla="*/ 603715420 w 210"/>
              <a:gd name="T103" fmla="*/ 210890340 h 136"/>
              <a:gd name="T104" fmla="*/ 583135096 w 210"/>
              <a:gd name="T105" fmla="*/ 438786984 h 1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0" h="136">
                <a:moveTo>
                  <a:pt x="187" y="59"/>
                </a:moveTo>
                <a:cubicBezTo>
                  <a:pt x="188" y="58"/>
                  <a:pt x="188" y="57"/>
                  <a:pt x="188" y="56"/>
                </a:cubicBezTo>
                <a:cubicBezTo>
                  <a:pt x="188" y="53"/>
                  <a:pt x="186" y="51"/>
                  <a:pt x="184" y="51"/>
                </a:cubicBezTo>
                <a:cubicBezTo>
                  <a:pt x="160" y="51"/>
                  <a:pt x="160" y="51"/>
                  <a:pt x="160" y="51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5" y="34"/>
                  <a:pt x="167" y="28"/>
                  <a:pt x="167" y="26"/>
                </a:cubicBezTo>
                <a:cubicBezTo>
                  <a:pt x="167" y="23"/>
                  <a:pt x="165" y="17"/>
                  <a:pt x="162" y="17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35" y="20"/>
                  <a:pt x="132" y="23"/>
                  <a:pt x="132" y="26"/>
                </a:cubicBezTo>
                <a:cubicBezTo>
                  <a:pt x="132" y="28"/>
                  <a:pt x="135" y="31"/>
                  <a:pt x="137" y="31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94" y="66"/>
                  <a:pt x="71" y="31"/>
                  <a:pt x="66" y="23"/>
                </a:cubicBezTo>
                <a:cubicBezTo>
                  <a:pt x="71" y="17"/>
                  <a:pt x="83" y="9"/>
                  <a:pt x="92" y="7"/>
                </a:cubicBezTo>
                <a:cubicBezTo>
                  <a:pt x="95" y="6"/>
                  <a:pt x="96" y="6"/>
                  <a:pt x="96" y="3"/>
                </a:cubicBezTo>
                <a:cubicBezTo>
                  <a:pt x="96" y="0"/>
                  <a:pt x="93" y="0"/>
                  <a:pt x="93" y="0"/>
                </a:cubicBezTo>
                <a:cubicBezTo>
                  <a:pt x="81" y="3"/>
                  <a:pt x="72" y="8"/>
                  <a:pt x="6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9"/>
                  <a:pt x="25" y="26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5"/>
                  <a:pt x="28" y="51"/>
                  <a:pt x="34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9" y="51"/>
                  <a:pt x="50" y="50"/>
                  <a:pt x="52" y="50"/>
                </a:cubicBezTo>
                <a:cubicBezTo>
                  <a:pt x="51" y="52"/>
                  <a:pt x="51" y="54"/>
                  <a:pt x="50" y="56"/>
                </a:cubicBezTo>
                <a:cubicBezTo>
                  <a:pt x="47" y="55"/>
                  <a:pt x="44" y="55"/>
                  <a:pt x="40" y="55"/>
                </a:cubicBezTo>
                <a:cubicBezTo>
                  <a:pt x="18" y="55"/>
                  <a:pt x="0" y="73"/>
                  <a:pt x="0" y="95"/>
                </a:cubicBezTo>
                <a:cubicBezTo>
                  <a:pt x="0" y="117"/>
                  <a:pt x="18" y="136"/>
                  <a:pt x="40" y="136"/>
                </a:cubicBezTo>
                <a:cubicBezTo>
                  <a:pt x="63" y="136"/>
                  <a:pt x="81" y="117"/>
                  <a:pt x="81" y="95"/>
                </a:cubicBezTo>
                <a:cubicBezTo>
                  <a:pt x="81" y="79"/>
                  <a:pt x="71" y="65"/>
                  <a:pt x="56" y="58"/>
                </a:cubicBezTo>
                <a:cubicBezTo>
                  <a:pt x="57" y="55"/>
                  <a:pt x="58" y="50"/>
                  <a:pt x="58" y="46"/>
                </a:cubicBezTo>
                <a:cubicBezTo>
                  <a:pt x="65" y="55"/>
                  <a:pt x="81" y="73"/>
                  <a:pt x="97" y="86"/>
                </a:cubicBezTo>
                <a:cubicBezTo>
                  <a:pt x="96" y="87"/>
                  <a:pt x="96" y="88"/>
                  <a:pt x="96" y="88"/>
                </a:cubicBezTo>
                <a:cubicBezTo>
                  <a:pt x="96" y="93"/>
                  <a:pt x="98" y="96"/>
                  <a:pt x="101" y="99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104" y="101"/>
                  <a:pt x="104" y="101"/>
                  <a:pt x="104" y="101"/>
                </a:cubicBezTo>
                <a:cubicBezTo>
                  <a:pt x="106" y="102"/>
                  <a:pt x="108" y="103"/>
                  <a:pt x="111" y="103"/>
                </a:cubicBezTo>
                <a:cubicBezTo>
                  <a:pt x="114" y="103"/>
                  <a:pt x="118" y="101"/>
                  <a:pt x="121" y="98"/>
                </a:cubicBezTo>
                <a:cubicBezTo>
                  <a:pt x="130" y="98"/>
                  <a:pt x="130" y="98"/>
                  <a:pt x="130" y="98"/>
                </a:cubicBezTo>
                <a:cubicBezTo>
                  <a:pt x="131" y="119"/>
                  <a:pt x="148" y="136"/>
                  <a:pt x="170" y="136"/>
                </a:cubicBezTo>
                <a:cubicBezTo>
                  <a:pt x="192" y="136"/>
                  <a:pt x="210" y="117"/>
                  <a:pt x="210" y="95"/>
                </a:cubicBezTo>
                <a:cubicBezTo>
                  <a:pt x="210" y="79"/>
                  <a:pt x="201" y="66"/>
                  <a:pt x="187" y="59"/>
                </a:cubicBezTo>
                <a:moveTo>
                  <a:pt x="167" y="61"/>
                </a:moveTo>
                <a:cubicBezTo>
                  <a:pt x="167" y="71"/>
                  <a:pt x="167" y="71"/>
                  <a:pt x="167" y="71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4" y="62"/>
                  <a:pt x="166" y="61"/>
                  <a:pt x="167" y="61"/>
                </a:cubicBezTo>
                <a:moveTo>
                  <a:pt x="148" y="46"/>
                </a:moveTo>
                <a:cubicBezTo>
                  <a:pt x="153" y="59"/>
                  <a:pt x="153" y="59"/>
                  <a:pt x="153" y="59"/>
                </a:cubicBezTo>
                <a:cubicBezTo>
                  <a:pt x="148" y="61"/>
                  <a:pt x="144" y="64"/>
                  <a:pt x="141" y="67"/>
                </a:cubicBezTo>
                <a:lnTo>
                  <a:pt x="148" y="46"/>
                </a:lnTo>
                <a:close/>
                <a:moveTo>
                  <a:pt x="156" y="64"/>
                </a:moveTo>
                <a:cubicBezTo>
                  <a:pt x="167" y="91"/>
                  <a:pt x="167" y="91"/>
                  <a:pt x="167" y="91"/>
                </a:cubicBezTo>
                <a:cubicBezTo>
                  <a:pt x="167" y="92"/>
                  <a:pt x="167" y="92"/>
                  <a:pt x="167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7" y="80"/>
                  <a:pt x="145" y="69"/>
                  <a:pt x="156" y="64"/>
                </a:cubicBezTo>
                <a:moveTo>
                  <a:pt x="48" y="46"/>
                </a:moveTo>
                <a:cubicBezTo>
                  <a:pt x="34" y="46"/>
                  <a:pt x="34" y="46"/>
                  <a:pt x="34" y="46"/>
                </a:cubicBezTo>
                <a:cubicBezTo>
                  <a:pt x="30" y="46"/>
                  <a:pt x="30" y="43"/>
                  <a:pt x="30" y="39"/>
                </a:cubicBezTo>
                <a:cubicBezTo>
                  <a:pt x="30" y="35"/>
                  <a:pt x="30" y="35"/>
                  <a:pt x="30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53" y="37"/>
                  <a:pt x="53" y="38"/>
                  <a:pt x="53" y="38"/>
                </a:cubicBezTo>
                <a:cubicBezTo>
                  <a:pt x="53" y="40"/>
                  <a:pt x="53" y="42"/>
                  <a:pt x="52" y="44"/>
                </a:cubicBezTo>
                <a:cubicBezTo>
                  <a:pt x="51" y="45"/>
                  <a:pt x="49" y="46"/>
                  <a:pt x="48" y="46"/>
                </a:cubicBezTo>
                <a:moveTo>
                  <a:pt x="74" y="95"/>
                </a:moveTo>
                <a:cubicBezTo>
                  <a:pt x="74" y="114"/>
                  <a:pt x="59" y="129"/>
                  <a:pt x="40" y="129"/>
                </a:cubicBezTo>
                <a:cubicBezTo>
                  <a:pt x="22" y="129"/>
                  <a:pt x="6" y="114"/>
                  <a:pt x="6" y="95"/>
                </a:cubicBezTo>
                <a:cubicBezTo>
                  <a:pt x="6" y="76"/>
                  <a:pt x="22" y="61"/>
                  <a:pt x="40" y="61"/>
                </a:cubicBezTo>
                <a:cubicBezTo>
                  <a:pt x="43" y="61"/>
                  <a:pt x="46" y="62"/>
                  <a:pt x="49" y="62"/>
                </a:cubicBezTo>
                <a:cubicBezTo>
                  <a:pt x="44" y="84"/>
                  <a:pt x="37" y="96"/>
                  <a:pt x="36" y="96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99"/>
                  <a:pt x="50" y="87"/>
                  <a:pt x="55" y="65"/>
                </a:cubicBezTo>
                <a:cubicBezTo>
                  <a:pt x="66" y="70"/>
                  <a:pt x="74" y="82"/>
                  <a:pt x="74" y="95"/>
                </a:cubicBezTo>
                <a:moveTo>
                  <a:pt x="56" y="30"/>
                </a:moveTo>
                <a:cubicBezTo>
                  <a:pt x="30" y="30"/>
                  <a:pt x="30" y="30"/>
                  <a:pt x="30" y="30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2"/>
                  <a:pt x="33" y="19"/>
                  <a:pt x="36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59" y="23"/>
                  <a:pt x="57" y="27"/>
                  <a:pt x="56" y="30"/>
                </a:cubicBezTo>
                <a:moveTo>
                  <a:pt x="60" y="36"/>
                </a:moveTo>
                <a:cubicBezTo>
                  <a:pt x="60" y="35"/>
                  <a:pt x="61" y="32"/>
                  <a:pt x="63" y="29"/>
                </a:cubicBezTo>
                <a:cubicBezTo>
                  <a:pt x="69" y="39"/>
                  <a:pt x="85" y="61"/>
                  <a:pt x="110" y="74"/>
                </a:cubicBezTo>
                <a:cubicBezTo>
                  <a:pt x="105" y="75"/>
                  <a:pt x="102" y="77"/>
                  <a:pt x="99" y="80"/>
                </a:cubicBezTo>
                <a:cubicBezTo>
                  <a:pt x="84" y="66"/>
                  <a:pt x="67" y="46"/>
                  <a:pt x="60" y="36"/>
                </a:cubicBezTo>
                <a:moveTo>
                  <a:pt x="130" y="92"/>
                </a:moveTo>
                <a:cubicBezTo>
                  <a:pt x="124" y="92"/>
                  <a:pt x="124" y="92"/>
                  <a:pt x="124" y="92"/>
                </a:cubicBezTo>
                <a:cubicBezTo>
                  <a:pt x="124" y="91"/>
                  <a:pt x="125" y="90"/>
                  <a:pt x="125" y="88"/>
                </a:cubicBezTo>
                <a:cubicBezTo>
                  <a:pt x="125" y="85"/>
                  <a:pt x="124" y="82"/>
                  <a:pt x="122" y="80"/>
                </a:cubicBezTo>
                <a:cubicBezTo>
                  <a:pt x="125" y="81"/>
                  <a:pt x="128" y="82"/>
                  <a:pt x="131" y="83"/>
                </a:cubicBezTo>
                <a:cubicBezTo>
                  <a:pt x="130" y="86"/>
                  <a:pt x="130" y="89"/>
                  <a:pt x="130" y="92"/>
                </a:cubicBezTo>
                <a:moveTo>
                  <a:pt x="170" y="129"/>
                </a:moveTo>
                <a:cubicBezTo>
                  <a:pt x="152" y="129"/>
                  <a:pt x="137" y="116"/>
                  <a:pt x="136" y="98"/>
                </a:cubicBezTo>
                <a:cubicBezTo>
                  <a:pt x="176" y="98"/>
                  <a:pt x="176" y="98"/>
                  <a:pt x="176" y="98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92" y="65"/>
                  <a:pt x="204" y="79"/>
                  <a:pt x="204" y="95"/>
                </a:cubicBezTo>
                <a:cubicBezTo>
                  <a:pt x="204" y="114"/>
                  <a:pt x="188" y="129"/>
                  <a:pt x="170" y="12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128"/>
          <p:cNvSpPr>
            <a:spLocks/>
          </p:cNvSpPr>
          <p:nvPr/>
        </p:nvSpPr>
        <p:spPr bwMode="auto">
          <a:xfrm>
            <a:off x="6552868" y="3425089"/>
            <a:ext cx="240011" cy="203530"/>
          </a:xfrm>
          <a:custGeom>
            <a:avLst/>
            <a:gdLst>
              <a:gd name="T0" fmla="*/ 254513071 w 107"/>
              <a:gd name="T1" fmla="*/ 0 h 90"/>
              <a:gd name="T2" fmla="*/ 185725905 w 107"/>
              <a:gd name="T3" fmla="*/ 41950958 h 90"/>
              <a:gd name="T4" fmla="*/ 113498546 w 107"/>
              <a:gd name="T5" fmla="*/ 0 h 90"/>
              <a:gd name="T6" fmla="*/ 27514125 w 107"/>
              <a:gd name="T7" fmla="*/ 146825547 h 90"/>
              <a:gd name="T8" fmla="*/ 185725905 w 107"/>
              <a:gd name="T9" fmla="*/ 314627507 h 90"/>
              <a:gd name="T10" fmla="*/ 340497492 w 107"/>
              <a:gd name="T11" fmla="*/ 146825547 h 90"/>
              <a:gd name="T12" fmla="*/ 254513071 w 107"/>
              <a:gd name="T13" fmla="*/ 0 h 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" h="90">
                <a:moveTo>
                  <a:pt x="74" y="0"/>
                </a:moveTo>
                <a:cubicBezTo>
                  <a:pt x="65" y="0"/>
                  <a:pt x="57" y="4"/>
                  <a:pt x="54" y="12"/>
                </a:cubicBezTo>
                <a:cubicBezTo>
                  <a:pt x="50" y="4"/>
                  <a:pt x="42" y="0"/>
                  <a:pt x="33" y="0"/>
                </a:cubicBezTo>
                <a:cubicBezTo>
                  <a:pt x="18" y="0"/>
                  <a:pt x="0" y="11"/>
                  <a:pt x="8" y="42"/>
                </a:cubicBezTo>
                <a:cubicBezTo>
                  <a:pt x="18" y="72"/>
                  <a:pt x="54" y="90"/>
                  <a:pt x="54" y="90"/>
                </a:cubicBezTo>
                <a:cubicBezTo>
                  <a:pt x="54" y="90"/>
                  <a:pt x="89" y="72"/>
                  <a:pt x="99" y="42"/>
                </a:cubicBezTo>
                <a:cubicBezTo>
                  <a:pt x="107" y="11"/>
                  <a:pt x="88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文本框 49"/>
          <p:cNvSpPr txBox="1">
            <a:spLocks noChangeArrowheads="1"/>
          </p:cNvSpPr>
          <p:nvPr/>
        </p:nvSpPr>
        <p:spPr bwMode="auto">
          <a:xfrm>
            <a:off x="6927284" y="1359069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0" name="文本框 50"/>
          <p:cNvSpPr txBox="1">
            <a:spLocks noChangeArrowheads="1"/>
          </p:cNvSpPr>
          <p:nvPr/>
        </p:nvSpPr>
        <p:spPr bwMode="auto">
          <a:xfrm>
            <a:off x="6938805" y="2793377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1" name="文本框 51"/>
          <p:cNvSpPr txBox="1">
            <a:spLocks noChangeArrowheads="1"/>
          </p:cNvSpPr>
          <p:nvPr/>
        </p:nvSpPr>
        <p:spPr bwMode="auto">
          <a:xfrm>
            <a:off x="6927284" y="3311802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2" name="文本框 52"/>
          <p:cNvSpPr txBox="1">
            <a:spLocks noChangeArrowheads="1"/>
          </p:cNvSpPr>
          <p:nvPr/>
        </p:nvSpPr>
        <p:spPr bwMode="auto">
          <a:xfrm>
            <a:off x="6875444" y="3859030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3" name="文本框 53"/>
          <p:cNvSpPr txBox="1">
            <a:spLocks noChangeArrowheads="1"/>
          </p:cNvSpPr>
          <p:nvPr/>
        </p:nvSpPr>
        <p:spPr bwMode="auto">
          <a:xfrm>
            <a:off x="7123134" y="469619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4" name="文本框 54"/>
          <p:cNvSpPr txBox="1">
            <a:spLocks noChangeArrowheads="1"/>
          </p:cNvSpPr>
          <p:nvPr/>
        </p:nvSpPr>
        <p:spPr bwMode="auto">
          <a:xfrm>
            <a:off x="6863923" y="531446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5" name="文本框 55"/>
          <p:cNvSpPr txBox="1">
            <a:spLocks noChangeArrowheads="1"/>
          </p:cNvSpPr>
          <p:nvPr/>
        </p:nvSpPr>
        <p:spPr bwMode="auto">
          <a:xfrm>
            <a:off x="7178818" y="201190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1051193906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13126"/>
            <a:ext cx="12192000" cy="6444874"/>
            <a:chOff x="0" y="413126"/>
            <a:chExt cx="12192000" cy="64448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3126"/>
              <a:ext cx="12192000" cy="644487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86" t="16368" b="9808"/>
            <a:stretch/>
          </p:blipFill>
          <p:spPr>
            <a:xfrm>
              <a:off x="8098971" y="2481942"/>
              <a:ext cx="2584495" cy="351245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583" t="62231" b="8178"/>
            <a:stretch/>
          </p:blipFill>
          <p:spPr>
            <a:xfrm>
              <a:off x="10450286" y="4412296"/>
              <a:ext cx="1741714" cy="219410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636" t="53278" r="3075" b="28724"/>
            <a:stretch/>
          </p:blipFill>
          <p:spPr>
            <a:xfrm>
              <a:off x="10843010" y="3783868"/>
              <a:ext cx="869182" cy="1314915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等腰三角形 6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2" name="等腰三角形 6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3" name="等腰三角形 6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4" name="等腰三角形 6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5" name="等腰三角形 6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66" name="椭圆 6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7" name="椭圆 6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8" name="椭圆 6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69" name="等腰三角形 6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70" name="等腰三角形 6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7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20920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364922" y="2390322"/>
            <a:ext cx="2044700" cy="2044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0"/>
          <p:cNvSpPr>
            <a:spLocks/>
          </p:cNvSpPr>
          <p:nvPr/>
        </p:nvSpPr>
        <p:spPr bwMode="auto">
          <a:xfrm>
            <a:off x="2757036" y="2771322"/>
            <a:ext cx="1362075" cy="1282700"/>
          </a:xfrm>
          <a:custGeom>
            <a:avLst/>
            <a:gdLst/>
            <a:ahLst/>
            <a:cxnLst/>
            <a:rect l="0" t="0" r="r" b="b"/>
            <a:pathLst>
              <a:path w="1361803" h="1281345">
                <a:moveTo>
                  <a:pt x="340187" y="867542"/>
                </a:moveTo>
                <a:cubicBezTo>
                  <a:pt x="351512" y="867144"/>
                  <a:pt x="363575" y="872724"/>
                  <a:pt x="372930" y="883885"/>
                </a:cubicBezTo>
                <a:cubicBezTo>
                  <a:pt x="394595" y="907270"/>
                  <a:pt x="415275" y="931718"/>
                  <a:pt x="436940" y="957229"/>
                </a:cubicBezTo>
                <a:cubicBezTo>
                  <a:pt x="449742" y="946599"/>
                  <a:pt x="462543" y="935970"/>
                  <a:pt x="475345" y="925340"/>
                </a:cubicBezTo>
                <a:cubicBezTo>
                  <a:pt x="492086" y="911522"/>
                  <a:pt x="506857" y="910459"/>
                  <a:pt x="525568" y="923214"/>
                </a:cubicBezTo>
                <a:cubicBezTo>
                  <a:pt x="535415" y="929592"/>
                  <a:pt x="544278" y="935970"/>
                  <a:pt x="553141" y="942347"/>
                </a:cubicBezTo>
                <a:cubicBezTo>
                  <a:pt x="545263" y="967858"/>
                  <a:pt x="538370" y="993369"/>
                  <a:pt x="530492" y="1018880"/>
                </a:cubicBezTo>
                <a:cubicBezTo>
                  <a:pt x="528522" y="1018880"/>
                  <a:pt x="528522" y="1018880"/>
                  <a:pt x="527537" y="1018880"/>
                </a:cubicBezTo>
                <a:cubicBezTo>
                  <a:pt x="509812" y="1000810"/>
                  <a:pt x="494056" y="1007187"/>
                  <a:pt x="479284" y="1024195"/>
                </a:cubicBezTo>
                <a:cubicBezTo>
                  <a:pt x="473376" y="1030572"/>
                  <a:pt x="466482" y="1035887"/>
                  <a:pt x="459589" y="1041202"/>
                </a:cubicBezTo>
                <a:cubicBezTo>
                  <a:pt x="438909" y="1058209"/>
                  <a:pt x="420199" y="1056083"/>
                  <a:pt x="402473" y="1035887"/>
                </a:cubicBezTo>
                <a:cubicBezTo>
                  <a:pt x="385732" y="1017817"/>
                  <a:pt x="369976" y="998684"/>
                  <a:pt x="352251" y="978488"/>
                </a:cubicBezTo>
                <a:cubicBezTo>
                  <a:pt x="343388" y="995495"/>
                  <a:pt x="335510" y="1012502"/>
                  <a:pt x="327632" y="1028446"/>
                </a:cubicBezTo>
                <a:cubicBezTo>
                  <a:pt x="318769" y="1046517"/>
                  <a:pt x="303013" y="1053957"/>
                  <a:pt x="286272" y="1050768"/>
                </a:cubicBezTo>
                <a:cubicBezTo>
                  <a:pt x="262638" y="1046517"/>
                  <a:pt x="248851" y="1019943"/>
                  <a:pt x="259683" y="995495"/>
                </a:cubicBezTo>
                <a:cubicBezTo>
                  <a:pt x="276424" y="959355"/>
                  <a:pt x="293165" y="922151"/>
                  <a:pt x="311876" y="887074"/>
                </a:cubicBezTo>
                <a:cubicBezTo>
                  <a:pt x="318276" y="874318"/>
                  <a:pt x="328863" y="867941"/>
                  <a:pt x="340187" y="867542"/>
                </a:cubicBezTo>
                <a:close/>
                <a:moveTo>
                  <a:pt x="274255" y="687365"/>
                </a:moveTo>
                <a:cubicBezTo>
                  <a:pt x="330459" y="687365"/>
                  <a:pt x="386662" y="687365"/>
                  <a:pt x="442866" y="687365"/>
                </a:cubicBezTo>
                <a:cubicBezTo>
                  <a:pt x="516819" y="687365"/>
                  <a:pt x="590771" y="687365"/>
                  <a:pt x="664723" y="687365"/>
                </a:cubicBezTo>
                <a:cubicBezTo>
                  <a:pt x="670640" y="687365"/>
                  <a:pt x="675570" y="687365"/>
                  <a:pt x="684444" y="687365"/>
                </a:cubicBezTo>
                <a:cubicBezTo>
                  <a:pt x="666695" y="718154"/>
                  <a:pt x="649933" y="745757"/>
                  <a:pt x="632184" y="772299"/>
                </a:cubicBezTo>
                <a:cubicBezTo>
                  <a:pt x="630212" y="775484"/>
                  <a:pt x="625282" y="776545"/>
                  <a:pt x="621338" y="776545"/>
                </a:cubicBezTo>
                <a:cubicBezTo>
                  <a:pt x="504000" y="777607"/>
                  <a:pt x="387648" y="776545"/>
                  <a:pt x="270311" y="777607"/>
                </a:cubicBezTo>
                <a:cubicBezTo>
                  <a:pt x="259464" y="777607"/>
                  <a:pt x="255520" y="772299"/>
                  <a:pt x="256506" y="760620"/>
                </a:cubicBezTo>
                <a:cubicBezTo>
                  <a:pt x="256506" y="742572"/>
                  <a:pt x="256506" y="724524"/>
                  <a:pt x="255520" y="706475"/>
                </a:cubicBezTo>
                <a:cubicBezTo>
                  <a:pt x="255520" y="691612"/>
                  <a:pt x="261436" y="687365"/>
                  <a:pt x="274255" y="687365"/>
                </a:cubicBezTo>
                <a:close/>
                <a:moveTo>
                  <a:pt x="278054" y="504636"/>
                </a:moveTo>
                <a:cubicBezTo>
                  <a:pt x="354989" y="504636"/>
                  <a:pt x="432911" y="504636"/>
                  <a:pt x="509846" y="504636"/>
                </a:cubicBezTo>
                <a:cubicBezTo>
                  <a:pt x="588754" y="504636"/>
                  <a:pt x="666676" y="504636"/>
                  <a:pt x="745584" y="504636"/>
                </a:cubicBezTo>
                <a:cubicBezTo>
                  <a:pt x="764325" y="504636"/>
                  <a:pt x="765311" y="505700"/>
                  <a:pt x="765311" y="524845"/>
                </a:cubicBezTo>
                <a:cubicBezTo>
                  <a:pt x="765311" y="535481"/>
                  <a:pt x="765311" y="546117"/>
                  <a:pt x="765311" y="556753"/>
                </a:cubicBezTo>
                <a:cubicBezTo>
                  <a:pt x="765311" y="580153"/>
                  <a:pt x="752489" y="593980"/>
                  <a:pt x="730789" y="593980"/>
                </a:cubicBezTo>
                <a:cubicBezTo>
                  <a:pt x="580863" y="593980"/>
                  <a:pt x="429952" y="593980"/>
                  <a:pt x="279040" y="593980"/>
                </a:cubicBezTo>
                <a:cubicBezTo>
                  <a:pt x="256354" y="593980"/>
                  <a:pt x="256354" y="592917"/>
                  <a:pt x="256354" y="569517"/>
                </a:cubicBezTo>
                <a:cubicBezTo>
                  <a:pt x="256354" y="555690"/>
                  <a:pt x="256354" y="541863"/>
                  <a:pt x="256354" y="528036"/>
                </a:cubicBezTo>
                <a:cubicBezTo>
                  <a:pt x="256354" y="504636"/>
                  <a:pt x="256354" y="504636"/>
                  <a:pt x="278054" y="504636"/>
                </a:cubicBezTo>
                <a:close/>
                <a:moveTo>
                  <a:pt x="942895" y="453454"/>
                </a:moveTo>
                <a:cubicBezTo>
                  <a:pt x="989224" y="494914"/>
                  <a:pt x="1033581" y="534249"/>
                  <a:pt x="1077938" y="574646"/>
                </a:cubicBezTo>
                <a:cubicBezTo>
                  <a:pt x="1059210" y="599097"/>
                  <a:pt x="1040481" y="622484"/>
                  <a:pt x="1021752" y="644809"/>
                </a:cubicBezTo>
                <a:cubicBezTo>
                  <a:pt x="928109" y="760685"/>
                  <a:pt x="831509" y="874435"/>
                  <a:pt x="722095" y="974365"/>
                </a:cubicBezTo>
                <a:cubicBezTo>
                  <a:pt x="695481" y="999879"/>
                  <a:pt x="664923" y="1021141"/>
                  <a:pt x="635352" y="1042403"/>
                </a:cubicBezTo>
                <a:cubicBezTo>
                  <a:pt x="626481" y="1048781"/>
                  <a:pt x="613666" y="1046655"/>
                  <a:pt x="601838" y="1048781"/>
                </a:cubicBezTo>
                <a:cubicBezTo>
                  <a:pt x="601838" y="1037087"/>
                  <a:pt x="596909" y="1023267"/>
                  <a:pt x="600852" y="1012636"/>
                </a:cubicBezTo>
                <a:cubicBezTo>
                  <a:pt x="619581" y="969050"/>
                  <a:pt x="637323" y="924400"/>
                  <a:pt x="659995" y="882940"/>
                </a:cubicBezTo>
                <a:cubicBezTo>
                  <a:pt x="741809" y="734108"/>
                  <a:pt x="838409" y="595907"/>
                  <a:pt x="938952" y="460896"/>
                </a:cubicBezTo>
                <a:cubicBezTo>
                  <a:pt x="939938" y="458770"/>
                  <a:pt x="940924" y="456643"/>
                  <a:pt x="942895" y="453454"/>
                </a:cubicBezTo>
                <a:close/>
                <a:moveTo>
                  <a:pt x="1337162" y="323013"/>
                </a:moveTo>
                <a:cubicBezTo>
                  <a:pt x="1348990" y="326198"/>
                  <a:pt x="1361803" y="343189"/>
                  <a:pt x="1361803" y="358055"/>
                </a:cubicBezTo>
                <a:cubicBezTo>
                  <a:pt x="1359832" y="361241"/>
                  <a:pt x="1357861" y="367612"/>
                  <a:pt x="1353918" y="373984"/>
                </a:cubicBezTo>
                <a:cubicBezTo>
                  <a:pt x="1300693" y="447255"/>
                  <a:pt x="1247469" y="521588"/>
                  <a:pt x="1194244" y="594859"/>
                </a:cubicBezTo>
                <a:cubicBezTo>
                  <a:pt x="1175517" y="619282"/>
                  <a:pt x="1154818" y="642644"/>
                  <a:pt x="1134120" y="664944"/>
                </a:cubicBezTo>
                <a:cubicBezTo>
                  <a:pt x="1125249" y="673439"/>
                  <a:pt x="1113421" y="678749"/>
                  <a:pt x="1101594" y="682996"/>
                </a:cubicBezTo>
                <a:cubicBezTo>
                  <a:pt x="1095680" y="685120"/>
                  <a:pt x="1083852" y="682996"/>
                  <a:pt x="1080895" y="677687"/>
                </a:cubicBezTo>
                <a:cubicBezTo>
                  <a:pt x="1077938" y="671315"/>
                  <a:pt x="1077938" y="658573"/>
                  <a:pt x="1080895" y="652201"/>
                </a:cubicBezTo>
                <a:cubicBezTo>
                  <a:pt x="1092723" y="633087"/>
                  <a:pt x="1107507" y="615035"/>
                  <a:pt x="1121306" y="596983"/>
                </a:cubicBezTo>
                <a:cubicBezTo>
                  <a:pt x="1175517" y="522650"/>
                  <a:pt x="1229727" y="449379"/>
                  <a:pt x="1284923" y="375046"/>
                </a:cubicBezTo>
                <a:cubicBezTo>
                  <a:pt x="1293794" y="362303"/>
                  <a:pt x="1302665" y="348498"/>
                  <a:pt x="1310550" y="334694"/>
                </a:cubicBezTo>
                <a:cubicBezTo>
                  <a:pt x="1317449" y="324075"/>
                  <a:pt x="1325334" y="318765"/>
                  <a:pt x="1337162" y="323013"/>
                </a:cubicBezTo>
                <a:close/>
                <a:moveTo>
                  <a:pt x="525824" y="229421"/>
                </a:moveTo>
                <a:cubicBezTo>
                  <a:pt x="600725" y="229421"/>
                  <a:pt x="675627" y="229421"/>
                  <a:pt x="750528" y="229421"/>
                </a:cubicBezTo>
                <a:cubicBezTo>
                  <a:pt x="761369" y="229421"/>
                  <a:pt x="765311" y="233676"/>
                  <a:pt x="765311" y="245375"/>
                </a:cubicBezTo>
                <a:cubicBezTo>
                  <a:pt x="764326" y="264521"/>
                  <a:pt x="764326" y="282602"/>
                  <a:pt x="765311" y="301747"/>
                </a:cubicBezTo>
                <a:cubicBezTo>
                  <a:pt x="765311" y="314511"/>
                  <a:pt x="760383" y="318765"/>
                  <a:pt x="748557" y="318765"/>
                </a:cubicBezTo>
                <a:cubicBezTo>
                  <a:pt x="711106" y="318765"/>
                  <a:pt x="674641" y="318765"/>
                  <a:pt x="638176" y="318765"/>
                </a:cubicBezTo>
                <a:cubicBezTo>
                  <a:pt x="601711" y="318765"/>
                  <a:pt x="565246" y="317702"/>
                  <a:pt x="528781" y="318765"/>
                </a:cubicBezTo>
                <a:cubicBezTo>
                  <a:pt x="515969" y="318765"/>
                  <a:pt x="511041" y="313447"/>
                  <a:pt x="511041" y="299620"/>
                </a:cubicBezTo>
                <a:cubicBezTo>
                  <a:pt x="512027" y="282602"/>
                  <a:pt x="512027" y="264521"/>
                  <a:pt x="511041" y="246439"/>
                </a:cubicBezTo>
                <a:cubicBezTo>
                  <a:pt x="511041" y="234739"/>
                  <a:pt x="514983" y="229421"/>
                  <a:pt x="525824" y="229421"/>
                </a:cubicBezTo>
                <a:close/>
                <a:moveTo>
                  <a:pt x="1243182" y="137949"/>
                </a:moveTo>
                <a:cubicBezTo>
                  <a:pt x="1255260" y="139675"/>
                  <a:pt x="1267337" y="146577"/>
                  <a:pt x="1281140" y="158257"/>
                </a:cubicBezTo>
                <a:cubicBezTo>
                  <a:pt x="1308745" y="183741"/>
                  <a:pt x="1317618" y="208163"/>
                  <a:pt x="1306773" y="240018"/>
                </a:cubicBezTo>
                <a:cubicBezTo>
                  <a:pt x="1300858" y="257008"/>
                  <a:pt x="1294942" y="275059"/>
                  <a:pt x="1285083" y="289925"/>
                </a:cubicBezTo>
                <a:cubicBezTo>
                  <a:pt x="1228886" y="370624"/>
                  <a:pt x="1171704" y="450262"/>
                  <a:pt x="1114521" y="532023"/>
                </a:cubicBezTo>
                <a:cubicBezTo>
                  <a:pt x="1066212" y="489550"/>
                  <a:pt x="1022832" y="450262"/>
                  <a:pt x="977480" y="410974"/>
                </a:cubicBezTo>
                <a:cubicBezTo>
                  <a:pt x="984381" y="401417"/>
                  <a:pt x="990297" y="392923"/>
                  <a:pt x="996212" y="385490"/>
                </a:cubicBezTo>
                <a:cubicBezTo>
                  <a:pt x="1050437" y="319656"/>
                  <a:pt x="1103676" y="252760"/>
                  <a:pt x="1157901" y="187988"/>
                </a:cubicBezTo>
                <a:cubicBezTo>
                  <a:pt x="1170718" y="172061"/>
                  <a:pt x="1188464" y="159319"/>
                  <a:pt x="1205225" y="148700"/>
                </a:cubicBezTo>
                <a:cubicBezTo>
                  <a:pt x="1219027" y="139675"/>
                  <a:pt x="1231105" y="136224"/>
                  <a:pt x="1243182" y="137949"/>
                </a:cubicBezTo>
                <a:close/>
                <a:moveTo>
                  <a:pt x="326420" y="0"/>
                </a:moveTo>
                <a:cubicBezTo>
                  <a:pt x="513791" y="0"/>
                  <a:pt x="702148" y="0"/>
                  <a:pt x="889519" y="0"/>
                </a:cubicBezTo>
                <a:cubicBezTo>
                  <a:pt x="964468" y="1063"/>
                  <a:pt x="1018707" y="56311"/>
                  <a:pt x="1021665" y="137059"/>
                </a:cubicBezTo>
                <a:cubicBezTo>
                  <a:pt x="1021665" y="164684"/>
                  <a:pt x="1021665" y="191246"/>
                  <a:pt x="1020679" y="218870"/>
                </a:cubicBezTo>
                <a:cubicBezTo>
                  <a:pt x="1020679" y="225245"/>
                  <a:pt x="1017721" y="232682"/>
                  <a:pt x="1013776" y="237995"/>
                </a:cubicBezTo>
                <a:cubicBezTo>
                  <a:pt x="985177" y="275181"/>
                  <a:pt x="956578" y="311305"/>
                  <a:pt x="928966" y="348492"/>
                </a:cubicBezTo>
                <a:cubicBezTo>
                  <a:pt x="921077" y="358054"/>
                  <a:pt x="915160" y="369741"/>
                  <a:pt x="908256" y="380366"/>
                </a:cubicBezTo>
                <a:cubicBezTo>
                  <a:pt x="905298" y="384616"/>
                  <a:pt x="901353" y="387804"/>
                  <a:pt x="895436" y="395241"/>
                </a:cubicBezTo>
                <a:cubicBezTo>
                  <a:pt x="895436" y="365492"/>
                  <a:pt x="895436" y="339992"/>
                  <a:pt x="895436" y="314493"/>
                </a:cubicBezTo>
                <a:cubicBezTo>
                  <a:pt x="895436" y="263494"/>
                  <a:pt x="895436" y="212495"/>
                  <a:pt x="895436" y="161496"/>
                </a:cubicBezTo>
                <a:cubicBezTo>
                  <a:pt x="895436" y="139184"/>
                  <a:pt x="892478" y="135997"/>
                  <a:pt x="870782" y="135997"/>
                </a:cubicBezTo>
                <a:cubicBezTo>
                  <a:pt x="713982" y="135997"/>
                  <a:pt x="557182" y="135997"/>
                  <a:pt x="399396" y="135997"/>
                </a:cubicBezTo>
                <a:cubicBezTo>
                  <a:pt x="394465" y="135997"/>
                  <a:pt x="388548" y="135997"/>
                  <a:pt x="381645" y="135997"/>
                </a:cubicBezTo>
                <a:cubicBezTo>
                  <a:pt x="381645" y="145559"/>
                  <a:pt x="381645" y="152997"/>
                  <a:pt x="381645" y="159371"/>
                </a:cubicBezTo>
                <a:cubicBezTo>
                  <a:pt x="381645" y="211433"/>
                  <a:pt x="381645" y="262431"/>
                  <a:pt x="381645" y="314493"/>
                </a:cubicBezTo>
                <a:cubicBezTo>
                  <a:pt x="380659" y="373991"/>
                  <a:pt x="346143" y="410116"/>
                  <a:pt x="290918" y="410116"/>
                </a:cubicBezTo>
                <a:cubicBezTo>
                  <a:pt x="241610" y="410116"/>
                  <a:pt x="192302" y="410116"/>
                  <a:pt x="142994" y="410116"/>
                </a:cubicBezTo>
                <a:cubicBezTo>
                  <a:pt x="138063" y="410116"/>
                  <a:pt x="133132" y="410116"/>
                  <a:pt x="126229" y="410116"/>
                </a:cubicBezTo>
                <a:cubicBezTo>
                  <a:pt x="126229" y="418615"/>
                  <a:pt x="126229" y="423928"/>
                  <a:pt x="126229" y="429240"/>
                </a:cubicBezTo>
                <a:cubicBezTo>
                  <a:pt x="126229" y="658735"/>
                  <a:pt x="126229" y="888229"/>
                  <a:pt x="126229" y="1117724"/>
                </a:cubicBezTo>
                <a:cubicBezTo>
                  <a:pt x="126229" y="1143223"/>
                  <a:pt x="128201" y="1145348"/>
                  <a:pt x="150883" y="1145348"/>
                </a:cubicBezTo>
                <a:cubicBezTo>
                  <a:pt x="390521" y="1145348"/>
                  <a:pt x="630158" y="1145348"/>
                  <a:pt x="869796" y="1145348"/>
                </a:cubicBezTo>
                <a:cubicBezTo>
                  <a:pt x="893464" y="1145348"/>
                  <a:pt x="895436" y="1143223"/>
                  <a:pt x="895436" y="1117724"/>
                </a:cubicBezTo>
                <a:cubicBezTo>
                  <a:pt x="895436" y="1052913"/>
                  <a:pt x="895436" y="988102"/>
                  <a:pt x="895436" y="923291"/>
                </a:cubicBezTo>
                <a:cubicBezTo>
                  <a:pt x="895436" y="916916"/>
                  <a:pt x="897409" y="908416"/>
                  <a:pt x="901353" y="904166"/>
                </a:cubicBezTo>
                <a:cubicBezTo>
                  <a:pt x="938827" y="860605"/>
                  <a:pt x="976302" y="818106"/>
                  <a:pt x="1013776" y="774545"/>
                </a:cubicBezTo>
                <a:cubicBezTo>
                  <a:pt x="1015748" y="773482"/>
                  <a:pt x="1016734" y="772420"/>
                  <a:pt x="1020679" y="769232"/>
                </a:cubicBezTo>
                <a:cubicBezTo>
                  <a:pt x="1020679" y="775607"/>
                  <a:pt x="1021665" y="779857"/>
                  <a:pt x="1021665" y="784107"/>
                </a:cubicBezTo>
                <a:cubicBezTo>
                  <a:pt x="1021665" y="902042"/>
                  <a:pt x="1021665" y="1018914"/>
                  <a:pt x="1021665" y="1135786"/>
                </a:cubicBezTo>
                <a:cubicBezTo>
                  <a:pt x="1020679" y="1222909"/>
                  <a:pt x="967426" y="1281345"/>
                  <a:pt x="886561" y="1281345"/>
                </a:cubicBezTo>
                <a:cubicBezTo>
                  <a:pt x="634103" y="1281345"/>
                  <a:pt x="382631" y="1281345"/>
                  <a:pt x="131160" y="1281345"/>
                </a:cubicBezTo>
                <a:cubicBezTo>
                  <a:pt x="55225" y="1281345"/>
                  <a:pt x="0" y="1221847"/>
                  <a:pt x="0" y="1140036"/>
                </a:cubicBezTo>
                <a:cubicBezTo>
                  <a:pt x="0" y="872292"/>
                  <a:pt x="0" y="603486"/>
                  <a:pt x="0" y="335742"/>
                </a:cubicBezTo>
                <a:cubicBezTo>
                  <a:pt x="0" y="315555"/>
                  <a:pt x="5917" y="298556"/>
                  <a:pt x="18737" y="283681"/>
                </a:cubicBezTo>
                <a:cubicBezTo>
                  <a:pt x="99603" y="198683"/>
                  <a:pt x="180468" y="113685"/>
                  <a:pt x="261333" y="28687"/>
                </a:cubicBezTo>
                <a:cubicBezTo>
                  <a:pt x="279084" y="9562"/>
                  <a:pt x="300780" y="0"/>
                  <a:pt x="3264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916035" y="1558472"/>
            <a:ext cx="0" cy="37084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4806498" y="4315960"/>
            <a:ext cx="220663" cy="2206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06498" y="2288723"/>
            <a:ext cx="220663" cy="220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198" y="2407785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27197" y="202202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27198" y="4435022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27197" y="404767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027161" y="2390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cxnSp>
        <p:nvCxnSpPr>
          <p:cNvPr id="12" name="直接连接符 11"/>
          <p:cNvCxnSpPr/>
          <p:nvPr/>
        </p:nvCxnSpPr>
        <p:spPr>
          <a:xfrm flipV="1">
            <a:off x="5027161" y="4422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56697783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1338</Words>
  <Application>Microsoft Office PowerPoint</Application>
  <PresentationFormat>自定义</PresentationFormat>
  <Paragraphs>184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Calibri</vt:lpstr>
      <vt:lpstr>Calibri Light</vt:lpstr>
      <vt:lpstr>Bell MT</vt:lpstr>
      <vt:lpstr>黑体</vt:lpstr>
      <vt:lpstr>FontAwesome</vt:lpstr>
      <vt:lpstr>幼圆</vt:lpstr>
      <vt:lpstr>微软雅黑</vt:lpstr>
      <vt:lpstr>华康俪金黑W8</vt:lpstr>
      <vt:lpstr>叶根友刀锋黑草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+</dc:creator>
  <cp:lastModifiedBy>administrator</cp:lastModifiedBy>
  <cp:revision>51</cp:revision>
  <dcterms:created xsi:type="dcterms:W3CDTF">2015-05-06T09:02:23Z</dcterms:created>
  <dcterms:modified xsi:type="dcterms:W3CDTF">2015-10-15T15:17:43Z</dcterms:modified>
</cp:coreProperties>
</file>